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6T12:31:08.7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858 793,'22'-44,"0"0,-1 23,-21-1,0-22,0 0,22 22,-22-43,0 21,0-21,0 21,-22 0,1 1,-1 21,22-22,-22 22,0 0,0 1,0-1,0 0,1 0,-23 22,0 0,44-22,-65 22,43-22,-22 22,22 0,0 0,0 0,0 0,-21 0,21 0,-22 22,0 0,1-22,21 22,-22 22,22-23,-21 1,21 22,0-22,0 22,0-23,0 1,22-22,0 22,0-22,0 22,0-22,0 44,0-23,0 1,0 0,0 0,0 0,0-22,22 22,0 21,-22-43,22 44,-22-22,22 0,-22-22,0 22,22-22,-22 0,21 21,-21-21,0 22,22 0,-22-22,0 0,44 0,-44 22,22-22,-22 0,22 0,-22 22,22-22,-1 0,-21 0,0 0,22 0,22 22,-22-22,-22 21,22-21,0 0,-1 22,-21-22,22 0,0 0,0 0,0-22,0 22,0 0,-22-21,22 21,-1 0,1 0,-22 0,0 0,22 0,-22-22,22 22,0-22,0 22,-22 0,22 0,-1-22,-21 22,22 0,-22-22,0 22,22 0,-22 0,0-22,22 22,-22 0,22 0,-22-21,0-1,0 22,0 0,0-22,0 22,22-22,-22 22,0-22,0 0,0 22,0-22,0 1,0-1,0 22,0-22,0 22,0-22,-22 22,22 0,0-22,-22 22,22-22,0 22,0-21,0 21,-22-22,22 22,-22-22,0 0,1 22,-1-22,0 22,0-22,22 1,0 21,-44 0,1 0,21 0,0 0,0 21,0-21,0 0,22 22,-44 0,44 0,0-22,0 44,-21-1,21-43,0 44,0-22,0 21,0-21,0-22,0 22,21 0,-21 0,22-22,0 22,0-22,0 0,-22-22,44 0,-44 0,22 0,-1-21,-21-1,0 0,0 22,0-43,-21 21,-1 22,0 1,-22-23,44 22,-44 0,44 0,-22 22,1 0,-23 0,44 0,-22 0,22 22,-44 22,22 0,1-23,-1 23,22 0,-22-22,22-1,0 1,0 0,22 22,-22-44,22 43,-1-43,45 0,-66 0,44 22,-22-22,-1 0,1-22,0 1,0 21,-22-44,0 22,22 0,-22-21,0-1,-22 0,22 1,-22 21,0-22,22 44,-22-22,22 22,0 0,-21 0,21 0,-44 0,44 22,-44 44,22-45,22 45,-22-22,22-23,0 1,0 0,0-22,22 22,0-22,-22 0,44 22,0-22,-23 0,23 0,22-22,-1 0,-43 0,0-21,0 21,0-22,-22 0,0 23,0-1,0 0,-22 22,0-22,22 0,-44 22,44-22,-21 22,-23 0,-22 22,44 22,-43 0,43-23,0 45,0-1,0 1,0-22,22 43,0-65,22 43,22-21,-22-44,0 22,21 0,1-22,22 0,-66 0,44-44,-23 44,-21-65,22 43,-22-22,0 0,0 1,-43-23,21 22,0 1,0 21,0-22,-22 22,22 1,1-1,-23 22,44 0,-44 0,0 0,23 22,-1-1,0 45,-22-22,22-1,0 1,22-22,0 21,0-21,22-22,-22 22,44-22,0 0,-1 0,45 0,-23-44,-43 23,66-1,-66-22,21 0,-43 23,0-1,0 22,0-22,0 0,-21 0,-23 0,44-21,-22 43,22 0,-22 0,-22 0,22 43,1 1,-23 22,44-23,0 1,0 0,0-1,0-21,44 0,-23 22,1-22,0-22,0 21,0-21,0 0,0 0,21-21,1-23,-22 22,22-22,-44 1,0-1,0 0,0 22,0-21,-22 21,-22 0,22-22,0 44,-21-21,21 21,-22-22,0 22,22 0,-21 0,21 22,-44 21,44 45,-43-1,21-43,44 21,0-21,0-22,0 0,22-22,0 0,0 0,21 0,45-22,-44-22,21 22,-43-22,22 23,0-45,-44 66,21-22,-21 22,0-22,0 22,0-21,-21 21,21-22,-22 0,22 22,-22 0,0-22,0 22,22 0,-22 0,22 0,-22 0,0 22,1 0,-1 21,22 1,0-22,0 0,0 0,0-22,22 21,-22 1,21-22,1 0,0 0,22 0,-44-22,22-21,-22 21,0 0,0-22,0 23,-22-23,0 22,22 0,0-21,-44 43,22-22,-21 0,21 22,0-44,0 44,22 0,-44 0,44 0,-43 0,21 0,22 22,-22-22,0 22,22 0,-22-22,22 22,0-22,0 21,-22-21,22 44,0-44,0 22,0 43,0-65,0 44,22-22,0 22,-22-44,22 43,22-43,-44 22,43 0,-21 0,0-22,0 0,0 0,0 0,21-22,-43 22,44-22,-44 22,22 0,0-22,0 0,0 22,0-21,-1 21,-21-22,22 0,-22 22,22-22,-22 0,0 0,0 1,0-1,0 0,0-22,-22 22,22 22,0-43,-43 43,43-22,0 0,0 0,0 22,-22-22,22 22,-22 0,22-22,-22 22,0-21,-22 21,-21 0,43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6T12:31:18.55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220 262,'-22'0,"-22"44,44-22,-44 22,44-23,-22 23,22-44,0 22,0 0,0-22,22 22,0 0,44 21,-22-43,88 44,-110-22,44 0,-22-22,22 0,-44 0,0 0,0 0,-22-22,0 0,-44-44,44 23,-44-1,44 22,-22-43,0 43,0 0,0-22,0 22,0 1,0 21,0-22,0 0,0 22,22 0,-22 0,0 0,22 0,-44 0,22 0,0 0,22 22,-44 0,44-1,-22 23,22-44,0 44,0-22,0-22,0 21,22 1,-22-22,22 22,-22-22,44 22,-22-22,0 22,22-22,0 0,-44 0,44-22,-22 0,0 0,-22 0,0-43,0 21,-22 22,-22-21,44-1,-44 0,22 23,22 21,-22-22,-22 22,44 0,-22 0,22 0,-22 0,0 22,0 43,0-43,22 22,-22-23,22 23,0 0,0-44,0 43,0-43,0 22,0 0,22 0,0 22,0-22,0 21,44-21,-22 0,-22 0,22 0,22-1,0-21,-22 0,0 0,-44-21,22-1,-22 0,0 0,0 0,-22-43,-22 43,22-22,0 0,0 23,-22-23,22 44,0-22,0 0,-22 22,44 0,-44-22,44 22,-44 0,44 0,-22 0,-22 0,44 0,-22 22,22-22,-22 0,22 22,-22 22,22-22,0 21,0-21,0 22,22-44,-22 22,22 0,-22-1,0-21,0 0,44 0,0 0,0 0,22-21,-22-1,0 0,-44 0,44 0,-44-43,0 21,0 0,0 22,0-43,-22 21,0 1,0 21,-22-22,22 22,-22 0,44 22,-22 0,0 0,0 0,-22 0,44 0,-22 22,0-22,0 44,0 0,0-23,0 23,0 22,22-66,0 43,0-21,0 0,0 0,0 21,22-43,-22 22,0 0,22 0,0 22,22-22,-44-1,0-21,22 0,-22 22,22-22,22 22,-22-22,0 0,0 0,22 0,-22-22,0-21,22 21,-44 0,22-22,0 22,-22 0,0-43,0 43,-22-65,22 65,-22 0,0-22,22 44,0-21,-22 21,22 0,0 0,-22 0,0 0,-22 0,22 43,-22-21,0 0,0 22,22-23,0 1,22 0,-22 0,22-22,0 22,0 0,0-22,0 21,22 23,-22-44,44 44,-44-44,22 22,-22 0,22-22,0 0,-22 21,22-21,-22 22,22-22,-22 0,44 0,-22 0,-22 0,22 0,0-22,0 1,0-45,0 66,-22-44,22-21,-22 43,0-44,0 23,0-1,0 22,0-43,0 65,0-22,-22 22,22-22,-22 22,0 0,22 0,-44 0,22 0,0 0,-22 0,0 0,22 0,0 22,-22 0,22-22,0 43,22-43,-22 22,0 22,22-44,0 22,-22 21,22-21,0 0,0 22,-22-22,22-1,0 23,0-44,22 44,-22-44,0 22,22 21,0-21,-22 0,0-22,22 0,0 22,0-22,0 22,22 21,-22-43,0 22,0 0,0-22,0 0,22 22,-22-22,0 0,-22 0,22 0,-22-44,22 44,0-43,-22 21,22 0,0 22,0-22,0 22,-22-22,0 22,0-22,0 1,0 21,0-44,0 22,0-22,0 22,-22-21,-22 21,44-22,0 22,-22 1,22-1,0 22,0-22,-22 0,22 22,0-22,-22 22,22-22,0 1,-22 21,22-22,-22 22,0-22,-22 22,0-22,22 22,0 0,0 0,22 0,-22 0,22 0,-22 22,0 0,22 0,-44 21,44-43,0 66,0-44,0-1,0 23,0 0,0-22,0 21,44-21,-44 0,22 0,0-22,0 44,22-23,-22-21,22 44,0-44,-22 22,44 0,-22 0,-44-22,22 0,0 0,-22 0,0-22,22 0,-22-22,0 22,22-43,-22 43,0-22,22 22,-22 1,0-1,22 0,-22 0,0 0,0 22,0-22,0 1,0 21,0-22,0 22,-22-22,0 22,22-22,-22 0,22 22,-22-22,0 1,22 21,-22 0,22 0,-22-22,0 22,0 0,-22 0,22 0,0 22,0-22,22 21,-22 1,0 0,0-22,22 22,0 0,0-22,-22 0,22 22,0-22,-22 21,22 1,0 0,0-22,0 22,0 0,0 0,0-22,0 21,0-21,0 0,22 22,0-22,-22 22,0-22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48:13.80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724 0,'-22'0,"-43"0,21 0,0 0,0 0,23 22,-45-22,44 22,0-22,-22 0,22 22,1 0,-1 0,0 22,-22 0,0 22,22-44,1 44,21-22,0 0,0 0,0 1,0-1,21 22,1 0,22-22,-22-22,0 22,22-22,-23 22,1-44,-22 22,22-22,-22 22,22-22,0 0,44 0,-23-22,67 0,-23-22,-21 22,22 0,21-44,-43 44,21-66,-65 44,0 0,0-45,-22 45,0-22,0 22,-44-44,22 88,0-44,0 22,1 0,-1 22,0-22,0 0,-22 22,44 0,-22 0,-22-22,1 22,21 0,0 0,0 0,0 0,-22 0,23 0,-23 44,22-44,-22 22,44-22,-22 22,0 0,22 0,-22 0,22-22,0 44,-21-22,21 22,0-22,0 44,0-22,0 0,0-21,43 21,-43 0,44 0,-44-22,22 0,0-22,0 22,-22-22,44 22,-44-22,43 0,1-44,-22 22,0-22,0 22,21-22,-43-23,44-21,-44 66,22-44,-22 44,0-44,-44 44,1 0,-1-22,0 22,22 22,-22 0,1 0,-23 0,22 0,0 0,-21 22,43 0,-44 22,44-22,-43 22,21 0,44 0,-22-44,22 44,-22 0,22-22,0-22,22 45,-22-1,66 0,-1 0,45 22,-45-44,45 22,-23-44,-21 22,0-22,-44 0,21-44,-21 22,0-44,-22 22,0-22,0-1,-22 1,0 44,0-22,1 0,-1 44,0-22,0 0,-44 22,1 0,-1 0,22 0,-21 0,21 0,0 44,0-22,-21 44,65-22,-44-22,44 23,0-1,0-22,0-22,0 22,22 0,43-22,45 0,-23-44,45-22,-67 43,1-43,0 22,-23-22,-21 22,-22-22,-22 22,-21 0,43 22,-66 0,66 0,-44 22,22 0,-21 0,-1 44,22 0,-44 44,22-44,44 66,-21-44,21 23,0-67,0 0,0 0,0 0,21-22,-21 0,22 0,44-22,0 0,-23-22,23-1,-22 1,0 0,-23 22,-21 0,0 0,0 0,-65-22,-23 0,45 22,-23 0,-22 22,-65 0,87 22,-43 44,22 0,21 22,22-22,44-21,0 21,0-44,0 22,22 0,-22-44,44 22,21 0,23-22,65-66,-22 66,23-88,-89 66,45-67,-88 67,-1-44,1 44,-22-22,0 22,-22 22,1 0,21 0,-22 0,-22 0,0 22,0 22,1 0,21 22,-22-43,44 43,0-22,0-44,0 22,22-22,22 0,43-22,-43 0,0-22,-1 22,-21-23,-22 23,0-44,-22 22,-21 0,21 22,-22 0,0 0,-21 22,43 0,-22 0,0 44,0 0,23-22,21 22,0 0,0-44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48:31.33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874 332,'-22'-43,"0"-1,-21 0,21 22,22 0,-44 22,0-44,22 22,-21 0,21 0,0 0,0 22,0-22,0 22,22 0,-21 0,-1 0,0 0,0 0,0 0,-21 0,21 0,0 0,0 22,0 0,0 0,22-22,-22 22,1 22,-23 0,44 0,0 22,0-23,0 23,0 0,0-22,22-22,21 44,-43-22,44 21,-22-43,0 0,-22-22,44 22,-23 0,1-22,0 22,-22-22,0 0,22 0,22-22,-44 0,21 22,1-22,0-22,0 22,44-21,-23 21,-21 0,0 22,-22-22,22-22,-22 22,0-22,0 0,0 22,0-22,0 0,-22 1,0 21,22 0,-22 0,0 0,22 22,-43-22,-1 0,44 22,-22 0,22 0,-22 0,0 0,1 0,-1 22,-22 0,22 0,0 44,1-23,-1 23,0-22,22 44,0-22,0 21,22-43,21 22,-21-44,22 22,0 0,21-22,1 22,-1-22,-21 0,0-22,-1 0,-43 0,44-44,-44 44,0-44,0 22,-22-22,22 0,0-22,0 22,22-65,-22 65,0-22,0 44,0-22,-44 22,-21-65,-1 65,44-22,-65 0,21 22,-43-22,87 44,1 0,-23 0,-22 0,1 0,-1 22,23 0,-1 22,22-22,22 44,22-23,-22 1,0-22,22 22,21-22,1 22,43-44,1 44,43 0,-66-22,23-22,-1 22,1-22,-23 0,1-22,-23 0,-21 0,0 0,-22-44,-22 44,22-44,-22 44,22-22,-21 1,21 43,0-44,-22 22,0 0,22 22,-22-22,-22 0,-43 22,43 0,-65 0,65 0,-43 22,0 22,43 22,0-23,44 1,0 0,0 0,0 0,44 22,0-22,-1-1,23 1,-1 0,-21-22,0 0,21 0,-43-22,22 0,-22 0,21-22,-43 0,0-22,0 0,0-21,0-1,-21 22,-23 0,44 0,-22 22,0 0,22 22,-44-22,-21 0,43 0,0 22,-22-21,-43 21,43 0,1 0,21 0,-22 43,22-21,22 0,0 22,0 0,0-44,22 44,66-22,-45 22,45-22,21 22,0-23,-21 1,21-22,-66 0,1 0,-44-22,22 1,-22-23,0 22,0-22,-44 22,44 0,0 0,0 0,-22 22,22 0,-21-22,-45 0,66 22,-65 0,-1 0,-21 22,21 22,-21-22,65 44,0-66,22 44,0-44,0-22,0-22,44 0,-44 22,0-22,0 44,0 22,0 0,0-22,0 22,21 0,-21-22,44 22,0-22,0 0,-44 0,43 0,-43 0,0-22,0 0,22 22,-22-22,0 22,-22 22,0 0,22 22,0-22,0 0,22 0,-22 0,22-22,22 21,-22-21,21 22,1-22,22 0,-23 0,23-43,-44 21,21-22,-43 22,0-44,0 66,0-22,0-22,0 22,-21 0,-1 0,-22 0,0 22,1-43,-45 21,-43 22,44 0,-23 0,45 0,-1 22,45-1,-23 45,22-22,22 0,0 0,0 0,22 22,0-23,21-21,-21 22,44 0,-23-22,23 44,0-44,65 0,-66-22,23 0,-67 0,23-66,-44 44,0-22,0 0,0 0,-22-21,-21-1,-1 0,22 44,-22-44,1 44,-23-22,44 44,-21-43,21 43,-22 0,44 0,-44 21,22-21,-21 66,21 0,0 0,22-44,0 0,0 0,0 0,0-22,22 0,-22 22,22-22,43 0,1 0,-1-22,-21 0,-44 0,22 22,-22-44,0 22,0 0,0 22,-44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48:53.6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573 116,'-22'0,"0"0,0 0,0 44,0-44,0 22,22-22,-44 44,44-1,-66 1,66 0,0-1,-22-21,0 0,22 0,0 22,0-23,0 23,22-22,0 0,22 0,0 0,0 21,0-21,0 0,-44-22,22 0,-22 0,44 0,-44 0,0-44,22 1,-22 21,0-44,0 22,0 1,-22-23,22 22,-44 44,22-65,-22 43,-44-22,0 1,22 21,-1 22,23 0,-22 0,22 0,44 22,-22 0,0-1,22 23,0-22,0 0,0 43,44-21,-22 0,22-22,0 21,0-21,1 22,43-22,0 0,22-22,-44 0,-22 0,0-22,0-22,-22 0,0-21,0 21,-22-22,0 45,-44-45,44 44,-22 0,-22 1,44-1,-44 22,44 0,-22 0,0 0,-22 0,22 0,-66 65,88-21,-66 0,44 21,-22 1,22-1,22-21,0-22,0 22,0-1,22-21,-22 0,22-22,0 22,0-22,0 0,44 0,0 0,-44-22,44-22,-22-43,0 21,-22 23,-22-23,0 22,-44-21,0 21,22 0,-22 1,-22 21,-22 0,66 0,-44 22,44 0,-44 0,44 22,-1 0,-21 22,22 21,0 1,22-1,0-21,0 0,0 21,22-43,0 0,0-22,23 22,-45-22,22 0,22 22,44-22,0 0,44 0,-88-22,22 0,-22 0,22-65,-66 87,0-44,0 0,0 22,-22-21,-22 21,0-22,0 22,-22-21,22 21,-22 22,22 0,-44 0,44 0,0 65,-23-21,45 21,0-21,0 22,22-23,0-21,0 0,0 44,44-66,-22 43,23 1,43 22,0-45,0 23,44-22,0-22,-22 0,-22-44,-44 1,-22 21,0-22,-22 0,-22 1,-22-1,0 0,22 1,-44 21,22-22,22 44,-44-44,-44 44,0-22,44 22,-44 0,44 0,-23 0,1 22,44 22,22 0,0-22,22 21,0 1,0-44,22 44,-22-22,22-1,22 1,-22-22,66 22,-21-22,87 0,0-22,22-43,-88-1,0-21,-22-23,-22 45,-44 21,-22-43,0 43,-44 0,0 1,0 21,22 0,-22 22,0 0,0 0,0 22,22 22,-22 43,22-43,22 65,0-65,22 21,0-65,0 44,0-22,22 0,22-1,-44-21,0 0,22 22,22-22,-22 0,66 0,-66 0,44-43,-44 21,-22 0,0 0,22-22,-22 22,-22-21,0 21,0 0,0 0,0 22,0 0,-22 0,0 0,0 0,-22 22,22 22,-45 21,67-43,0 44,0-44,22-1,0 1,0-22,22 0,0 22,0-22,67 22,-23-22,66 0,-22 0,-22-22,44-22,-66 1,-44-1,0 0,-22 22,0-21,-44-1,22 0,-44 23,22-1,0 0,0 22,-22 0,22 0,-44 22,44 21,0 1,0 43,22-43,22 22,0-44,0-1,0-21,0 22,22-22,-22 0,22 0,0 22,0-22,66 0,-44 0,22 0,-44-44,22 23,-22-23,-22 44,0-22,0 22,0-22,-22 22,0 22,0 44,0-66,22 0,0-22,0-22,0 22,0 0,-22 22,22 0,0 0,-22 0,0 22,22 22,0-44,0 22,0-22,-44 0,22 22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49:13.62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618 220,'0'0,"-22"0,22 0,-22 0,0 0,0 0,22 0,-21 0,-1 0,0 0,-22 22,44-22,-44 0,22 22,0 23,-22-1,22 0,22 22,-21-44,21 44,0-44,0 0,0 0,0-22,0 22,21-22,23 0,22 0,22 0,21 0,-21-22,-22 0,-22-22,-44 44,21-22,1 22,-22-22,0 0,0-22,-22 0,-21 22,-1-22,22-23,-44 45,0-22,23 22,-23 0,44 22,-44 0,44 0,-44 0,23 66,-23 0,22 23,22-67,0 66,0-44,22 0,0 22,0-44,0-22,22 22,0 0,0-22,44 0,0 0,21 0,-43-22,44-22,-44 22,-23 0,23 0,-44-22,0 44,0-44,0 0,-44 0,1 0,-23 0,22-1,0 1,0 44,1 0,-1 0,0 0,-22 22,44 22,-22-21,22 21,22 0,0 44,0-44,0 22,22-22,0-22,22-22,0 44,0-44,43 0,1 0,66-66,-67 44,-43 0,-22-22,22 0,-44 0,0 22,0 0,0-44,-44-1,22 23,-44 0,22 0,23 22,-45 22,44 0,0 0,-44 0,22 0,1 44,21-22,-22 22,22 23,0-1,0 0,22-44,0 0,0 0,22-22,0 0,66 0,-23 0,45-66,-44 22,87-67,-109 89,0-44,0 44,-44 0,0 22,-44-44,0 22,-22-22,44 44,-65-22,43 22,-22 0,22 0,-22 22,44 0,-21 22,21-22,22 44,0-44,0 44,0-21,0-23,0 22,22 0,0-22,-22 0,43 0,1 0,-22-22,-22 22,44-22,22 0,43 0,-43 0,0-22,-22-22,-22 44,-1-44,-21 44,0-66,-21 44,-45-67,44 67,-22-22,-22 0,1 22,21 22,22-22,-22 22,0 0,22 0,-44 0,23 44,-23 0,44 0,-22 23,44-45,0 0,0 0,0 22,44-22,0 22,22-22,-1 0,67 22,-66-22,65 0,-43-22,21 0,-65-22,0-22,-44 44,0-44,0 0,0-22,-44-45,0 67,22-22,-43 22,21-22,0 44,0-22,-22 44,1 0,-1 0,-22 0,22 22,1 44,21-22,-22 22,22 22,22 1,22-23,0-22,0 0,0-22,0 0,22 0,0-22,0 22,0-22,0 22,44-22,-1 0,67 0,-44 0,65-22,-65-22,-1-44,-21 66,-66-44,22 0,-22 44,-66-67,22 45,1 0,-1 0,22 22,-44 22,22-22,22 22,-21 0,-1 0,-22 44,22-44,-22 66,44-44,-21 88,43-65,0-1,0 22,0-44,22 22,-1 0,23-22,-22 22,66 22,-44-44,43 22,-43 0,22-22,-66-22,22 0,22 0,-44 0,22-22,-22 0,22-22,-22 22,21-66,-21 44,22 0,-22-22,0 0,0 44,0 22,0-22,-22 22,1-44,21 44,-66-45,22 45,-22-22,22 22,-21 0,-23 0,22 0,0 0,45 22,-1 0,-22 23,22-23,0 22,0 0,22 0,0 0,0-22,22 44,22-44,0 22,21-22,1 22,22 0,-22-44,21 0,-21 0,44 0,-23-22,-21 0,-22-22,-22 22,-22 0,0-22,0 0,-22-44,22 66,-22 0,-22-22,0 22,0-22,22 44,-21-22,-1 22,-44 0,44 0,-65 0,65 44,-66 0,110 0,-44-22,44 22,0-22,0-22,0 22,0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49:30.0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881 400,'-22'-44,"0"0,22 22,-22-22,22 22,0 22,-44-44,44 22,-44 0,22-22,22 44,-22 0,0-22,0 0,0 22,0-22,0 0,0 22,0 0,0 0,0 0,0 0,-22 0,-22 0,22 0,22 22,0-22,22 0,-22 22,22-22,0 22,-22-22,22 22,0-22,-22 44,22-44,0 66,0-22,0 22,44-22,-22 22,22 0,-22-22,22-22,-44 0,22-22,0-44,0 0,-22 22,22 0,-22-22,0 22,0 0,0 0,0 0,0 22,-22-22,0 22,-22 0,0-22,0 0,22 22,-22 0,22 0,0 0,0 0,-22 22,22 0,22 22,-22-44,22 22,0 22,0-22,0 22,22-22,22 22,-44-22,66 22,-22-22,22 22,-22-44,22 22,-44 0,0-22,-22-22,0 0,0 22,0-44,0 0,0 0,0-22,22 22,-22-22,0 66,0-44,0 22,-44 0,44 0,-44 22,0 0,0-22,22 22,-22 0,0 0,0 22,22 0,-44 22,22 0,22 0,22 44,0-44,0 22,22-22,0 0,22 0,22-22,-22 23,22-23,0 0,44 0,-66-22,22-22,0 0,-44-22,22-1,-44 23,22-44,-22 22,0-22,0 22,0 0,0 0,0 0,-22 22,0-22,0 22,-22 0,44 22,-44 0,0-22,0 22,22-22,-22 22,0 0,0 22,-22 22,22 22,0 0,22-22,22 22,0-44,0 22,44-22,0 0,-22 0,44-22,-22 0,66 0,0 0,0-44,0-22,-66 44,0-22,-22 0,-22-22,0 66,0-44,-22 22,-22-44,0 44,-22 0,22 0,-44 22,66 0,-44 0,22 0,0 0,22 44,-22-22,22 22,0 22,22-22,0-22,0 0,0 0,0 22,44-22,-22 0,22 0,44 0,-22-22,22 0,-22-22,0-22,-44 44,0-66,-22 44,0 0,0-22,0 0,-22 0,0 44,22-44,-22 44,0-22,0 22,0 0,0 0,-44 0,0 44,22 0,22-22,0 22,0 0,22-22,0 22,0-44,0 22,0 0,22 0,0-22,22 0,0 0,66 0,-44-22,0-22,-22 22,0-22,-22 44,-22-44,0 22,-22-22,0 0,0 22,0 0,0 0,-44 0,44 0,-22 22,22 0,-22 0,22 0,0 22,22 22,-22-22,22 22,0 0,22 0,0-22,-22 0,22-22,44 22,0-22,0 0,-22 0,0-44,-22 22,22 22,-22-22,0 0,-22 0,0 0,0 0,0-22,-22 44,0-22,0 0,0 22,-22 0,0 0,-22 0,22 0,-44 44,22-22,-22 22,44 22,0 0,44-44,0 44,0-22,22-22,-22 0,22 0,0-22,-22 0,22 22,0-22,0 0,88-66,-44 22,22-22,-44-22,22 22,-66 22,0-22,-22 44,-22 0,0 0,-22 0,22 0,-22 22,22 0,0 0,0 44,22-22,-44 22,66 0,-44 22,22-22,22 0,0 0,44 0,-22-22,22 22,-44-44,22 44,0-44,0 0,0 0,0 0,0 0,22-44,0 0,-22 0,0-22,-22 44,0-22,0 22,-22-22,0 44,22 0,-44 0,0-22,22 22,-22 0,0 0,-22 22,22 22,-22 0,22-22,44 44,-22-22,22 0,0-22,0 22,22-22,0-22,0 22,0 0,22 0,44 0,22-22,0 0,0 0,-66-22,22-22,-44 22,0-22,-22-22,0 44,0-22,-22 22,0-44,0 44,0 0,0 0,22 0,-22 22,0 0,0 0,-22 0,0 0,-22 66,22-22,-44 66,66-66,0-22,22 22,0 0,0-22,0 0,0-22,-22 0,0-22,-22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49:48.9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743 179,'-22'0,"-21"0,-44-22,43 22,1-22,0 22,-44 0,65 0,-43 0,43 0,22 0,-22 0,22 0,-22 22,22 22,0 22,0-1,0 1,0 22,0-44,22 44,0-22,0-23,21 1,1 22,-1-44,-43-22,22 22,21 0,-21-22,21 0,-21 0,43-22,-43-22,22 22,-23-22,-21 0,0-21,0 21,22-22,-22 22,0 22,0-22,-22-22,1 44,-1 0,0-22,0 44,1-43,-1 21,-22 0,44 0,-21 22,-1 0,-21 0,21 44,-65 21,65-21,22 22,-22-22,22 22,0-22,44 0,-22-22,43 0,-22 22,44-22,-65-1,21 1,1-22,-22 0,-22-43,43 21,-43-22,0 22,0-44,-22 44,1-66,-1 22,22 0,0 66,0-43,-22 21,0 0,1 0,-23 22,1-44,-22 22,21 22,-21 0,43 0,0 0,-43 0,43 0,1 44,-1-22,-21 87,43-43,0 0,0 0,0 0,43-22,-21 22,-1-44,23 43,-1-21,1 0,-22-44,65 22,-22 0,22-44,65 0,-109-22,44 22,-43-22,-44 22,21-21,-21-1,-43 22,21-22,22 22,-65-22,43 0,-43-22,0 22,0-43,-1 65,23-22,-22 0,43 44,-21-22,43 22,-44 0,1 0,-23 44,23-22,0 65,-1-21,1 22,21-22,22 44,0-88,0 44,22-45,-1 1,1-22,22 0,21 44,-22-44,66 0,-22 0,130-66,-86 1,-1-1,-65 0,0-22,-43 44,-22-44,0 66,-43-21,21-23,-87 22,44 0,0 22,-44-22,66 22,-44 22,43 0,-21 0,22 0,-23 0,-21 44,22 0,44-22,-45 66,23 21,21 1,22-44,0 22,22-22,0-22,43-22,-22 21,44 1,22 0,43 0,-43-22,43-22,-65 0,65-22,-87-22,0 0,-65 0,0-21,-43 21,-1-22,-21 0,-22-22,65 22,-21 22,0 22,21 1,-22-1,44 22,-21 0,-1 0,-22 22,1-1,21 45,-43 0,43 22,1 22,21-44,0-23,0-21,0-22,21 0,23 0,21 0,87-65,-22-1,66 0,-87 0,-1 0,-108 44,0 0,0 0,-43 0,-1 0,-43-21,-21-1,43 44,-44-22,44 22,0 0,21 0,1 22,-1 0,1 21,21-43,0 44,1 0,21 0,0-22,0 22,21-44,-21 22,22-22,-22-22,22 0,-1-22,-21 0,0 0,0 22,-21 44,-1 44,22-22,0 0,0-22,0 22,22-44,-22 22,-22-22,0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49:58.8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640 286,'0'-22,"-44"22,-44-44,66 22,-22 0,22 0,-22 22,-1-22,23 22,0 0,-22 0,0-22,44 22,-22 0,22 0,-22 0,0 0,0 22,0 22,22-22,0 44,0-44,0 0,22 44,0-44,22 22,-22 22,44-22,-22 22,0 0,1-22,65 22,-66-44,-22 22,0-44,-22-44,-22 22,22-44,0 44,0-66,0 44,44 22,-44 0,0 22,0-22,0 0,0 0,0 0,0 22,-44-22,0-22,0 44,0-44,22 44,0 0,0 0,-1 0,1 0,-22 0,22 22,-22 22,44 22,-22-22,22 22,0-22,0 22,22-44,22 22,0-44,23 44,-45-22,66 0,-44 0,22-22,-44 0,22 0,-21-44,-1 22,-44-22,-1 0,-21-22,0 0,-22-44,44 44,0 22,0 22,22-22,-22 22,22 22,-22-22,0 22,-1 0,-65-22,22 22,44 0,-22 0,0 0,0 22,44 0,-45 22,45 0,0 44,45-44,-1 0,-22-22,66 22,-66 0,66 0,1-44,-45 22,0-22,0 0,44 0,-21-44,-1 0,-66 22,22-22,-22 0,-22-22,-22 22,-23-22,23 22,-22-66,22 88,0-44,22 44,-22 0,44 22,-23 0,-21 0,22 0,0 0,-22 44,22 0,22 0,0 88,22-22,44-22,-22-22,1-22,-45-22,22 0,0-22,-22 22,22-22,44 22,-22-22,66 0,-21 0,109-44,-109 22,-45-22,0 0,-44 22,0-22,-22 44,-22-44,-23 0,1 22,44 0,-22 0,0 22,-22 0,44 0,-45 0,23 0,-22 44,22-22,-22 0,22 22,22 0,-23 0,45-22,0 44,67 0,-23-44,0 22,0-22,22 22,0-44,-43 22,21-22,-22 0,44 0,-22 0,0-66,-22 22,0 0,-22-22,-66-22,0 0,44 22,-111-88,89 88,-22-22,0 66,-44-22,87 22,-43 22,44 0,-22 0,0 0,0 44,0 44,22 0,22-22,0 0,22 0,0-44,44 22,-44-22,22 0,22 0,1 0,-23 0,22-22,22 0,0-44,-21 0,-23 0,-44 0,22 0,-44 22,0 0,22 0,-22 22,-45-44,23 22,0 22,44 0,-44 0,22 0,-44 22,44 0,-22-22,21 66,1-22,22 0,0 22,45 0,-1 0,0-66,-44 22,22 0,22-22,22 44,0-22,23-22,-45 0,22 0,0 0,0-44,-66 0,0 0,0 0,-88-22,44 0,-44-22,22 44,21 22,1-22,22 44,-44-22,22 22,22 0,0 0,-44 44,43-22,-43 44,44-44,0 0,22 0,0 0,22-22,0 0,22 22,-22 0,1-22,21 0,22 0,-22-22,22 0,0-22,-43-22,-23 22,0 44,-23-22,1 0,-22 22,22-44,0 44,22 0,-22 0,0 44,-22 0,22 22,-22-22,22-22,22 0,0-22,44 44,22-22,66 0,-88-22,1 0,-1-22,44-22,-22 22,-22-44,0 44,-44-22,23-22,-23 66,0-22,0 0,-23 0,1 22,22-22,-22 22,0 0,0 0,-22 0,0 22,22 0,-22 22,0-22,22 0,-23 0,45-22,0 22,0-44,0 0,0 0,0 0,0 0,0 22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50:15.7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852 249,'-22'0,"0"0,0-22,22 22,-44-22,23 22,-1-22,-22 22,22-21,-21-1,21 22,-44-22,22 22,-43 0,43-22,-21 22,43 0,-22 0,44 0,-21 0,21 22,-44-22,22 44,0-44,0 65,1-43,21 87,0-65,0 21,0 0,0-21,0 0,21-1,1 1,22-22,-22 0,21 21,-21-21,22-22,21 0,-21 0,0-22,-1-21,23-1,-22 0,-1 1,23-23,-22-21,-1 22,1-45,-22 67,-22-1,0 22,0 1,0 21,0-22,-44 0,22 0,-21 0,-1 0,0 22,1-21,21 21,-22 0,44 21,-22 1,0 22,0 21,22 1,0 21,0-21,0-1,22 0,22 23,-22-45,0-43,-22 22,22-22,21 0,-21 0,22-43,-1 21,-21-44,-22 1,0-22,0 43,-22-22,-21 23,21-1,-22 22,-21-21,43 21,-22 0,-21 22,-1 0,1 0,21 0,0 44,22-22,-21 43,-1 22,0 1,44-45,0 23,0-23,44 23,-22-23,87 23,-43-66,65 0,-22 0,-22 0,22-44,-43 1,-44-1,21 0,-43-21,0-1,-43-43,-23 66,44-1,-21 0,-66 1,43-1,-87 44,66 0,21 0,23 0,-1 44,0 43,22 0,1 1,21-23,0 44,43-43,23-1,-44 0,21-43,23 22,21-44,22 0,44-87,-22 21,22-43,-66 0,1-22,-45 66,-21 43,-22-44,0 45,-22-23,-21 22,-23-22,23 44,-23 0,44 0,-21 0,43 44,-22 43,22 1,-22 21,0-44,22 44,0-65,0 0,0-44,66-44,21-22,-22-21,-21 0,-22 0,-22 43,0 0,-22 1,-22 21,44 22,-65-22,-22 22,-23 22,1 43,0 23,22-1,65-22,-22 1,44-23,0 23,0-44,0 21,44-21,-22 22,21-22,23-22,21 0,110-44,-88 44,0-65,0-1,-87 1,22-23,-44 45,0-23,-44 44,0-43,-43 21,-22 1,0 43,-22 0,43 0,-43 43,66 45,-1 21,44-22,22 0,0-43,0 21,44 23,-22-67,0 23,0-22,-1 0,1-22,0 0,22 0,0-66,-1 23,-21-45,0-21,-22 22,0 22,0 21,0 44,0-44,-44 44,44 0,-87 0,65 0,-65 88,43-45,0 23,44-23,0 23,0-1,44 22,-22-43,65 22,-21-23,65 23,-66-45,66 1,0-22,-65 0,-1-65,-21-1,-22-43,-22 22,-44-44,0 44,-65-44,0 44,-22-1,22 23,-44 21,22 1,22 21,21 22,45 0,-23 0,66 22,-43-22,43 43,-44 1,66 0,-22 43,0-22,43 44,1-43,0-23,-22 1,43 0,-43-1,43-43,-21 22,87-22,-65-22,21-21,22-45,-43 23,-23-66,-43 66,22-1,-44 1,22 65,-21-22,21 22,-44 0,0 44,22 43,22-22,-21 23,21-45,0 23,0-45,0 23,21-22,1 22,-22-44,22 0,22 0,21 0,-21-44,0-22,-23 23,1-66,-22 87,0-44,0 66,-22-43,-21 21,-23-22,44 44,-21-21,-23 21,1 0,-1 43,1-21,-1 65,22-43,44 0,-21-1,21 23,0-45,0 1,0-22,0 22,21-22,-21 0,44 0,22-22,-23-21,-21 21,-22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51:41.7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1080 388,'-22'0,"0"-22,-22 0,44 22,-22-44,-22 44,-1-43,23 21,0 0,-22 0,22 0,0 22,0-22,0 22,22 0,-22 0,0 0,22 0,-22 0,-22 0,22 0,0 0,0 0,0 0,0 22,22-22,-44 22,0 0,22 22,0-44,0 43,-22 1,22 0,0 0,-23 0,23-1,0 1,22 0,-22-22,22 0,-22 22,22-22,0-1,0 23,0-22,0 22,44-22,-44 0,22 0,0 0,-22-22,23 0,21 21,-22 1,0-22,44 0,0 0,-22 22,66-22,-44 0,22-22,-44-21,0-1,-22 22,-22-22,22 22,-22-22,22 1,-22-23,23 22,-23 0,0 22,0-43,-23 21,23-22,-22 0,22 45,-22-45,22 44,-44-22,0 0,0 1,22 21,-22 0,0 22,-44 0,22 0,22 0,-22 0,0 0,22 44,-23-23,23 1,0 22,0 0,22-22,0 22,22-1,0 23,0-22,22 22,22-23,0 45,22-22,23 21,-1-43,44 44,-44-66,44 43,-66-65,44 22,-43-22,-1 0,-22-22,-22 0,-22-43,0 21,0-44,-22 23,-44-45,44 66,-45-21,23 21,22 0,-22 22,0-22,44 44,-44 0,44 0,-44 0,-22 0,22 44,-44 0,66 0,-22 0,0-23,22 45,22-22,0 0,0-22,0 21,44-43,-22 44,0-22,44 0,44-22,0 0,-22 0,22-44,-43-43,-1 65,-22-66,-22 66,-22 0,0-21,-22 21,-22 0,0 0,-22 0,-89 22,89 0,-22 0,22 44,22 0,0-1,44 1,-22 22,22-22,0-1,0 1,22-44,-22 0,44 22,66-22,-44 0,22-66,-22 23,0-23,-66 0,0 1,23 21,-23 0,-23 22,-21 0,44-22,-44 44,0-22,22 22,-88 22,22 22,44 0,0 22,-22 21,66-43,0 0,0 0,0-22,44-1,0 1,-22-22,44 0,22 0,0 0,89-43,-89 21,-22-22,-44 0,-22 0,0 22,-66-65,0 65,-67-44,1 44,-44 22,66 0,-22 0,66 44,21 0,1 0,22-22,22 43,0-21,22 22,0-22,45-1,-23 1,88 0,0 0,44-22,-22-22,-21-22,-1 0,-22-66,-88 23,0-23,-22 44,0 0,-66-21,22 21,-44-22,22 44,-22 0,21 0,-65 22,44 22,0 44,44-44,-22 87,66-65,-22 44,22-22,0-1,22-43,22 22,-22-22,0-22,22 22,-44-22,44 0,-22 0,22-66,-44 22,0-21,22-1,-22-22,-22 44,0-21,0 21,22 44,-22-22,0 22,0-22,-44 22,0 0,0 22,22 22,0 0,22 21,22-43,0 22,0-22,22 22,0-22,44 0,44-1,0 1,22-22,0 0,-43-22,-23-43,-44 43,-22-22,0-22,-22 44,-44-43,21-1,-43 44,0-22,22 22,44 22,0 0,22 22,-22-22,22 22,0 0,0 0,0-22,-22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51:51.9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991 176,'0'0,"-44"-22,44 0,0 0,-22 22,22 0,-44-22,-22 0,66 22,-44-22,22 0,0 22,-22 0,0-22,44 22,-22 0,0 0,-22 0,-22 22,44 0,0-22,1 22,-1-22,0 22,-22-22,22 22,0-22,0 44,0-44,0 22,0 0,0-22,0 22,0 0,22 0,-22-22,22 22,-22-22,0 44,0-22,0 0,0 22,22 0,0-22,0 0,0 22,0-22,0 0,22 22,0-44,22 44,-22-22,0 0,22 0,-22 0,22 0,0-22,-22 0,0 0,22 0,-22 0,21 0,-21-22,22 22,-44-22,22 0,-22 0,22 0,0 0,0-22,0 22,0 0,22-22,-44 22,0 0,22-22,0 0,-22 22,0-44,0 22,0 0,-22 0,0 22,0-22,0 22,0 0,22 22,0-22,-22 22,-22 0,0-22,0 22,-21 0,43 0,-22 0,22 0,0 0,0 0,22 0,-22 22,0 22,0-22,0 22,22 22,0-22,-22 22,22-22,0 22,0-44,0 0,22 22,22 0,0-22,-22 66,22-66,0 44,0-44,21 22,-21-44,-22 0,0 0,22 0,-44 0,22 0,44 0,-66-22,44 0,0 0,22-44,-66 44,22-22,-22 22,0-22,-22 0,22-22,0 44,0-22,0 22,0-22,-22 22,0-22,0-22,0 22,0 22,0 0,-22 0,44 0,-44 22,-22 0,22-22,22 22,-22 0,22 0,-43 0,21 0,22 0,-22 44,22-44,-22 44,22 0,0 0,22 0,-22 0,0 0,22 22,0-22,0 0,0-22,0 22,22-22,-22 0,44 0,22 22,-22-44,0 44,22-22,-44 0,43 0,-21 0,22-22,-22 0,22 0,-66-22,66 0,-44-22,0 22,0 0,-22-22,0 22,0-44,0 22,0-22,0 44,0 0,0 0,0-44,-22 44,22 0,-44 0,44 22,-22-22,0 0,-22 22,0 0,0 0,0 0,-44 0,23 0,21 44,0-22,-22-22,44 66,-22-44,22 0,22 22,0-44,0 22,0 44,44-44,-22 0,22 22,0 0,-22-22,44 0,-1 0,-43 0,0-22,22 0,0 0,-44-22,44 0,0-22,-22 0,22 0,-44 0,22-22,-22 22,0 44,0-44,0 22,-22 0,0-22,0 44,0-22,-22 0,44 22,-44-22,0 22,44 0,-22 0,0 0,0 0,-22 44,23 0,21 0,-22 22,22-22,0-22,0 0,0 0,22 22,-1-22,23 0,0 0,-22 0,22 0,0-22,0 0,0 0,-22-44,0 22,22 0,-44 0,0-22,0 22,0 0,-22-22,0 22,22 22,-22-22,0 0,0-22,0 22,0 0,0 0,-44 0,44 0,0 22,0 0,-22 0,22 22,-21 22,21-22,0 66,22-44,0 0,0-22,22 22,0-22,21 0,-21 22,22-22,22 0,-22 0,0 0,0-22,44 0,-22 0,22 0,-44-22,0-22,-22 22,-22-22,0 22,0 0,-22-22,0 0,0 22,-22 0,0-44,0 44,0 0,22 0,0 22,-44 0,44 0,0 0,-22 0,-22 44,44 0,0-22,22 22,0 22,0-44,0 0,0 0,0-22,0 22,22 0,-22-22,44 22,-22-22,22 22,0 0,0-22,0-22,0 0,-22 0,-22 0,0 0,0-22,0 0,-22 22,-22 0,22-22,-22-22,22 44,0-22,-22 22,22 0,-22 0,0 22,22 0,-43 0,21 22,0 0,22 22,0-22,0 22,22-22,0 0,0 22,0-22,22-22,22 44,0-22,-22 22,43-22,23 0,-44 22,22-44,-22 0,44 0,-22 0,0-22,-22-22,-22 0,0 22,-22-22,0 22,-44-22,22 0,0 22,-22-22,22 0,0 22,0 0,0 22,0 0,0-22,0 22,-44 22,22 0,22 44,0-22,-22-22,0 66,22-66,22 0,0 22,0-22,0-22,0 22,22 0,22-22,0 44,0-22,22-22,-44 0,22 0,-22 0,0 0,0-22,-22-22,0 0,0 22,-44-44,0 22,0 0,22 0,22 22,0 0,0 66,0 0,0 0,0 0,0-44,22 44,0-44,0 44,22-44,22 0,-44 0,44-44,-22 22,22 0,-66-22,0 44,0-22,-22-22,-22 22,44-22,-44 22,44 0,-66-22,44 22,-22 22,22 0,-44 0,44 0,-22 22,22 0,0 0,0-22,22 22,0-22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52:12.3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1077 199,'0'-22,"-22"22,0-22,22 22,-22-22,0 0,0 22,22-22,-22 0,0 22,0-22,0 22,22-22,-22 22,0-22,-22 22,44 0,-22 0,22 0,-22 0,22 0,-22 0,0 0,0 0,-22 0,0 0,22 22,-44 0,44 0,-22 22,1-22,-1 22,22-22,0 22,0 0,0 0,0 22,0-22,22-22,-22 44,0 22,22-44,0 0,-22-22,22 22,0 0,44 22,-44-44,66 44,-22-66,0 44,21-22,45-22,-44 22,22-22,-22 0,0 0,-22-22,0-22,0 44,-44-66,22 0,0 22,-22-44,0 44,0-22,0 22,0-22,0 44,-44-88,22 66,-22 0,22 22,0-44,0 66,0-22,0 22,0-44,0 22,-22 0,22 0,0 22,0 0,0 0,-44 0,22 22,22 22,-22 0,23 0,-23 0,44 0,0 0,0 22,0-22,65 0,-43 0,0 0,66 0,-44 0,44-22,-66-22,44 0,-22 0,22-22,-44-22,0 0,0 0,-22-44,0 44,0-44,0 44,0 0,-22 0,-22 0,22 22,0 22,-110-66,44 66,-22 0,22 0,-65 0,65 0,-22 44,66-22,22 22,22 0,22 22,0 0,-22-22,0 22,66-22,-44 0,22 0,44 0,-22 0,65 0,-43 0,132 0,-110-44,110 0,-110-22,44-44,-67 0,1-44,-88 88,22-44,-22 22,-44-22,22 44,-87-66,43 66,-44-22,-44 0,66 44,-66-22,88 22,-44 0,66 22,0 22,0 22,0 22,44-44,0 22,0-22,0 0,44 0,0 0,0 0,22-22,66 44,-22-44,22-22,-44 0,66-66,-88 44,-22-44,-44 22,0-22,0 0,-44 0,0 22,-44-22,22 44,-44 0,44 0,-44 22,44 0,22 44,-22 22,22 0,-22 22,22 0,0 22,44-44,0 22,0-66,0 22,0-22,22 0,-22-22,66 22,0-22,44 0,-44-22,66-44,22-44,-44 22,-22-22,-66 44,0-44,-44 44,-22 0,-22 0,-110 0,66 22,-66 44,22 0,-22 44,89 0,-23 44,66-44,0 88,22-66,22 0,44 22,0-44,0 0,0 0,22 0,-1-22,67 0,-88-22,22-22,-22-22,22-44,-44 22,-22-22,0 0,-22-44,-22 88,22 0,0 44,0-22,0 22,0 0,-22 44,22 22,-22 66,0-44,22 44,22-44,-22 44,22-110,0 22,22-22,0 0,0-22,44 22,-22-22,44-44,66-66,-44 0,-22-66,-22 110,0-66,-44 110,-22-22,0 22,-22 0,0 22,0 0,-22 0,-22 0,-22 66,22-22,22 22,0-22,0 0,22 0,22-22,44-88,44-44,-88 66,22-22,0 66,-22-44,-44 66,22 0,-22 66,0-22,44-22,-22-22,22 22,0-66,22-22,-22 22,22-44,0 44,-22 0,-22 22,0 22,-44 44,44-22,0 22,22 0,0-22,0-44,0 22,0-22,0 0,22 0,0 0,0 0,0-44,-22 22,0-22,0 0,0 22,-22-22,0 22,0-22,-22 22,22 22,0 0,-22 22,22 22,-22 22,22-22,22 44,0-44,0-44,0 22,0-44,44-44,-22 44,0-44,0 0,22 22,-22 22,-22-22,0 44,0-22,-22 22,-44 44,22 44,22-22,0 0,-21 44,21-88,22 0,0 0,0-66,44-44,21 22,-21-22,-22 66,0-66,-22 66,0-22,0 44,-22-22,0 22,0-22,0 22,0 0,-21 44,21 0,0 44,22-22,0 44,0-44,0 0,0-44,22 0,-22 0,22-22,-1 0,1 0,44-44,-22 0,-22-22,44-66,-66 44,0 22,0-44,0 88,0-22,0 22,-22 22,22-22,-22 22,0 0,-22 44,22 0,22 44,-22 0,0 44,22-44,0-22,0-44,0 0,0-110,22 22,-22 0,22 22,-22 0,0 44,0-22,0 22,0 44,-44 22,44 22,0-22,0-44,0 22,0-44,22 0,0 0,0-22,22-44,-22 0,-22-22,22 22,-22 0,0 22,0 22,0 0,0 22,0 22,0 22,0 0,44 0,-22 0,22-22,-22 0,44-22,0 0,22 0,0-22,0-22,-44 0,-44 0,0 44,0-22,-22 22,22-22,-22 22,0 0,22 0,-22 22,22 22,0-44,0 22,0 22,0-44,0 22,0 0,0-88,0 44,0-22,0 22,-22 0,22 0,-44 44,0 44,22 0,0 0,22-22,0 22,0-44,0 0,-22-66,22-22,0 22,-22 0,22 0,-22 22,0 0,22 0,-44 0,0 22,-22 0,22 0,-22 0,44 0,0 0,22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0-03-18T07:52:23.8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747 374,'0'0,"0"-22,0 22,-22-22,22 0,-22 22,22-22,0 22,-22-22,22 22,-22-21,0-1,22 0,-44 0,22 22,-22-44,22 44,0-22,22 22,-44-22,22 22,1-22,-1 22,22 0,-44 0,22 22,-22 22,0-22,0 22,22 0,-22 21,22-43,-44 0,66 0,0 0,-21 0,21 0,0 0,0 22,0 0,0-1,21 1,-21-22,22 22,0-22,0 22,0-22,22 22,-22-44,0 22,22 0,22-22,0 0,21 0,1-22,44-44,-66 0,21 0,-65 22,22 1,-22-1,-22 0,0 0,-22 22,-22-22,22-22,-43 1,43 21,-44-22,0 22,22 0,0 22,-22 0,22 22,23 0,-1 0,0 0,22 0,-44 0,22 22,-22 22,-22 44,22-22,0 43,0-43,44 22,0-22,0-23,0 1,44 0,-22-22,0 0,22 0,-22-22,22 22,-22-22,22 0,0-22,21-22,-21 0,22-22,-44 23,22-23,-22 44,0-44,-22 44,0-22,0 22,0-22,-22 23,0-1,0 0,0 0,0 0,0 22,22 0,-44 0,22 0,-21 22,-1 22,0-1,-22 67,44-66,0 44,22-44,0-1,0 23,44-44,-22 22,22-22,22 22,-23-22,1 0,-22-22,22 0,22-22,-44 0,0 0,0-44,-22 22,0-22,-44 23,0-45,44 44,-44 0,22 22,0-22,0 44,0-22,0 22,1 0,-23 0,22 22,-44 22,22 0,-22 66,44-66,-22 65,22-65,22-22,0 0,0 22,22-44,-22 44,44-44,-22 22,22-22,0 22,88-44,-45 0,67-44,-88 22,22-44,-67 66,1-43,-22 43,-22-44,1 44,-23-22,0 0,-22 0,22 22,-22 22,22-22,22 22,-43 0,-1 0,22 44,22-22,0 66,-22 0,22-1,0-43,22 44,0-44,0 22,22-44,22 22,0-22,66 21,-45-43,1 0,44-22,0-21,21-23,-65-22,22-22,-66 45,0-23,-22 22,-22 0,-44 22,0-21,0 21,-43 0,65 44,-44 0,44 0,-44 22,45 22,-1-1,-22 67,44-66,-22 44,44-44,-22-1,22-21,0 0,0 0,22 22,0-22,44 0,-22-22,65 22,-21-22,0-44,-22-22,-22 22,-1-43,-43 21,0 0,0 0,-43 22,21 22,-88-43,44 43,-22 22,23 0,-1 0,22 0,0 44,22 21,22 45,-22-44,22 87,0-109,0 22,0 0,22-44,22 44,-22-44,44 0,-1-22,23 0,-22-22,66-44,-45-22,1-22,-88 23,22-1,-44 22,-22-22,22 66,-21-21,21 21,-22 0,0 22,0 0,-66 0,44 22,-109 65,87-43,22 44,66-44,-22 22,22-44,0 21,0 1,44 0,0-22,0 22,22-44,22 0,43 0,-43 0,0-66,-44 0,43 1,-43 21,-44 0,0-22,-22 0,-22 22,23 0,-23 23,22-1,0 0,22 22,-44 0,0 44,0 21,0 1,22 44,0-44,0-1,22-21,0 0,0-22,0 22,0-44,22-44,66-22,-44 22,22-43,-66 43,22 0,-22 0,-132 44,66 44,0 22,23-44,21 22,0-1,22-43,22-43,0-1,0 0,-1 0,-21-22,0 66,0 22,0 0,22 0,-22 22,0-44,0 22,0-22,0-88,0 66,0-22,-22 22,22 0,0 22,-21 66,21-44,0 22,0-22,0 0,0 0,0-44,21-22,-21 22,22 0,0 0,-22 66,0 22,-22-44,22 22,0-22,0-1,0 1,0-65,0-45,0 66,-22-44,22 44,-21 22,21 0,-22-22,22 22,-22 0,22 22,-22 22,22-22,0 44,0-22,0-22,0-22,0 21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6659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3518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946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840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3415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896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40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9890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373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4455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678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3551E-E4BB-48D6-9E49-C1E2B3E80899}" type="datetimeFigureOut">
              <a:rPr lang="tr-TR" smtClean="0"/>
              <a:t>26.02.2013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6A8C2-CAD7-4647-BCED-CAE0FA7832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3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ChangeArrowheads="1"/>
          </p:cNvSpPr>
          <p:nvPr/>
        </p:nvSpPr>
        <p:spPr bwMode="auto">
          <a:xfrm>
            <a:off x="0" y="-782638"/>
            <a:ext cx="9144000" cy="7848601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endParaRPr lang="tr-TR" sz="6600" b="1">
              <a:solidFill>
                <a:srgbClr val="FF0000"/>
              </a:solidFill>
              <a:cs typeface="Times New Roman" pitchFamily="18" charset="0"/>
            </a:endParaRPr>
          </a:p>
          <a:p>
            <a:pPr algn="ctr" eaLnBrk="0" hangingPunct="0"/>
            <a:endParaRPr lang="tr-TR" sz="6600" b="1">
              <a:solidFill>
                <a:srgbClr val="FF0000"/>
              </a:solidFill>
              <a:cs typeface="Times New Roman" pitchFamily="18" charset="0"/>
            </a:endParaRPr>
          </a:p>
          <a:p>
            <a:pPr algn="ctr" eaLnBrk="0" hangingPunct="0"/>
            <a:r>
              <a:rPr lang="tr-TR" sz="6600" b="1">
                <a:solidFill>
                  <a:srgbClr val="FF0000"/>
                </a:solidFill>
                <a:cs typeface="Times New Roman" pitchFamily="18" charset="0"/>
              </a:rPr>
              <a:t>Araştırma-inceleme Yoluyla Öğretim</a:t>
            </a:r>
          </a:p>
          <a:p>
            <a:pPr algn="ctr" eaLnBrk="0" hangingPunct="0"/>
            <a:r>
              <a:rPr lang="tr-TR" sz="8000" b="1">
                <a:solidFill>
                  <a:srgbClr val="0070C0"/>
                </a:solidFill>
              </a:rPr>
              <a:t>( John Dewey )</a:t>
            </a:r>
          </a:p>
          <a:p>
            <a:pPr algn="ctr" eaLnBrk="0" hangingPunct="0"/>
            <a:endParaRPr lang="tr-TR" sz="8000" b="1">
              <a:solidFill>
                <a:srgbClr val="0070C0"/>
              </a:solidFill>
            </a:endParaRPr>
          </a:p>
          <a:p>
            <a:pPr algn="ctr" eaLnBrk="0" hangingPunct="0"/>
            <a:r>
              <a:rPr lang="tr-TR" sz="8000" b="1">
                <a:solidFill>
                  <a:srgbClr val="0070C0"/>
                </a:solidFill>
              </a:rPr>
              <a:t> </a:t>
            </a:r>
            <a:endParaRPr lang="tr-TR" sz="80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28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63" y="1857375"/>
            <a:ext cx="8072437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4000" b="1" dirty="0">
                <a:solidFill>
                  <a:srgbClr val="FF0000"/>
                </a:solidFill>
              </a:rPr>
              <a:t>John </a:t>
            </a:r>
            <a:r>
              <a:rPr lang="tr-TR" sz="4000" b="1" dirty="0" err="1">
                <a:solidFill>
                  <a:srgbClr val="FF0000"/>
                </a:solidFill>
              </a:rPr>
              <a:t>Dewey'in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>
                <a:solidFill>
                  <a:srgbClr val="0070C0"/>
                </a:solidFill>
              </a:rPr>
              <a:t>ileri sürdüğü bu strateji, öğrencilerin </a:t>
            </a:r>
          </a:p>
          <a:p>
            <a:pPr algn="ctr">
              <a:defRPr/>
            </a:pP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</a:rPr>
              <a:t>araştırma-inceleme</a:t>
            </a:r>
            <a:r>
              <a:rPr lang="tr-TR" sz="4000" b="1" dirty="0">
                <a:solidFill>
                  <a:srgbClr val="0070C0"/>
                </a:solidFill>
              </a:rPr>
              <a:t> </a:t>
            </a:r>
          </a:p>
          <a:p>
            <a:pPr algn="ctr">
              <a:defRPr/>
            </a:pPr>
            <a:r>
              <a:rPr lang="tr-TR" sz="4000" b="1" dirty="0">
                <a:solidFill>
                  <a:srgbClr val="0070C0"/>
                </a:solidFill>
              </a:rPr>
              <a:t>yoluyla öğrenmelerine dayalıdır.</a:t>
            </a:r>
          </a:p>
        </p:txBody>
      </p:sp>
    </p:spTree>
    <p:extLst>
      <p:ext uri="{BB962C8B-B14F-4D97-AF65-F5344CB8AC3E}">
        <p14:creationId xmlns:p14="http://schemas.microsoft.com/office/powerpoint/2010/main" val="202511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2 İçerik Yer Tutucusu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4525963"/>
          </a:xfrm>
        </p:spPr>
        <p:txBody>
          <a:bodyPr/>
          <a:lstStyle/>
          <a:p>
            <a:pPr algn="ctr"/>
            <a:r>
              <a:rPr lang="tr-TR" sz="4400" b="1" smtClean="0">
                <a:solidFill>
                  <a:srgbClr val="002060"/>
                </a:solidFill>
              </a:rPr>
              <a:t>Öğrenme, hedeflere uygun, öğrenciye uygun ve gerçek hayatla ilişkili problemler üzerinde, problem çözmenin adımlarının kullanılması ile gerçekleşir.</a:t>
            </a:r>
          </a:p>
        </p:txBody>
      </p:sp>
    </p:spTree>
    <p:extLst>
      <p:ext uri="{BB962C8B-B14F-4D97-AF65-F5344CB8AC3E}">
        <p14:creationId xmlns:p14="http://schemas.microsoft.com/office/powerpoint/2010/main" val="3182369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İçerik Yer Tutucusu"/>
          <p:cNvSpPr>
            <a:spLocks noGrp="1"/>
          </p:cNvSpPr>
          <p:nvPr>
            <p:ph idx="1"/>
          </p:nvPr>
        </p:nvSpPr>
        <p:spPr>
          <a:xfrm>
            <a:off x="571500" y="857250"/>
            <a:ext cx="8229600" cy="4525963"/>
          </a:xfrm>
        </p:spPr>
        <p:txBody>
          <a:bodyPr/>
          <a:lstStyle/>
          <a:p>
            <a:pPr algn="ctr"/>
            <a:r>
              <a:rPr lang="tr-TR" sz="4800" b="1" smtClean="0">
                <a:solidFill>
                  <a:srgbClr val="002060"/>
                </a:solidFill>
              </a:rPr>
              <a:t>Bu stratejide öğrenci sürecin merkezinde yer alır ve problem çözüme aşamalarını kullanarak sürece aktif katılır</a:t>
            </a:r>
          </a:p>
        </p:txBody>
      </p:sp>
    </p:spTree>
    <p:extLst>
      <p:ext uri="{BB962C8B-B14F-4D97-AF65-F5344CB8AC3E}">
        <p14:creationId xmlns:p14="http://schemas.microsoft.com/office/powerpoint/2010/main" val="118461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İçerik Yer Tutucusu"/>
          <p:cNvSpPr>
            <a:spLocks noGrp="1"/>
          </p:cNvSpPr>
          <p:nvPr>
            <p:ph idx="1"/>
          </p:nvPr>
        </p:nvSpPr>
        <p:spPr>
          <a:xfrm>
            <a:off x="500063" y="642938"/>
            <a:ext cx="8643937" cy="5715000"/>
          </a:xfrm>
        </p:spPr>
        <p:txBody>
          <a:bodyPr/>
          <a:lstStyle/>
          <a:p>
            <a:pPr algn="ctr">
              <a:defRPr/>
            </a:pPr>
            <a:r>
              <a:rPr lang="tr-TR" b="1" i="1" dirty="0" smtClean="0">
                <a:solidFill>
                  <a:srgbClr val="C00000"/>
                </a:solidFill>
              </a:rPr>
              <a:t>Araştırma-inceleme yoluyla öğretimin aşamaları:</a:t>
            </a:r>
            <a:endParaRPr lang="tr-TR" dirty="0" smtClean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i="1" dirty="0" smtClean="0"/>
              <a:t> </a:t>
            </a:r>
            <a:r>
              <a:rPr lang="tr-TR" b="1" dirty="0" smtClean="0">
                <a:solidFill>
                  <a:srgbClr val="007033"/>
                </a:solidFill>
              </a:rPr>
              <a:t>Problemin farkına varılması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b="1" dirty="0" smtClean="0">
                <a:solidFill>
                  <a:srgbClr val="007033"/>
                </a:solidFill>
              </a:rPr>
              <a:t>Problemin tanımlanması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b="1" dirty="0" smtClean="0">
                <a:solidFill>
                  <a:srgbClr val="007033"/>
                </a:solidFill>
              </a:rPr>
              <a:t>Problemin çözümüyle ilgili hipotezlerin (denence) kurulması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b="1" dirty="0" smtClean="0">
                <a:solidFill>
                  <a:srgbClr val="007033"/>
                </a:solidFill>
              </a:rPr>
              <a:t>Problemle ilgili verilerin toplanması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b="1" dirty="0" smtClean="0">
                <a:solidFill>
                  <a:srgbClr val="007033"/>
                </a:solidFill>
              </a:rPr>
              <a:t>Çözüm yollarının uygulanması (</a:t>
            </a:r>
            <a:r>
              <a:rPr lang="tr-TR" b="1" dirty="0" err="1" smtClean="0">
                <a:solidFill>
                  <a:srgbClr val="007033"/>
                </a:solidFill>
              </a:rPr>
              <a:t>denencenin</a:t>
            </a:r>
            <a:r>
              <a:rPr lang="tr-TR" b="1" dirty="0" smtClean="0">
                <a:solidFill>
                  <a:srgbClr val="007033"/>
                </a:solidFill>
              </a:rPr>
              <a:t> test edilmesi)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b="1" i="1" dirty="0" smtClean="0">
                <a:solidFill>
                  <a:srgbClr val="007033"/>
                </a:solidFill>
              </a:rPr>
              <a:t> </a:t>
            </a:r>
            <a:r>
              <a:rPr lang="tr-TR" b="1" dirty="0" smtClean="0">
                <a:solidFill>
                  <a:srgbClr val="007033"/>
                </a:solidFill>
              </a:rPr>
              <a:t>Çözümün ortaya konması</a:t>
            </a:r>
          </a:p>
          <a:p>
            <a:pPr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25409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2 İçerik Yer Tutucusu"/>
          <p:cNvSpPr>
            <a:spLocks noGrp="1"/>
          </p:cNvSpPr>
          <p:nvPr>
            <p:ph idx="1"/>
          </p:nvPr>
        </p:nvSpPr>
        <p:spPr>
          <a:xfrm>
            <a:off x="428625" y="357188"/>
            <a:ext cx="8258175" cy="5768975"/>
          </a:xfrm>
        </p:spPr>
        <p:txBody>
          <a:bodyPr/>
          <a:lstStyle/>
          <a:p>
            <a:r>
              <a:rPr lang="tr-TR" sz="4000" b="1" i="1" smtClean="0">
                <a:solidFill>
                  <a:srgbClr val="FF0000"/>
                </a:solidFill>
              </a:rPr>
              <a:t>Araştırma-inceleme yoluyla öğretim stratejisinin kullanıldığı durumlar:</a:t>
            </a:r>
            <a:endParaRPr lang="tr-TR" sz="4000" smtClean="0">
              <a:solidFill>
                <a:srgbClr val="FF0000"/>
              </a:solidFill>
            </a:endParaRPr>
          </a:p>
          <a:p>
            <a:r>
              <a:rPr lang="tr-TR" sz="4000" b="1" smtClean="0">
                <a:solidFill>
                  <a:srgbClr val="002060"/>
                </a:solidFill>
              </a:rPr>
              <a:t>Uygulama ve daha üst düzey hedeflerin gerçekleştirilmesinde,</a:t>
            </a:r>
          </a:p>
          <a:p>
            <a:r>
              <a:rPr lang="tr-TR" sz="4000" b="1" smtClean="0">
                <a:solidFill>
                  <a:srgbClr val="002060"/>
                </a:solidFill>
              </a:rPr>
              <a:t>Öğrencinin araştırma-inceleme yaparak hedeflere ulaşması gereken durumlarda kullanılır.</a:t>
            </a:r>
          </a:p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21921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2 İçerik Yer Tutucusu"/>
          <p:cNvSpPr>
            <a:spLocks noGrp="1"/>
          </p:cNvSpPr>
          <p:nvPr>
            <p:ph idx="1"/>
          </p:nvPr>
        </p:nvSpPr>
        <p:spPr>
          <a:xfrm>
            <a:off x="357188" y="285750"/>
            <a:ext cx="8229600" cy="5857875"/>
          </a:xfrm>
        </p:spPr>
        <p:txBody>
          <a:bodyPr/>
          <a:lstStyle/>
          <a:p>
            <a:r>
              <a:rPr lang="tr-TR" sz="2800" b="1" i="1" smtClean="0">
                <a:solidFill>
                  <a:srgbClr val="FF0000"/>
                </a:solidFill>
              </a:rPr>
              <a:t>Araştırma-inceleme yoluyla öğretimin temel özellikleri:</a:t>
            </a:r>
            <a:endParaRPr lang="tr-TR" sz="2800" b="1" smtClean="0">
              <a:solidFill>
                <a:srgbClr val="FF0000"/>
              </a:solidFill>
            </a:endParaRPr>
          </a:p>
          <a:p>
            <a:r>
              <a:rPr lang="tr-TR" sz="2800" b="1" smtClean="0"/>
              <a:t>Öğrenci, problemin çözümünde, problem çözme basamaklarını uygulayarak sürece aktif katılandır.</a:t>
            </a:r>
          </a:p>
          <a:p>
            <a:r>
              <a:rPr lang="tr-TR" sz="2800" b="1" smtClean="0"/>
              <a:t>Öğretmen, yol gösterici, yönlendirici ve rehber rolündedir.</a:t>
            </a:r>
          </a:p>
          <a:p>
            <a:r>
              <a:rPr lang="tr-TR" sz="2800" b="1" smtClean="0"/>
              <a:t>Stratejinin kullanılması sırasında problem çözmenin adımları kullanılır.</a:t>
            </a:r>
          </a:p>
          <a:p>
            <a:r>
              <a:rPr lang="tr-TR" sz="2800" b="1" smtClean="0"/>
              <a:t>Tümdengelim ve tümevarım süreçleri </a:t>
            </a:r>
            <a:r>
              <a:rPr lang="tr-TR" sz="2800" b="1" smtClean="0">
                <a:solidFill>
                  <a:srgbClr val="0070C0"/>
                </a:solidFill>
              </a:rPr>
              <a:t>birlikte </a:t>
            </a:r>
            <a:r>
              <a:rPr lang="tr-TR" sz="2800" b="1" smtClean="0"/>
              <a:t>kullanılır.</a:t>
            </a:r>
          </a:p>
          <a:p>
            <a:r>
              <a:rPr lang="tr-TR" sz="2800" b="1" smtClean="0"/>
              <a:t>En uygun yöntemi "</a:t>
            </a:r>
            <a:r>
              <a:rPr lang="tr-TR" sz="2800" b="1" smtClean="0">
                <a:solidFill>
                  <a:srgbClr val="0070C0"/>
                </a:solidFill>
              </a:rPr>
              <a:t>problem çözme</a:t>
            </a:r>
            <a:r>
              <a:rPr lang="tr-TR" sz="2800" b="1" smtClean="0"/>
              <a:t>"dir.</a:t>
            </a:r>
          </a:p>
          <a:p>
            <a:endParaRPr lang="tr-TR" sz="2800" smtClean="0"/>
          </a:p>
        </p:txBody>
      </p:sp>
    </p:spTree>
    <p:extLst>
      <p:ext uri="{BB962C8B-B14F-4D97-AF65-F5344CB8AC3E}">
        <p14:creationId xmlns:p14="http://schemas.microsoft.com/office/powerpoint/2010/main" val="3967149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2 İçerik Yer Tutucusu"/>
          <p:cNvSpPr>
            <a:spLocks noGrp="1"/>
          </p:cNvSpPr>
          <p:nvPr>
            <p:ph idx="1"/>
          </p:nvPr>
        </p:nvSpPr>
        <p:spPr>
          <a:xfrm>
            <a:off x="428625" y="357188"/>
            <a:ext cx="8515350" cy="4525962"/>
          </a:xfrm>
        </p:spPr>
        <p:txBody>
          <a:bodyPr>
            <a:normAutofit lnSpcReduction="10000"/>
          </a:bodyPr>
          <a:lstStyle/>
          <a:p>
            <a:r>
              <a:rPr lang="tr-TR" sz="3600" b="1" i="1" smtClean="0">
                <a:solidFill>
                  <a:srgbClr val="FF0000"/>
                </a:solidFill>
              </a:rPr>
              <a:t>Araştırma-inceleme yoluyla öğretimin avantajları (yararları):</a:t>
            </a:r>
            <a:endParaRPr lang="tr-TR" sz="3600" smtClean="0">
              <a:solidFill>
                <a:srgbClr val="FF0000"/>
              </a:solidFill>
            </a:endParaRPr>
          </a:p>
          <a:p>
            <a:r>
              <a:rPr lang="tr-TR" sz="3600" b="1" smtClean="0">
                <a:solidFill>
                  <a:srgbClr val="002060"/>
                </a:solidFill>
              </a:rPr>
              <a:t>Problem çözme becerilerini geliştirir.</a:t>
            </a:r>
          </a:p>
          <a:p>
            <a:r>
              <a:rPr lang="tr-TR" sz="3600" b="1" smtClean="0">
                <a:solidFill>
                  <a:srgbClr val="002060"/>
                </a:solidFill>
              </a:rPr>
              <a:t>Bağımsız düşünme ve bilimsel düşünme becerilerini geliştirir.</a:t>
            </a:r>
          </a:p>
          <a:p>
            <a:r>
              <a:rPr lang="tr-TR" sz="3600" b="1" smtClean="0">
                <a:solidFill>
                  <a:srgbClr val="002060"/>
                </a:solidFill>
              </a:rPr>
              <a:t>Problem çözmenin (bilimsel düşünmenin) adımlarım gerçek hayattaki sorunların çözümünde kullanır.</a:t>
            </a:r>
          </a:p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301883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2 İçerik Yer Tutucusu"/>
          <p:cNvSpPr>
            <a:spLocks noGrp="1"/>
          </p:cNvSpPr>
          <p:nvPr>
            <p:ph idx="1"/>
          </p:nvPr>
        </p:nvSpPr>
        <p:spPr>
          <a:xfrm>
            <a:off x="571500" y="785813"/>
            <a:ext cx="8229600" cy="4525962"/>
          </a:xfrm>
        </p:spPr>
        <p:txBody>
          <a:bodyPr>
            <a:normAutofit fontScale="92500" lnSpcReduction="10000"/>
          </a:bodyPr>
          <a:lstStyle/>
          <a:p>
            <a:r>
              <a:rPr lang="tr-TR" b="1" i="1" smtClean="0">
                <a:solidFill>
                  <a:srgbClr val="C00000"/>
                </a:solidFill>
              </a:rPr>
              <a:t>Araştırma-inceleme yoluyla öğretimin sınırlılıkları:</a:t>
            </a:r>
            <a:endParaRPr lang="tr-TR" smtClean="0">
              <a:solidFill>
                <a:srgbClr val="C00000"/>
              </a:solidFill>
            </a:endParaRPr>
          </a:p>
          <a:p>
            <a:r>
              <a:rPr lang="tr-TR" b="1" smtClean="0">
                <a:solidFill>
                  <a:srgbClr val="002060"/>
                </a:solidFill>
              </a:rPr>
              <a:t>Uzun zaman alır.</a:t>
            </a:r>
          </a:p>
          <a:p>
            <a:r>
              <a:rPr lang="tr-TR" b="1" smtClean="0">
                <a:solidFill>
                  <a:srgbClr val="002060"/>
                </a:solidFill>
              </a:rPr>
              <a:t>Sınıf dışı çalışmalar gerektirir.</a:t>
            </a:r>
          </a:p>
          <a:p>
            <a:r>
              <a:rPr lang="tr-TR" b="1" smtClean="0">
                <a:solidFill>
                  <a:srgbClr val="002060"/>
                </a:solidFill>
              </a:rPr>
              <a:t>Araştırmanın sınırları iyi çizilmezse, hedeflerden sapabilir.</a:t>
            </a:r>
          </a:p>
          <a:p>
            <a:r>
              <a:rPr lang="tr-TR" b="1" smtClean="0">
                <a:solidFill>
                  <a:srgbClr val="002060"/>
                </a:solidFill>
              </a:rPr>
              <a:t>Her konunun öğretiminde kullanılmaz.</a:t>
            </a:r>
          </a:p>
          <a:p>
            <a:r>
              <a:rPr lang="tr-TR" b="1" smtClean="0">
                <a:solidFill>
                  <a:srgbClr val="002060"/>
                </a:solidFill>
              </a:rPr>
              <a:t>Önkoşul öğrenmelerin eksik olduğu durumlarda kullanılmaz.</a:t>
            </a:r>
          </a:p>
          <a:p>
            <a:pPr>
              <a:buFont typeface="Arial" charset="0"/>
              <a:buNone/>
            </a:pPr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800858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785813"/>
            <a:ext cx="89281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921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sz="8000" b="1" smtClean="0">
                <a:solidFill>
                  <a:srgbClr val="FF0000"/>
                </a:solidFill>
              </a:rPr>
              <a:t>ÖĞRETİM STRATEJİLERİ SORU ÖRNEKLERİ</a:t>
            </a:r>
          </a:p>
        </p:txBody>
      </p:sp>
    </p:spTree>
    <p:extLst>
      <p:ext uri="{BB962C8B-B14F-4D97-AF65-F5344CB8AC3E}">
        <p14:creationId xmlns:p14="http://schemas.microsoft.com/office/powerpoint/2010/main" val="175125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İçerik Yer Tutucusu"/>
          <p:cNvSpPr>
            <a:spLocks noGrp="1"/>
          </p:cNvSpPr>
          <p:nvPr>
            <p:ph idx="1"/>
          </p:nvPr>
        </p:nvSpPr>
        <p:spPr>
          <a:xfrm>
            <a:off x="500063" y="357188"/>
            <a:ext cx="8358187" cy="4525962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None/>
            </a:pPr>
            <a:r>
              <a:rPr lang="tr-TR" sz="2400" b="1" smtClean="0">
                <a:solidFill>
                  <a:srgbClr val="FF0000"/>
                </a:solidFill>
              </a:rPr>
              <a:t>SORU :  </a:t>
            </a:r>
            <a:r>
              <a:rPr lang="tr-TR" sz="2400" smtClean="0"/>
              <a:t>Eğitim programlarında yer alan hedefler eğitim durumlarında kullanılacak olan öğretme-öğrenme yaklaşımlarını   belirler.</a:t>
            </a:r>
          </a:p>
          <a:p>
            <a:r>
              <a:rPr lang="tr-TR" sz="2400" b="1" smtClean="0"/>
              <a:t>Aşağıdakilerin hangisinde verilen hedef düzeyi için, karşısında belirtilen öğretim </a:t>
            </a:r>
            <a:r>
              <a:rPr lang="tr-TR" sz="2400" smtClean="0"/>
              <a:t>yaklaşımının </a:t>
            </a:r>
            <a:r>
              <a:rPr lang="tr-TR" sz="2400" b="1" smtClean="0"/>
              <a:t>verimli bir yol olması </a:t>
            </a:r>
            <a:r>
              <a:rPr lang="tr-TR" sz="2400" b="1" u="sng" smtClean="0"/>
              <a:t>beklenmez?</a:t>
            </a:r>
            <a:r>
              <a:rPr lang="tr-TR" sz="2400" b="1" smtClean="0"/>
              <a:t> </a:t>
            </a:r>
            <a:r>
              <a:rPr lang="tr-TR" sz="2400" smtClean="0"/>
              <a:t>(2004)</a:t>
            </a:r>
          </a:p>
          <a:p>
            <a:r>
              <a:rPr lang="tr-TR" sz="2400" b="1" u="sng" smtClean="0">
                <a:solidFill>
                  <a:srgbClr val="0070C0"/>
                </a:solidFill>
              </a:rPr>
              <a:t>Hedef Düzeyi</a:t>
            </a:r>
            <a:r>
              <a:rPr lang="tr-TR" sz="2400" b="1" smtClean="0">
                <a:solidFill>
                  <a:srgbClr val="0070C0"/>
                </a:solidFill>
              </a:rPr>
              <a:t>                                   Ö</a:t>
            </a:r>
            <a:r>
              <a:rPr lang="tr-TR" sz="2400" b="1" u="sng" smtClean="0">
                <a:solidFill>
                  <a:srgbClr val="0070C0"/>
                </a:solidFill>
              </a:rPr>
              <a:t>ğretim Yaklaşımı</a:t>
            </a:r>
            <a:endParaRPr lang="tr-TR" sz="2400" b="1" smtClean="0">
              <a:solidFill>
                <a:srgbClr val="0070C0"/>
              </a:solidFill>
            </a:endParaRPr>
          </a:p>
          <a:p>
            <a:r>
              <a:rPr lang="tr-TR" sz="2400" smtClean="0"/>
              <a:t>A)  Analiz                                          Buluş yoluyla Öğretim</a:t>
            </a:r>
          </a:p>
          <a:p>
            <a:r>
              <a:rPr lang="tr-TR" sz="2400" smtClean="0"/>
              <a:t>B)   Uygulama                                  Proje temelli öğretim</a:t>
            </a:r>
          </a:p>
          <a:p>
            <a:r>
              <a:rPr lang="tr-TR" sz="2400" smtClean="0"/>
              <a:t>C)  Bilgi                                        Bireysel çalışma yoluyla öğretim</a:t>
            </a:r>
          </a:p>
          <a:p>
            <a:r>
              <a:rPr lang="tr-TR" sz="2400" smtClean="0"/>
              <a:t>D)  Sentez                                        Sunuş yoluyla öğretim</a:t>
            </a:r>
          </a:p>
          <a:p>
            <a:r>
              <a:rPr lang="tr-TR" sz="2400" smtClean="0"/>
              <a:t>E)   Kavrama                                    Bilgisayar destekli öğretim</a:t>
            </a:r>
          </a:p>
          <a:p>
            <a:pPr>
              <a:buFont typeface="Arial" charset="0"/>
              <a:buNone/>
            </a:pPr>
            <a:endParaRPr lang="tr-TR" sz="2400" smtClean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122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7088" y="4508500"/>
              <a:ext cx="341312" cy="309563"/>
            </p14:xfrm>
          </p:contentPart>
        </mc:Choice>
        <mc:Fallback>
          <p:pic>
            <p:nvPicPr>
              <p:cNvPr id="5122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727" y="4499141"/>
                <a:ext cx="360034" cy="32828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217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2 İçerik Yer Tutucusu"/>
          <p:cNvSpPr>
            <a:spLocks noGrp="1"/>
          </p:cNvSpPr>
          <p:nvPr>
            <p:ph idx="1"/>
          </p:nvPr>
        </p:nvSpPr>
        <p:spPr>
          <a:xfrm>
            <a:off x="571500" y="571500"/>
            <a:ext cx="8215313" cy="6072188"/>
          </a:xfrm>
        </p:spPr>
        <p:txBody>
          <a:bodyPr/>
          <a:lstStyle/>
          <a:p>
            <a:pPr algn="just">
              <a:buFont typeface="Arial" charset="0"/>
              <a:buNone/>
              <a:defRPr/>
            </a:pPr>
            <a:r>
              <a:rPr lang="tr-TR" sz="2000" b="1" dirty="0" smtClean="0">
                <a:solidFill>
                  <a:srgbClr val="FF0000"/>
                </a:solidFill>
              </a:rPr>
              <a:t>SORU : </a:t>
            </a:r>
            <a:r>
              <a:rPr lang="tr-TR" sz="2000" b="1" dirty="0" smtClean="0">
                <a:solidFill>
                  <a:schemeClr val="accent3">
                    <a:lumMod val="50000"/>
                  </a:schemeClr>
                </a:solidFill>
              </a:rPr>
              <a:t>Aşağıda bazı öğretme-öğrenme yaklaşımlarının açıklamaları verilmiştir:</a:t>
            </a:r>
          </a:p>
          <a:p>
            <a:pPr algn="just"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I.    </a:t>
            </a:r>
            <a:r>
              <a:rPr lang="tr-TR" sz="2000" b="1" dirty="0" smtClean="0">
                <a:solidFill>
                  <a:srgbClr val="002060"/>
                </a:solidFill>
              </a:rPr>
              <a:t>Öğrencilerin ortak bir amaç doğrultusunda, küçük gruplar halinde, birbirinin öğrenme­sine yardım ederek çalışmalarının sağlandığı öğretme-öğrenme yaklaşımı</a:t>
            </a:r>
          </a:p>
          <a:p>
            <a:pPr algn="just"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II.   </a:t>
            </a:r>
            <a:r>
              <a:rPr lang="tr-TR" sz="2000" b="1" dirty="0" smtClean="0">
                <a:solidFill>
                  <a:srgbClr val="002060"/>
                </a:solidFill>
              </a:rPr>
              <a:t>Etkin bir öğretme-öğrenme süreci için bilginin, ilke ve genellemelerin belli bir düzen ve aşamalılık içerisinde aktarılmasını öneren yaklaşım</a:t>
            </a:r>
          </a:p>
          <a:p>
            <a:pPr algn="just"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III.  </a:t>
            </a:r>
            <a:r>
              <a:rPr lang="tr-TR" sz="2000" b="1" dirty="0" smtClean="0">
                <a:solidFill>
                  <a:srgbClr val="002060"/>
                </a:solidFill>
              </a:rPr>
              <a:t>Kavram, ilke ve genellemelere öğrencinin kendisinin ulaşmasını sağlayacak öğretme-öğrenme ortamının düzenlenmesi gerekliliğini savunan yaklaşım</a:t>
            </a:r>
          </a:p>
          <a:p>
            <a:pPr>
              <a:defRPr/>
            </a:pPr>
            <a:r>
              <a:rPr lang="tr-TR" sz="2000" b="1" dirty="0" smtClean="0"/>
              <a:t>Bu yaklaşımların isimleri aşağıdakilerin hangisinde sırasıyla verilmiştir? </a:t>
            </a:r>
            <a:r>
              <a:rPr lang="tr-TR" sz="2000" dirty="0" smtClean="0"/>
              <a:t>(2003)</a:t>
            </a:r>
          </a:p>
          <a:p>
            <a:pPr>
              <a:defRPr/>
            </a:pPr>
            <a:r>
              <a:rPr lang="tr-TR" sz="2000" dirty="0" smtClean="0"/>
              <a:t>A)  İşbirlikli öğrenme - Buluş yoluyla Öğrenme - Sunuş yoluyla öğrenme</a:t>
            </a:r>
          </a:p>
          <a:p>
            <a:pPr>
              <a:defRPr/>
            </a:pPr>
            <a:r>
              <a:rPr lang="tr-TR" sz="2000" dirty="0" smtClean="0"/>
              <a:t>B)   İşbirlikli öğrenme - Sunuş yoluyla öğrenme - Buluş yoluyla öğrenme</a:t>
            </a:r>
          </a:p>
          <a:p>
            <a:pPr>
              <a:defRPr/>
            </a:pPr>
            <a:r>
              <a:rPr lang="tr-TR" sz="2000" dirty="0" smtClean="0"/>
              <a:t>C)  Buluş yoluyla öğrenme - Sunuş yoluyla öğrenme - İşbirlikli öğrenme</a:t>
            </a:r>
          </a:p>
          <a:p>
            <a:pPr>
              <a:defRPr/>
            </a:pPr>
            <a:r>
              <a:rPr lang="tr-TR" sz="2000" dirty="0" smtClean="0"/>
              <a:t>D)  Buluş yoluyla öğrenme - İşbirlikli Öğrenme - Sunuş yoluyla öğrenme</a:t>
            </a:r>
          </a:p>
          <a:p>
            <a:pPr>
              <a:defRPr/>
            </a:pPr>
            <a:r>
              <a:rPr lang="tr-TR" sz="2000" dirty="0" smtClean="0"/>
              <a:t>E)  Sunuş yoluyla öğrenme - Buluş yoluyla öğrenme - İşbirlikli öğrenme</a:t>
            </a:r>
          </a:p>
          <a:p>
            <a:pPr>
              <a:defRPr/>
            </a:pPr>
            <a:endParaRPr lang="tr-TR" sz="2000" dirty="0" smtClean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146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71550" y="4941888"/>
              <a:ext cx="230188" cy="269875"/>
            </p14:xfrm>
          </p:contentPart>
        </mc:Choice>
        <mc:Fallback>
          <p:pic>
            <p:nvPicPr>
              <p:cNvPr id="6146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2184" y="4932532"/>
                <a:ext cx="248920" cy="28858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463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defRPr/>
            </a:pPr>
            <a:r>
              <a:rPr lang="tr-TR" sz="3600" b="1" dirty="0" smtClean="0">
                <a:solidFill>
                  <a:srgbClr val="002060"/>
                </a:solidFill>
              </a:rPr>
              <a:t>1.       </a:t>
            </a:r>
            <a:r>
              <a:rPr lang="tr-TR" b="1" dirty="0" smtClean="0">
                <a:solidFill>
                  <a:srgbClr val="002060"/>
                </a:solidFill>
              </a:rPr>
              <a:t>Aşağıdaki öğretme - öğrenme yaklaşımlarının hangisinde öğrencinin kendisinin kavram, ilke ve genellemelere ulaşmasını sağlayacak etkinliklerin düzenlenmesi temel amaçtır?</a:t>
            </a:r>
            <a:endParaRPr lang="tr-TR" sz="3600" b="1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sz="3600" b="1" dirty="0" smtClean="0">
                <a:solidFill>
                  <a:srgbClr val="002060"/>
                </a:solidFill>
              </a:rPr>
              <a:t>A)   İşbirlikçi öğrenme</a:t>
            </a:r>
          </a:p>
          <a:p>
            <a:pPr algn="l">
              <a:defRPr/>
            </a:pPr>
            <a:r>
              <a:rPr lang="tr-TR" sz="3600" b="1" dirty="0" smtClean="0">
                <a:solidFill>
                  <a:srgbClr val="002060"/>
                </a:solidFill>
              </a:rPr>
              <a:t>B)   Buluş yoluyla öğrenme</a:t>
            </a:r>
          </a:p>
          <a:p>
            <a:pPr algn="l">
              <a:defRPr/>
            </a:pPr>
            <a:r>
              <a:rPr lang="tr-TR" sz="3600" b="1" dirty="0" smtClean="0">
                <a:solidFill>
                  <a:srgbClr val="002060"/>
                </a:solidFill>
              </a:rPr>
              <a:t>C)   Sunuş yoluyla öğrenme</a:t>
            </a:r>
          </a:p>
          <a:p>
            <a:pPr algn="l">
              <a:defRPr/>
            </a:pPr>
            <a:r>
              <a:rPr lang="tr-TR" sz="3600" b="1" dirty="0" smtClean="0">
                <a:solidFill>
                  <a:srgbClr val="002060"/>
                </a:solidFill>
              </a:rPr>
              <a:t>D)  Problem yoluyla çözme</a:t>
            </a:r>
          </a:p>
          <a:p>
            <a:pPr algn="l">
              <a:defRPr/>
            </a:pPr>
            <a:r>
              <a:rPr lang="tr-TR" sz="3600" b="1" dirty="0" smtClean="0">
                <a:solidFill>
                  <a:srgbClr val="002060"/>
                </a:solidFill>
              </a:rPr>
              <a:t>E)   Proje temelli öğrenme</a:t>
            </a:r>
          </a:p>
          <a:p>
            <a:pPr algn="l">
              <a:defRPr/>
            </a:pPr>
            <a:endParaRPr lang="tr-T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170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0" y="2924175"/>
              <a:ext cx="428625" cy="333375"/>
            </p14:xfrm>
          </p:contentPart>
        </mc:Choice>
        <mc:Fallback>
          <p:pic>
            <p:nvPicPr>
              <p:cNvPr id="7170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357" y="2914815"/>
                <a:ext cx="447339" cy="35209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932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85750" y="571500"/>
            <a:ext cx="8072438" cy="6286500"/>
          </a:xfrm>
        </p:spPr>
        <p:txBody>
          <a:bodyPr/>
          <a:lstStyle/>
          <a:p>
            <a:pPr algn="just">
              <a:defRPr/>
            </a:pPr>
            <a:r>
              <a:rPr lang="tr-TR" sz="2800" b="1" dirty="0" smtClean="0">
                <a:solidFill>
                  <a:srgbClr val="002060"/>
                </a:solidFill>
              </a:rPr>
              <a:t>2.</a:t>
            </a:r>
            <a:r>
              <a:rPr lang="tr-TR" sz="2800" dirty="0" smtClean="0">
                <a:solidFill>
                  <a:srgbClr val="002060"/>
                </a:solidFill>
              </a:rPr>
              <a:t>       </a:t>
            </a:r>
            <a:r>
              <a:rPr lang="tr-TR" sz="2800" b="1" dirty="0" smtClean="0">
                <a:solidFill>
                  <a:srgbClr val="002060"/>
                </a:solidFill>
              </a:rPr>
              <a:t>Aşağıdaki  yaklaşımlarının  hangisinde  bilginin, ilke ve genellemelerin etkin bir öğretme-öğrenme süreci için belli bir düzen ve aşamalılık içerisinde aktarılması esas alınır?</a:t>
            </a:r>
            <a:endParaRPr lang="tr-TR" sz="2800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A)   İşbirlikçi öğrenme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B)   Buluş yoluyla öğrenme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C)   Sunuş yoluyla öğrenme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D)   Problem yoluyla çözme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E)   Proje temelli öğrenme</a:t>
            </a:r>
          </a:p>
          <a:p>
            <a:pPr algn="l">
              <a:defRPr/>
            </a:pPr>
            <a:endParaRPr lang="tr-TR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194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50825" y="3573463"/>
              <a:ext cx="395288" cy="357187"/>
            </p14:xfrm>
          </p:contentPart>
        </mc:Choice>
        <mc:Fallback>
          <p:pic>
            <p:nvPicPr>
              <p:cNvPr id="8194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465" y="3564101"/>
                <a:ext cx="414008" cy="3759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754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57188" y="571500"/>
            <a:ext cx="8501062" cy="5715000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tr-TR" sz="2800" b="1" dirty="0" smtClean="0">
                <a:solidFill>
                  <a:srgbClr val="002060"/>
                </a:solidFill>
              </a:rPr>
              <a:t>3.</a:t>
            </a:r>
            <a:r>
              <a:rPr lang="tr-TR" sz="2800" dirty="0" smtClean="0">
                <a:solidFill>
                  <a:srgbClr val="002060"/>
                </a:solidFill>
              </a:rPr>
              <a:t>  </a:t>
            </a:r>
            <a:r>
              <a:rPr lang="tr-TR" sz="2800" b="1" dirty="0" smtClean="0">
                <a:solidFill>
                  <a:srgbClr val="002060"/>
                </a:solidFill>
              </a:rPr>
              <a:t>Aşağıdakilerden hangisi buluş yoluyla öğretim yaklaşımında,   öğretmenin   yapması   gereken öncelikli düzenlemedir?</a:t>
            </a:r>
            <a:endParaRPr lang="tr-TR" sz="2800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A)   Öğrencilerin bilgilere ulaşmasını sağlayarak ipuçlarını sunma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B)   Öğrencilere somut yaşantıları üzerinde dü­şünme olanağı verme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C)   Öğrencilere yaşantılar kazandırarak, bilgiye kendilerinin ulaşmasını sağlama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D)   Öğrencilerin etkili  öğrenmesini  sağlayarak yöntem ve teknikleri uygulama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E)   Karmaşık ve zor öğrenme konularını basit ve kolay öğrenebilecek düzeye getirme</a:t>
            </a:r>
          </a:p>
          <a:p>
            <a:pPr algn="l">
              <a:defRPr/>
            </a:pPr>
            <a:endParaRPr lang="tr-TR" sz="28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218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95288" y="4508500"/>
              <a:ext cx="381000" cy="317500"/>
            </p14:xfrm>
          </p:contentPart>
        </mc:Choice>
        <mc:Fallback>
          <p:pic>
            <p:nvPicPr>
              <p:cNvPr id="9218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5925" y="4499141"/>
                <a:ext cx="399726" cy="33621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892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2 Alt Başlık"/>
          <p:cNvSpPr>
            <a:spLocks noGrp="1"/>
          </p:cNvSpPr>
          <p:nvPr>
            <p:ph type="subTitle" idx="1"/>
          </p:nvPr>
        </p:nvSpPr>
        <p:spPr>
          <a:xfrm>
            <a:off x="714375" y="357188"/>
            <a:ext cx="8001000" cy="6500812"/>
          </a:xfrm>
        </p:spPr>
        <p:txBody>
          <a:bodyPr/>
          <a:lstStyle/>
          <a:p>
            <a:pPr algn="just"/>
            <a:r>
              <a:rPr lang="tr-TR" sz="2800" b="1" smtClean="0">
                <a:solidFill>
                  <a:srgbClr val="002060"/>
                </a:solidFill>
              </a:rPr>
              <a:t>4.   Bir öğretmen sunuş yoluyla öğretme yaklaşımını etkili bir biçimde kullanmak için öncelikle aşağıdakilerden hangisini göz önünde bulundurmalıdır?</a:t>
            </a:r>
          </a:p>
          <a:p>
            <a:pPr algn="l"/>
            <a:r>
              <a:rPr lang="tr-TR" sz="2800" b="1" smtClean="0">
                <a:solidFill>
                  <a:srgbClr val="002060"/>
                </a:solidFill>
              </a:rPr>
              <a:t>A)   Bilgi ve ilkeleri dolaylı olarak sunma</a:t>
            </a:r>
          </a:p>
          <a:p>
            <a:pPr algn="l"/>
            <a:r>
              <a:rPr lang="tr-TR" sz="2800" b="1" smtClean="0">
                <a:solidFill>
                  <a:srgbClr val="002060"/>
                </a:solidFill>
              </a:rPr>
              <a:t>B)   Öğrenci merkezli öğretimi sağlama</a:t>
            </a:r>
          </a:p>
          <a:p>
            <a:pPr algn="l"/>
            <a:r>
              <a:rPr lang="tr-TR" sz="2800" b="1" smtClean="0">
                <a:solidFill>
                  <a:srgbClr val="002060"/>
                </a:solidFill>
              </a:rPr>
              <a:t>C)   Sınıfta orta düzey bir öğretimi gerçekleştir­me</a:t>
            </a:r>
          </a:p>
          <a:p>
            <a:pPr algn="l"/>
            <a:r>
              <a:rPr lang="tr-TR" sz="2800" b="1" smtClean="0">
                <a:solidFill>
                  <a:srgbClr val="002060"/>
                </a:solidFill>
              </a:rPr>
              <a:t>D)   Konuları anlamlı ve ardışık bir düzeyde sunma</a:t>
            </a:r>
          </a:p>
          <a:p>
            <a:pPr algn="l"/>
            <a:r>
              <a:rPr lang="tr-TR" sz="2800" b="1" smtClean="0">
                <a:solidFill>
                  <a:srgbClr val="002060"/>
                </a:solidFill>
              </a:rPr>
              <a:t>E)   Konuları   materyal   ve   araç-gereç   destekli sunma</a:t>
            </a:r>
          </a:p>
          <a:p>
            <a:pPr algn="l"/>
            <a:r>
              <a:rPr lang="tr-TR" sz="2800" b="1" smtClean="0">
                <a:solidFill>
                  <a:srgbClr val="002060"/>
                </a:solidFill>
              </a:rPr>
              <a:t> </a:t>
            </a:r>
          </a:p>
          <a:p>
            <a:pPr algn="l"/>
            <a:endParaRPr lang="tr-TR" sz="2800" b="1" smtClean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24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7088" y="3789363"/>
              <a:ext cx="357187" cy="293687"/>
            </p14:xfrm>
          </p:contentPart>
        </mc:Choice>
        <mc:Fallback>
          <p:pic>
            <p:nvPicPr>
              <p:cNvPr id="1024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726" y="3780005"/>
                <a:ext cx="375911" cy="3124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23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14375" y="642938"/>
            <a:ext cx="7929563" cy="6215062"/>
          </a:xfrm>
        </p:spPr>
        <p:txBody>
          <a:bodyPr>
            <a:normAutofit fontScale="85000" lnSpcReduction="20000"/>
          </a:bodyPr>
          <a:lstStyle/>
          <a:p>
            <a:pPr algn="l">
              <a:defRPr/>
            </a:pPr>
            <a:r>
              <a:rPr lang="tr-TR" b="1" dirty="0" smtClean="0">
                <a:solidFill>
                  <a:srgbClr val="002060"/>
                </a:solidFill>
              </a:rPr>
              <a:t>5.</a:t>
            </a:r>
            <a:endParaRPr lang="tr-TR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I.    Öğretmenin örnekler vermesi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II.   Öğrencilerin örnekleri  açıklaması, karşılaştırması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III.  Öğrencilerin   örnek   olmayan  durumları ayırt etmesi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IV.  Öğrencilerin yeni örnekler üretmesi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V.   Öğrencilerin genellemelere ulaşması </a:t>
            </a:r>
          </a:p>
          <a:p>
            <a:pPr algn="l">
              <a:defRPr/>
            </a:pPr>
            <a:r>
              <a:rPr lang="tr-TR" b="1" dirty="0" smtClean="0">
                <a:solidFill>
                  <a:srgbClr val="002060"/>
                </a:solidFill>
              </a:rPr>
              <a:t>Yukarıda    özellikleri    açıklanan    öğretme-öğrenme </a:t>
            </a:r>
            <a:endParaRPr lang="tr-TR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b="1" dirty="0" smtClean="0">
                <a:solidFill>
                  <a:srgbClr val="002060"/>
                </a:solidFill>
              </a:rPr>
              <a:t>yaklaşımı hangisidir?</a:t>
            </a:r>
            <a:endParaRPr lang="tr-TR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A)  Buluş yoluyla öğretim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B)   Sunuş yoluyla öğretim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C)  Araştırma-inceleme yoluyla öğretim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D)  Proje tabanlı öğretim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E)   Problem çözme yöntemi</a:t>
            </a:r>
          </a:p>
          <a:p>
            <a:pPr algn="l">
              <a:defRPr/>
            </a:pPr>
            <a:r>
              <a:rPr lang="tr-TR" b="1" dirty="0" smtClean="0"/>
              <a:t> </a:t>
            </a:r>
            <a:endParaRPr lang="tr-TR" dirty="0" smtClean="0"/>
          </a:p>
          <a:p>
            <a:pPr algn="l">
              <a:defRPr/>
            </a:pPr>
            <a:endParaRPr lang="tr-T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26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5650" y="4365625"/>
              <a:ext cx="365125" cy="309563"/>
            </p14:xfrm>
          </p:contentPart>
        </mc:Choice>
        <mc:Fallback>
          <p:pic>
            <p:nvPicPr>
              <p:cNvPr id="1126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6288" y="4356255"/>
                <a:ext cx="383849" cy="32830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39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14375" y="500063"/>
            <a:ext cx="8429625" cy="6357937"/>
          </a:xfrm>
        </p:spPr>
        <p:txBody>
          <a:bodyPr/>
          <a:lstStyle/>
          <a:p>
            <a:pPr algn="just">
              <a:defRPr/>
            </a:pPr>
            <a:r>
              <a:rPr lang="tr-TR" b="1" dirty="0" smtClean="0">
                <a:solidFill>
                  <a:srgbClr val="002060"/>
                </a:solidFill>
              </a:rPr>
              <a:t>6.Sınıf içi öğretme - öğrenme süreçlerinde öğretmen merkezli yaklaşımların tercih edilmesi aşağıdakilerden hangisini ön plana çıkarır?</a:t>
            </a:r>
            <a:endParaRPr lang="tr-TR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A)  işbirliği ve grupla çalışmayı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B)   Sunuş yoluyla öğrenmeyi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C)  İçerik üzerinde yoğunlaşmayı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D)  Üst düzey düşünme becerilerini geliştirmeyi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E)   Yaşamsal konulara önem vermeyi</a:t>
            </a:r>
          </a:p>
          <a:p>
            <a:pPr algn="l">
              <a:defRPr/>
            </a:pPr>
            <a:r>
              <a:rPr lang="tr-TR" sz="2800" dirty="0" smtClean="0"/>
              <a:t> </a:t>
            </a:r>
          </a:p>
          <a:p>
            <a:pPr algn="l">
              <a:defRPr/>
            </a:pPr>
            <a:endParaRPr lang="tr-TR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290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5650" y="2852738"/>
              <a:ext cx="468313" cy="325437"/>
            </p14:xfrm>
          </p:contentPart>
        </mc:Choice>
        <mc:Fallback>
          <p:pic>
            <p:nvPicPr>
              <p:cNvPr id="12290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6284" y="2843378"/>
                <a:ext cx="487046" cy="3441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172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42938" y="642938"/>
            <a:ext cx="8501062" cy="6215062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 Öğrencilerde  bilimsel   ve  bağımsız   düşünme </a:t>
            </a: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   becerilerini geliştirme 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 Bir   problemin   çözümüne   ilişkin   farklı yollar </a:t>
            </a: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   önerme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  Bir problemin çözümünde en uygun yolu bulma ve </a:t>
            </a: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    kullanma</a:t>
            </a:r>
          </a:p>
          <a:p>
            <a:pPr algn="l">
              <a:defRPr/>
            </a:pPr>
            <a:r>
              <a:rPr lang="tr-TR" sz="2400" b="1" dirty="0" smtClean="0">
                <a:solidFill>
                  <a:srgbClr val="002060"/>
                </a:solidFill>
              </a:rPr>
              <a:t>7.  Yukarıda özellikleri verilen öğretme-öğrenme yaklaşımı aşağıdakilerden hangisidir?</a:t>
            </a:r>
            <a:endParaRPr lang="tr-TR" sz="2400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A)  Buluş yoluyla öğretim</a:t>
            </a: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B)   Sunuş yoluyla öğretim</a:t>
            </a: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C)  Araştırma-inceleme yoluyla öğretim</a:t>
            </a: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D)  Proje tabanlı öğretim</a:t>
            </a:r>
          </a:p>
          <a:p>
            <a:pPr algn="l">
              <a:defRPr/>
            </a:pPr>
            <a:r>
              <a:rPr lang="tr-TR" sz="2400" dirty="0" smtClean="0">
                <a:solidFill>
                  <a:srgbClr val="002060"/>
                </a:solidFill>
              </a:rPr>
              <a:t>E)   İşbirlikçi öğrenme</a:t>
            </a:r>
          </a:p>
          <a:p>
            <a:pPr algn="l">
              <a:defRPr/>
            </a:pPr>
            <a:endParaRPr lang="tr-TR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314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4213" y="5084763"/>
              <a:ext cx="404812" cy="309562"/>
            </p14:xfrm>
          </p:contentPart>
        </mc:Choice>
        <mc:Fallback>
          <p:pic>
            <p:nvPicPr>
              <p:cNvPr id="13314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4849" y="5075404"/>
                <a:ext cx="423540" cy="32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722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14375" y="571500"/>
            <a:ext cx="7715250" cy="6286500"/>
          </a:xfrm>
        </p:spPr>
        <p:txBody>
          <a:bodyPr/>
          <a:lstStyle/>
          <a:p>
            <a:pPr algn="l">
              <a:defRPr/>
            </a:pPr>
            <a:r>
              <a:rPr lang="tr-TR" sz="2800" b="1" dirty="0" smtClean="0">
                <a:solidFill>
                  <a:srgbClr val="002060"/>
                </a:solidFill>
              </a:rPr>
              <a:t>8.</a:t>
            </a:r>
            <a:r>
              <a:rPr lang="tr-TR" sz="2800" dirty="0" smtClean="0">
                <a:solidFill>
                  <a:srgbClr val="002060"/>
                </a:solidFill>
              </a:rPr>
              <a:t>       </a:t>
            </a:r>
            <a:r>
              <a:rPr lang="tr-TR" sz="2800" b="1" dirty="0" smtClean="0">
                <a:solidFill>
                  <a:srgbClr val="002060"/>
                </a:solidFill>
              </a:rPr>
              <a:t>Sunuş yoluyla etkili öğretim yapmak isteyen öğretmen, aşağıdakilerden hangisinde kaçınmalıdır?</a:t>
            </a:r>
            <a:endParaRPr lang="tr-TR" sz="2800" dirty="0" smtClean="0">
              <a:solidFill>
                <a:srgbClr val="002060"/>
              </a:solidFill>
            </a:endParaRPr>
          </a:p>
          <a:p>
            <a:pPr algn="l">
              <a:defRPr/>
            </a:pPr>
            <a:endParaRPr lang="tr-TR" sz="2800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A)  İçeriği anlamlı bir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dirty="0" smtClean="0">
                <a:solidFill>
                  <a:srgbClr val="002060"/>
                </a:solidFill>
              </a:rPr>
              <a:t>yapı bütünlüğüne getirme ve sunma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B)   Sessiz ve pasif bir sınıf ortamını oluşturma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C)  Anlamlı öğrenmeyi sağlama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D)  Kavram haritaları, grafik ve şemaları kullanma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E)   Sunuşunu beden dili ve ses tonu ile destekleme</a:t>
            </a:r>
          </a:p>
          <a:p>
            <a:pPr algn="l">
              <a:defRPr/>
            </a:pPr>
            <a:endParaRPr lang="tr-TR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4338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4213" y="3500438"/>
              <a:ext cx="442912" cy="373062"/>
            </p14:xfrm>
          </p:contentPart>
        </mc:Choice>
        <mc:Fallback>
          <p:pic>
            <p:nvPicPr>
              <p:cNvPr id="14338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4851" y="3491075"/>
                <a:ext cx="461637" cy="39178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956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defRPr/>
            </a:pPr>
            <a:endParaRPr lang="tr-TR" sz="5400" b="1" dirty="0" smtClean="0"/>
          </a:p>
          <a:p>
            <a:pPr>
              <a:defRPr/>
            </a:pPr>
            <a:endParaRPr lang="tr-TR" sz="5400" b="1" dirty="0" smtClean="0"/>
          </a:p>
          <a:p>
            <a:pPr>
              <a:defRPr/>
            </a:pPr>
            <a:r>
              <a:rPr lang="tr-TR" sz="5400" b="1" dirty="0" smtClean="0">
                <a:solidFill>
                  <a:srgbClr val="C00000"/>
                </a:solidFill>
              </a:rPr>
              <a:t>9.10. ve 11. soruları aşağıdaki örnek öğretim etkinliğine göre yanıtlayınız.</a:t>
            </a:r>
            <a:endParaRPr lang="tr-TR" sz="5400" dirty="0" smtClean="0">
              <a:solidFill>
                <a:srgbClr val="C00000"/>
              </a:solidFill>
            </a:endParaRPr>
          </a:p>
          <a:p>
            <a:pPr algn="l"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4779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428625" y="714375"/>
            <a:ext cx="8715375" cy="6143625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2800" b="1" dirty="0" smtClean="0">
                <a:solidFill>
                  <a:srgbClr val="002060"/>
                </a:solidFill>
              </a:rPr>
              <a:t>12.Aşağıdakilerden hangisi derslerinde sunuş yoluyla öğretim yaklaşımını kullanan bir öğretmenin kaçınması gereken bir durumdur?</a:t>
            </a:r>
            <a:endParaRPr lang="tr-TR" sz="2800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A)  İlkelerden ve örnek durumlardan yararlanarak genel kuralları öğrenmeyi sağlama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B)   Sunuşunun önemli kurumlarını toparlayarak sunuyu bitirme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C)  içeriği anlamlı öğrenmeyi sağlayacak biçimde sunma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D)  Öğrencileri neleri öğrenecekleri konusunda bilgilendirme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E)   Sunuşunda öğrenciler ile yoğun etkileşimi kurma</a:t>
            </a:r>
          </a:p>
          <a:p>
            <a:pPr algn="l">
              <a:defRPr/>
            </a:pPr>
            <a:r>
              <a:rPr lang="tr-TR" sz="2800" b="1" dirty="0" smtClean="0"/>
              <a:t> </a:t>
            </a:r>
            <a:endParaRPr lang="tr-TR" sz="2800" dirty="0" smtClean="0"/>
          </a:p>
          <a:p>
            <a:pPr algn="l">
              <a:defRPr/>
            </a:pPr>
            <a:endParaRPr lang="tr-TR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536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8313" y="2205038"/>
              <a:ext cx="460375" cy="357187"/>
            </p14:xfrm>
          </p:contentPart>
        </mc:Choice>
        <mc:Fallback>
          <p:pic>
            <p:nvPicPr>
              <p:cNvPr id="1536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954" y="2195676"/>
                <a:ext cx="479092" cy="3759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854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42938" y="0"/>
            <a:ext cx="8501062" cy="6858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b="1" dirty="0" smtClean="0">
                <a:solidFill>
                  <a:srgbClr val="002060"/>
                </a:solidFill>
              </a:rPr>
              <a:t>13. Aşağıdaki öğretme - öğrenme yaklaşımı ve karşılarında kurucu ismi hangisinde yanlış verilmiştir?</a:t>
            </a:r>
            <a:endParaRPr lang="tr-TR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A) Sunuş yoluyla öğretim- </a:t>
            </a:r>
            <a:r>
              <a:rPr lang="tr-TR" dirty="0" err="1" smtClean="0">
                <a:solidFill>
                  <a:srgbClr val="00B050"/>
                </a:solidFill>
              </a:rPr>
              <a:t>Asubel</a:t>
            </a:r>
            <a:endParaRPr lang="tr-TR" dirty="0" smtClean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B)  Buluş yoluyla öğrenme -</a:t>
            </a:r>
            <a:r>
              <a:rPr lang="tr-TR" dirty="0" err="1" smtClean="0">
                <a:solidFill>
                  <a:srgbClr val="00B050"/>
                </a:solidFill>
              </a:rPr>
              <a:t>Bruner</a:t>
            </a:r>
            <a:endParaRPr lang="tr-TR" dirty="0" smtClean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C) Araştırma-İnceleme yoluyla öğretim -</a:t>
            </a:r>
            <a:r>
              <a:rPr lang="tr-TR" dirty="0" err="1" smtClean="0">
                <a:solidFill>
                  <a:srgbClr val="00B050"/>
                </a:solidFill>
              </a:rPr>
              <a:t>Dewey</a:t>
            </a:r>
            <a:endParaRPr lang="tr-TR" dirty="0" smtClean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D) İşbirlikçi öğrenme -</a:t>
            </a:r>
            <a:r>
              <a:rPr lang="tr-TR" dirty="0" err="1" smtClean="0">
                <a:solidFill>
                  <a:srgbClr val="00B050"/>
                </a:solidFill>
              </a:rPr>
              <a:t>Glaser</a:t>
            </a:r>
            <a:endParaRPr lang="tr-TR" dirty="0" smtClean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E) Öğretim durumları Modeli- </a:t>
            </a:r>
            <a:r>
              <a:rPr lang="tr-TR" dirty="0" err="1" smtClean="0">
                <a:solidFill>
                  <a:srgbClr val="00B050"/>
                </a:solidFill>
              </a:rPr>
              <a:t>Gagne</a:t>
            </a:r>
            <a:endParaRPr lang="tr-TR" dirty="0" smtClean="0">
              <a:solidFill>
                <a:srgbClr val="00B050"/>
              </a:solidFill>
            </a:endParaRPr>
          </a:p>
          <a:p>
            <a:pPr algn="l">
              <a:defRPr/>
            </a:pPr>
            <a:endParaRPr lang="tr-T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3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4213" y="3500438"/>
              <a:ext cx="381000" cy="301625"/>
            </p14:xfrm>
          </p:contentPart>
        </mc:Choice>
        <mc:Fallback>
          <p:pic>
            <p:nvPicPr>
              <p:cNvPr id="163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4850" y="3491080"/>
                <a:ext cx="399726" cy="32034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228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57250" y="571500"/>
            <a:ext cx="7715250" cy="62865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b="1" dirty="0" smtClean="0">
                <a:solidFill>
                  <a:srgbClr val="002060"/>
                </a:solidFill>
              </a:rPr>
              <a:t>14. Aşağıda verilen öğretme- öğrenme yaklaşımı ile kullanılan öğretim yöntemi ve tekniği eleştirmesi hangisinde yanlış verilmiştir?</a:t>
            </a:r>
            <a:endParaRPr lang="tr-TR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A)  Sunuş   yoluyla    öğretme </a:t>
            </a:r>
            <a:r>
              <a:rPr lang="tr-TR" dirty="0" smtClean="0">
                <a:solidFill>
                  <a:srgbClr val="C00000"/>
                </a:solidFill>
              </a:rPr>
              <a:t>- Örnek olay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B) Programlı öğretim  -   </a:t>
            </a:r>
            <a:r>
              <a:rPr lang="tr-TR" dirty="0" smtClean="0">
                <a:solidFill>
                  <a:srgbClr val="C00000"/>
                </a:solidFill>
              </a:rPr>
              <a:t>Kademeli yaklaşma</a:t>
            </a: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C) Buluş yoluyla öğretim - </a:t>
            </a:r>
            <a:r>
              <a:rPr lang="tr-TR" dirty="0" smtClean="0">
                <a:solidFill>
                  <a:srgbClr val="FF0000"/>
                </a:solidFill>
                <a:hlinkClick r:id="" action="ppaction://noaction"/>
              </a:rPr>
              <a:t>Güdümlü tartışma</a:t>
            </a:r>
            <a:endParaRPr lang="tr-TR" dirty="0" smtClean="0">
              <a:solidFill>
                <a:srgbClr val="FF000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D) </a:t>
            </a:r>
            <a:r>
              <a:rPr lang="tr-TR" sz="2800" dirty="0" smtClean="0">
                <a:solidFill>
                  <a:srgbClr val="002060"/>
                </a:solidFill>
              </a:rPr>
              <a:t>Araştırma -İnceleme yoluyla öğretim - </a:t>
            </a:r>
            <a:r>
              <a:rPr lang="tr-TR" sz="2800" dirty="0" smtClean="0">
                <a:solidFill>
                  <a:srgbClr val="C00000"/>
                </a:solidFill>
              </a:rPr>
              <a:t>Beyin fırtınası</a:t>
            </a:r>
            <a:endParaRPr lang="tr-TR" dirty="0" smtClean="0">
              <a:solidFill>
                <a:srgbClr val="C00000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rgbClr val="002060"/>
                </a:solidFill>
              </a:rPr>
              <a:t>E) Tam öğrenme - </a:t>
            </a:r>
            <a:r>
              <a:rPr lang="tr-TR" dirty="0" smtClean="0">
                <a:solidFill>
                  <a:srgbClr val="C00000"/>
                </a:solidFill>
              </a:rPr>
              <a:t>Karma yöntem</a:t>
            </a:r>
          </a:p>
          <a:p>
            <a:pPr algn="l">
              <a:defRPr/>
            </a:pPr>
            <a:endParaRPr lang="tr-T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7410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0113" y="2708275"/>
              <a:ext cx="561975" cy="381000"/>
            </p14:xfrm>
          </p:contentPart>
        </mc:Choice>
        <mc:Fallback>
          <p:pic>
            <p:nvPicPr>
              <p:cNvPr id="17410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753" y="2698912"/>
                <a:ext cx="580695" cy="3997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98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Dikdörtgen"/>
          <p:cNvSpPr>
            <a:spLocks noChangeArrowheads="1"/>
          </p:cNvSpPr>
          <p:nvPr/>
        </p:nvSpPr>
        <p:spPr bwMode="auto">
          <a:xfrm>
            <a:off x="1000125" y="1143000"/>
            <a:ext cx="73580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4000" b="1">
                <a:solidFill>
                  <a:srgbClr val="FF0000"/>
                </a:solidFill>
              </a:rPr>
              <a:t>Güdümlü tartışma yöntemi </a:t>
            </a:r>
            <a:r>
              <a:rPr lang="tr-TR" sz="4000" b="1"/>
              <a:t>Öğrencilerin hedef davranışları kazanmaları için yaşantı ve görüşlerini paylaştıkları, </a:t>
            </a:r>
            <a:r>
              <a:rPr lang="tr-TR" sz="4000" b="1">
                <a:solidFill>
                  <a:srgbClr val="007033"/>
                </a:solidFill>
              </a:rPr>
              <a:t>öğretmenin gözetiminde </a:t>
            </a:r>
            <a:r>
              <a:rPr lang="tr-TR" sz="4000" b="1"/>
              <a:t>yapılan grup kontrol sürecidir</a:t>
            </a:r>
            <a:r>
              <a:rPr lang="tr-TR" sz="2400" b="1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4641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42938" y="571500"/>
            <a:ext cx="8501062" cy="6286500"/>
          </a:xfrm>
        </p:spPr>
        <p:txBody>
          <a:bodyPr/>
          <a:lstStyle/>
          <a:p>
            <a:pPr algn="l">
              <a:defRPr/>
            </a:pPr>
            <a:r>
              <a:rPr lang="tr-TR" sz="2800" b="1" dirty="0" smtClean="0">
                <a:solidFill>
                  <a:srgbClr val="002060"/>
                </a:solidFill>
              </a:rPr>
              <a:t>15. Aşağıdakilerden hangisi öğretme-öğrenme sürecinin gelişme etkinlikleri içerisinde </a:t>
            </a:r>
            <a:r>
              <a:rPr lang="tr-TR" sz="2800" b="1" u="sng" dirty="0" smtClean="0">
                <a:solidFill>
                  <a:srgbClr val="002060"/>
                </a:solidFill>
              </a:rPr>
              <a:t>yer almaz</a:t>
            </a:r>
            <a:r>
              <a:rPr lang="tr-TR" sz="2800" b="1" dirty="0" smtClean="0">
                <a:solidFill>
                  <a:srgbClr val="002060"/>
                </a:solidFill>
              </a:rPr>
              <a:t>?</a:t>
            </a:r>
            <a:endParaRPr lang="tr-TR" sz="2800" dirty="0" smtClean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A)  Öğrencilere neleri öğreneceklerini söyleme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B)   Buluş yoluyla öğrenmeyi sağlayacak etkinlikleri düzenleme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C)  Tartışma soru - cevap, beyin fırtınası gibi tekniklere yer verme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D)  Bilgilendirmekten çok, buldurma yapılır.</a:t>
            </a:r>
          </a:p>
          <a:p>
            <a:pPr algn="l">
              <a:defRPr/>
            </a:pPr>
            <a:r>
              <a:rPr lang="tr-TR" sz="2800" dirty="0" smtClean="0">
                <a:solidFill>
                  <a:srgbClr val="002060"/>
                </a:solidFill>
              </a:rPr>
              <a:t>E)   Öğrencilerin etkin katılımının sağlanması</a:t>
            </a:r>
          </a:p>
          <a:p>
            <a:pPr algn="l">
              <a:defRPr/>
            </a:pPr>
            <a:endParaRPr lang="tr-TR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434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4213" y="1628775"/>
              <a:ext cx="373062" cy="349250"/>
            </p14:xfrm>
          </p:contentPart>
        </mc:Choice>
        <mc:Fallback>
          <p:pic>
            <p:nvPicPr>
              <p:cNvPr id="18434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4850" y="1619414"/>
                <a:ext cx="391787" cy="36797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360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1144</Words>
  <Application>Microsoft Office PowerPoint</Application>
  <PresentationFormat>Ekran Gösterisi (4:3)</PresentationFormat>
  <Paragraphs>150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ÖĞRETİM STRATEJİLERİ SORU ÖRNEKLERİ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ozybyte</dc:creator>
  <cp:lastModifiedBy>ozybyte</cp:lastModifiedBy>
  <cp:revision>1</cp:revision>
  <dcterms:created xsi:type="dcterms:W3CDTF">2013-02-26T08:33:27Z</dcterms:created>
  <dcterms:modified xsi:type="dcterms:W3CDTF">2013-02-26T08:33:57Z</dcterms:modified>
</cp:coreProperties>
</file>