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1"/>
    <p:sldMasterId id="2147483694" r:id="rId2"/>
  </p:sldMasterIdLst>
  <p:sldIdLst>
    <p:sldId id="256" r:id="rId3"/>
    <p:sldId id="257" r:id="rId4"/>
    <p:sldId id="258" r:id="rId5"/>
    <p:sldId id="259" r:id="rId6"/>
    <p:sldId id="260" r:id="rId7"/>
    <p:sldId id="274" r:id="rId8"/>
    <p:sldId id="261" r:id="rId9"/>
    <p:sldId id="275" r:id="rId10"/>
    <p:sldId id="263" r:id="rId11"/>
    <p:sldId id="276" r:id="rId12"/>
    <p:sldId id="265" r:id="rId13"/>
    <p:sldId id="266" r:id="rId14"/>
    <p:sldId id="277" r:id="rId15"/>
    <p:sldId id="268" r:id="rId16"/>
    <p:sldId id="278" r:id="rId17"/>
    <p:sldId id="269" r:id="rId18"/>
    <p:sldId id="279" r:id="rId19"/>
    <p:sldId id="271" r:id="rId20"/>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6" d="100"/>
          <a:sy n="86" d="100"/>
        </p:scale>
        <p:origin x="-570"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4274" name="Group 2"/>
          <p:cNvGrpSpPr>
            <a:grpSpLocks/>
          </p:cNvGrpSpPr>
          <p:nvPr/>
        </p:nvGrpSpPr>
        <p:grpSpPr bwMode="auto">
          <a:xfrm>
            <a:off x="0" y="2438400"/>
            <a:ext cx="9009063" cy="1052513"/>
            <a:chOff x="0" y="1536"/>
            <a:chExt cx="5675" cy="663"/>
          </a:xfrm>
        </p:grpSpPr>
        <p:grpSp>
          <p:nvGrpSpPr>
            <p:cNvPr id="54275" name="Group 3"/>
            <p:cNvGrpSpPr>
              <a:grpSpLocks/>
            </p:cNvGrpSpPr>
            <p:nvPr/>
          </p:nvGrpSpPr>
          <p:grpSpPr bwMode="auto">
            <a:xfrm>
              <a:off x="183" y="1604"/>
              <a:ext cx="448" cy="299"/>
              <a:chOff x="720" y="336"/>
              <a:chExt cx="624" cy="432"/>
            </a:xfrm>
          </p:grpSpPr>
          <p:sp>
            <p:nvSpPr>
              <p:cNvPr id="54276" name="Rectangle 4"/>
              <p:cNvSpPr>
                <a:spLocks noChangeArrowheads="1"/>
              </p:cNvSpPr>
              <p:nvPr/>
            </p:nvSpPr>
            <p:spPr bwMode="auto">
              <a:xfrm>
                <a:off x="720" y="336"/>
                <a:ext cx="384" cy="432"/>
              </a:xfrm>
              <a:prstGeom prst="rect">
                <a:avLst/>
              </a:prstGeom>
              <a:solidFill>
                <a:schemeClr val="folHlink"/>
              </a:solidFill>
              <a:ln w="9525">
                <a:noFill/>
                <a:miter lim="800000"/>
                <a:headEnd/>
                <a:tailEnd/>
              </a:ln>
              <a:effectLst/>
            </p:spPr>
            <p:txBody>
              <a:bodyPr wrap="none" anchor="ctr"/>
              <a:lstStyle/>
              <a:p>
                <a:endParaRPr lang="tr-TR"/>
              </a:p>
            </p:txBody>
          </p:sp>
          <p:sp>
            <p:nvSpPr>
              <p:cNvPr id="54277"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endParaRPr lang="tr-TR"/>
              </a:p>
            </p:txBody>
          </p:sp>
        </p:grpSp>
        <p:grpSp>
          <p:nvGrpSpPr>
            <p:cNvPr id="54278" name="Group 6"/>
            <p:cNvGrpSpPr>
              <a:grpSpLocks/>
            </p:cNvGrpSpPr>
            <p:nvPr/>
          </p:nvGrpSpPr>
          <p:grpSpPr bwMode="auto">
            <a:xfrm>
              <a:off x="261" y="1870"/>
              <a:ext cx="465" cy="299"/>
              <a:chOff x="912" y="2640"/>
              <a:chExt cx="672" cy="432"/>
            </a:xfrm>
          </p:grpSpPr>
          <p:sp>
            <p:nvSpPr>
              <p:cNvPr id="54279" name="Rectangle 7"/>
              <p:cNvSpPr>
                <a:spLocks noChangeArrowheads="1"/>
              </p:cNvSpPr>
              <p:nvPr/>
            </p:nvSpPr>
            <p:spPr bwMode="auto">
              <a:xfrm>
                <a:off x="912" y="2640"/>
                <a:ext cx="384" cy="432"/>
              </a:xfrm>
              <a:prstGeom prst="rect">
                <a:avLst/>
              </a:prstGeom>
              <a:solidFill>
                <a:schemeClr val="accent2"/>
              </a:solidFill>
              <a:ln w="9525">
                <a:noFill/>
                <a:miter lim="800000"/>
                <a:headEnd/>
                <a:tailEnd/>
              </a:ln>
              <a:effectLst/>
            </p:spPr>
            <p:txBody>
              <a:bodyPr wrap="none" anchor="ctr"/>
              <a:lstStyle/>
              <a:p>
                <a:endParaRPr lang="tr-TR"/>
              </a:p>
            </p:txBody>
          </p:sp>
          <p:sp>
            <p:nvSpPr>
              <p:cNvPr id="54280"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endParaRPr lang="tr-TR"/>
              </a:p>
            </p:txBody>
          </p:sp>
        </p:grpSp>
        <p:sp>
          <p:nvSpPr>
            <p:cNvPr id="54281"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endParaRPr lang="tr-TR"/>
            </a:p>
          </p:txBody>
        </p:sp>
        <p:sp>
          <p:nvSpPr>
            <p:cNvPr id="54282" name="Rectangle 10"/>
            <p:cNvSpPr>
              <a:spLocks noChangeArrowheads="1"/>
            </p:cNvSpPr>
            <p:nvPr/>
          </p:nvSpPr>
          <p:spPr bwMode="auto">
            <a:xfrm>
              <a:off x="400" y="1536"/>
              <a:ext cx="20" cy="663"/>
            </a:xfrm>
            <a:prstGeom prst="rect">
              <a:avLst/>
            </a:prstGeom>
            <a:solidFill>
              <a:schemeClr val="bg2"/>
            </a:solidFill>
            <a:ln w="9525">
              <a:noFill/>
              <a:miter lim="800000"/>
              <a:headEnd/>
              <a:tailEnd/>
            </a:ln>
            <a:effectLst/>
          </p:spPr>
          <p:txBody>
            <a:bodyPr wrap="none" anchor="ctr"/>
            <a:lstStyle/>
            <a:p>
              <a:endParaRPr lang="tr-TR"/>
            </a:p>
          </p:txBody>
        </p:sp>
        <p:sp>
          <p:nvSpPr>
            <p:cNvPr id="54283"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endParaRPr lang="tr-TR"/>
            </a:p>
          </p:txBody>
        </p:sp>
      </p:grpSp>
      <p:sp>
        <p:nvSpPr>
          <p:cNvPr id="54284" name="Rectangle 12"/>
          <p:cNvSpPr>
            <a:spLocks noGrp="1" noChangeArrowheads="1"/>
          </p:cNvSpPr>
          <p:nvPr>
            <p:ph type="ctrTitle"/>
          </p:nvPr>
        </p:nvSpPr>
        <p:spPr>
          <a:xfrm>
            <a:off x="990600" y="1676400"/>
            <a:ext cx="7772400" cy="1462088"/>
          </a:xfrm>
        </p:spPr>
        <p:txBody>
          <a:bodyPr/>
          <a:lstStyle>
            <a:lvl1pPr>
              <a:defRPr/>
            </a:lvl1pPr>
          </a:lstStyle>
          <a:p>
            <a:r>
              <a:rPr lang="tr-TR"/>
              <a:t>Asıl başlık stili için tıklatın</a:t>
            </a:r>
          </a:p>
        </p:txBody>
      </p:sp>
      <p:sp>
        <p:nvSpPr>
          <p:cNvPr id="54285"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tr-TR"/>
              <a:t>Asıl alt başlık stilini düzenlemek için tıklatın</a:t>
            </a:r>
          </a:p>
        </p:txBody>
      </p:sp>
      <p:sp>
        <p:nvSpPr>
          <p:cNvPr id="54286" name="Rectangle 14"/>
          <p:cNvSpPr>
            <a:spLocks noGrp="1" noChangeArrowheads="1"/>
          </p:cNvSpPr>
          <p:nvPr>
            <p:ph type="dt" sz="half" idx="2"/>
          </p:nvPr>
        </p:nvSpPr>
        <p:spPr>
          <a:xfrm>
            <a:off x="990600" y="6248400"/>
            <a:ext cx="1905000" cy="457200"/>
          </a:xfrm>
        </p:spPr>
        <p:txBody>
          <a:bodyPr/>
          <a:lstStyle>
            <a:lvl1pPr>
              <a:defRPr>
                <a:solidFill>
                  <a:schemeClr val="bg2"/>
                </a:solidFill>
              </a:defRPr>
            </a:lvl1pPr>
          </a:lstStyle>
          <a:p>
            <a:fld id="{3ADBF897-5B94-4C99-8BF7-06FAD3C9CD34}" type="datetimeFigureOut">
              <a:rPr lang="tr-TR"/>
              <a:pPr/>
              <a:t>08.03.2012</a:t>
            </a:fld>
            <a:endParaRPr lang="tr-TR"/>
          </a:p>
        </p:txBody>
      </p:sp>
      <p:sp>
        <p:nvSpPr>
          <p:cNvPr id="54287" name="Rectangle 15"/>
          <p:cNvSpPr>
            <a:spLocks noGrp="1" noChangeArrowheads="1"/>
          </p:cNvSpPr>
          <p:nvPr>
            <p:ph type="ftr" sz="quarter" idx="3"/>
          </p:nvPr>
        </p:nvSpPr>
        <p:spPr>
          <a:xfrm>
            <a:off x="3429000" y="6248400"/>
            <a:ext cx="2895600" cy="457200"/>
          </a:xfrm>
        </p:spPr>
        <p:txBody>
          <a:bodyPr/>
          <a:lstStyle>
            <a:lvl1pPr>
              <a:defRPr>
                <a:solidFill>
                  <a:schemeClr val="bg2"/>
                </a:solidFill>
              </a:defRPr>
            </a:lvl1pPr>
          </a:lstStyle>
          <a:p>
            <a:endParaRPr lang="tr-TR"/>
          </a:p>
        </p:txBody>
      </p:sp>
      <p:sp>
        <p:nvSpPr>
          <p:cNvPr id="54288" name="Rectangle 16"/>
          <p:cNvSpPr>
            <a:spLocks noGrp="1" noChangeArrowheads="1"/>
          </p:cNvSpPr>
          <p:nvPr>
            <p:ph type="sldNum" sz="quarter" idx="4"/>
          </p:nvPr>
        </p:nvSpPr>
        <p:spPr>
          <a:xfrm>
            <a:off x="6858000" y="6248400"/>
            <a:ext cx="1905000" cy="457200"/>
          </a:xfrm>
        </p:spPr>
        <p:txBody>
          <a:bodyPr/>
          <a:lstStyle>
            <a:lvl1pPr>
              <a:defRPr>
                <a:solidFill>
                  <a:schemeClr val="bg2"/>
                </a:solidFill>
              </a:defRPr>
            </a:lvl1pPr>
          </a:lstStyle>
          <a:p>
            <a:fld id="{A8EE3ACC-1E04-46C0-9C91-10B27283248A}" type="slidenum">
              <a:rPr lang="tr-TR"/>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lvl1pPr>
              <a:defRPr/>
            </a:lvl1pPr>
          </a:lstStyle>
          <a:p>
            <a:fld id="{51165D2C-8D0F-43EB-9765-C7ABEA2E2099}" type="datetimeFigureOut">
              <a:rPr lang="tr-TR"/>
              <a:pPr/>
              <a:t>08.03.2012</a:t>
            </a:fld>
            <a:endParaRPr lang="tr-TR"/>
          </a:p>
        </p:txBody>
      </p:sp>
      <p:sp>
        <p:nvSpPr>
          <p:cNvPr id="5" name="Footer Placeholder 4"/>
          <p:cNvSpPr>
            <a:spLocks noGrp="1"/>
          </p:cNvSpPr>
          <p:nvPr>
            <p:ph type="ftr" sz="quarter" idx="11"/>
          </p:nvPr>
        </p:nvSpPr>
        <p:spPr/>
        <p:txBody>
          <a:bodyPr/>
          <a:lstStyle>
            <a:lvl1pPr>
              <a:defRPr/>
            </a:lvl1pPr>
          </a:lstStyle>
          <a:p>
            <a:endParaRPr lang="tr-TR"/>
          </a:p>
        </p:txBody>
      </p:sp>
      <p:sp>
        <p:nvSpPr>
          <p:cNvPr id="6" name="Slide Number Placeholder 5"/>
          <p:cNvSpPr>
            <a:spLocks noGrp="1"/>
          </p:cNvSpPr>
          <p:nvPr>
            <p:ph type="sldNum" sz="quarter" idx="12"/>
          </p:nvPr>
        </p:nvSpPr>
        <p:spPr/>
        <p:txBody>
          <a:bodyPr/>
          <a:lstStyle>
            <a:lvl1pPr>
              <a:defRPr/>
            </a:lvl1pPr>
          </a:lstStyle>
          <a:p>
            <a:fld id="{28965609-2E1C-4378-81C9-D4CF86356A33}" type="slidenum">
              <a:rPr lang="tr-TR"/>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95835D99-601B-4705-B542-C757904D1218}" type="datetimeFigureOut">
              <a:rPr lang="tr-TR"/>
              <a:pPr/>
              <a:t>08.03.2012</a:t>
            </a:fld>
            <a:endParaRPr lang="tr-TR"/>
          </a:p>
        </p:txBody>
      </p:sp>
      <p:sp>
        <p:nvSpPr>
          <p:cNvPr id="5" name="Footer Placeholder 4"/>
          <p:cNvSpPr>
            <a:spLocks noGrp="1"/>
          </p:cNvSpPr>
          <p:nvPr>
            <p:ph type="ftr" sz="quarter" idx="11"/>
          </p:nvPr>
        </p:nvSpPr>
        <p:spPr/>
        <p:txBody>
          <a:bodyPr/>
          <a:lstStyle>
            <a:lvl1pPr>
              <a:defRPr/>
            </a:lvl1pPr>
          </a:lstStyle>
          <a:p>
            <a:endParaRPr lang="tr-TR"/>
          </a:p>
        </p:txBody>
      </p:sp>
      <p:sp>
        <p:nvSpPr>
          <p:cNvPr id="6" name="Slide Number Placeholder 5"/>
          <p:cNvSpPr>
            <a:spLocks noGrp="1"/>
          </p:cNvSpPr>
          <p:nvPr>
            <p:ph type="sldNum" sz="quarter" idx="12"/>
          </p:nvPr>
        </p:nvSpPr>
        <p:spPr/>
        <p:txBody>
          <a:bodyPr/>
          <a:lstStyle>
            <a:lvl1pPr>
              <a:defRPr/>
            </a:lvl1pPr>
          </a:lstStyle>
          <a:p>
            <a:fld id="{793E8D35-B171-460A-88BD-336D46C3F53B}" type="slidenum">
              <a:rPr lang="tr-TR"/>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Content Placeholder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Content Placeholder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Date Placeholder 4"/>
          <p:cNvSpPr>
            <a:spLocks noGrp="1"/>
          </p:cNvSpPr>
          <p:nvPr>
            <p:ph type="dt" sz="half" idx="10"/>
          </p:nvPr>
        </p:nvSpPr>
        <p:spPr/>
        <p:txBody>
          <a:bodyPr/>
          <a:lstStyle>
            <a:lvl1pPr>
              <a:defRPr/>
            </a:lvl1pPr>
          </a:lstStyle>
          <a:p>
            <a:fld id="{82CB97C5-5D2F-40A3-9EE2-CA3486A0F803}" type="datetimeFigureOut">
              <a:rPr lang="tr-TR"/>
              <a:pPr/>
              <a:t>08.03.2012</a:t>
            </a:fld>
            <a:endParaRPr lang="tr-TR"/>
          </a:p>
        </p:txBody>
      </p:sp>
      <p:sp>
        <p:nvSpPr>
          <p:cNvPr id="6" name="Footer Placeholder 5"/>
          <p:cNvSpPr>
            <a:spLocks noGrp="1"/>
          </p:cNvSpPr>
          <p:nvPr>
            <p:ph type="ftr" sz="quarter" idx="11"/>
          </p:nvPr>
        </p:nvSpPr>
        <p:spPr/>
        <p:txBody>
          <a:bodyPr/>
          <a:lstStyle>
            <a:lvl1pPr>
              <a:defRPr/>
            </a:lvl1pPr>
          </a:lstStyle>
          <a:p>
            <a:endParaRPr lang="tr-TR"/>
          </a:p>
        </p:txBody>
      </p:sp>
      <p:sp>
        <p:nvSpPr>
          <p:cNvPr id="7" name="Slide Number Placeholder 6"/>
          <p:cNvSpPr>
            <a:spLocks noGrp="1"/>
          </p:cNvSpPr>
          <p:nvPr>
            <p:ph type="sldNum" sz="quarter" idx="12"/>
          </p:nvPr>
        </p:nvSpPr>
        <p:spPr/>
        <p:txBody>
          <a:bodyPr/>
          <a:lstStyle>
            <a:lvl1pPr>
              <a:defRPr/>
            </a:lvl1pPr>
          </a:lstStyle>
          <a:p>
            <a:fld id="{E04D7D55-6844-4274-9B2A-612DF96DE7C5}" type="slidenum">
              <a:rPr lang="tr-TR"/>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7" name="Date Placeholder 6"/>
          <p:cNvSpPr>
            <a:spLocks noGrp="1"/>
          </p:cNvSpPr>
          <p:nvPr>
            <p:ph type="dt" sz="half" idx="10"/>
          </p:nvPr>
        </p:nvSpPr>
        <p:spPr/>
        <p:txBody>
          <a:bodyPr/>
          <a:lstStyle>
            <a:lvl1pPr>
              <a:defRPr/>
            </a:lvl1pPr>
          </a:lstStyle>
          <a:p>
            <a:fld id="{444D75C2-A517-439B-B1B1-5D11B3EF5540}" type="datetimeFigureOut">
              <a:rPr lang="tr-TR"/>
              <a:pPr/>
              <a:t>08.03.2012</a:t>
            </a:fld>
            <a:endParaRPr lang="tr-TR"/>
          </a:p>
        </p:txBody>
      </p:sp>
      <p:sp>
        <p:nvSpPr>
          <p:cNvPr id="8" name="Footer Placeholder 7"/>
          <p:cNvSpPr>
            <a:spLocks noGrp="1"/>
          </p:cNvSpPr>
          <p:nvPr>
            <p:ph type="ftr" sz="quarter" idx="11"/>
          </p:nvPr>
        </p:nvSpPr>
        <p:spPr/>
        <p:txBody>
          <a:bodyPr/>
          <a:lstStyle>
            <a:lvl1pPr>
              <a:defRPr/>
            </a:lvl1pPr>
          </a:lstStyle>
          <a:p>
            <a:endParaRPr lang="tr-TR"/>
          </a:p>
        </p:txBody>
      </p:sp>
      <p:sp>
        <p:nvSpPr>
          <p:cNvPr id="9" name="Slide Number Placeholder 8"/>
          <p:cNvSpPr>
            <a:spLocks noGrp="1"/>
          </p:cNvSpPr>
          <p:nvPr>
            <p:ph type="sldNum" sz="quarter" idx="12"/>
          </p:nvPr>
        </p:nvSpPr>
        <p:spPr/>
        <p:txBody>
          <a:bodyPr/>
          <a:lstStyle>
            <a:lvl1pPr>
              <a:defRPr/>
            </a:lvl1pPr>
          </a:lstStyle>
          <a:p>
            <a:fld id="{65374B34-6B91-4697-BD8C-B602920891BD}" type="slidenum">
              <a:rPr lang="tr-TR"/>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Date Placeholder 2"/>
          <p:cNvSpPr>
            <a:spLocks noGrp="1"/>
          </p:cNvSpPr>
          <p:nvPr>
            <p:ph type="dt" sz="half" idx="10"/>
          </p:nvPr>
        </p:nvSpPr>
        <p:spPr/>
        <p:txBody>
          <a:bodyPr/>
          <a:lstStyle>
            <a:lvl1pPr>
              <a:defRPr/>
            </a:lvl1pPr>
          </a:lstStyle>
          <a:p>
            <a:fld id="{6D34A6E7-CB67-4FA6-AC14-061989DDB14D}" type="datetimeFigureOut">
              <a:rPr lang="tr-TR"/>
              <a:pPr/>
              <a:t>08.03.2012</a:t>
            </a:fld>
            <a:endParaRPr lang="tr-TR"/>
          </a:p>
        </p:txBody>
      </p:sp>
      <p:sp>
        <p:nvSpPr>
          <p:cNvPr id="4" name="Footer Placeholder 3"/>
          <p:cNvSpPr>
            <a:spLocks noGrp="1"/>
          </p:cNvSpPr>
          <p:nvPr>
            <p:ph type="ftr" sz="quarter" idx="11"/>
          </p:nvPr>
        </p:nvSpPr>
        <p:spPr/>
        <p:txBody>
          <a:bodyPr/>
          <a:lstStyle>
            <a:lvl1pPr>
              <a:defRPr/>
            </a:lvl1pPr>
          </a:lstStyle>
          <a:p>
            <a:endParaRPr lang="tr-TR"/>
          </a:p>
        </p:txBody>
      </p:sp>
      <p:sp>
        <p:nvSpPr>
          <p:cNvPr id="5" name="Slide Number Placeholder 4"/>
          <p:cNvSpPr>
            <a:spLocks noGrp="1"/>
          </p:cNvSpPr>
          <p:nvPr>
            <p:ph type="sldNum" sz="quarter" idx="12"/>
          </p:nvPr>
        </p:nvSpPr>
        <p:spPr/>
        <p:txBody>
          <a:bodyPr/>
          <a:lstStyle>
            <a:lvl1pPr>
              <a:defRPr/>
            </a:lvl1pPr>
          </a:lstStyle>
          <a:p>
            <a:fld id="{6040726C-7289-4532-BE0F-D58D3C7DDB5C}" type="slidenum">
              <a:rPr lang="tr-TR"/>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74222477-E94D-48AF-ABDE-808500AE5A33}" type="datetimeFigureOut">
              <a:rPr lang="tr-TR"/>
              <a:pPr/>
              <a:t>08.03.2012</a:t>
            </a:fld>
            <a:endParaRPr lang="tr-TR"/>
          </a:p>
        </p:txBody>
      </p:sp>
      <p:sp>
        <p:nvSpPr>
          <p:cNvPr id="3" name="Footer Placeholder 2"/>
          <p:cNvSpPr>
            <a:spLocks noGrp="1"/>
          </p:cNvSpPr>
          <p:nvPr>
            <p:ph type="ftr" sz="quarter" idx="11"/>
          </p:nvPr>
        </p:nvSpPr>
        <p:spPr/>
        <p:txBody>
          <a:bodyPr/>
          <a:lstStyle>
            <a:lvl1pPr>
              <a:defRPr/>
            </a:lvl1pPr>
          </a:lstStyle>
          <a:p>
            <a:endParaRPr lang="tr-TR"/>
          </a:p>
        </p:txBody>
      </p:sp>
      <p:sp>
        <p:nvSpPr>
          <p:cNvPr id="4" name="Slide Number Placeholder 3"/>
          <p:cNvSpPr>
            <a:spLocks noGrp="1"/>
          </p:cNvSpPr>
          <p:nvPr>
            <p:ph type="sldNum" sz="quarter" idx="12"/>
          </p:nvPr>
        </p:nvSpPr>
        <p:spPr/>
        <p:txBody>
          <a:bodyPr/>
          <a:lstStyle>
            <a:lvl1pPr>
              <a:defRPr/>
            </a:lvl1pPr>
          </a:lstStyle>
          <a:p>
            <a:fld id="{23AE1C99-D67E-49CF-B36B-43D3622A2515}" type="slidenum">
              <a:rPr lang="tr-TR"/>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B661EF87-3CD9-49EE-A6EC-8310611A640E}" type="datetimeFigureOut">
              <a:rPr lang="tr-TR"/>
              <a:pPr/>
              <a:t>08.03.2012</a:t>
            </a:fld>
            <a:endParaRPr lang="tr-TR"/>
          </a:p>
        </p:txBody>
      </p:sp>
      <p:sp>
        <p:nvSpPr>
          <p:cNvPr id="6" name="Footer Placeholder 5"/>
          <p:cNvSpPr>
            <a:spLocks noGrp="1"/>
          </p:cNvSpPr>
          <p:nvPr>
            <p:ph type="ftr" sz="quarter" idx="11"/>
          </p:nvPr>
        </p:nvSpPr>
        <p:spPr/>
        <p:txBody>
          <a:bodyPr/>
          <a:lstStyle>
            <a:lvl1pPr>
              <a:defRPr/>
            </a:lvl1pPr>
          </a:lstStyle>
          <a:p>
            <a:endParaRPr lang="tr-TR"/>
          </a:p>
        </p:txBody>
      </p:sp>
      <p:sp>
        <p:nvSpPr>
          <p:cNvPr id="7" name="Slide Number Placeholder 6"/>
          <p:cNvSpPr>
            <a:spLocks noGrp="1"/>
          </p:cNvSpPr>
          <p:nvPr>
            <p:ph type="sldNum" sz="quarter" idx="12"/>
          </p:nvPr>
        </p:nvSpPr>
        <p:spPr/>
        <p:txBody>
          <a:bodyPr/>
          <a:lstStyle>
            <a:lvl1pPr>
              <a:defRPr/>
            </a:lvl1pPr>
          </a:lstStyle>
          <a:p>
            <a:fld id="{8CE20D45-59A1-4BD1-A571-EFFF4933A57E}" type="slidenum">
              <a:rPr lang="tr-TR"/>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D5308BD0-127C-49BA-B19C-8C7B67DF49D9}" type="datetimeFigureOut">
              <a:rPr lang="tr-TR"/>
              <a:pPr/>
              <a:t>08.03.2012</a:t>
            </a:fld>
            <a:endParaRPr lang="tr-TR"/>
          </a:p>
        </p:txBody>
      </p:sp>
      <p:sp>
        <p:nvSpPr>
          <p:cNvPr id="6" name="Footer Placeholder 5"/>
          <p:cNvSpPr>
            <a:spLocks noGrp="1"/>
          </p:cNvSpPr>
          <p:nvPr>
            <p:ph type="ftr" sz="quarter" idx="11"/>
          </p:nvPr>
        </p:nvSpPr>
        <p:spPr/>
        <p:txBody>
          <a:bodyPr/>
          <a:lstStyle>
            <a:lvl1pPr>
              <a:defRPr/>
            </a:lvl1pPr>
          </a:lstStyle>
          <a:p>
            <a:endParaRPr lang="tr-TR"/>
          </a:p>
        </p:txBody>
      </p:sp>
      <p:sp>
        <p:nvSpPr>
          <p:cNvPr id="7" name="Slide Number Placeholder 6"/>
          <p:cNvSpPr>
            <a:spLocks noGrp="1"/>
          </p:cNvSpPr>
          <p:nvPr>
            <p:ph type="sldNum" sz="quarter" idx="12"/>
          </p:nvPr>
        </p:nvSpPr>
        <p:spPr/>
        <p:txBody>
          <a:bodyPr/>
          <a:lstStyle>
            <a:lvl1pPr>
              <a:defRPr/>
            </a:lvl1pPr>
          </a:lstStyle>
          <a:p>
            <a:fld id="{3BE64A3E-163C-4792-B5C9-7D42425B6D3B}" type="slidenum">
              <a:rPr lang="tr-TR"/>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lvl1pPr>
              <a:defRPr/>
            </a:lvl1pPr>
          </a:lstStyle>
          <a:p>
            <a:fld id="{F7B5A491-DF8A-44AA-AD4E-09693793DAFE}" type="datetimeFigureOut">
              <a:rPr lang="tr-TR"/>
              <a:pPr/>
              <a:t>08.03.2012</a:t>
            </a:fld>
            <a:endParaRPr lang="tr-TR"/>
          </a:p>
        </p:txBody>
      </p:sp>
      <p:sp>
        <p:nvSpPr>
          <p:cNvPr id="5" name="Footer Placeholder 4"/>
          <p:cNvSpPr>
            <a:spLocks noGrp="1"/>
          </p:cNvSpPr>
          <p:nvPr>
            <p:ph type="ftr" sz="quarter" idx="11"/>
          </p:nvPr>
        </p:nvSpPr>
        <p:spPr/>
        <p:txBody>
          <a:bodyPr/>
          <a:lstStyle>
            <a:lvl1pPr>
              <a:defRPr/>
            </a:lvl1pPr>
          </a:lstStyle>
          <a:p>
            <a:endParaRPr lang="tr-TR"/>
          </a:p>
        </p:txBody>
      </p:sp>
      <p:sp>
        <p:nvSpPr>
          <p:cNvPr id="6" name="Slide Number Placeholder 5"/>
          <p:cNvSpPr>
            <a:spLocks noGrp="1"/>
          </p:cNvSpPr>
          <p:nvPr>
            <p:ph type="sldNum" sz="quarter" idx="12"/>
          </p:nvPr>
        </p:nvSpPr>
        <p:spPr/>
        <p:txBody>
          <a:bodyPr/>
          <a:lstStyle>
            <a:lvl1pPr>
              <a:defRPr/>
            </a:lvl1pPr>
          </a:lstStyle>
          <a:p>
            <a:fld id="{CE125B7F-1917-46F3-8966-4974A429A492}" type="slidenum">
              <a:rPr lang="tr-TR"/>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214313"/>
            <a:ext cx="1951038" cy="5918200"/>
          </a:xfrm>
        </p:spPr>
        <p:txBody>
          <a:bodyPr vert="eaVert"/>
          <a:lstStyle/>
          <a:p>
            <a:r>
              <a:rPr lang="en-US"/>
              <a:t>Click to edit Master title style</a:t>
            </a:r>
            <a:endParaRPr lang="tr-TR"/>
          </a:p>
        </p:txBody>
      </p:sp>
      <p:sp>
        <p:nvSpPr>
          <p:cNvPr id="3" name="Vertical Text Placeholder 2"/>
          <p:cNvSpPr>
            <a:spLocks noGrp="1"/>
          </p:cNvSpPr>
          <p:nvPr>
            <p:ph type="body" orient="vert" idx="1"/>
          </p:nvPr>
        </p:nvSpPr>
        <p:spPr>
          <a:xfrm>
            <a:off x="1150938" y="214313"/>
            <a:ext cx="5700712" cy="5918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lvl1pPr>
              <a:defRPr/>
            </a:lvl1pPr>
          </a:lstStyle>
          <a:p>
            <a:fld id="{40A0E17B-A4E5-418A-95A9-7DD26893552F}" type="datetimeFigureOut">
              <a:rPr lang="tr-TR"/>
              <a:pPr/>
              <a:t>08.03.2012</a:t>
            </a:fld>
            <a:endParaRPr lang="tr-TR"/>
          </a:p>
        </p:txBody>
      </p:sp>
      <p:sp>
        <p:nvSpPr>
          <p:cNvPr id="5" name="Footer Placeholder 4"/>
          <p:cNvSpPr>
            <a:spLocks noGrp="1"/>
          </p:cNvSpPr>
          <p:nvPr>
            <p:ph type="ftr" sz="quarter" idx="11"/>
          </p:nvPr>
        </p:nvSpPr>
        <p:spPr/>
        <p:txBody>
          <a:bodyPr/>
          <a:lstStyle>
            <a:lvl1pPr>
              <a:defRPr/>
            </a:lvl1pPr>
          </a:lstStyle>
          <a:p>
            <a:endParaRPr lang="tr-TR"/>
          </a:p>
        </p:txBody>
      </p:sp>
      <p:sp>
        <p:nvSpPr>
          <p:cNvPr id="6" name="Slide Number Placeholder 5"/>
          <p:cNvSpPr>
            <a:spLocks noGrp="1"/>
          </p:cNvSpPr>
          <p:nvPr>
            <p:ph type="sldNum" sz="quarter" idx="12"/>
          </p:nvPr>
        </p:nvSpPr>
        <p:spPr/>
        <p:txBody>
          <a:bodyPr/>
          <a:lstStyle>
            <a:lvl1pPr>
              <a:defRPr/>
            </a:lvl1pPr>
          </a:lstStyle>
          <a:p>
            <a:fld id="{37182BE4-DF14-461D-A670-3515667CD025}" type="slidenum">
              <a:rPr lang="tr-TR"/>
              <a:pPr/>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1">
        <a:schemeClr val="bg2"/>
      </p:bgRef>
    </p:bg>
    <p:spTree>
      <p:nvGrpSpPr>
        <p:cNvPr id="1" name=""/>
        <p:cNvGrpSpPr/>
        <p:nvPr/>
      </p:nvGrpSpPr>
      <p:grpSpPr>
        <a:xfrm>
          <a:off x="0" y="0"/>
          <a:ext cx="0" cy="0"/>
          <a:chOff x="0" y="0"/>
          <a:chExt cx="0" cy="0"/>
        </a:xfrm>
      </p:grpSpPr>
      <p:sp>
        <p:nvSpPr>
          <p:cNvPr id="4" name="8 Dikdörtgen"/>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9 Dikdörtgen"/>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10 Dikdörtgen"/>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11 Dikdörtgen"/>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12 Düz Bağlayıcı"/>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9" name="13 Düz Bağlayıcı"/>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0" name="14 Düz Bağlayıcı"/>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1" name="15 Düz Bağlayıcı"/>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2" name="16 Düz Bağlayıcı"/>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3" name="17 Dikdörtgen"/>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18 Oval"/>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19 Oval"/>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 name="20 Oval"/>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21 Oval"/>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22 Oval"/>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25 Düz Bağlayıcı"/>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2" name="1 Başlık"/>
          <p:cNvSpPr>
            <a:spLocks noGrp="1"/>
          </p:cNvSpPr>
          <p:nvPr>
            <p:ph type="title"/>
          </p:nvPr>
        </p:nvSpPr>
        <p:spPr>
          <a:xfrm>
            <a:off x="2286000" y="2895600"/>
            <a:ext cx="6172200" cy="2053590"/>
          </a:xfrm>
        </p:spPr>
        <p:txBody>
          <a:bodyPr/>
          <a:lstStyle>
            <a:lvl1pPr algn="l">
              <a:buNone/>
              <a:defRPr sz="3000" b="1" cap="small" baseline="0"/>
            </a:lvl1pPr>
          </a:lstStyle>
          <a:p>
            <a:r>
              <a:rPr lang="tr-TR" smtClean="0"/>
              <a:t>Asıl başlık stili için tıklatın</a:t>
            </a:r>
            <a:endParaRPr lang="en-US"/>
          </a:p>
        </p:txBody>
      </p:sp>
      <p:sp>
        <p:nvSpPr>
          <p:cNvPr id="3" name="2 Metin Yer Tutucusu"/>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tr-TR" smtClean="0"/>
              <a:t>Asıl metin stillerini düzenlemek için tıklatın</a:t>
            </a:r>
          </a:p>
        </p:txBody>
      </p:sp>
      <p:sp>
        <p:nvSpPr>
          <p:cNvPr id="20" name="3 Veri Yer Tutucusu"/>
          <p:cNvSpPr>
            <a:spLocks noGrp="1"/>
          </p:cNvSpPr>
          <p:nvPr>
            <p:ph type="dt" sz="half" idx="10"/>
          </p:nvPr>
        </p:nvSpPr>
        <p:spPr bwMode="auto">
          <a:xfrm rot="5400000">
            <a:off x="7762875" y="1169988"/>
            <a:ext cx="2286000" cy="381000"/>
          </a:xfrm>
        </p:spPr>
        <p:txBody>
          <a:bodyPr/>
          <a:lstStyle>
            <a:lvl1pPr>
              <a:defRPr/>
            </a:lvl1pPr>
          </a:lstStyle>
          <a:p>
            <a:pPr>
              <a:defRPr/>
            </a:pPr>
            <a:fld id="{2A9F9DC2-0412-4A3A-B574-0C63BA63B41A}" type="datetimeFigureOut">
              <a:rPr lang="tr-TR"/>
              <a:pPr>
                <a:defRPr/>
              </a:pPr>
              <a:t>08.03.2012</a:t>
            </a:fld>
            <a:endParaRPr lang="tr-TR"/>
          </a:p>
        </p:txBody>
      </p:sp>
      <p:sp>
        <p:nvSpPr>
          <p:cNvPr id="21" name="4 Altbilgi Yer Tutucusu"/>
          <p:cNvSpPr>
            <a:spLocks noGrp="1"/>
          </p:cNvSpPr>
          <p:nvPr>
            <p:ph type="ftr" sz="quarter" idx="11"/>
          </p:nvPr>
        </p:nvSpPr>
        <p:spPr bwMode="auto">
          <a:xfrm rot="5400000">
            <a:off x="7077076" y="4178300"/>
            <a:ext cx="3657600" cy="384175"/>
          </a:xfrm>
        </p:spPr>
        <p:txBody>
          <a:bodyPr/>
          <a:lstStyle>
            <a:lvl1pPr>
              <a:defRPr/>
            </a:lvl1pPr>
          </a:lstStyle>
          <a:p>
            <a:pPr>
              <a:defRPr/>
            </a:pPr>
            <a:endParaRPr lang="tr-TR"/>
          </a:p>
        </p:txBody>
      </p:sp>
      <p:sp>
        <p:nvSpPr>
          <p:cNvPr id="22" name="5 Slayt Numarası Yer Tutucusu"/>
          <p:cNvSpPr>
            <a:spLocks noGrp="1"/>
          </p:cNvSpPr>
          <p:nvPr>
            <p:ph type="sldNum" sz="quarter" idx="12"/>
          </p:nvPr>
        </p:nvSpPr>
        <p:spPr bwMode="auto">
          <a:xfrm>
            <a:off x="1339850" y="4929188"/>
            <a:ext cx="609600" cy="517525"/>
          </a:xfrm>
        </p:spPr>
        <p:txBody>
          <a:bodyPr/>
          <a:lstStyle>
            <a:lvl1pPr>
              <a:defRPr/>
            </a:lvl1pPr>
          </a:lstStyle>
          <a:p>
            <a:pPr>
              <a:defRPr/>
            </a:pPr>
            <a:fld id="{5B439E4C-EFA0-4C9D-B479-B919C6B81E48}" type="slidenum">
              <a:rPr lang="tr-TR"/>
              <a:pPr>
                <a:defRPr/>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3" name="15 Düz Bağlayıcı"/>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4" name="6 Düz Bağlayıcı"/>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5" name="8 Düz Bağlayıcı"/>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6" name="9 Dikdörtgen"/>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10 Düz Bağlayıcı"/>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8" name="11 Oval"/>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1 Başlık"/>
          <p:cNvSpPr>
            <a:spLocks noGrp="1"/>
          </p:cNvSpPr>
          <p:nvPr>
            <p:ph type="title"/>
          </p:nvPr>
        </p:nvSpPr>
        <p:spPr/>
        <p:txBody>
          <a:bodyPr/>
          <a:lstStyle/>
          <a:p>
            <a:r>
              <a:rPr lang="tr-TR" smtClean="0"/>
              <a:t>Asıl başlık stili için tıklatın</a:t>
            </a:r>
            <a:endParaRPr lang="en-US"/>
          </a:p>
        </p:txBody>
      </p:sp>
      <p:sp>
        <p:nvSpPr>
          <p:cNvPr id="9" name="5 Veri Yer Tutucusu"/>
          <p:cNvSpPr>
            <a:spLocks noGrp="1"/>
          </p:cNvSpPr>
          <p:nvPr>
            <p:ph type="dt" sz="half" idx="10"/>
          </p:nvPr>
        </p:nvSpPr>
        <p:spPr/>
        <p:txBody>
          <a:bodyPr/>
          <a:lstStyle>
            <a:lvl1pPr>
              <a:defRPr/>
            </a:lvl1pPr>
          </a:lstStyle>
          <a:p>
            <a:pPr>
              <a:defRPr/>
            </a:pPr>
            <a:fld id="{EC7D0792-CA2F-4EAA-A338-0722F651BF7F}" type="datetimeFigureOut">
              <a:rPr lang="tr-TR"/>
              <a:pPr>
                <a:defRPr/>
              </a:pPr>
              <a:t>08.03.2012</a:t>
            </a:fld>
            <a:endParaRPr lang="tr-TR"/>
          </a:p>
        </p:txBody>
      </p:sp>
      <p:sp>
        <p:nvSpPr>
          <p:cNvPr id="10" name="6 Slayt Numarası Yer Tutucusu"/>
          <p:cNvSpPr>
            <a:spLocks noGrp="1"/>
          </p:cNvSpPr>
          <p:nvPr>
            <p:ph type="sldNum" sz="quarter" idx="11"/>
          </p:nvPr>
        </p:nvSpPr>
        <p:spPr/>
        <p:txBody>
          <a:bodyPr/>
          <a:lstStyle>
            <a:lvl1pPr>
              <a:defRPr/>
            </a:lvl1pPr>
          </a:lstStyle>
          <a:p>
            <a:pPr>
              <a:defRPr/>
            </a:pPr>
            <a:fld id="{7A5319CE-6A38-4CE7-B3BA-993A5A0B75CD}" type="slidenum">
              <a:rPr lang="tr-TR"/>
              <a:pPr>
                <a:defRPr/>
              </a:pPr>
              <a:t>‹#›</a:t>
            </a:fld>
            <a:endParaRPr lang="tr-TR"/>
          </a:p>
        </p:txBody>
      </p:sp>
      <p:sp>
        <p:nvSpPr>
          <p:cNvPr id="11" name="7 Altbilgi Yer Tutucusu"/>
          <p:cNvSpPr>
            <a:spLocks noGrp="1"/>
          </p:cNvSpPr>
          <p:nvPr>
            <p:ph type="ftr" sz="quarter" idx="12"/>
          </p:nvPr>
        </p:nvSpPr>
        <p:spPr/>
        <p:txBody>
          <a:bodyPr/>
          <a:lstStyle>
            <a:lvl1pPr>
              <a:defRPr/>
            </a:lvl1pPr>
          </a:lstStyle>
          <a:p>
            <a:pPr>
              <a:defRPr/>
            </a:pPr>
            <a:endParaRPr lang="tr-T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5" name="9 Düz Bağlayıcı"/>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6" name="7 Düz Bağlayıcı"/>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7" name="8 Düz Bağlayıcı"/>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8" name="10 Düz Bağlayıcı"/>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9" name="11 Dikdörtgen"/>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12 Düz Bağlayıcı"/>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1" name="13 Oval"/>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1 Başlık"/>
          <p:cNvSpPr>
            <a:spLocks noGrp="1"/>
          </p:cNvSpPr>
          <p:nvPr>
            <p:ph type="title"/>
          </p:nvPr>
        </p:nvSpPr>
        <p:spPr>
          <a:xfrm rot="5400000">
            <a:off x="3371850" y="3200400"/>
            <a:ext cx="6309360" cy="457200"/>
          </a:xfrm>
        </p:spPr>
        <p:txBody>
          <a:bodyPr/>
          <a:lstStyle>
            <a:lvl1pPr algn="l">
              <a:buNone/>
              <a:defRPr sz="2000" b="1" cap="small" baseline="0"/>
            </a:lvl1pPr>
          </a:lstStyle>
          <a:p>
            <a:r>
              <a:rPr lang="tr-TR" smtClean="0"/>
              <a:t>Asıl başlık stili için tıklatın</a:t>
            </a:r>
            <a:endParaRPr lang="en-US"/>
          </a:p>
        </p:txBody>
      </p:sp>
      <p:sp>
        <p:nvSpPr>
          <p:cNvPr id="3" name="2 Metin Yer Tutucusu"/>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tr-TR" smtClean="0"/>
              <a:t>Asıl metin stillerini düzenlemek için tıklatın</a:t>
            </a:r>
          </a:p>
        </p:txBody>
      </p:sp>
      <p:sp>
        <p:nvSpPr>
          <p:cNvPr id="18" name="17 İçerik Yer Tutucusu"/>
          <p:cNvSpPr>
            <a:spLocks noGrp="1"/>
          </p:cNvSpPr>
          <p:nvPr>
            <p:ph sz="quarter" idx="1"/>
          </p:nvPr>
        </p:nvSpPr>
        <p:spPr>
          <a:xfrm>
            <a:off x="304800" y="274320"/>
            <a:ext cx="5638800" cy="632764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12" name="20 Veri Yer Tutucusu"/>
          <p:cNvSpPr>
            <a:spLocks noGrp="1"/>
          </p:cNvSpPr>
          <p:nvPr>
            <p:ph type="dt" sz="half" idx="10"/>
          </p:nvPr>
        </p:nvSpPr>
        <p:spPr/>
        <p:txBody>
          <a:bodyPr/>
          <a:lstStyle>
            <a:lvl1pPr>
              <a:defRPr/>
            </a:lvl1pPr>
          </a:lstStyle>
          <a:p>
            <a:pPr>
              <a:defRPr/>
            </a:pPr>
            <a:fld id="{B504D0B5-FD18-4552-B595-098D5B5FA9BF}" type="datetimeFigureOut">
              <a:rPr lang="tr-TR"/>
              <a:pPr>
                <a:defRPr/>
              </a:pPr>
              <a:t>08.03.2012</a:t>
            </a:fld>
            <a:endParaRPr lang="tr-TR"/>
          </a:p>
        </p:txBody>
      </p:sp>
      <p:sp>
        <p:nvSpPr>
          <p:cNvPr id="13" name="21 Slayt Numarası Yer Tutucusu"/>
          <p:cNvSpPr>
            <a:spLocks noGrp="1"/>
          </p:cNvSpPr>
          <p:nvPr>
            <p:ph type="sldNum" sz="quarter" idx="11"/>
          </p:nvPr>
        </p:nvSpPr>
        <p:spPr/>
        <p:txBody>
          <a:bodyPr/>
          <a:lstStyle>
            <a:lvl1pPr>
              <a:defRPr/>
            </a:lvl1pPr>
          </a:lstStyle>
          <a:p>
            <a:pPr>
              <a:defRPr/>
            </a:pPr>
            <a:fld id="{41E5784E-FD44-4905-8657-3E5E0B193EF4}" type="slidenum">
              <a:rPr lang="tr-TR"/>
              <a:pPr>
                <a:defRPr/>
              </a:pPr>
              <a:t>‹#›</a:t>
            </a:fld>
            <a:endParaRPr lang="tr-TR"/>
          </a:p>
        </p:txBody>
      </p:sp>
      <p:sp>
        <p:nvSpPr>
          <p:cNvPr id="14" name="22 Altbilgi Yer Tutucusu"/>
          <p:cNvSpPr>
            <a:spLocks noGrp="1"/>
          </p:cNvSpPr>
          <p:nvPr>
            <p:ph type="ftr" sz="quarter" idx="12"/>
          </p:nvPr>
        </p:nvSpPr>
        <p:spPr/>
        <p:txBody>
          <a:bodyPr/>
          <a:lstStyle>
            <a:lvl1pPr>
              <a:defRPr/>
            </a:lvl1pPr>
          </a:lstStyle>
          <a:p>
            <a:pPr>
              <a:defRPr/>
            </a:pPr>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5" name="8 Düz Bağlayıcı"/>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6" name="12 Oval"/>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9 Düz Bağlayıcı"/>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8" name="10 Dikdörtgen"/>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11 Düz Bağlayıcı"/>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0" name="18 Düz Bağlayıcı"/>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11" name="19 Düz Bağlayıcı"/>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2" name="1 Başlık"/>
          <p:cNvSpPr>
            <a:spLocks noGrp="1"/>
          </p:cNvSpPr>
          <p:nvPr>
            <p:ph type="title"/>
          </p:nvPr>
        </p:nvSpPr>
        <p:spPr>
          <a:xfrm rot="5400000">
            <a:off x="3350133" y="3200400"/>
            <a:ext cx="6309360" cy="457200"/>
          </a:xfrm>
        </p:spPr>
        <p:txBody>
          <a:bodyPr/>
          <a:lstStyle>
            <a:lvl1pPr algn="l">
              <a:buNone/>
              <a:defRPr sz="2000" b="1"/>
            </a:lvl1pPr>
          </a:lstStyle>
          <a:p>
            <a:r>
              <a:rPr lang="tr-TR" smtClean="0"/>
              <a:t>Asıl başlık stili için tıklatın</a:t>
            </a:r>
            <a:endParaRPr lang="en-US"/>
          </a:p>
        </p:txBody>
      </p:sp>
      <p:sp>
        <p:nvSpPr>
          <p:cNvPr id="3" name="2 Resim Yer Tutucusu"/>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tr-TR" noProof="0" smtClean="0"/>
              <a:t>Resim eklemek için simgeyi tıklatın</a:t>
            </a:r>
            <a:endParaRPr lang="en-US" noProof="0" dirty="0"/>
          </a:p>
        </p:txBody>
      </p:sp>
      <p:sp>
        <p:nvSpPr>
          <p:cNvPr id="4" name="3 Metin Yer Tutucusu"/>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tr-TR" smtClean="0"/>
              <a:t>Asıl metin stillerini düzenlemek için tıklatın</a:t>
            </a:r>
          </a:p>
        </p:txBody>
      </p:sp>
      <p:sp>
        <p:nvSpPr>
          <p:cNvPr id="12" name="16 Veri Yer Tutucusu"/>
          <p:cNvSpPr>
            <a:spLocks noGrp="1"/>
          </p:cNvSpPr>
          <p:nvPr>
            <p:ph type="dt" sz="half" idx="10"/>
          </p:nvPr>
        </p:nvSpPr>
        <p:spPr/>
        <p:txBody>
          <a:bodyPr/>
          <a:lstStyle>
            <a:lvl1pPr>
              <a:defRPr/>
            </a:lvl1pPr>
          </a:lstStyle>
          <a:p>
            <a:pPr>
              <a:defRPr/>
            </a:pPr>
            <a:fld id="{6E6B4293-0DE9-4507-BC8A-282DC40401FD}" type="datetimeFigureOut">
              <a:rPr lang="tr-TR"/>
              <a:pPr>
                <a:defRPr/>
              </a:pPr>
              <a:t>08.03.2012</a:t>
            </a:fld>
            <a:endParaRPr lang="tr-TR"/>
          </a:p>
        </p:txBody>
      </p:sp>
      <p:sp>
        <p:nvSpPr>
          <p:cNvPr id="13" name="17 Slayt Numarası Yer Tutucusu"/>
          <p:cNvSpPr>
            <a:spLocks noGrp="1"/>
          </p:cNvSpPr>
          <p:nvPr>
            <p:ph type="sldNum" sz="quarter" idx="11"/>
          </p:nvPr>
        </p:nvSpPr>
        <p:spPr/>
        <p:txBody>
          <a:bodyPr/>
          <a:lstStyle>
            <a:lvl1pPr>
              <a:defRPr/>
            </a:lvl1pPr>
          </a:lstStyle>
          <a:p>
            <a:pPr>
              <a:defRPr/>
            </a:pPr>
            <a:fld id="{15481425-C6D5-4BD4-85C4-8F57F2FDEE2C}" type="slidenum">
              <a:rPr lang="tr-TR"/>
              <a:pPr>
                <a:defRPr/>
              </a:pPr>
              <a:t>‹#›</a:t>
            </a:fld>
            <a:endParaRPr lang="tr-TR"/>
          </a:p>
        </p:txBody>
      </p:sp>
      <p:sp>
        <p:nvSpPr>
          <p:cNvPr id="14" name="20 Altbilgi Yer Tutucusu"/>
          <p:cNvSpPr>
            <a:spLocks noGrp="1"/>
          </p:cNvSpPr>
          <p:nvPr>
            <p:ph type="ftr" sz="quarter" idx="12"/>
          </p:nvPr>
        </p:nvSpPr>
        <p:spPr/>
        <p:txBody>
          <a:bodyPr/>
          <a:lstStyle>
            <a:lvl1pPr>
              <a:defRPr/>
            </a:lvl1pPr>
          </a:lstStyle>
          <a:p>
            <a:pPr>
              <a:defRPr/>
            </a:pPr>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250" name="Rectangle 2"/>
          <p:cNvSpPr>
            <a:spLocks noChangeArrowheads="1"/>
          </p:cNvSpPr>
          <p:nvPr/>
        </p:nvSpPr>
        <p:spPr bwMode="ltGray">
          <a:xfrm>
            <a:off x="417513" y="1098550"/>
            <a:ext cx="438150" cy="474663"/>
          </a:xfrm>
          <a:prstGeom prst="rect">
            <a:avLst/>
          </a:prstGeom>
          <a:solidFill>
            <a:schemeClr val="accent2"/>
          </a:solidFill>
          <a:ln w="9525">
            <a:noFill/>
            <a:miter lim="800000"/>
            <a:headEnd/>
            <a:tailEnd/>
          </a:ln>
          <a:effectLst/>
        </p:spPr>
        <p:txBody>
          <a:bodyPr wrap="none" anchor="ctr"/>
          <a:lstStyle/>
          <a:p>
            <a:pPr algn="ctr"/>
            <a:endParaRPr kumimoji="1" lang="tr-TR" sz="2400">
              <a:latin typeface="Tahoma" pitchFamily="34" charset="0"/>
            </a:endParaRPr>
          </a:p>
        </p:txBody>
      </p:sp>
      <p:sp>
        <p:nvSpPr>
          <p:cNvPr id="53251"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gn="ctr"/>
            <a:endParaRPr kumimoji="1" lang="tr-TR" sz="2400">
              <a:latin typeface="Tahoma" pitchFamily="34" charset="0"/>
            </a:endParaRPr>
          </a:p>
        </p:txBody>
      </p:sp>
      <p:sp>
        <p:nvSpPr>
          <p:cNvPr id="53252" name="Rectangle 4"/>
          <p:cNvSpPr>
            <a:spLocks noChangeArrowheads="1"/>
          </p:cNvSpPr>
          <p:nvPr/>
        </p:nvSpPr>
        <p:spPr bwMode="ltGray">
          <a:xfrm>
            <a:off x="541338" y="1520825"/>
            <a:ext cx="422275" cy="474663"/>
          </a:xfrm>
          <a:prstGeom prst="rect">
            <a:avLst/>
          </a:prstGeom>
          <a:solidFill>
            <a:schemeClr val="folHlink"/>
          </a:solidFill>
          <a:ln w="9525">
            <a:noFill/>
            <a:miter lim="800000"/>
            <a:headEnd/>
            <a:tailEnd/>
          </a:ln>
          <a:effectLst/>
        </p:spPr>
        <p:txBody>
          <a:bodyPr wrap="none" anchor="ctr"/>
          <a:lstStyle/>
          <a:p>
            <a:pPr algn="ctr"/>
            <a:endParaRPr kumimoji="1" lang="tr-TR" sz="2400">
              <a:latin typeface="Tahoma" pitchFamily="34" charset="0"/>
            </a:endParaRPr>
          </a:p>
        </p:txBody>
      </p:sp>
      <p:sp>
        <p:nvSpPr>
          <p:cNvPr id="53253"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endParaRPr kumimoji="1" lang="tr-TR" sz="2400">
              <a:latin typeface="Tahoma" pitchFamily="34" charset="0"/>
            </a:endParaRPr>
          </a:p>
        </p:txBody>
      </p:sp>
      <p:sp>
        <p:nvSpPr>
          <p:cNvPr id="53254"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lgn="ctr"/>
            <a:endParaRPr kumimoji="1" lang="tr-TR" sz="2400">
              <a:latin typeface="Tahoma" pitchFamily="34" charset="0"/>
            </a:endParaRPr>
          </a:p>
        </p:txBody>
      </p:sp>
      <p:sp>
        <p:nvSpPr>
          <p:cNvPr id="53255" name="Rectangle 7"/>
          <p:cNvSpPr>
            <a:spLocks noChangeArrowheads="1"/>
          </p:cNvSpPr>
          <p:nvPr/>
        </p:nvSpPr>
        <p:spPr bwMode="gray">
          <a:xfrm>
            <a:off x="762000" y="990600"/>
            <a:ext cx="31750" cy="1052513"/>
          </a:xfrm>
          <a:prstGeom prst="rect">
            <a:avLst/>
          </a:prstGeom>
          <a:solidFill>
            <a:schemeClr val="bg2"/>
          </a:solidFill>
          <a:ln w="9525">
            <a:noFill/>
            <a:miter lim="800000"/>
            <a:headEnd/>
            <a:tailEnd/>
          </a:ln>
          <a:effectLst/>
        </p:spPr>
        <p:txBody>
          <a:bodyPr wrap="none" anchor="ctr"/>
          <a:lstStyle/>
          <a:p>
            <a:pPr algn="ctr"/>
            <a:endParaRPr kumimoji="1" lang="tr-TR" sz="2400">
              <a:latin typeface="Tahoma" pitchFamily="34" charset="0"/>
            </a:endParaRPr>
          </a:p>
        </p:txBody>
      </p:sp>
      <p:sp>
        <p:nvSpPr>
          <p:cNvPr id="53256"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a:endParaRPr kumimoji="1" lang="tr-TR" sz="2400">
              <a:latin typeface="Tahoma" pitchFamily="34" charset="0"/>
            </a:endParaRPr>
          </a:p>
        </p:txBody>
      </p:sp>
      <p:sp>
        <p:nvSpPr>
          <p:cNvPr id="53257" name="Rectangle 9"/>
          <p:cNvSpPr>
            <a:spLocks noGrp="1" noChangeArrowheads="1"/>
          </p:cNvSpPr>
          <p:nvPr>
            <p:ph type="title"/>
          </p:nvPr>
        </p:nvSpPr>
        <p:spPr bwMode="auto">
          <a:xfrm>
            <a:off x="1150938" y="214313"/>
            <a:ext cx="7793037" cy="14620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tr-TR" smtClean="0"/>
              <a:t>Asıl başlık stili için tıklatın</a:t>
            </a:r>
          </a:p>
        </p:txBody>
      </p:sp>
      <p:sp>
        <p:nvSpPr>
          <p:cNvPr id="53258" name="Rectangle 10"/>
          <p:cNvSpPr>
            <a:spLocks noGrp="1" noChangeArrowheads="1"/>
          </p:cNvSpPr>
          <p:nvPr>
            <p:ph type="body" idx="1"/>
          </p:nvPr>
        </p:nvSpPr>
        <p:spPr bwMode="auto">
          <a:xfrm>
            <a:off x="1182688" y="2017713"/>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53259" name="Rectangle 11"/>
          <p:cNvSpPr>
            <a:spLocks noGrp="1" noChangeArrowheads="1"/>
          </p:cNvSpPr>
          <p:nvPr>
            <p:ph type="dt" sz="half" idx="2"/>
          </p:nvPr>
        </p:nvSpPr>
        <p:spPr bwMode="auto">
          <a:xfrm>
            <a:off x="11620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atin typeface="+mn-lt"/>
              </a:defRPr>
            </a:lvl1pPr>
          </a:lstStyle>
          <a:p>
            <a:fld id="{BECC87B6-1AB6-4E87-9754-1AA68EB9CF0B}" type="datetimeFigureOut">
              <a:rPr lang="tr-TR"/>
              <a:pPr/>
              <a:t>08.03.2012</a:t>
            </a:fld>
            <a:endParaRPr lang="tr-TR"/>
          </a:p>
        </p:txBody>
      </p:sp>
      <p:sp>
        <p:nvSpPr>
          <p:cNvPr id="53260" name="Rectangle 12"/>
          <p:cNvSpPr>
            <a:spLocks noGrp="1" noChangeArrowheads="1"/>
          </p:cNvSpPr>
          <p:nvPr>
            <p:ph type="ftr" sz="quarter" idx="3"/>
          </p:nvPr>
        </p:nvSpPr>
        <p:spPr bwMode="auto">
          <a:xfrm>
            <a:off x="3657600" y="62436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atin typeface="+mn-lt"/>
              </a:defRPr>
            </a:lvl1pPr>
          </a:lstStyle>
          <a:p>
            <a:endParaRPr lang="tr-TR"/>
          </a:p>
        </p:txBody>
      </p:sp>
      <p:sp>
        <p:nvSpPr>
          <p:cNvPr id="53261" name="Rectangle 13"/>
          <p:cNvSpPr>
            <a:spLocks noGrp="1" noChangeArrowheads="1"/>
          </p:cNvSpPr>
          <p:nvPr>
            <p:ph type="sldNum" sz="quarter" idx="4"/>
          </p:nvPr>
        </p:nvSpPr>
        <p:spPr bwMode="auto">
          <a:xfrm>
            <a:off x="70421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atin typeface="+mn-lt"/>
              </a:defRPr>
            </a:lvl1pPr>
          </a:lstStyle>
          <a:p>
            <a:fld id="{6FF49933-C29B-45CA-93CD-6B991015BF9F}" type="slidenum">
              <a:rPr lang="tr-TR"/>
              <a:pPr/>
              <a:t>‹#›</a:t>
            </a:fld>
            <a:endParaRPr lang="tr-TR"/>
          </a:p>
        </p:txBody>
      </p:sp>
    </p:spTree>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xStyles>
    <p:titleStyle>
      <a:lvl1pPr algn="l" rtl="0" fontAlgn="base">
        <a:spcBef>
          <a:spcPct val="0"/>
        </a:spcBef>
        <a:spcAft>
          <a:spcPct val="0"/>
        </a:spcAft>
        <a:defRPr sz="4400">
          <a:solidFill>
            <a:schemeClr val="tx2"/>
          </a:solidFill>
          <a:latin typeface="+mj-lt"/>
          <a:ea typeface="+mj-ea"/>
          <a:cs typeface="+mj-cs"/>
        </a:defRPr>
      </a:lvl1pPr>
      <a:lvl2pPr algn="l" rtl="0" fontAlgn="base">
        <a:spcBef>
          <a:spcPct val="0"/>
        </a:spcBef>
        <a:spcAft>
          <a:spcPct val="0"/>
        </a:spcAft>
        <a:defRPr sz="4400">
          <a:solidFill>
            <a:schemeClr val="tx2"/>
          </a:solidFill>
          <a:latin typeface="Tahoma" pitchFamily="34" charset="0"/>
        </a:defRPr>
      </a:lvl2pPr>
      <a:lvl3pPr algn="l" rtl="0" fontAlgn="base">
        <a:spcBef>
          <a:spcPct val="0"/>
        </a:spcBef>
        <a:spcAft>
          <a:spcPct val="0"/>
        </a:spcAft>
        <a:defRPr sz="4400">
          <a:solidFill>
            <a:schemeClr val="tx2"/>
          </a:solidFill>
          <a:latin typeface="Tahoma" pitchFamily="34" charset="0"/>
        </a:defRPr>
      </a:lvl3pPr>
      <a:lvl4pPr algn="l" rtl="0" fontAlgn="base">
        <a:spcBef>
          <a:spcPct val="0"/>
        </a:spcBef>
        <a:spcAft>
          <a:spcPct val="0"/>
        </a:spcAft>
        <a:defRPr sz="4400">
          <a:solidFill>
            <a:schemeClr val="tx2"/>
          </a:solidFill>
          <a:latin typeface="Tahoma" pitchFamily="34" charset="0"/>
        </a:defRPr>
      </a:lvl4pPr>
      <a:lvl5pPr algn="l" rtl="0" fontAlgn="base">
        <a:spcBef>
          <a:spcPct val="0"/>
        </a:spcBef>
        <a:spcAft>
          <a:spcPct val="0"/>
        </a:spcAft>
        <a:defRPr sz="4400">
          <a:solidFill>
            <a:schemeClr val="tx2"/>
          </a:solidFill>
          <a:latin typeface="Tahoma" pitchFamily="34" charset="0"/>
        </a:defRPr>
      </a:lvl5pPr>
      <a:lvl6pPr marL="457200" algn="l" rtl="0" fontAlgn="base">
        <a:spcBef>
          <a:spcPct val="0"/>
        </a:spcBef>
        <a:spcAft>
          <a:spcPct val="0"/>
        </a:spcAft>
        <a:defRPr sz="4400">
          <a:solidFill>
            <a:schemeClr val="tx2"/>
          </a:solidFill>
          <a:latin typeface="Tahoma" pitchFamily="34" charset="0"/>
        </a:defRPr>
      </a:lvl6pPr>
      <a:lvl7pPr marL="914400" algn="l" rtl="0" fontAlgn="base">
        <a:spcBef>
          <a:spcPct val="0"/>
        </a:spcBef>
        <a:spcAft>
          <a:spcPct val="0"/>
        </a:spcAft>
        <a:defRPr sz="4400">
          <a:solidFill>
            <a:schemeClr val="tx2"/>
          </a:solidFill>
          <a:latin typeface="Tahoma" pitchFamily="34" charset="0"/>
        </a:defRPr>
      </a:lvl7pPr>
      <a:lvl8pPr marL="1371600" algn="l" rtl="0" fontAlgn="base">
        <a:spcBef>
          <a:spcPct val="0"/>
        </a:spcBef>
        <a:spcAft>
          <a:spcPct val="0"/>
        </a:spcAft>
        <a:defRPr sz="4400">
          <a:solidFill>
            <a:schemeClr val="tx2"/>
          </a:solidFill>
          <a:latin typeface="Tahoma" pitchFamily="34" charset="0"/>
        </a:defRPr>
      </a:lvl8pPr>
      <a:lvl9pPr marL="1828800" algn="l" rtl="0" fontAlgn="base">
        <a:spcBef>
          <a:spcPct val="0"/>
        </a:spcBef>
        <a:spcAft>
          <a:spcPct val="0"/>
        </a:spcAft>
        <a:defRPr sz="4400">
          <a:solidFill>
            <a:schemeClr val="tx2"/>
          </a:solidFill>
          <a:latin typeface="Tahoma" pitchFamily="34" charset="0"/>
        </a:defRPr>
      </a:lvl9pPr>
    </p:titleStyle>
    <p:bodyStyle>
      <a:lvl1pPr marL="342900" indent="-342900" algn="l" rtl="0" fontAlgn="base">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fontAlgn="base">
        <a:spcBef>
          <a:spcPct val="20000"/>
        </a:spcBef>
        <a:spcAft>
          <a:spcPct val="0"/>
        </a:spcAft>
        <a:buClr>
          <a:schemeClr val="hlink"/>
        </a:buClr>
        <a:buSzPct val="55000"/>
        <a:buFont typeface="Wingdings" pitchFamily="2" charset="2"/>
        <a:buChar char="n"/>
        <a:defRPr sz="2800">
          <a:solidFill>
            <a:schemeClr val="tx1"/>
          </a:solidFill>
          <a:latin typeface="+mn-lt"/>
        </a:defRPr>
      </a:lvl2pPr>
      <a:lvl3pPr marL="1143000" indent="-228600" algn="l" rtl="0" fontAlgn="base">
        <a:spcBef>
          <a:spcPct val="20000"/>
        </a:spcBef>
        <a:spcAft>
          <a:spcPct val="0"/>
        </a:spcAft>
        <a:buClr>
          <a:schemeClr val="folHlink"/>
        </a:buClr>
        <a:buSzPct val="50000"/>
        <a:buFont typeface="Wingdings" pitchFamily="2" charset="2"/>
        <a:buChar char="n"/>
        <a:defRPr sz="2400">
          <a:solidFill>
            <a:schemeClr val="tx1"/>
          </a:solidFill>
          <a:latin typeface="+mn-lt"/>
        </a:defRPr>
      </a:lvl3pPr>
      <a:lvl4pPr marL="1600200" indent="-228600" algn="l" rtl="0" fontAlgn="base">
        <a:spcBef>
          <a:spcPct val="20000"/>
        </a:spcBef>
        <a:spcAft>
          <a:spcPct val="0"/>
        </a:spcAft>
        <a:buClr>
          <a:schemeClr val="accent2"/>
        </a:buClr>
        <a:buSzPct val="55000"/>
        <a:buFont typeface="Wingdings" pitchFamily="2" charset="2"/>
        <a:buChar char="n"/>
        <a:defRPr sz="2000">
          <a:solidFill>
            <a:schemeClr val="tx1"/>
          </a:solidFill>
          <a:latin typeface="+mn-lt"/>
        </a:defRPr>
      </a:lvl4pPr>
      <a:lvl5pPr marL="20574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21 Başlık Yer Tutucusu"/>
          <p:cNvSpPr>
            <a:spLocks noGrp="1"/>
          </p:cNvSpPr>
          <p:nvPr>
            <p:ph type="title"/>
          </p:nvPr>
        </p:nvSpPr>
        <p:spPr>
          <a:xfrm>
            <a:off x="457200" y="274638"/>
            <a:ext cx="7467600" cy="1143000"/>
          </a:xfrm>
          <a:prstGeom prst="rect">
            <a:avLst/>
          </a:prstGeom>
        </p:spPr>
        <p:txBody>
          <a:bodyPr vert="horz" anchor="b">
            <a:normAutofit/>
          </a:bodyPr>
          <a:lstStyle/>
          <a:p>
            <a:r>
              <a:rPr lang="tr-TR" smtClean="0"/>
              <a:t>Asıl başlık stili için tıklatın</a:t>
            </a:r>
            <a:endParaRPr lang="en-US"/>
          </a:p>
        </p:txBody>
      </p:sp>
      <p:sp>
        <p:nvSpPr>
          <p:cNvPr id="43018" name="12 Metin Yer Tutucusu"/>
          <p:cNvSpPr>
            <a:spLocks noGrp="1"/>
          </p:cNvSpPr>
          <p:nvPr>
            <p:ph type="body" idx="1"/>
          </p:nvPr>
        </p:nvSpPr>
        <p:spPr bwMode="auto">
          <a:xfrm>
            <a:off x="457200" y="1600200"/>
            <a:ext cx="7467600" cy="4873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smtClean="0"/>
          </a:p>
        </p:txBody>
      </p:sp>
      <p:sp>
        <p:nvSpPr>
          <p:cNvPr id="25" name="16 Veri Yer Tutucusu"/>
          <p:cNvSpPr>
            <a:spLocks noGrp="1"/>
          </p:cNvSpPr>
          <p:nvPr>
            <p:ph type="dt" sz="half" idx="2"/>
          </p:nvPr>
        </p:nvSpPr>
        <p:spPr>
          <a:xfrm rot="5400000">
            <a:off x="7589045" y="1081881"/>
            <a:ext cx="2011362" cy="384175"/>
          </a:xfrm>
          <a:prstGeom prst="rect">
            <a:avLst/>
          </a:prstGeom>
        </p:spPr>
        <p:txBody>
          <a:bodyPr vert="horz" rtlCol="0" anchor="ctr" anchorCtr="0"/>
          <a:lstStyle>
            <a:lvl1pPr algn="r" fontAlgn="auto">
              <a:spcBef>
                <a:spcPts val="0"/>
              </a:spcBef>
              <a:spcAft>
                <a:spcPts val="0"/>
              </a:spcAft>
              <a:defRPr sz="1200">
                <a:solidFill>
                  <a:schemeClr val="tx2"/>
                </a:solidFill>
                <a:latin typeface="+mn-lt"/>
              </a:defRPr>
            </a:lvl1pPr>
          </a:lstStyle>
          <a:p>
            <a:pPr>
              <a:defRPr/>
            </a:pPr>
            <a:fld id="{A2BD1F39-2A8B-437E-9AE7-849A05246F49}" type="datetimeFigureOut">
              <a:rPr lang="tr-TR"/>
              <a:pPr>
                <a:defRPr/>
              </a:pPr>
              <a:t>08.03.2012</a:t>
            </a:fld>
            <a:endParaRPr lang="tr-TR"/>
          </a:p>
        </p:txBody>
      </p:sp>
      <p:sp>
        <p:nvSpPr>
          <p:cNvPr id="26" name="17 Slayt Numarası Yer Tutucusu"/>
          <p:cNvSpPr>
            <a:spLocks noGrp="1"/>
          </p:cNvSpPr>
          <p:nvPr>
            <p:ph type="sldNum" sz="quarter" idx="4"/>
          </p:nvPr>
        </p:nvSpPr>
        <p:spPr>
          <a:xfrm>
            <a:off x="8129588" y="5734050"/>
            <a:ext cx="609600" cy="520700"/>
          </a:xfrm>
          <a:prstGeom prst="rect">
            <a:avLst/>
          </a:prstGeom>
        </p:spPr>
        <p:txBody>
          <a:bodyPr vert="horz" rtlCol="0" anchor="ctr"/>
          <a:lstStyle>
            <a:lvl1pPr algn="ctr" fontAlgn="auto">
              <a:spcBef>
                <a:spcPts val="0"/>
              </a:spcBef>
              <a:spcAft>
                <a:spcPts val="0"/>
              </a:spcAft>
              <a:defRPr sz="1400" b="1">
                <a:solidFill>
                  <a:srgbClr val="FFFFFF"/>
                </a:solidFill>
                <a:latin typeface="+mn-lt"/>
              </a:defRPr>
            </a:lvl1pPr>
          </a:lstStyle>
          <a:p>
            <a:pPr>
              <a:defRPr/>
            </a:pPr>
            <a:fld id="{DC7B58C7-4F3F-4997-9F9E-16C17C0A9A7D}" type="slidenum">
              <a:rPr lang="tr-TR"/>
              <a:pPr>
                <a:defRPr/>
              </a:pPr>
              <a:t>‹#›</a:t>
            </a:fld>
            <a:endParaRPr lang="tr-TR"/>
          </a:p>
        </p:txBody>
      </p:sp>
      <p:sp>
        <p:nvSpPr>
          <p:cNvPr id="27" name="20 Altbilgi Yer Tutucusu"/>
          <p:cNvSpPr>
            <a:spLocks noGrp="1"/>
          </p:cNvSpPr>
          <p:nvPr>
            <p:ph type="ftr" sz="quarter" idx="3"/>
          </p:nvPr>
        </p:nvSpPr>
        <p:spPr>
          <a:xfrm rot="5400000">
            <a:off x="6989763" y="3736975"/>
            <a:ext cx="3200400" cy="365125"/>
          </a:xfrm>
          <a:prstGeom prst="rect">
            <a:avLst/>
          </a:prstGeom>
        </p:spPr>
        <p:txBody>
          <a:bodyPr vert="horz" rtlCol="0" anchor="ctr" anchorCtr="0"/>
          <a:lstStyle>
            <a:lvl1pPr fontAlgn="auto">
              <a:spcBef>
                <a:spcPts val="0"/>
              </a:spcBef>
              <a:spcAft>
                <a:spcPts val="0"/>
              </a:spcAft>
              <a:defRPr sz="1200">
                <a:solidFill>
                  <a:schemeClr val="tx2"/>
                </a:solidFill>
                <a:latin typeface="+mn-lt"/>
              </a:defRPr>
            </a:lvl1pPr>
          </a:lstStyle>
          <a:p>
            <a:pPr>
              <a:defRPr/>
            </a:pPr>
            <a:endParaRPr lang="tr-TR"/>
          </a:p>
        </p:txBody>
      </p:sp>
    </p:spTree>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Lst>
  <p:txStyles>
    <p:titleStyle>
      <a:lvl1pPr algn="l" rtl="0" fontAlgn="base">
        <a:spcBef>
          <a:spcPct val="0"/>
        </a:spcBef>
        <a:spcAft>
          <a:spcPct val="0"/>
        </a:spcAft>
        <a:defRPr sz="3000" kern="1200" cap="small">
          <a:solidFill>
            <a:schemeClr val="tx2"/>
          </a:solidFill>
          <a:latin typeface="+mj-lt"/>
          <a:ea typeface="+mj-ea"/>
          <a:cs typeface="+mj-cs"/>
        </a:defRPr>
      </a:lvl1pPr>
      <a:lvl2pPr algn="l" rtl="0" fontAlgn="base">
        <a:spcBef>
          <a:spcPct val="0"/>
        </a:spcBef>
        <a:spcAft>
          <a:spcPct val="0"/>
        </a:spcAft>
        <a:defRPr sz="3000">
          <a:solidFill>
            <a:schemeClr val="tx2"/>
          </a:solidFill>
          <a:latin typeface="Century Schoolbook" pitchFamily="18" charset="0"/>
        </a:defRPr>
      </a:lvl2pPr>
      <a:lvl3pPr algn="l" rtl="0" fontAlgn="base">
        <a:spcBef>
          <a:spcPct val="0"/>
        </a:spcBef>
        <a:spcAft>
          <a:spcPct val="0"/>
        </a:spcAft>
        <a:defRPr sz="3000">
          <a:solidFill>
            <a:schemeClr val="tx2"/>
          </a:solidFill>
          <a:latin typeface="Century Schoolbook" pitchFamily="18" charset="0"/>
        </a:defRPr>
      </a:lvl3pPr>
      <a:lvl4pPr algn="l" rtl="0" fontAlgn="base">
        <a:spcBef>
          <a:spcPct val="0"/>
        </a:spcBef>
        <a:spcAft>
          <a:spcPct val="0"/>
        </a:spcAft>
        <a:defRPr sz="3000">
          <a:solidFill>
            <a:schemeClr val="tx2"/>
          </a:solidFill>
          <a:latin typeface="Century Schoolbook" pitchFamily="18" charset="0"/>
        </a:defRPr>
      </a:lvl4pPr>
      <a:lvl5pPr algn="l" rtl="0" fontAlgn="base">
        <a:spcBef>
          <a:spcPct val="0"/>
        </a:spcBef>
        <a:spcAft>
          <a:spcPct val="0"/>
        </a:spcAft>
        <a:defRPr sz="3000">
          <a:solidFill>
            <a:schemeClr val="tx2"/>
          </a:solidFill>
          <a:latin typeface="Century Schoolbook" pitchFamily="18" charset="0"/>
        </a:defRPr>
      </a:lvl5pPr>
      <a:lvl6pPr marL="457200" algn="l" rtl="0" fontAlgn="base">
        <a:spcBef>
          <a:spcPct val="0"/>
        </a:spcBef>
        <a:spcAft>
          <a:spcPct val="0"/>
        </a:spcAft>
        <a:defRPr sz="3000">
          <a:solidFill>
            <a:schemeClr val="tx2"/>
          </a:solidFill>
          <a:latin typeface="Century Schoolbook" pitchFamily="18" charset="0"/>
        </a:defRPr>
      </a:lvl6pPr>
      <a:lvl7pPr marL="914400" algn="l" rtl="0" fontAlgn="base">
        <a:spcBef>
          <a:spcPct val="0"/>
        </a:spcBef>
        <a:spcAft>
          <a:spcPct val="0"/>
        </a:spcAft>
        <a:defRPr sz="3000">
          <a:solidFill>
            <a:schemeClr val="tx2"/>
          </a:solidFill>
          <a:latin typeface="Century Schoolbook" pitchFamily="18" charset="0"/>
        </a:defRPr>
      </a:lvl7pPr>
      <a:lvl8pPr marL="1371600" algn="l" rtl="0" fontAlgn="base">
        <a:spcBef>
          <a:spcPct val="0"/>
        </a:spcBef>
        <a:spcAft>
          <a:spcPct val="0"/>
        </a:spcAft>
        <a:defRPr sz="3000">
          <a:solidFill>
            <a:schemeClr val="tx2"/>
          </a:solidFill>
          <a:latin typeface="Century Schoolbook" pitchFamily="18" charset="0"/>
        </a:defRPr>
      </a:lvl8pPr>
      <a:lvl9pPr marL="1828800" algn="l" rtl="0" fontAlgn="base">
        <a:spcBef>
          <a:spcPct val="0"/>
        </a:spcBef>
        <a:spcAft>
          <a:spcPct val="0"/>
        </a:spcAft>
        <a:defRPr sz="3000">
          <a:solidFill>
            <a:schemeClr val="tx2"/>
          </a:solidFill>
          <a:latin typeface="Century Schoolbook" pitchFamily="18" charset="0"/>
        </a:defRPr>
      </a:lvl9pPr>
    </p:titleStyle>
    <p:bodyStyle>
      <a:lvl1pPr marL="273050" indent="-273050" algn="l" rtl="0" fontAlgn="base">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fontAlgn="base">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fontAlgn="base">
        <a:spcBef>
          <a:spcPct val="20000"/>
        </a:spcBef>
        <a:spcAft>
          <a:spcPct val="0"/>
        </a:spcAft>
        <a:buClr>
          <a:srgbClr val="E0752F"/>
        </a:buClr>
        <a:buSzPct val="60000"/>
        <a:buFont typeface="Wingdings" pitchFamily="2" charset="2"/>
        <a:buChar char=""/>
        <a:defRPr kern="1200">
          <a:solidFill>
            <a:schemeClr val="tx1"/>
          </a:solidFill>
          <a:latin typeface="+mn-lt"/>
          <a:ea typeface="+mn-ea"/>
          <a:cs typeface="+mn-cs"/>
        </a:defRPr>
      </a:lvl3pPr>
      <a:lvl4pPr marL="1187450" indent="-182563" algn="l" rtl="0" fontAlgn="base">
        <a:spcBef>
          <a:spcPct val="20000"/>
        </a:spcBef>
        <a:spcAft>
          <a:spcPct val="0"/>
        </a:spcAft>
        <a:buClr>
          <a:srgbClr val="FEC3AE"/>
        </a:buClr>
        <a:buSzPct val="60000"/>
        <a:buFont typeface="Wingdings" pitchFamily="2" charset="2"/>
        <a:buChar char=""/>
        <a:defRPr kern="1200">
          <a:solidFill>
            <a:schemeClr val="tx1"/>
          </a:solidFill>
          <a:latin typeface="+mn-lt"/>
          <a:ea typeface="+mn-ea"/>
          <a:cs typeface="+mn-cs"/>
        </a:defRPr>
      </a:lvl4pPr>
      <a:lvl5pPr marL="1462088" indent="-182563" algn="l" rtl="0" fontAlgn="base">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7.xml"/><Relationship Id="rId1" Type="http://schemas.openxmlformats.org/officeDocument/2006/relationships/video" Target="file:///C:\Users\User\Desktop\suzuki%20sunu\&#231;alg&#305;.wmv"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7.xml"/><Relationship Id="rId1" Type="http://schemas.openxmlformats.org/officeDocument/2006/relationships/video" Target="file:///C:\Users\User\Desktop\suzuki%20sunu\egzersiz.wmv"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4 Metin kutusu"/>
          <p:cNvSpPr txBox="1">
            <a:spLocks noChangeArrowheads="1"/>
          </p:cNvSpPr>
          <p:nvPr/>
        </p:nvSpPr>
        <p:spPr bwMode="auto">
          <a:xfrm>
            <a:off x="827088" y="2852738"/>
            <a:ext cx="9144000" cy="1677987"/>
          </a:xfrm>
          <a:prstGeom prst="rect">
            <a:avLst/>
          </a:prstGeom>
          <a:noFill/>
          <a:ln w="9525">
            <a:noFill/>
            <a:miter lim="800000"/>
            <a:headEnd/>
            <a:tailEnd/>
          </a:ln>
        </p:spPr>
        <p:txBody>
          <a:bodyPr>
            <a:spAutoFit/>
          </a:bodyPr>
          <a:lstStyle/>
          <a:p>
            <a:pPr algn="ctr"/>
            <a:endParaRPr lang="tr-TR" b="1">
              <a:latin typeface="Times New Roman" pitchFamily="18" charset="0"/>
              <a:cs typeface="Times New Roman" pitchFamily="18" charset="0"/>
            </a:endParaRPr>
          </a:p>
          <a:p>
            <a:endParaRPr lang="tr-TR">
              <a:latin typeface="Times New Roman" pitchFamily="18" charset="0"/>
              <a:cs typeface="Times New Roman" pitchFamily="18" charset="0"/>
            </a:endParaRPr>
          </a:p>
          <a:p>
            <a:pPr algn="ctr"/>
            <a:r>
              <a:rPr lang="tr-TR" sz="3200" b="1">
                <a:latin typeface="Times New Roman" pitchFamily="18" charset="0"/>
                <a:cs typeface="Times New Roman" pitchFamily="18" charset="0"/>
              </a:rPr>
              <a:t>SUZUKİ YÖNTEMİ</a:t>
            </a:r>
            <a:r>
              <a:rPr lang="tr-TR">
                <a:latin typeface="Times New Roman" pitchFamily="18" charset="0"/>
                <a:cs typeface="Times New Roman" pitchFamily="18" charset="0"/>
              </a:rPr>
              <a:t> </a:t>
            </a:r>
          </a:p>
          <a:p>
            <a:r>
              <a:rPr lang="tr-TR">
                <a:latin typeface="Times New Roman" pitchFamily="18" charset="0"/>
                <a:cs typeface="Times New Roman" pitchFamily="18" charset="0"/>
              </a:rPr>
              <a:t> </a:t>
            </a:r>
          </a:p>
          <a:p>
            <a:r>
              <a:rPr lang="tr-TR">
                <a:latin typeface="Times New Roman" pitchFamily="18" charset="0"/>
                <a:cs typeface="Times New Roman" pitchFamily="18" charset="0"/>
              </a:rPr>
              <a:t>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3 Metin kutusu"/>
          <p:cNvSpPr txBox="1">
            <a:spLocks noChangeArrowheads="1"/>
          </p:cNvSpPr>
          <p:nvPr/>
        </p:nvSpPr>
        <p:spPr bwMode="auto">
          <a:xfrm>
            <a:off x="395288" y="476250"/>
            <a:ext cx="8353425" cy="4838700"/>
          </a:xfrm>
          <a:prstGeom prst="rect">
            <a:avLst/>
          </a:prstGeom>
          <a:noFill/>
          <a:ln w="9525">
            <a:noFill/>
            <a:miter lim="800000"/>
            <a:headEnd/>
            <a:tailEnd/>
          </a:ln>
        </p:spPr>
        <p:txBody>
          <a:bodyPr>
            <a:spAutoFit/>
          </a:bodyPr>
          <a:lstStyle/>
          <a:p>
            <a:endParaRPr lang="tr-TR" sz="2400">
              <a:latin typeface="Times New Roman" pitchFamily="18" charset="0"/>
              <a:cs typeface="Times New Roman" pitchFamily="18" charset="0"/>
            </a:endParaRPr>
          </a:p>
          <a:p>
            <a:endParaRPr lang="tr-TR" sz="2400">
              <a:latin typeface="Times New Roman" pitchFamily="18" charset="0"/>
              <a:cs typeface="Times New Roman" pitchFamily="18" charset="0"/>
            </a:endParaRPr>
          </a:p>
          <a:p>
            <a:endParaRPr lang="tr-TR" sz="2400">
              <a:latin typeface="Times New Roman" pitchFamily="18" charset="0"/>
              <a:cs typeface="Times New Roman" pitchFamily="18" charset="0"/>
            </a:endParaRPr>
          </a:p>
          <a:p>
            <a:r>
              <a:rPr lang="tr-TR" sz="2400">
                <a:latin typeface="Times New Roman" pitchFamily="18" charset="0"/>
                <a:cs typeface="Times New Roman" pitchFamily="18" charset="0"/>
              </a:rPr>
              <a:t>	</a:t>
            </a:r>
          </a:p>
          <a:p>
            <a:endParaRPr lang="tr-TR" sz="2400">
              <a:latin typeface="Times New Roman" pitchFamily="18" charset="0"/>
              <a:cs typeface="Times New Roman" pitchFamily="18" charset="0"/>
            </a:endParaRPr>
          </a:p>
          <a:p>
            <a:r>
              <a:rPr lang="tr-TR" sz="2400" b="1">
                <a:latin typeface="Times New Roman" pitchFamily="18" charset="0"/>
                <a:cs typeface="Times New Roman" pitchFamily="18" charset="0"/>
              </a:rPr>
              <a:t>TARİHÇE</a:t>
            </a:r>
          </a:p>
          <a:p>
            <a:endParaRPr lang="tr-TR" sz="2400">
              <a:latin typeface="Times New Roman" pitchFamily="18" charset="0"/>
              <a:cs typeface="Times New Roman" pitchFamily="18" charset="0"/>
            </a:endParaRPr>
          </a:p>
          <a:p>
            <a:r>
              <a:rPr lang="tr-TR" sz="2400">
                <a:latin typeface="Times New Roman" pitchFamily="18" charset="0"/>
                <a:cs typeface="Times New Roman" pitchFamily="18" charset="0"/>
              </a:rPr>
              <a:t>Müzik eğitiminde Suzuki Metodu, Japon kemancı, pedagog ve eğitimci Dr. Shinichi Suzuki’nin felsefesi ve öğretim metotları üzerine kurulmuştur. Dr. Suzuki müziğin çocukların yaşamlarını zenginleştirme konusundaki büyük potansiyeline inanmıştır ve çocukların, yeteneklerinin en üst seviyesinde müzikle uğraşmalarını sağlayacak bir müzik eğitimi yöntemi geliştirmiştir.</a:t>
            </a:r>
          </a:p>
        </p:txBody>
      </p:sp>
      <p:pic>
        <p:nvPicPr>
          <p:cNvPr id="14338" name="2 Resim" descr="suzuki32.jpg"/>
          <p:cNvPicPr>
            <a:picLocks noChangeAspect="1"/>
          </p:cNvPicPr>
          <p:nvPr/>
        </p:nvPicPr>
        <p:blipFill>
          <a:blip r:embed="rId2"/>
          <a:srcRect/>
          <a:stretch>
            <a:fillRect/>
          </a:stretch>
        </p:blipFill>
        <p:spPr bwMode="auto">
          <a:xfrm>
            <a:off x="5472113" y="188913"/>
            <a:ext cx="3455987" cy="2663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2 Resim" descr="dr-suzuki-poster-set.jpg"/>
          <p:cNvPicPr>
            <a:picLocks noChangeAspect="1"/>
          </p:cNvPicPr>
          <p:nvPr/>
        </p:nvPicPr>
        <p:blipFill>
          <a:blip r:embed="rId2"/>
          <a:srcRect/>
          <a:stretch>
            <a:fillRect/>
          </a:stretch>
        </p:blipFill>
        <p:spPr bwMode="auto">
          <a:xfrm>
            <a:off x="5448300" y="260350"/>
            <a:ext cx="3455988" cy="2592388"/>
          </a:xfrm>
          <a:prstGeom prst="rect">
            <a:avLst/>
          </a:prstGeom>
          <a:noFill/>
          <a:ln w="9525">
            <a:noFill/>
            <a:miter lim="800000"/>
            <a:headEnd/>
            <a:tailEnd/>
          </a:ln>
        </p:spPr>
      </p:pic>
      <p:sp>
        <p:nvSpPr>
          <p:cNvPr id="15362" name="1 Metin kutusu"/>
          <p:cNvSpPr txBox="1">
            <a:spLocks noChangeArrowheads="1"/>
          </p:cNvSpPr>
          <p:nvPr/>
        </p:nvSpPr>
        <p:spPr bwMode="auto">
          <a:xfrm>
            <a:off x="395288" y="836613"/>
            <a:ext cx="8280400" cy="5203825"/>
          </a:xfrm>
          <a:prstGeom prst="rect">
            <a:avLst/>
          </a:prstGeom>
          <a:noFill/>
          <a:ln w="9525">
            <a:noFill/>
            <a:miter lim="800000"/>
            <a:headEnd/>
            <a:tailEnd/>
          </a:ln>
        </p:spPr>
        <p:txBody>
          <a:bodyPr>
            <a:spAutoFit/>
          </a:bodyPr>
          <a:lstStyle/>
          <a:p>
            <a:endParaRPr lang="tr-TR" sz="2400">
              <a:latin typeface="Times New Roman" pitchFamily="18" charset="0"/>
              <a:cs typeface="Times New Roman" pitchFamily="18" charset="0"/>
            </a:endParaRPr>
          </a:p>
          <a:p>
            <a:endParaRPr lang="tr-TR" sz="2400">
              <a:latin typeface="Times New Roman" pitchFamily="18" charset="0"/>
              <a:cs typeface="Times New Roman" pitchFamily="18" charset="0"/>
            </a:endParaRPr>
          </a:p>
          <a:p>
            <a:r>
              <a:rPr lang="tr-TR" sz="2400">
                <a:latin typeface="Times New Roman" pitchFamily="18" charset="0"/>
                <a:cs typeface="Times New Roman" pitchFamily="18" charset="0"/>
              </a:rPr>
              <a:t>	</a:t>
            </a:r>
          </a:p>
          <a:p>
            <a:endParaRPr lang="tr-TR" sz="2400">
              <a:latin typeface="Times New Roman" pitchFamily="18" charset="0"/>
              <a:cs typeface="Times New Roman" pitchFamily="18" charset="0"/>
            </a:endParaRPr>
          </a:p>
          <a:p>
            <a:r>
              <a:rPr lang="tr-TR" sz="2400" b="1">
                <a:latin typeface="Times New Roman" pitchFamily="18" charset="0"/>
                <a:cs typeface="Times New Roman" pitchFamily="18" charset="0"/>
              </a:rPr>
              <a:t>AMAÇ</a:t>
            </a:r>
          </a:p>
          <a:p>
            <a:pPr algn="ctr"/>
            <a:endParaRPr lang="tr-TR" sz="2400">
              <a:latin typeface="Times New Roman" pitchFamily="18" charset="0"/>
              <a:cs typeface="Times New Roman" pitchFamily="18" charset="0"/>
            </a:endParaRPr>
          </a:p>
          <a:p>
            <a:pPr algn="ctr"/>
            <a:r>
              <a:rPr lang="tr-TR" sz="2400">
                <a:latin typeface="Times New Roman" pitchFamily="18" charset="0"/>
                <a:cs typeface="Times New Roman" pitchFamily="18" charset="0"/>
              </a:rPr>
              <a:t>“İyi ve saf bir kalbi olanlar mutluluğu bulur.”</a:t>
            </a:r>
          </a:p>
          <a:p>
            <a:endParaRPr lang="tr-TR" sz="2400">
              <a:latin typeface="Times New Roman" pitchFamily="18" charset="0"/>
              <a:cs typeface="Times New Roman" pitchFamily="18" charset="0"/>
            </a:endParaRPr>
          </a:p>
          <a:p>
            <a:r>
              <a:rPr lang="tr-TR" sz="2400">
                <a:latin typeface="Times New Roman" pitchFamily="18" charset="0"/>
                <a:cs typeface="Times New Roman" pitchFamily="18" charset="0"/>
              </a:rPr>
              <a:t>Suzuki’nin amacı müzisyen yaratmak değildi. Dünyada, çalışmalarına Suzuki metodunu kullanarak başlayan profesyonel müzisyenlerin sayısındaki artış, Suzuki yaklaşımının amacı değil, bir kazanımıydı. Suzuki’ye göre müzik çalışmanın faydası, insanı daha zengin bir yaşama taşıyacak olan, çevresine duyarlılık ve çevresini anlamadaki artıştı.</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1 Metin kutusu"/>
          <p:cNvSpPr txBox="1">
            <a:spLocks noChangeArrowheads="1"/>
          </p:cNvSpPr>
          <p:nvPr/>
        </p:nvSpPr>
        <p:spPr bwMode="auto">
          <a:xfrm>
            <a:off x="395288" y="908050"/>
            <a:ext cx="8353425" cy="5203825"/>
          </a:xfrm>
          <a:prstGeom prst="rect">
            <a:avLst/>
          </a:prstGeom>
          <a:noFill/>
          <a:ln w="9525">
            <a:noFill/>
            <a:miter lim="800000"/>
            <a:headEnd/>
            <a:tailEnd/>
          </a:ln>
        </p:spPr>
        <p:txBody>
          <a:bodyPr>
            <a:spAutoFit/>
          </a:bodyPr>
          <a:lstStyle/>
          <a:p>
            <a:endParaRPr lang="tr-TR" sz="2400">
              <a:latin typeface="Times New Roman" pitchFamily="18" charset="0"/>
              <a:cs typeface="Times New Roman" pitchFamily="18" charset="0"/>
            </a:endParaRPr>
          </a:p>
          <a:p>
            <a:endParaRPr lang="tr-TR" sz="2400">
              <a:latin typeface="Times New Roman" pitchFamily="18" charset="0"/>
              <a:cs typeface="Times New Roman" pitchFamily="18" charset="0"/>
            </a:endParaRPr>
          </a:p>
          <a:p>
            <a:r>
              <a:rPr lang="tr-TR" sz="2400">
                <a:latin typeface="Times New Roman" pitchFamily="18" charset="0"/>
                <a:cs typeface="Times New Roman" pitchFamily="18" charset="0"/>
              </a:rPr>
              <a:t>	</a:t>
            </a:r>
          </a:p>
          <a:p>
            <a:endParaRPr lang="tr-TR" sz="2400">
              <a:latin typeface="Times New Roman" pitchFamily="18" charset="0"/>
              <a:cs typeface="Times New Roman" pitchFamily="18" charset="0"/>
            </a:endParaRPr>
          </a:p>
          <a:p>
            <a:r>
              <a:rPr lang="tr-TR" sz="2400" b="1">
                <a:latin typeface="Times New Roman" pitchFamily="18" charset="0"/>
                <a:cs typeface="Times New Roman" pitchFamily="18" charset="0"/>
              </a:rPr>
              <a:t>FELSEFE</a:t>
            </a:r>
          </a:p>
          <a:p>
            <a:pPr algn="ctr"/>
            <a:endParaRPr lang="tr-TR" sz="2400">
              <a:latin typeface="Times New Roman" pitchFamily="18" charset="0"/>
              <a:cs typeface="Times New Roman" pitchFamily="18" charset="0"/>
            </a:endParaRPr>
          </a:p>
          <a:p>
            <a:pPr algn="ctr"/>
            <a:r>
              <a:rPr lang="tr-TR" sz="2400">
                <a:latin typeface="Times New Roman" pitchFamily="18" charset="0"/>
                <a:cs typeface="Times New Roman" pitchFamily="18" charset="0"/>
              </a:rPr>
              <a:t>	“Yetenek doğumla gelen rastlantısal bir durum değildir.”</a:t>
            </a:r>
          </a:p>
          <a:p>
            <a:endParaRPr lang="tr-TR" sz="2400">
              <a:latin typeface="Times New Roman" pitchFamily="18" charset="0"/>
              <a:cs typeface="Times New Roman" pitchFamily="18" charset="0"/>
            </a:endParaRPr>
          </a:p>
          <a:p>
            <a:r>
              <a:rPr lang="tr-TR" sz="2400">
                <a:latin typeface="Times New Roman" pitchFamily="18" charset="0"/>
                <a:cs typeface="Times New Roman" pitchFamily="18" charset="0"/>
              </a:rPr>
              <a:t>Suzuki ayrıca uygun eğitim ve uygun öğrenme ortamı sağlandığında herkesin “doğal yetenek”, kendisinin ise “beceri” dediği şeyi bütün çocukların edinebileceklerine inanıyordu. Kendisi de kemancı olan Suzuki, eğitsel teorilerini müziğe uyguladı. Keman eğitimi vermeye başladı ve sonunda Japonya’da “Yetenek Eğitimi Enstitüsü”nü kurdu.</a:t>
            </a:r>
          </a:p>
        </p:txBody>
      </p:sp>
      <p:pic>
        <p:nvPicPr>
          <p:cNvPr id="16386" name="2 Resim" descr="0203pht.jpg"/>
          <p:cNvPicPr>
            <a:picLocks noChangeAspect="1"/>
          </p:cNvPicPr>
          <p:nvPr/>
        </p:nvPicPr>
        <p:blipFill>
          <a:blip r:embed="rId2"/>
          <a:srcRect/>
          <a:stretch>
            <a:fillRect/>
          </a:stretch>
        </p:blipFill>
        <p:spPr bwMode="auto">
          <a:xfrm>
            <a:off x="5399088" y="260350"/>
            <a:ext cx="3457575" cy="25923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1 Metin kutusu"/>
          <p:cNvSpPr txBox="1">
            <a:spLocks noChangeArrowheads="1"/>
          </p:cNvSpPr>
          <p:nvPr/>
        </p:nvSpPr>
        <p:spPr bwMode="auto">
          <a:xfrm>
            <a:off x="395288" y="549275"/>
            <a:ext cx="8353425" cy="3013075"/>
          </a:xfrm>
          <a:prstGeom prst="rect">
            <a:avLst/>
          </a:prstGeom>
          <a:noFill/>
          <a:ln w="9525">
            <a:noFill/>
            <a:miter lim="800000"/>
            <a:headEnd/>
            <a:tailEnd/>
          </a:ln>
        </p:spPr>
        <p:txBody>
          <a:bodyPr>
            <a:spAutoFit/>
          </a:bodyPr>
          <a:lstStyle/>
          <a:p>
            <a:pPr algn="ctr"/>
            <a:endParaRPr lang="tr-TR" sz="2400" b="1">
              <a:latin typeface="Times New Roman" pitchFamily="18" charset="0"/>
              <a:cs typeface="Times New Roman" pitchFamily="18" charset="0"/>
            </a:endParaRPr>
          </a:p>
          <a:p>
            <a:pPr algn="ctr"/>
            <a:r>
              <a:rPr lang="tr-TR" sz="2400" b="1">
                <a:latin typeface="Times New Roman" pitchFamily="18" charset="0"/>
                <a:cs typeface="Times New Roman" pitchFamily="18" charset="0"/>
              </a:rPr>
              <a:t>METODUN İŞLEVSEL UNSURLARI</a:t>
            </a:r>
          </a:p>
          <a:p>
            <a:pPr algn="ctr"/>
            <a:endParaRPr lang="tr-TR" sz="2400" b="1">
              <a:latin typeface="Times New Roman" pitchFamily="18" charset="0"/>
              <a:cs typeface="Times New Roman" pitchFamily="18" charset="0"/>
            </a:endParaRPr>
          </a:p>
          <a:p>
            <a:pPr algn="ctr"/>
            <a:r>
              <a:rPr lang="tr-TR" sz="2400">
                <a:latin typeface="Times New Roman" pitchFamily="18" charset="0"/>
                <a:cs typeface="Times New Roman" pitchFamily="18" charset="0"/>
              </a:rPr>
              <a:t>	</a:t>
            </a:r>
          </a:p>
          <a:p>
            <a:pPr algn="just"/>
            <a:r>
              <a:rPr lang="tr-TR" sz="2400">
                <a:latin typeface="Times New Roman" pitchFamily="18" charset="0"/>
                <a:cs typeface="Times New Roman" pitchFamily="18" charset="0"/>
              </a:rPr>
              <a:t>Suzuki metodunu geleneksel müzik öğretiminden ayıran birçok temel ilke vardır. Bu ilkelerin hiçbiri tek başına ele alındığında yeni şeyler değildir; yaklaşımın bütünü Suzuki metodunu diğerlerinden ayıran şeyi ortaya çıkarır:</a:t>
            </a:r>
          </a:p>
        </p:txBody>
      </p:sp>
      <p:pic>
        <p:nvPicPr>
          <p:cNvPr id="17410" name="2 Resim" descr="7.jpg"/>
          <p:cNvPicPr>
            <a:picLocks noChangeAspect="1"/>
          </p:cNvPicPr>
          <p:nvPr/>
        </p:nvPicPr>
        <p:blipFill>
          <a:blip r:embed="rId2"/>
          <a:srcRect/>
          <a:stretch>
            <a:fillRect/>
          </a:stretch>
        </p:blipFill>
        <p:spPr bwMode="auto">
          <a:xfrm>
            <a:off x="1908175" y="3716338"/>
            <a:ext cx="5040313" cy="31416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2 İçerik Yer Tutucusu"/>
          <p:cNvSpPr>
            <a:spLocks noGrp="1"/>
          </p:cNvSpPr>
          <p:nvPr>
            <p:ph sz="quarter" idx="4294967295"/>
          </p:nvPr>
        </p:nvSpPr>
        <p:spPr>
          <a:xfrm>
            <a:off x="468313" y="1989138"/>
            <a:ext cx="8064500" cy="4513262"/>
          </a:xfrm>
        </p:spPr>
        <p:txBody>
          <a:bodyPr/>
          <a:lstStyle/>
          <a:p>
            <a:pPr>
              <a:buFont typeface="Wingdings" pitchFamily="2" charset="2"/>
              <a:buNone/>
            </a:pPr>
            <a:r>
              <a:rPr lang="tr-TR">
                <a:solidFill>
                  <a:srgbClr val="C00000"/>
                </a:solidFill>
                <a:latin typeface="Times New Roman" pitchFamily="18" charset="0"/>
                <a:cs typeface="Times New Roman" pitchFamily="18" charset="0"/>
              </a:rPr>
              <a:t>		 </a:t>
            </a:r>
            <a:r>
              <a:rPr lang="tr-TR" b="1">
                <a:latin typeface="Times New Roman" pitchFamily="18" charset="0"/>
                <a:cs typeface="Times New Roman" pitchFamily="18" charset="0"/>
              </a:rPr>
              <a:t>Erken Başlamak</a:t>
            </a:r>
          </a:p>
          <a:p>
            <a:pPr>
              <a:buFont typeface="Wingdings" pitchFamily="2" charset="2"/>
              <a:buNone/>
            </a:pPr>
            <a:endParaRPr lang="tr-TR" b="1">
              <a:latin typeface="Times New Roman" pitchFamily="18" charset="0"/>
              <a:cs typeface="Times New Roman" pitchFamily="18" charset="0"/>
            </a:endParaRPr>
          </a:p>
          <a:p>
            <a:pPr>
              <a:buFont typeface="Wingdings" pitchFamily="2" charset="2"/>
              <a:buNone/>
            </a:pPr>
            <a:r>
              <a:rPr lang="tr-TR" sz="2400">
                <a:latin typeface="Times New Roman" pitchFamily="18" charset="0"/>
                <a:cs typeface="Times New Roman" pitchFamily="18" charset="0"/>
              </a:rPr>
              <a:t>Suzuki Metoduna başlamak için hiçbir zaman geç olmasa da ideal olanı derslere beş yaşından önce başlamaktır. </a:t>
            </a:r>
          </a:p>
          <a:p>
            <a:pPr>
              <a:buFont typeface="Wingdings" pitchFamily="2" charset="2"/>
              <a:buNone/>
            </a:pPr>
            <a:endParaRPr lang="tr-TR" sz="2400">
              <a:latin typeface="Times New Roman" pitchFamily="18" charset="0"/>
              <a:cs typeface="Times New Roman" pitchFamily="18" charset="0"/>
            </a:endParaRPr>
          </a:p>
          <a:p>
            <a:pPr>
              <a:buFont typeface="Wingdings" pitchFamily="2" charset="2"/>
              <a:buNone/>
            </a:pPr>
            <a:r>
              <a:rPr lang="tr-TR" sz="2400">
                <a:latin typeface="Times New Roman" pitchFamily="18" charset="0"/>
                <a:cs typeface="Times New Roman" pitchFamily="18" charset="0"/>
              </a:rPr>
              <a:t>Çocuklar erken yaşlarında, aynı anda çok fazla alanda gelişim gösterirler ve bu yüzden Suzuki bu dönemin göz ardı edilmemesi gerektiğine inanmıştır. Çocukların sevgiyle ve özenle işlenmesi gerektiğini düşünmüştür.</a:t>
            </a:r>
          </a:p>
          <a:p>
            <a:endParaRPr lang="tr-TR" sz="2400"/>
          </a:p>
        </p:txBody>
      </p:sp>
      <p:pic>
        <p:nvPicPr>
          <p:cNvPr id="18434" name="3 Resim" descr="garson-lesson-suzuki-girl.jpg"/>
          <p:cNvPicPr>
            <a:picLocks noChangeAspect="1"/>
          </p:cNvPicPr>
          <p:nvPr/>
        </p:nvPicPr>
        <p:blipFill>
          <a:blip r:embed="rId2"/>
          <a:srcRect/>
          <a:stretch>
            <a:fillRect/>
          </a:stretch>
        </p:blipFill>
        <p:spPr bwMode="auto">
          <a:xfrm>
            <a:off x="5724525" y="188913"/>
            <a:ext cx="3049588" cy="26082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çalgı.wmv">
            <a:hlinkClick r:id="" action="ppaction://media"/>
          </p:cNvPr>
          <p:cNvPicPr>
            <a:picLocks noRot="1" noChangeAspect="1"/>
          </p:cNvPicPr>
          <p:nvPr>
            <a:videoFile r:link="rId1"/>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2 İçerik Yer Tutucusu"/>
          <p:cNvSpPr>
            <a:spLocks noGrp="1"/>
          </p:cNvSpPr>
          <p:nvPr>
            <p:ph sz="quarter" idx="4294967295"/>
          </p:nvPr>
        </p:nvSpPr>
        <p:spPr>
          <a:xfrm>
            <a:off x="468313" y="1628775"/>
            <a:ext cx="8064500" cy="4873625"/>
          </a:xfrm>
        </p:spPr>
        <p:txBody>
          <a:bodyPr/>
          <a:lstStyle/>
          <a:p>
            <a:pPr>
              <a:buFont typeface="Wingdings" pitchFamily="2" charset="2"/>
              <a:buNone/>
            </a:pPr>
            <a:r>
              <a:rPr lang="tr-TR">
                <a:latin typeface="Times New Roman" pitchFamily="18" charset="0"/>
                <a:cs typeface="Times New Roman" pitchFamily="18" charset="0"/>
              </a:rPr>
              <a:t>		</a:t>
            </a:r>
          </a:p>
          <a:p>
            <a:pPr>
              <a:buFont typeface="Wingdings" pitchFamily="2" charset="2"/>
              <a:buNone/>
            </a:pPr>
            <a:r>
              <a:rPr lang="tr-TR" b="1">
                <a:latin typeface="Times New Roman" pitchFamily="18" charset="0"/>
                <a:cs typeface="Times New Roman" pitchFamily="18" charset="0"/>
              </a:rPr>
              <a:t>Görerek Öğrenme</a:t>
            </a:r>
          </a:p>
          <a:p>
            <a:pPr>
              <a:buFont typeface="Wingdings" pitchFamily="2" charset="2"/>
              <a:buNone/>
            </a:pPr>
            <a:endParaRPr lang="tr-TR" b="1">
              <a:latin typeface="Times New Roman" pitchFamily="18" charset="0"/>
              <a:cs typeface="Times New Roman" pitchFamily="18" charset="0"/>
            </a:endParaRPr>
          </a:p>
          <a:p>
            <a:pPr>
              <a:buFont typeface="Wingdings" pitchFamily="2" charset="2"/>
              <a:buNone/>
            </a:pPr>
            <a:r>
              <a:rPr lang="tr-TR" sz="2400">
                <a:latin typeface="Times New Roman" pitchFamily="18" charset="0"/>
                <a:cs typeface="Times New Roman" pitchFamily="18" charset="0"/>
              </a:rPr>
              <a:t>Öğrenciler öğrenme süreci içerisindeki diğer öğrencileri gözlemlemek için derse gelirler. Başlangıç seviyesindeki bir öğrenci kendi kendine çalmaya başlamadan önce, bir yıla kadar diğer öğrencileri gözlemleyebilir. Bu, öğrencileri başlangıçtan itibaren toplum karşısında çalmaya alıştırdığı gibi, diğerlerinin yeteneklerine erişmeyi amaç edinme konusunda da yüreklendirir.</a:t>
            </a:r>
          </a:p>
          <a:p>
            <a:endParaRPr lang="tr-TR" sz="2400"/>
          </a:p>
        </p:txBody>
      </p:sp>
      <p:pic>
        <p:nvPicPr>
          <p:cNvPr id="20482" name="4 Resim" descr="suzuki2.jpg"/>
          <p:cNvPicPr>
            <a:picLocks noChangeAspect="1"/>
          </p:cNvPicPr>
          <p:nvPr/>
        </p:nvPicPr>
        <p:blipFill>
          <a:blip r:embed="rId2"/>
          <a:srcRect/>
          <a:stretch>
            <a:fillRect/>
          </a:stretch>
        </p:blipFill>
        <p:spPr bwMode="auto">
          <a:xfrm>
            <a:off x="4691063" y="260350"/>
            <a:ext cx="4037012" cy="28082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1 Metin kutusu"/>
          <p:cNvSpPr txBox="1">
            <a:spLocks noChangeArrowheads="1"/>
          </p:cNvSpPr>
          <p:nvPr/>
        </p:nvSpPr>
        <p:spPr bwMode="auto">
          <a:xfrm>
            <a:off x="395288" y="981075"/>
            <a:ext cx="8353425" cy="4473575"/>
          </a:xfrm>
          <a:prstGeom prst="rect">
            <a:avLst/>
          </a:prstGeom>
          <a:noFill/>
          <a:ln w="9525">
            <a:noFill/>
            <a:miter lim="800000"/>
            <a:headEnd/>
            <a:tailEnd/>
          </a:ln>
        </p:spPr>
        <p:txBody>
          <a:bodyPr>
            <a:spAutoFit/>
          </a:bodyPr>
          <a:lstStyle/>
          <a:p>
            <a:r>
              <a:rPr lang="tr-TR" sz="2400">
                <a:latin typeface="Times New Roman" pitchFamily="18" charset="0"/>
                <a:cs typeface="Times New Roman" pitchFamily="18" charset="0"/>
              </a:rPr>
              <a:t>	</a:t>
            </a:r>
          </a:p>
          <a:p>
            <a:endParaRPr lang="tr-TR" sz="2400">
              <a:latin typeface="Times New Roman" pitchFamily="18" charset="0"/>
              <a:cs typeface="Times New Roman" pitchFamily="18" charset="0"/>
            </a:endParaRPr>
          </a:p>
          <a:p>
            <a:r>
              <a:rPr lang="tr-TR" sz="2400">
                <a:latin typeface="Times New Roman" pitchFamily="18" charset="0"/>
                <a:cs typeface="Times New Roman" pitchFamily="18" charset="0"/>
              </a:rPr>
              <a:t>	</a:t>
            </a:r>
          </a:p>
          <a:p>
            <a:endParaRPr lang="tr-TR" sz="2400" b="1">
              <a:latin typeface="Times New Roman" pitchFamily="18" charset="0"/>
              <a:cs typeface="Times New Roman" pitchFamily="18" charset="0"/>
            </a:endParaRPr>
          </a:p>
          <a:p>
            <a:r>
              <a:rPr lang="tr-TR" sz="2400" b="1">
                <a:latin typeface="Times New Roman" pitchFamily="18" charset="0"/>
                <a:cs typeface="Times New Roman" pitchFamily="18" charset="0"/>
              </a:rPr>
              <a:t>Dinleme</a:t>
            </a:r>
          </a:p>
          <a:p>
            <a:pPr algn="ctr"/>
            <a:endParaRPr lang="tr-TR" sz="2400">
              <a:latin typeface="Times New Roman" pitchFamily="18" charset="0"/>
              <a:cs typeface="Times New Roman" pitchFamily="18" charset="0"/>
            </a:endParaRPr>
          </a:p>
          <a:p>
            <a:r>
              <a:rPr lang="tr-TR" sz="2400">
                <a:latin typeface="Times New Roman" pitchFamily="18" charset="0"/>
                <a:cs typeface="Times New Roman" pitchFamily="18" charset="0"/>
              </a:rPr>
              <a:t>Çocuğun kendi sesini dinleyip bir yargıya varabilmesi, forte ve piano kavramlarını anlamlandırabilmesi, iyi bir tempo ve ritim duygusuna sahip olabilmesi için çocuğun kulağını geliştirmek daha önemlidir. Müzik öğretiminin amacı bir eserin notasından çok seslendirilmesine önem veren öğrenciler yetiştirmektir.</a:t>
            </a:r>
          </a:p>
          <a:p>
            <a:endParaRPr lang="tr-TR" sz="2400">
              <a:latin typeface="Times New Roman" pitchFamily="18" charset="0"/>
              <a:cs typeface="Times New Roman" pitchFamily="18" charset="0"/>
            </a:endParaRPr>
          </a:p>
        </p:txBody>
      </p:sp>
      <p:pic>
        <p:nvPicPr>
          <p:cNvPr id="22530" name="2 Resim" descr="6.jpg"/>
          <p:cNvPicPr>
            <a:picLocks noChangeAspect="1"/>
          </p:cNvPicPr>
          <p:nvPr/>
        </p:nvPicPr>
        <p:blipFill>
          <a:blip r:embed="rId2"/>
          <a:srcRect/>
          <a:stretch>
            <a:fillRect/>
          </a:stretch>
        </p:blipFill>
        <p:spPr bwMode="auto">
          <a:xfrm>
            <a:off x="4891088" y="188913"/>
            <a:ext cx="3989387" cy="2663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1 Metin kutusu"/>
          <p:cNvSpPr txBox="1">
            <a:spLocks noChangeArrowheads="1"/>
          </p:cNvSpPr>
          <p:nvPr/>
        </p:nvSpPr>
        <p:spPr bwMode="auto">
          <a:xfrm>
            <a:off x="395288" y="981075"/>
            <a:ext cx="8353425" cy="4838700"/>
          </a:xfrm>
          <a:prstGeom prst="rect">
            <a:avLst/>
          </a:prstGeom>
          <a:noFill/>
          <a:ln w="9525">
            <a:noFill/>
            <a:miter lim="800000"/>
            <a:headEnd/>
            <a:tailEnd/>
          </a:ln>
        </p:spPr>
        <p:txBody>
          <a:bodyPr>
            <a:spAutoFit/>
          </a:bodyPr>
          <a:lstStyle/>
          <a:p>
            <a:r>
              <a:rPr lang="tr-TR" sz="2400">
                <a:latin typeface="Times New Roman" pitchFamily="18" charset="0"/>
                <a:cs typeface="Times New Roman" pitchFamily="18" charset="0"/>
              </a:rPr>
              <a:t>	</a:t>
            </a:r>
          </a:p>
          <a:p>
            <a:endParaRPr lang="tr-TR" sz="2400">
              <a:latin typeface="Times New Roman" pitchFamily="18" charset="0"/>
              <a:cs typeface="Times New Roman" pitchFamily="18" charset="0"/>
            </a:endParaRPr>
          </a:p>
          <a:p>
            <a:r>
              <a:rPr lang="tr-TR" sz="2400">
                <a:latin typeface="Times New Roman" pitchFamily="18" charset="0"/>
                <a:cs typeface="Times New Roman" pitchFamily="18" charset="0"/>
              </a:rPr>
              <a:t>	</a:t>
            </a:r>
          </a:p>
          <a:p>
            <a:endParaRPr lang="tr-TR" sz="2400">
              <a:latin typeface="Times New Roman" pitchFamily="18" charset="0"/>
              <a:cs typeface="Times New Roman" pitchFamily="18" charset="0"/>
            </a:endParaRPr>
          </a:p>
          <a:p>
            <a:r>
              <a:rPr lang="tr-TR" sz="2400" b="1">
                <a:latin typeface="Times New Roman" pitchFamily="18" charset="0"/>
                <a:cs typeface="Times New Roman" pitchFamily="18" charset="0"/>
              </a:rPr>
              <a:t>Mükemmel Hâkimiyet</a:t>
            </a:r>
          </a:p>
          <a:p>
            <a:pPr algn="ctr"/>
            <a:endParaRPr lang="tr-TR" sz="2400">
              <a:latin typeface="Times New Roman" pitchFamily="18" charset="0"/>
              <a:cs typeface="Times New Roman" pitchFamily="18" charset="0"/>
            </a:endParaRPr>
          </a:p>
          <a:p>
            <a:r>
              <a:rPr lang="tr-TR" sz="2400">
                <a:latin typeface="Times New Roman" pitchFamily="18" charset="0"/>
                <a:cs typeface="Times New Roman" pitchFamily="18" charset="0"/>
              </a:rPr>
              <a:t>Suzuki Metodunun öğrencileri, bir esere işitsel olarak hâkim olduktan çok sonra onu notalarıyla öğrenmeye başlar. Öğrencilere, uygun teknik ve müzikalite üzerine çalışmanın başlangıç noktası olarak değerlendirilen “ezberden (kulaktan) çalma” öğretilir. Müzikalite eğitimi Suzuki metodunun temelini oluşturan unsurlardandır. </a:t>
            </a:r>
          </a:p>
          <a:p>
            <a:endParaRPr lang="tr-TR" sz="2400">
              <a:latin typeface="Times New Roman" pitchFamily="18" charset="0"/>
              <a:cs typeface="Times New Roman" pitchFamily="18" charset="0"/>
            </a:endParaRPr>
          </a:p>
        </p:txBody>
      </p:sp>
      <p:pic>
        <p:nvPicPr>
          <p:cNvPr id="23554" name="3 Resim" descr="first%20US%20tour%201964.jpg"/>
          <p:cNvPicPr>
            <a:picLocks noChangeAspect="1"/>
          </p:cNvPicPr>
          <p:nvPr/>
        </p:nvPicPr>
        <p:blipFill>
          <a:blip r:embed="rId2"/>
          <a:srcRect/>
          <a:stretch>
            <a:fillRect/>
          </a:stretch>
        </p:blipFill>
        <p:spPr bwMode="auto">
          <a:xfrm>
            <a:off x="4500563" y="260350"/>
            <a:ext cx="4373562" cy="27098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1 Metin kutusu"/>
          <p:cNvSpPr txBox="1">
            <a:spLocks noChangeArrowheads="1"/>
          </p:cNvSpPr>
          <p:nvPr/>
        </p:nvSpPr>
        <p:spPr bwMode="auto">
          <a:xfrm>
            <a:off x="395288" y="908050"/>
            <a:ext cx="8280400" cy="4473575"/>
          </a:xfrm>
          <a:prstGeom prst="rect">
            <a:avLst/>
          </a:prstGeom>
          <a:noFill/>
          <a:ln w="9525">
            <a:noFill/>
            <a:miter lim="800000"/>
            <a:headEnd/>
            <a:tailEnd/>
          </a:ln>
        </p:spPr>
        <p:txBody>
          <a:bodyPr>
            <a:spAutoFit/>
          </a:bodyPr>
          <a:lstStyle/>
          <a:p>
            <a:r>
              <a:rPr lang="tr-TR" sz="2400">
                <a:latin typeface="Times New Roman" pitchFamily="18" charset="0"/>
                <a:cs typeface="Times New Roman" pitchFamily="18" charset="0"/>
              </a:rPr>
              <a:t>	</a:t>
            </a:r>
          </a:p>
          <a:p>
            <a:endParaRPr lang="tr-TR" sz="2400">
              <a:latin typeface="Times New Roman" pitchFamily="18" charset="0"/>
              <a:cs typeface="Times New Roman" pitchFamily="18" charset="0"/>
            </a:endParaRPr>
          </a:p>
          <a:p>
            <a:r>
              <a:rPr lang="tr-TR" sz="2400">
                <a:latin typeface="Times New Roman" pitchFamily="18" charset="0"/>
                <a:cs typeface="Times New Roman" pitchFamily="18" charset="0"/>
              </a:rPr>
              <a:t>	</a:t>
            </a:r>
          </a:p>
          <a:p>
            <a:endParaRPr lang="tr-TR" sz="2400">
              <a:latin typeface="Times New Roman" pitchFamily="18" charset="0"/>
              <a:cs typeface="Times New Roman" pitchFamily="18" charset="0"/>
            </a:endParaRPr>
          </a:p>
          <a:p>
            <a:r>
              <a:rPr lang="tr-TR" sz="2400" b="1">
                <a:latin typeface="Times New Roman" pitchFamily="18" charset="0"/>
                <a:cs typeface="Times New Roman" pitchFamily="18" charset="0"/>
              </a:rPr>
              <a:t>Ortak Repertuar</a:t>
            </a:r>
          </a:p>
          <a:p>
            <a:pPr algn="ctr"/>
            <a:endParaRPr lang="tr-TR" sz="2400" b="1">
              <a:latin typeface="Times New Roman" pitchFamily="18" charset="0"/>
              <a:cs typeface="Times New Roman" pitchFamily="18" charset="0"/>
            </a:endParaRPr>
          </a:p>
          <a:p>
            <a:r>
              <a:rPr lang="tr-TR" sz="2400">
                <a:latin typeface="Times New Roman" pitchFamily="18" charset="0"/>
                <a:cs typeface="Times New Roman" pitchFamily="18" charset="0"/>
              </a:rPr>
              <a:t>Suzuki metodunda aynı enstrümanı çalan tüm öğrenciler için ortak bir repertuar oluşturulmuştur. Bu bütünlük, her bir öğrenciye grup derslerinde yer alma şansı verir, müzikal bir topluluk olma bilincini ve dostluğu geliştirmeye yardım eder ve ayrıca (daha önceden öğrenmiş oldukları eserlerin en üst sırada kalması şartıyla) onlara yeni eserler öğrenme motivasyonu sağlar. </a:t>
            </a:r>
          </a:p>
        </p:txBody>
      </p:sp>
      <p:pic>
        <p:nvPicPr>
          <p:cNvPr id="25602" name="3 Resim" descr="2.jpg"/>
          <p:cNvPicPr>
            <a:picLocks noChangeAspect="1"/>
          </p:cNvPicPr>
          <p:nvPr/>
        </p:nvPicPr>
        <p:blipFill>
          <a:blip r:embed="rId2"/>
          <a:srcRect/>
          <a:stretch>
            <a:fillRect/>
          </a:stretch>
        </p:blipFill>
        <p:spPr bwMode="auto">
          <a:xfrm>
            <a:off x="4999038" y="188913"/>
            <a:ext cx="3881437" cy="25923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1 Metin kutusu"/>
          <p:cNvSpPr txBox="1">
            <a:spLocks noChangeArrowheads="1"/>
          </p:cNvSpPr>
          <p:nvPr/>
        </p:nvSpPr>
        <p:spPr bwMode="auto">
          <a:xfrm>
            <a:off x="395288" y="765175"/>
            <a:ext cx="8280400" cy="5203825"/>
          </a:xfrm>
          <a:prstGeom prst="rect">
            <a:avLst/>
          </a:prstGeom>
          <a:noFill/>
          <a:ln w="9525">
            <a:noFill/>
            <a:miter lim="800000"/>
            <a:headEnd/>
            <a:tailEnd/>
          </a:ln>
        </p:spPr>
        <p:txBody>
          <a:bodyPr>
            <a:spAutoFit/>
          </a:bodyPr>
          <a:lstStyle/>
          <a:p>
            <a:r>
              <a:rPr lang="tr-TR" sz="2400">
                <a:latin typeface="Times New Roman" pitchFamily="18" charset="0"/>
                <a:cs typeface="Times New Roman" pitchFamily="18" charset="0"/>
              </a:rPr>
              <a:t>	</a:t>
            </a:r>
          </a:p>
          <a:p>
            <a:endParaRPr lang="tr-TR" sz="2400">
              <a:latin typeface="Times New Roman" pitchFamily="18" charset="0"/>
              <a:cs typeface="Times New Roman" pitchFamily="18" charset="0"/>
            </a:endParaRPr>
          </a:p>
          <a:p>
            <a:r>
              <a:rPr lang="tr-TR" sz="2400">
                <a:latin typeface="Times New Roman" pitchFamily="18" charset="0"/>
                <a:cs typeface="Times New Roman" pitchFamily="18" charset="0"/>
              </a:rPr>
              <a:t>	</a:t>
            </a:r>
          </a:p>
          <a:p>
            <a:r>
              <a:rPr lang="tr-TR" sz="2400">
                <a:latin typeface="Times New Roman" pitchFamily="18" charset="0"/>
                <a:cs typeface="Times New Roman" pitchFamily="18" charset="0"/>
              </a:rPr>
              <a:t>	</a:t>
            </a:r>
          </a:p>
          <a:p>
            <a:endParaRPr lang="tr-TR" sz="2400">
              <a:latin typeface="Times New Roman" pitchFamily="18" charset="0"/>
              <a:cs typeface="Times New Roman" pitchFamily="18" charset="0"/>
            </a:endParaRPr>
          </a:p>
          <a:p>
            <a:r>
              <a:rPr lang="tr-TR" sz="2400" b="1">
                <a:latin typeface="Times New Roman" pitchFamily="18" charset="0"/>
                <a:cs typeface="Times New Roman" pitchFamily="18" charset="0"/>
              </a:rPr>
              <a:t>Grup Çalışması</a:t>
            </a:r>
          </a:p>
          <a:p>
            <a:pPr algn="ctr"/>
            <a:endParaRPr lang="tr-TR" sz="2400">
              <a:latin typeface="Times New Roman" pitchFamily="18" charset="0"/>
              <a:cs typeface="Times New Roman" pitchFamily="18" charset="0"/>
            </a:endParaRPr>
          </a:p>
          <a:p>
            <a:pPr algn="just"/>
            <a:r>
              <a:rPr lang="tr-TR" sz="2400">
                <a:latin typeface="Times New Roman" pitchFamily="18" charset="0"/>
                <a:cs typeface="Times New Roman" pitchFamily="18" charset="0"/>
              </a:rPr>
              <a:t>Bireysel müzik derslerinin yanı sıra, Suzuki öğrencileri kalabalık grup çalışmaları içerisinde yer alırlar. İdeal olanı, haftada bir kez grup dersinde yer almalarıdır. Burada çocuklar, birlikte oynamanın getirdiği sosyalleşmeden ve diğerlerinin daha farklı ya da daha gelişmiş becerilerini gözlemlemenin yarattığı öğrenme ortamından faydalanırlar; kendi bireysel sesletişlerini geniş bir topluluğunkiyle bütünleştirmenin özgürlüğünü yaşarlar.</a:t>
            </a:r>
          </a:p>
        </p:txBody>
      </p:sp>
      <p:pic>
        <p:nvPicPr>
          <p:cNvPr id="26626" name="4 Resim" descr="8.jpg"/>
          <p:cNvPicPr>
            <a:picLocks noChangeAspect="1"/>
          </p:cNvPicPr>
          <p:nvPr/>
        </p:nvPicPr>
        <p:blipFill>
          <a:blip r:embed="rId2"/>
          <a:srcRect/>
          <a:stretch>
            <a:fillRect/>
          </a:stretch>
        </p:blipFill>
        <p:spPr bwMode="auto">
          <a:xfrm>
            <a:off x="5046663" y="188913"/>
            <a:ext cx="3881437" cy="25923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1 Metin kutusu"/>
          <p:cNvSpPr txBox="1">
            <a:spLocks noChangeArrowheads="1"/>
          </p:cNvSpPr>
          <p:nvPr/>
        </p:nvSpPr>
        <p:spPr bwMode="auto">
          <a:xfrm>
            <a:off x="395288" y="765175"/>
            <a:ext cx="8280400" cy="4473575"/>
          </a:xfrm>
          <a:prstGeom prst="rect">
            <a:avLst/>
          </a:prstGeom>
          <a:noFill/>
          <a:ln w="9525">
            <a:noFill/>
            <a:miter lim="800000"/>
            <a:headEnd/>
            <a:tailEnd/>
          </a:ln>
        </p:spPr>
        <p:txBody>
          <a:bodyPr>
            <a:spAutoFit/>
          </a:bodyPr>
          <a:lstStyle/>
          <a:p>
            <a:r>
              <a:rPr lang="tr-TR" sz="2400">
                <a:latin typeface="Times New Roman" pitchFamily="18" charset="0"/>
                <a:cs typeface="Times New Roman" pitchFamily="18" charset="0"/>
              </a:rPr>
              <a:t>	</a:t>
            </a:r>
          </a:p>
          <a:p>
            <a:endParaRPr lang="tr-TR" sz="2400">
              <a:latin typeface="Times New Roman" pitchFamily="18" charset="0"/>
              <a:cs typeface="Times New Roman" pitchFamily="18" charset="0"/>
            </a:endParaRPr>
          </a:p>
          <a:p>
            <a:pPr algn="ctr"/>
            <a:r>
              <a:rPr lang="tr-TR" sz="2400">
                <a:latin typeface="Times New Roman" pitchFamily="18" charset="0"/>
                <a:cs typeface="Times New Roman" pitchFamily="18" charset="0"/>
              </a:rPr>
              <a:t>	</a:t>
            </a:r>
          </a:p>
          <a:p>
            <a:pPr algn="ctr"/>
            <a:endParaRPr lang="tr-TR" sz="2400">
              <a:latin typeface="Times New Roman" pitchFamily="18" charset="0"/>
              <a:cs typeface="Times New Roman" pitchFamily="18" charset="0"/>
            </a:endParaRPr>
          </a:p>
          <a:p>
            <a:r>
              <a:rPr lang="tr-TR" sz="2400">
                <a:latin typeface="Times New Roman" pitchFamily="18" charset="0"/>
                <a:cs typeface="Times New Roman" pitchFamily="18" charset="0"/>
              </a:rPr>
              <a:t>	</a:t>
            </a:r>
          </a:p>
          <a:p>
            <a:r>
              <a:rPr lang="tr-TR" sz="2400" b="1">
                <a:latin typeface="Times New Roman" pitchFamily="18" charset="0"/>
                <a:cs typeface="Times New Roman" pitchFamily="18" charset="0"/>
              </a:rPr>
              <a:t>Topluluk Karşısında Çalma</a:t>
            </a:r>
          </a:p>
          <a:p>
            <a:endParaRPr lang="tr-TR" sz="2400" b="1">
              <a:latin typeface="Times New Roman" pitchFamily="18" charset="0"/>
              <a:cs typeface="Times New Roman" pitchFamily="18" charset="0"/>
            </a:endParaRPr>
          </a:p>
          <a:p>
            <a:r>
              <a:rPr lang="tr-TR" sz="2400">
                <a:latin typeface="Times New Roman" pitchFamily="18" charset="0"/>
                <a:cs typeface="Times New Roman" pitchFamily="18" charset="0"/>
              </a:rPr>
              <a:t>Bireysel derslerinin gözlemlenmesi çocuklara sadece topluluk karşısında çalma alışkanlığını kazandırmakla kalmaz, aynı zamanda öğretmenlerinin düzenlediği topluluk konserlerinde yer alma ya da daha geniş ölçekteki bölgesel ya da ulusal organizasyonlarda çalma şansını kazandırır.</a:t>
            </a:r>
          </a:p>
        </p:txBody>
      </p:sp>
      <p:pic>
        <p:nvPicPr>
          <p:cNvPr id="27650" name="3 Resim" descr="Dr_Suzukijpeg_27885557_std.jpg"/>
          <p:cNvPicPr>
            <a:picLocks noChangeAspect="1"/>
          </p:cNvPicPr>
          <p:nvPr/>
        </p:nvPicPr>
        <p:blipFill>
          <a:blip r:embed="rId2"/>
          <a:srcRect/>
          <a:stretch>
            <a:fillRect/>
          </a:stretch>
        </p:blipFill>
        <p:spPr bwMode="auto">
          <a:xfrm>
            <a:off x="4821238" y="188913"/>
            <a:ext cx="4048125" cy="28082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1 Metin kutusu"/>
          <p:cNvSpPr txBox="1">
            <a:spLocks noChangeArrowheads="1"/>
          </p:cNvSpPr>
          <p:nvPr/>
        </p:nvSpPr>
        <p:spPr bwMode="auto">
          <a:xfrm>
            <a:off x="395288" y="836613"/>
            <a:ext cx="8353425" cy="5934075"/>
          </a:xfrm>
          <a:prstGeom prst="rect">
            <a:avLst/>
          </a:prstGeom>
          <a:noFill/>
          <a:ln w="9525">
            <a:noFill/>
            <a:miter lim="800000"/>
            <a:headEnd/>
            <a:tailEnd/>
          </a:ln>
        </p:spPr>
        <p:txBody>
          <a:bodyPr>
            <a:spAutoFit/>
          </a:bodyPr>
          <a:lstStyle/>
          <a:p>
            <a:endParaRPr lang="tr-TR" sz="2400">
              <a:latin typeface="Times New Roman" pitchFamily="18" charset="0"/>
              <a:cs typeface="Times New Roman" pitchFamily="18" charset="0"/>
            </a:endParaRPr>
          </a:p>
          <a:p>
            <a:r>
              <a:rPr lang="tr-TR" sz="2400">
                <a:latin typeface="Times New Roman" pitchFamily="18" charset="0"/>
                <a:cs typeface="Times New Roman" pitchFamily="18" charset="0"/>
              </a:rPr>
              <a:t>	</a:t>
            </a:r>
          </a:p>
          <a:p>
            <a:endParaRPr lang="tr-TR" sz="2400">
              <a:latin typeface="Times New Roman" pitchFamily="18" charset="0"/>
              <a:cs typeface="Times New Roman" pitchFamily="18" charset="0"/>
            </a:endParaRPr>
          </a:p>
          <a:p>
            <a:endParaRPr lang="tr-TR" sz="2400" b="1">
              <a:latin typeface="Times New Roman" pitchFamily="18" charset="0"/>
              <a:cs typeface="Times New Roman" pitchFamily="18" charset="0"/>
            </a:endParaRPr>
          </a:p>
          <a:p>
            <a:r>
              <a:rPr lang="tr-TR" sz="2400" b="1">
                <a:latin typeface="Times New Roman" pitchFamily="18" charset="0"/>
                <a:cs typeface="Times New Roman" pitchFamily="18" charset="0"/>
              </a:rPr>
              <a:t>Ailenin İlgisi</a:t>
            </a:r>
          </a:p>
          <a:p>
            <a:endParaRPr lang="tr-TR" sz="2400" b="1">
              <a:latin typeface="Times New Roman" pitchFamily="18" charset="0"/>
              <a:cs typeface="Times New Roman" pitchFamily="18" charset="0"/>
            </a:endParaRPr>
          </a:p>
          <a:p>
            <a:r>
              <a:rPr lang="tr-TR" sz="2400">
                <a:latin typeface="Times New Roman" pitchFamily="18" charset="0"/>
                <a:cs typeface="Times New Roman" pitchFamily="18" charset="0"/>
              </a:rPr>
              <a:t>Suzuki Metodunu yürütmede aileler etkin bir rol oynarlar. </a:t>
            </a:r>
          </a:p>
          <a:p>
            <a:pPr algn="just"/>
            <a:r>
              <a:rPr lang="tr-TR" sz="2400">
                <a:latin typeface="Times New Roman" pitchFamily="18" charset="0"/>
                <a:cs typeface="Times New Roman" pitchFamily="18" charset="0"/>
              </a:rPr>
              <a:t>Anne babaların enstrüman çalmaları gerekmez. Öğretmen, çocuklarına yardımcı olabilmeleri için gereken her şeyi onlara gösterir. Suzuki özellikle dinleme etkinliklerinin doğru olarak yürütülmesi aşamasında annenin önemini şöyle dile getirir:</a:t>
            </a:r>
          </a:p>
          <a:p>
            <a:pPr algn="just"/>
            <a:endParaRPr lang="tr-TR" sz="2400">
              <a:latin typeface="Times New Roman" pitchFamily="18" charset="0"/>
              <a:cs typeface="Times New Roman" pitchFamily="18" charset="0"/>
            </a:endParaRPr>
          </a:p>
          <a:p>
            <a:pPr algn="just"/>
            <a:r>
              <a:rPr lang="tr-TR" sz="2400">
                <a:latin typeface="Times New Roman" pitchFamily="18" charset="0"/>
                <a:cs typeface="Times New Roman" pitchFamily="18" charset="0"/>
              </a:rPr>
              <a:t>“Lütfen yeni parçalar öğrenmede çocuklarına yardım edebilmeleri için annelere nota okumayı öğretin, ama öğrencilere öğretmek için uygun yaşın ve zamanın gelmesini bekleyin…” </a:t>
            </a:r>
          </a:p>
          <a:p>
            <a:pPr algn="just"/>
            <a:endParaRPr lang="tr-TR" sz="2400">
              <a:latin typeface="Times New Roman" pitchFamily="18" charset="0"/>
              <a:cs typeface="Times New Roman" pitchFamily="18" charset="0"/>
            </a:endParaRPr>
          </a:p>
        </p:txBody>
      </p:sp>
      <p:pic>
        <p:nvPicPr>
          <p:cNvPr id="29698" name="4 Resim" descr="1.jpg"/>
          <p:cNvPicPr>
            <a:picLocks noChangeAspect="1"/>
          </p:cNvPicPr>
          <p:nvPr/>
        </p:nvPicPr>
        <p:blipFill>
          <a:blip r:embed="rId2"/>
          <a:srcRect/>
          <a:stretch>
            <a:fillRect/>
          </a:stretch>
        </p:blipFill>
        <p:spPr bwMode="auto">
          <a:xfrm>
            <a:off x="5435600" y="188913"/>
            <a:ext cx="3492500" cy="23320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1 Metin kutusu"/>
          <p:cNvSpPr txBox="1">
            <a:spLocks noChangeArrowheads="1"/>
          </p:cNvSpPr>
          <p:nvPr/>
        </p:nvSpPr>
        <p:spPr bwMode="auto">
          <a:xfrm>
            <a:off x="395288" y="836613"/>
            <a:ext cx="8353425" cy="5203825"/>
          </a:xfrm>
          <a:prstGeom prst="rect">
            <a:avLst/>
          </a:prstGeom>
          <a:noFill/>
          <a:ln w="9525">
            <a:noFill/>
            <a:miter lim="800000"/>
            <a:headEnd/>
            <a:tailEnd/>
          </a:ln>
        </p:spPr>
        <p:txBody>
          <a:bodyPr>
            <a:spAutoFit/>
          </a:bodyPr>
          <a:lstStyle/>
          <a:p>
            <a:endParaRPr lang="tr-TR" sz="2400">
              <a:latin typeface="Times New Roman" pitchFamily="18" charset="0"/>
              <a:cs typeface="Times New Roman" pitchFamily="18" charset="0"/>
            </a:endParaRPr>
          </a:p>
          <a:p>
            <a:r>
              <a:rPr lang="tr-TR" sz="2400">
                <a:latin typeface="Times New Roman" pitchFamily="18" charset="0"/>
                <a:cs typeface="Times New Roman" pitchFamily="18" charset="0"/>
              </a:rPr>
              <a:t>	</a:t>
            </a:r>
            <a:r>
              <a:rPr lang="tr-TR" sz="2400" b="1">
                <a:latin typeface="Times New Roman" pitchFamily="18" charset="0"/>
                <a:cs typeface="Times New Roman" pitchFamily="18" charset="0"/>
              </a:rPr>
              <a:t> </a:t>
            </a:r>
          </a:p>
          <a:p>
            <a:endParaRPr lang="tr-TR" sz="2400" b="1">
              <a:latin typeface="Times New Roman" pitchFamily="18" charset="0"/>
              <a:cs typeface="Times New Roman" pitchFamily="18" charset="0"/>
            </a:endParaRPr>
          </a:p>
          <a:p>
            <a:r>
              <a:rPr lang="tr-TR" sz="2400" b="1">
                <a:latin typeface="Times New Roman" pitchFamily="18" charset="0"/>
                <a:cs typeface="Times New Roman" pitchFamily="18" charset="0"/>
              </a:rPr>
              <a:t>	</a:t>
            </a:r>
          </a:p>
          <a:p>
            <a:r>
              <a:rPr lang="tr-TR" sz="2400" b="1">
                <a:latin typeface="Times New Roman" pitchFamily="18" charset="0"/>
                <a:cs typeface="Times New Roman" pitchFamily="18" charset="0"/>
              </a:rPr>
              <a:t>Çalışma</a:t>
            </a:r>
          </a:p>
          <a:p>
            <a:endParaRPr lang="tr-TR" sz="2400" b="1">
              <a:latin typeface="Times New Roman" pitchFamily="18" charset="0"/>
              <a:cs typeface="Times New Roman" pitchFamily="18" charset="0"/>
            </a:endParaRPr>
          </a:p>
          <a:p>
            <a:r>
              <a:rPr lang="tr-TR" sz="2400">
                <a:latin typeface="Times New Roman" pitchFamily="18" charset="0"/>
                <a:cs typeface="Times New Roman" pitchFamily="18" charset="0"/>
              </a:rPr>
              <a:t>Çocuklar kendi anadillerini her gün konuştukları için ustaca kullanır hale gelirler. Öyleyse müzik için de her gün çalışma yapılmalıdır. Elbette böyle bir sorumluluğu taşımak güçtür. Bunun bilincinde olan Suzuki çalışmanın gerekliliğini şu esprili sözlerle vurgulamıştır: </a:t>
            </a:r>
          </a:p>
          <a:p>
            <a:pPr algn="just"/>
            <a:endParaRPr lang="tr-TR" sz="2400">
              <a:latin typeface="Times New Roman" pitchFamily="18" charset="0"/>
              <a:cs typeface="Times New Roman" pitchFamily="18" charset="0"/>
            </a:endParaRPr>
          </a:p>
          <a:p>
            <a:pPr algn="just"/>
            <a:r>
              <a:rPr lang="tr-TR" sz="2400">
                <a:latin typeface="Times New Roman" pitchFamily="18" charset="0"/>
                <a:cs typeface="Times New Roman" pitchFamily="18" charset="0"/>
              </a:rPr>
              <a:t>“Sadece yemek yediğiniz günlerde çalışın.”</a:t>
            </a:r>
          </a:p>
          <a:p>
            <a:pPr algn="just"/>
            <a:endParaRPr lang="tr-TR" sz="2400">
              <a:latin typeface="Times New Roman" pitchFamily="18" charset="0"/>
              <a:cs typeface="Times New Roman" pitchFamily="18" charset="0"/>
            </a:endParaRPr>
          </a:p>
        </p:txBody>
      </p:sp>
      <p:pic>
        <p:nvPicPr>
          <p:cNvPr id="30722" name="3 Resim" descr="imagesCA6YPI68.jpg"/>
          <p:cNvPicPr>
            <a:picLocks noChangeAspect="1"/>
          </p:cNvPicPr>
          <p:nvPr/>
        </p:nvPicPr>
        <p:blipFill>
          <a:blip r:embed="rId2"/>
          <a:srcRect/>
          <a:stretch>
            <a:fillRect/>
          </a:stretch>
        </p:blipFill>
        <p:spPr bwMode="auto">
          <a:xfrm>
            <a:off x="6588125" y="188913"/>
            <a:ext cx="2260600" cy="2663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gzersiz.wmv">
            <a:hlinkClick r:id="" action="ppaction://media"/>
          </p:cNvPr>
          <p:cNvPicPr>
            <a:picLocks noRot="1" noChangeAspect="1"/>
          </p:cNvPicPr>
          <p:nvPr>
            <a:videoFile r:link="rId1"/>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1 Metin kutusu"/>
          <p:cNvSpPr txBox="1">
            <a:spLocks noChangeArrowheads="1"/>
          </p:cNvSpPr>
          <p:nvPr/>
        </p:nvSpPr>
        <p:spPr bwMode="auto">
          <a:xfrm>
            <a:off x="395288" y="836613"/>
            <a:ext cx="8353425" cy="5203825"/>
          </a:xfrm>
          <a:prstGeom prst="rect">
            <a:avLst/>
          </a:prstGeom>
          <a:noFill/>
          <a:ln w="9525">
            <a:noFill/>
            <a:miter lim="800000"/>
            <a:headEnd/>
            <a:tailEnd/>
          </a:ln>
        </p:spPr>
        <p:txBody>
          <a:bodyPr>
            <a:spAutoFit/>
          </a:bodyPr>
          <a:lstStyle/>
          <a:p>
            <a:endParaRPr lang="tr-TR" sz="2400">
              <a:latin typeface="Times New Roman" pitchFamily="18" charset="0"/>
              <a:cs typeface="Times New Roman" pitchFamily="18" charset="0"/>
            </a:endParaRPr>
          </a:p>
          <a:p>
            <a:r>
              <a:rPr lang="tr-TR" sz="2400">
                <a:latin typeface="Times New Roman" pitchFamily="18" charset="0"/>
                <a:cs typeface="Times New Roman" pitchFamily="18" charset="0"/>
              </a:rPr>
              <a:t>	</a:t>
            </a:r>
            <a:r>
              <a:rPr lang="tr-TR" sz="2400" b="1">
                <a:latin typeface="Times New Roman" pitchFamily="18" charset="0"/>
                <a:cs typeface="Times New Roman" pitchFamily="18" charset="0"/>
              </a:rPr>
              <a:t> </a:t>
            </a:r>
          </a:p>
          <a:p>
            <a:endParaRPr lang="tr-TR" sz="2400" b="1">
              <a:latin typeface="Times New Roman" pitchFamily="18" charset="0"/>
              <a:cs typeface="Times New Roman" pitchFamily="18" charset="0"/>
            </a:endParaRPr>
          </a:p>
          <a:p>
            <a:endParaRPr lang="tr-TR" sz="2400" b="1">
              <a:latin typeface="Times New Roman" pitchFamily="18" charset="0"/>
              <a:cs typeface="Times New Roman" pitchFamily="18" charset="0"/>
            </a:endParaRPr>
          </a:p>
          <a:p>
            <a:r>
              <a:rPr lang="tr-TR" sz="2400" b="1">
                <a:latin typeface="Times New Roman" pitchFamily="18" charset="0"/>
                <a:cs typeface="Times New Roman" pitchFamily="18" charset="0"/>
              </a:rPr>
              <a:t>	</a:t>
            </a:r>
          </a:p>
          <a:p>
            <a:r>
              <a:rPr lang="tr-TR" sz="2400" b="1">
                <a:latin typeface="Times New Roman" pitchFamily="18" charset="0"/>
                <a:cs typeface="Times New Roman" pitchFamily="18" charset="0"/>
              </a:rPr>
              <a:t>Eğitimli Öğretmenler</a:t>
            </a:r>
          </a:p>
          <a:p>
            <a:pPr algn="ctr"/>
            <a:endParaRPr lang="tr-TR" sz="2400" b="1">
              <a:latin typeface="Times New Roman" pitchFamily="18" charset="0"/>
              <a:cs typeface="Times New Roman" pitchFamily="18" charset="0"/>
            </a:endParaRPr>
          </a:p>
          <a:p>
            <a:r>
              <a:rPr lang="tr-TR" sz="2400">
                <a:latin typeface="Times New Roman" pitchFamily="18" charset="0"/>
                <a:cs typeface="Times New Roman" pitchFamily="18" charset="0"/>
              </a:rPr>
              <a:t>Suzuki öğretmenleri sadece bir enstrüman çalabilen kişiler değil aynı zamanda “öğretmek için eğitilmiş” kişilerdir. Öncelikle tüm Suzuki repertuarını öğrenip çalmakla yükümlüdürler, bunun yanında bu repertuar dışındaki pek çok eseri de çalmaları beklenir. Aynı zamanda çocuk gelişimi ve psikolojisi ve öğrenme güçlükleri gibi alanlarda da eğitim alırlar.</a:t>
            </a:r>
          </a:p>
          <a:p>
            <a:pPr algn="just"/>
            <a:endParaRPr lang="tr-TR" sz="2400">
              <a:latin typeface="Times New Roman" pitchFamily="18" charset="0"/>
              <a:cs typeface="Times New Roman" pitchFamily="18" charset="0"/>
            </a:endParaRPr>
          </a:p>
        </p:txBody>
      </p:sp>
      <p:pic>
        <p:nvPicPr>
          <p:cNvPr id="32770" name="4 Resim" descr="suzuki.jpg"/>
          <p:cNvPicPr>
            <a:picLocks noChangeAspect="1"/>
          </p:cNvPicPr>
          <p:nvPr/>
        </p:nvPicPr>
        <p:blipFill>
          <a:blip r:embed="rId2"/>
          <a:srcRect/>
          <a:stretch>
            <a:fillRect/>
          </a:stretch>
        </p:blipFill>
        <p:spPr bwMode="auto">
          <a:xfrm>
            <a:off x="6037263" y="260350"/>
            <a:ext cx="2795587" cy="2663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1 Metin kutusu"/>
          <p:cNvSpPr txBox="1">
            <a:spLocks noChangeArrowheads="1"/>
          </p:cNvSpPr>
          <p:nvPr/>
        </p:nvSpPr>
        <p:spPr bwMode="auto">
          <a:xfrm>
            <a:off x="3348038" y="765175"/>
            <a:ext cx="5545137" cy="4838700"/>
          </a:xfrm>
          <a:prstGeom prst="rect">
            <a:avLst/>
          </a:prstGeom>
          <a:noFill/>
          <a:ln w="9525">
            <a:noFill/>
            <a:miter lim="800000"/>
            <a:headEnd/>
            <a:tailEnd/>
          </a:ln>
        </p:spPr>
        <p:txBody>
          <a:bodyPr>
            <a:spAutoFit/>
          </a:bodyPr>
          <a:lstStyle/>
          <a:p>
            <a:pPr algn="ctr"/>
            <a:endParaRPr lang="tr-TR" sz="2400">
              <a:latin typeface="Times New Roman" pitchFamily="18" charset="0"/>
              <a:cs typeface="Times New Roman" pitchFamily="18" charset="0"/>
            </a:endParaRPr>
          </a:p>
          <a:p>
            <a:pPr algn="ctr"/>
            <a:endParaRPr lang="tr-TR" sz="2400" b="1">
              <a:latin typeface="Times New Roman" pitchFamily="18" charset="0"/>
              <a:cs typeface="Times New Roman" pitchFamily="18" charset="0"/>
            </a:endParaRPr>
          </a:p>
          <a:p>
            <a:pPr algn="ctr"/>
            <a:endParaRPr lang="tr-TR" sz="2400" b="1">
              <a:latin typeface="Times New Roman" pitchFamily="18" charset="0"/>
              <a:cs typeface="Times New Roman" pitchFamily="18" charset="0"/>
            </a:endParaRPr>
          </a:p>
          <a:p>
            <a:pPr algn="ctr"/>
            <a:r>
              <a:rPr lang="tr-TR" sz="2400" b="1">
                <a:latin typeface="Times New Roman" pitchFamily="18" charset="0"/>
                <a:cs typeface="Times New Roman" pitchFamily="18" charset="0"/>
              </a:rPr>
              <a:t>Sevgi</a:t>
            </a:r>
          </a:p>
          <a:p>
            <a:endParaRPr lang="tr-TR" sz="2400">
              <a:latin typeface="Times New Roman" pitchFamily="18" charset="0"/>
              <a:cs typeface="Times New Roman" pitchFamily="18" charset="0"/>
            </a:endParaRPr>
          </a:p>
          <a:p>
            <a:r>
              <a:rPr lang="tr-TR" sz="2400">
                <a:latin typeface="Times New Roman" pitchFamily="18" charset="0"/>
                <a:cs typeface="Times New Roman" pitchFamily="18" charset="0"/>
              </a:rPr>
              <a:t>Suzuki, “Nurtured by Love” (Sevgi ile Beslemek) adlı kitabında kendi metodunun geniş bir felsefi tanımlamasını yapmıştır. “Beslemek”; çünkü Suzuki müzikal becerinin bütün çocuklarda var olduğuna inanır; çocuğa bir yetenek kazandırıldığına değil, zaten var olan yeteneğin ortaya çıkarılmasına rehberlik edildiğine inanır.</a:t>
            </a:r>
          </a:p>
        </p:txBody>
      </p:sp>
      <p:pic>
        <p:nvPicPr>
          <p:cNvPr id="34818" name="2 Resim" descr="suzukistatue.jpg"/>
          <p:cNvPicPr>
            <a:picLocks noChangeAspect="1"/>
          </p:cNvPicPr>
          <p:nvPr/>
        </p:nvPicPr>
        <p:blipFill>
          <a:blip r:embed="rId2"/>
          <a:srcRect/>
          <a:stretch>
            <a:fillRect/>
          </a:stretch>
        </p:blipFill>
        <p:spPr bwMode="auto">
          <a:xfrm>
            <a:off x="0" y="981075"/>
            <a:ext cx="3276600" cy="4968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arışımlar">
  <a:themeElements>
    <a:clrScheme name="Karışımlar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Karışımlar">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Karışımlar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Karışımlar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Karışımlar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Karışımlar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Karışımlar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Karışımlar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mba">
  <a:themeElements>
    <a:clrScheme name="Cumba">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Cumba">
      <a:majorFont>
        <a:latin typeface=""/>
        <a:ea typeface=""/>
        <a:cs typeface=""/>
      </a:majorFont>
      <a:minorFont>
        <a:latin typeface=""/>
        <a:ea typeface=""/>
        <a:cs typeface=""/>
      </a:minorFont>
    </a:fontScheme>
    <a:fmtScheme name="Cumba">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Override1.xml><?xml version="1.0" encoding="utf-8"?>
<a:themeOverride xmlns:a="http://schemas.openxmlformats.org/drawingml/2006/main">
  <a:clrScheme name="Cumba">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themeOverride>
</file>

<file path=docProps/app.xml><?xml version="1.0" encoding="utf-8"?>
<Properties xmlns="http://schemas.openxmlformats.org/officeDocument/2006/extended-properties" xmlns:vt="http://schemas.openxmlformats.org/officeDocument/2006/docPropsVTypes">
  <Template>Oriel</Template>
  <TotalTime>167</TotalTime>
  <Words>673</Words>
  <Application>Microsoft Office PowerPoint</Application>
  <PresentationFormat>On-screen Show (4:3)</PresentationFormat>
  <Paragraphs>115</Paragraphs>
  <Slides>18</Slides>
  <Notes>0</Notes>
  <HiddenSlides>0</HiddenSlides>
  <MMClips>2</MMClips>
  <ScaleCrop>false</ScaleCrop>
  <HeadingPairs>
    <vt:vector size="6" baseType="variant">
      <vt:variant>
        <vt:lpstr>Kullanılan Yazı Tipleri</vt:lpstr>
      </vt:variant>
      <vt:variant>
        <vt:i4>8</vt:i4>
      </vt:variant>
      <vt:variant>
        <vt:lpstr>Tasarım Şablonu</vt:lpstr>
      </vt:variant>
      <vt:variant>
        <vt:i4>5</vt:i4>
      </vt:variant>
      <vt:variant>
        <vt:lpstr>Slayt Başlıkları</vt:lpstr>
      </vt:variant>
      <vt:variant>
        <vt:i4>18</vt:i4>
      </vt:variant>
    </vt:vector>
  </HeadingPairs>
  <TitlesOfParts>
    <vt:vector size="31" baseType="lpstr">
      <vt:lpstr>Century Schoolbook</vt:lpstr>
      <vt:lpstr>Arial</vt:lpstr>
      <vt:lpstr>Wingdings</vt:lpstr>
      <vt:lpstr>Wingdings 2</vt:lpstr>
      <vt:lpstr>Calibri</vt:lpstr>
      <vt:lpstr>Times New Roman</vt:lpstr>
      <vt:lpstr>Wide Latin</vt:lpstr>
      <vt:lpstr>Tahoma</vt:lpstr>
      <vt:lpstr>Cumba</vt:lpstr>
      <vt:lpstr>Cumba</vt:lpstr>
      <vt:lpstr>Cumba</vt:lpstr>
      <vt:lpstr>Cumba</vt:lpstr>
      <vt:lpstr>Karışımlar</vt:lpstr>
      <vt:lpstr>Slayt 1</vt:lpstr>
      <vt:lpstr>Slayt 2</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User</dc:creator>
  <cp:lastModifiedBy>xp</cp:lastModifiedBy>
  <cp:revision>39</cp:revision>
  <dcterms:created xsi:type="dcterms:W3CDTF">2010-11-30T06:52:58Z</dcterms:created>
  <dcterms:modified xsi:type="dcterms:W3CDTF">2012-03-08T08:18:17Z</dcterms:modified>
</cp:coreProperties>
</file>