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1"/>
  </p:handoutMasterIdLst>
  <p:sldIdLst>
    <p:sldId id="256" r:id="rId2"/>
    <p:sldId id="257" r:id="rId3"/>
    <p:sldId id="258" r:id="rId4"/>
    <p:sldId id="259" r:id="rId5"/>
    <p:sldId id="260" r:id="rId6"/>
    <p:sldId id="261" r:id="rId7"/>
    <p:sldId id="262" r:id="rId8"/>
    <p:sldId id="271" r:id="rId9"/>
    <p:sldId id="272" r:id="rId10"/>
    <p:sldId id="263" r:id="rId11"/>
    <p:sldId id="264" r:id="rId12"/>
    <p:sldId id="265" r:id="rId13"/>
    <p:sldId id="266" r:id="rId14"/>
    <p:sldId id="267" r:id="rId15"/>
    <p:sldId id="268" r:id="rId16"/>
    <p:sldId id="269" r:id="rId17"/>
    <p:sldId id="273" r:id="rId18"/>
    <p:sldId id="274" r:id="rId19"/>
    <p:sldId id="275" r:id="rId20"/>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7" autoAdjust="0"/>
  </p:normalViewPr>
  <p:slideViewPr>
    <p:cSldViewPr>
      <p:cViewPr varScale="1">
        <p:scale>
          <a:sx n="72" d="100"/>
          <a:sy n="72" d="100"/>
        </p:scale>
        <p:origin x="78" y="1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7" d="100"/>
          <a:sy n="87" d="100"/>
        </p:scale>
        <p:origin x="2796"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a:extLst>
              <a:ext uri="{FF2B5EF4-FFF2-40B4-BE49-F238E27FC236}">
                <a16:creationId xmlns:a16="http://schemas.microsoft.com/office/drawing/2014/main" id="{4D3E8776-AB09-4EDC-BA1D-EF4E5378F24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a:extLst>
              <a:ext uri="{FF2B5EF4-FFF2-40B4-BE49-F238E27FC236}">
                <a16:creationId xmlns:a16="http://schemas.microsoft.com/office/drawing/2014/main" id="{EC0ED28E-E00B-48F0-8DCE-0A0CDD4EA5D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AD1730A-0A11-42E7-8CE9-6123E48B2DB5}" type="datetimeFigureOut">
              <a:rPr lang="tr-TR" smtClean="0"/>
              <a:t>7.06.2023</a:t>
            </a:fld>
            <a:endParaRPr lang="tr-TR"/>
          </a:p>
        </p:txBody>
      </p:sp>
      <p:sp>
        <p:nvSpPr>
          <p:cNvPr id="4" name="Alt Bilgi Yer Tutucusu 3">
            <a:extLst>
              <a:ext uri="{FF2B5EF4-FFF2-40B4-BE49-F238E27FC236}">
                <a16:creationId xmlns:a16="http://schemas.microsoft.com/office/drawing/2014/main" id="{C7EB4F14-AF67-4617-94A3-B44E02F4699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a:extLst>
              <a:ext uri="{FF2B5EF4-FFF2-40B4-BE49-F238E27FC236}">
                <a16:creationId xmlns:a16="http://schemas.microsoft.com/office/drawing/2014/main" id="{B1031D0F-BB1A-45A1-BB38-B8B30A1B3EC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A86F970-FFD7-4C47-8F4E-4A357BFA8F9B}" type="slidenum">
              <a:rPr lang="tr-TR" smtClean="0"/>
              <a:t>‹#›</a:t>
            </a:fld>
            <a:endParaRPr lang="tr-TR"/>
          </a:p>
        </p:txBody>
      </p:sp>
    </p:spTree>
    <p:extLst>
      <p:ext uri="{BB962C8B-B14F-4D97-AF65-F5344CB8AC3E}">
        <p14:creationId xmlns:p14="http://schemas.microsoft.com/office/powerpoint/2010/main" val="122757358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4" descr="sunu">
            <a:extLst>
              <a:ext uri="{FF2B5EF4-FFF2-40B4-BE49-F238E27FC236}">
                <a16:creationId xmlns:a16="http://schemas.microsoft.com/office/drawing/2014/main" id="{7487D298-1B85-4809-8876-81D3304E2AC4}"/>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a16="http://schemas.microsoft.com/office/drawing/2014/main" id="{BC37AB5C-7F07-47D8-A788-722AAEF2B7EA}"/>
              </a:ext>
            </a:extLst>
          </p:cNvPr>
          <p:cNvSpPr>
            <a:spLocks noGrp="1"/>
          </p:cNvSpPr>
          <p:nvPr>
            <p:ph type="ctrTitle"/>
          </p:nvPr>
        </p:nvSpPr>
        <p:spPr>
          <a:xfrm>
            <a:off x="1143000" y="1122363"/>
            <a:ext cx="6858000" cy="2387600"/>
          </a:xfrm>
        </p:spPr>
        <p:txBody>
          <a:bodyPr anchor="b"/>
          <a:lstStyle>
            <a:lvl1pPr algn="ctr">
              <a:defRPr sz="6000"/>
            </a:lvl1pPr>
          </a:lstStyle>
          <a:p>
            <a:r>
              <a:rPr lang="tr-TR"/>
              <a:t>Asıl başlık stili için tıklatın</a:t>
            </a:r>
          </a:p>
        </p:txBody>
      </p:sp>
      <p:sp>
        <p:nvSpPr>
          <p:cNvPr id="3" name="Alt Başlık 2">
            <a:extLst>
              <a:ext uri="{FF2B5EF4-FFF2-40B4-BE49-F238E27FC236}">
                <a16:creationId xmlns:a16="http://schemas.microsoft.com/office/drawing/2014/main" id="{E335F604-7929-4CDE-8A84-087B8DAF0D58}"/>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p>
        </p:txBody>
      </p:sp>
      <p:sp>
        <p:nvSpPr>
          <p:cNvPr id="4" name="Veri Yer Tutucusu 3">
            <a:extLst>
              <a:ext uri="{FF2B5EF4-FFF2-40B4-BE49-F238E27FC236}">
                <a16:creationId xmlns:a16="http://schemas.microsoft.com/office/drawing/2014/main" id="{2D46F884-D715-4ED2-875E-08FBCF8ADFA7}"/>
              </a:ext>
            </a:extLst>
          </p:cNvPr>
          <p:cNvSpPr>
            <a:spLocks noGrp="1"/>
          </p:cNvSpPr>
          <p:nvPr>
            <p:ph type="dt" sz="half" idx="10"/>
          </p:nvPr>
        </p:nvSpPr>
        <p:spPr/>
        <p:txBody>
          <a:bodyPr/>
          <a:lstStyle>
            <a:lvl1pPr>
              <a:defRPr/>
            </a:lvl1pPr>
          </a:lstStyle>
          <a:p>
            <a:endParaRPr lang="tr-TR" altLang="tr-TR"/>
          </a:p>
        </p:txBody>
      </p:sp>
      <p:sp>
        <p:nvSpPr>
          <p:cNvPr id="5" name="Alt Bilgi Yer Tutucusu 4">
            <a:extLst>
              <a:ext uri="{FF2B5EF4-FFF2-40B4-BE49-F238E27FC236}">
                <a16:creationId xmlns:a16="http://schemas.microsoft.com/office/drawing/2014/main" id="{A4BE28AE-7438-4147-A44D-FD6BBB5AF783}"/>
              </a:ext>
            </a:extLst>
          </p:cNvPr>
          <p:cNvSpPr>
            <a:spLocks noGrp="1"/>
          </p:cNvSpPr>
          <p:nvPr>
            <p:ph type="ftr" sz="quarter" idx="11"/>
          </p:nvPr>
        </p:nvSpPr>
        <p:spPr/>
        <p:txBody>
          <a:bodyPr/>
          <a:lstStyle>
            <a:lvl1pPr>
              <a:defRPr/>
            </a:lvl1pPr>
          </a:lstStyle>
          <a:p>
            <a:endParaRPr lang="tr-TR" altLang="tr-TR"/>
          </a:p>
        </p:txBody>
      </p:sp>
      <p:sp>
        <p:nvSpPr>
          <p:cNvPr id="6" name="Slayt Numarası Yer Tutucusu 5">
            <a:extLst>
              <a:ext uri="{FF2B5EF4-FFF2-40B4-BE49-F238E27FC236}">
                <a16:creationId xmlns:a16="http://schemas.microsoft.com/office/drawing/2014/main" id="{FF8D3C9B-FEDD-4309-A91C-9CA1AC6827F8}"/>
              </a:ext>
            </a:extLst>
          </p:cNvPr>
          <p:cNvSpPr>
            <a:spLocks noGrp="1"/>
          </p:cNvSpPr>
          <p:nvPr>
            <p:ph type="sldNum" sz="quarter" idx="12"/>
          </p:nvPr>
        </p:nvSpPr>
        <p:spPr/>
        <p:txBody>
          <a:bodyPr/>
          <a:lstStyle>
            <a:lvl1pPr>
              <a:defRPr/>
            </a:lvl1pPr>
          </a:lstStyle>
          <a:p>
            <a:fld id="{7CAA2947-FA5D-453E-83C0-691EA497C3A3}" type="slidenum">
              <a:rPr lang="tr-TR" altLang="tr-TR"/>
              <a:pPr/>
              <a:t>‹#›</a:t>
            </a:fld>
            <a:endParaRPr lang="tr-TR" altLang="tr-TR"/>
          </a:p>
        </p:txBody>
      </p:sp>
    </p:spTree>
    <p:extLst>
      <p:ext uri="{BB962C8B-B14F-4D97-AF65-F5344CB8AC3E}">
        <p14:creationId xmlns:p14="http://schemas.microsoft.com/office/powerpoint/2010/main" val="2530986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pic>
        <p:nvPicPr>
          <p:cNvPr id="7" name="Picture 4" descr="sunu">
            <a:extLst>
              <a:ext uri="{FF2B5EF4-FFF2-40B4-BE49-F238E27FC236}">
                <a16:creationId xmlns:a16="http://schemas.microsoft.com/office/drawing/2014/main" id="{88F26E1D-B5D5-467D-A732-7F9CA8F46E27}"/>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a16="http://schemas.microsoft.com/office/drawing/2014/main" id="{2D9801B3-D8C9-443D-AFA1-C8E352C699AD}"/>
              </a:ext>
            </a:extLst>
          </p:cNvPr>
          <p:cNvSpPr>
            <a:spLocks noGrp="1"/>
          </p:cNvSpPr>
          <p:nvPr>
            <p:ph type="title"/>
          </p:nvPr>
        </p:nvSpPr>
        <p:spPr/>
        <p:txBody>
          <a:bodyPr/>
          <a:lstStyle/>
          <a:p>
            <a:r>
              <a:rPr lang="tr-TR"/>
              <a:t>Asıl başlık stili için tıklatın</a:t>
            </a:r>
          </a:p>
        </p:txBody>
      </p:sp>
      <p:sp>
        <p:nvSpPr>
          <p:cNvPr id="3" name="Dikey Metin Yer Tutucusu 2">
            <a:extLst>
              <a:ext uri="{FF2B5EF4-FFF2-40B4-BE49-F238E27FC236}">
                <a16:creationId xmlns:a16="http://schemas.microsoft.com/office/drawing/2014/main" id="{9212BA58-6D5E-45A1-8BB2-B58B764336DF}"/>
              </a:ext>
            </a:extLst>
          </p:cNvPr>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D7FAAEB-FF59-4AF9-B9AB-AEEDBF0FA107}"/>
              </a:ext>
            </a:extLst>
          </p:cNvPr>
          <p:cNvSpPr>
            <a:spLocks noGrp="1"/>
          </p:cNvSpPr>
          <p:nvPr>
            <p:ph type="dt" sz="half" idx="10"/>
          </p:nvPr>
        </p:nvSpPr>
        <p:spPr/>
        <p:txBody>
          <a:bodyPr/>
          <a:lstStyle>
            <a:lvl1pPr>
              <a:defRPr/>
            </a:lvl1pPr>
          </a:lstStyle>
          <a:p>
            <a:endParaRPr lang="tr-TR" altLang="tr-TR"/>
          </a:p>
        </p:txBody>
      </p:sp>
      <p:sp>
        <p:nvSpPr>
          <p:cNvPr id="5" name="Alt Bilgi Yer Tutucusu 4">
            <a:extLst>
              <a:ext uri="{FF2B5EF4-FFF2-40B4-BE49-F238E27FC236}">
                <a16:creationId xmlns:a16="http://schemas.microsoft.com/office/drawing/2014/main" id="{6A03263D-EBFC-4F3E-85B8-443336C1AA6C}"/>
              </a:ext>
            </a:extLst>
          </p:cNvPr>
          <p:cNvSpPr>
            <a:spLocks noGrp="1"/>
          </p:cNvSpPr>
          <p:nvPr>
            <p:ph type="ftr" sz="quarter" idx="11"/>
          </p:nvPr>
        </p:nvSpPr>
        <p:spPr/>
        <p:txBody>
          <a:bodyPr/>
          <a:lstStyle>
            <a:lvl1pPr>
              <a:defRPr/>
            </a:lvl1pPr>
          </a:lstStyle>
          <a:p>
            <a:endParaRPr lang="tr-TR" altLang="tr-TR"/>
          </a:p>
        </p:txBody>
      </p:sp>
      <p:sp>
        <p:nvSpPr>
          <p:cNvPr id="6" name="Slayt Numarası Yer Tutucusu 5">
            <a:extLst>
              <a:ext uri="{FF2B5EF4-FFF2-40B4-BE49-F238E27FC236}">
                <a16:creationId xmlns:a16="http://schemas.microsoft.com/office/drawing/2014/main" id="{65D55F20-03AF-4AD6-857E-596F2A931DB3}"/>
              </a:ext>
            </a:extLst>
          </p:cNvPr>
          <p:cNvSpPr>
            <a:spLocks noGrp="1"/>
          </p:cNvSpPr>
          <p:nvPr>
            <p:ph type="sldNum" sz="quarter" idx="12"/>
          </p:nvPr>
        </p:nvSpPr>
        <p:spPr/>
        <p:txBody>
          <a:bodyPr/>
          <a:lstStyle>
            <a:lvl1pPr>
              <a:defRPr/>
            </a:lvl1pPr>
          </a:lstStyle>
          <a:p>
            <a:fld id="{6E67DD90-68E9-4A4B-ABDD-0E8BBEF178D2}" type="slidenum">
              <a:rPr lang="tr-TR" altLang="tr-TR"/>
              <a:pPr/>
              <a:t>‹#›</a:t>
            </a:fld>
            <a:endParaRPr lang="tr-TR" altLang="tr-TR"/>
          </a:p>
        </p:txBody>
      </p:sp>
    </p:spTree>
    <p:extLst>
      <p:ext uri="{BB962C8B-B14F-4D97-AF65-F5344CB8AC3E}">
        <p14:creationId xmlns:p14="http://schemas.microsoft.com/office/powerpoint/2010/main" val="1872628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pic>
        <p:nvPicPr>
          <p:cNvPr id="7" name="Picture 4" descr="sunu">
            <a:extLst>
              <a:ext uri="{FF2B5EF4-FFF2-40B4-BE49-F238E27FC236}">
                <a16:creationId xmlns:a16="http://schemas.microsoft.com/office/drawing/2014/main" id="{5C8FEA4F-139E-4BFA-9857-260A0F744E7C}"/>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Dikey Başlık 1">
            <a:extLst>
              <a:ext uri="{FF2B5EF4-FFF2-40B4-BE49-F238E27FC236}">
                <a16:creationId xmlns:a16="http://schemas.microsoft.com/office/drawing/2014/main" id="{F60D4DFA-8B07-484B-89F1-D97C917C1B9D}"/>
              </a:ext>
            </a:extLst>
          </p:cNvPr>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Dikey Metin Yer Tutucusu 2">
            <a:extLst>
              <a:ext uri="{FF2B5EF4-FFF2-40B4-BE49-F238E27FC236}">
                <a16:creationId xmlns:a16="http://schemas.microsoft.com/office/drawing/2014/main" id="{6407E197-D18E-4AAA-98CB-38D89A2A056D}"/>
              </a:ext>
            </a:extLst>
          </p:cNvPr>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B0C9DE15-502A-4510-8FD4-702426956D5B}"/>
              </a:ext>
            </a:extLst>
          </p:cNvPr>
          <p:cNvSpPr>
            <a:spLocks noGrp="1"/>
          </p:cNvSpPr>
          <p:nvPr>
            <p:ph type="dt" sz="half" idx="10"/>
          </p:nvPr>
        </p:nvSpPr>
        <p:spPr/>
        <p:txBody>
          <a:bodyPr/>
          <a:lstStyle>
            <a:lvl1pPr>
              <a:defRPr/>
            </a:lvl1pPr>
          </a:lstStyle>
          <a:p>
            <a:endParaRPr lang="tr-TR" altLang="tr-TR"/>
          </a:p>
        </p:txBody>
      </p:sp>
      <p:sp>
        <p:nvSpPr>
          <p:cNvPr id="5" name="Alt Bilgi Yer Tutucusu 4">
            <a:extLst>
              <a:ext uri="{FF2B5EF4-FFF2-40B4-BE49-F238E27FC236}">
                <a16:creationId xmlns:a16="http://schemas.microsoft.com/office/drawing/2014/main" id="{AF428F35-1D3B-46A8-B02C-CB5D1125A4A0}"/>
              </a:ext>
            </a:extLst>
          </p:cNvPr>
          <p:cNvSpPr>
            <a:spLocks noGrp="1"/>
          </p:cNvSpPr>
          <p:nvPr>
            <p:ph type="ftr" sz="quarter" idx="11"/>
          </p:nvPr>
        </p:nvSpPr>
        <p:spPr/>
        <p:txBody>
          <a:bodyPr/>
          <a:lstStyle>
            <a:lvl1pPr>
              <a:defRPr/>
            </a:lvl1pPr>
          </a:lstStyle>
          <a:p>
            <a:endParaRPr lang="tr-TR" altLang="tr-TR"/>
          </a:p>
        </p:txBody>
      </p:sp>
      <p:sp>
        <p:nvSpPr>
          <p:cNvPr id="6" name="Slayt Numarası Yer Tutucusu 5">
            <a:extLst>
              <a:ext uri="{FF2B5EF4-FFF2-40B4-BE49-F238E27FC236}">
                <a16:creationId xmlns:a16="http://schemas.microsoft.com/office/drawing/2014/main" id="{4DCC5110-F755-4AD6-805D-EAA8F7CED855}"/>
              </a:ext>
            </a:extLst>
          </p:cNvPr>
          <p:cNvSpPr>
            <a:spLocks noGrp="1"/>
          </p:cNvSpPr>
          <p:nvPr>
            <p:ph type="sldNum" sz="quarter" idx="12"/>
          </p:nvPr>
        </p:nvSpPr>
        <p:spPr/>
        <p:txBody>
          <a:bodyPr/>
          <a:lstStyle>
            <a:lvl1pPr>
              <a:defRPr/>
            </a:lvl1pPr>
          </a:lstStyle>
          <a:p>
            <a:fld id="{55CA82F0-B3AF-4CB7-97F8-ACD6140A6373}" type="slidenum">
              <a:rPr lang="tr-TR" altLang="tr-TR"/>
              <a:pPr/>
              <a:t>‹#›</a:t>
            </a:fld>
            <a:endParaRPr lang="tr-TR" altLang="tr-TR"/>
          </a:p>
        </p:txBody>
      </p:sp>
    </p:spTree>
    <p:extLst>
      <p:ext uri="{BB962C8B-B14F-4D97-AF65-F5344CB8AC3E}">
        <p14:creationId xmlns:p14="http://schemas.microsoft.com/office/powerpoint/2010/main" val="3247843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7" name="Picture 4" descr="sunu">
            <a:extLst>
              <a:ext uri="{FF2B5EF4-FFF2-40B4-BE49-F238E27FC236}">
                <a16:creationId xmlns:a16="http://schemas.microsoft.com/office/drawing/2014/main" id="{9B78E955-A148-4354-AE04-7503133F7353}"/>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a16="http://schemas.microsoft.com/office/drawing/2014/main" id="{42D4F82A-8FE9-41CF-A790-97BBBD58FF37}"/>
              </a:ext>
            </a:extLst>
          </p:cNvPr>
          <p:cNvSpPr>
            <a:spLocks noGrp="1"/>
          </p:cNvSpPr>
          <p:nvPr>
            <p:ph type="title"/>
          </p:nvPr>
        </p:nvSpPr>
        <p:spPr/>
        <p:txBody>
          <a:bodyPr/>
          <a:lstStyle/>
          <a:p>
            <a:r>
              <a:rPr lang="tr-TR"/>
              <a:t>Asıl başlık stili için tıklatın</a:t>
            </a:r>
          </a:p>
        </p:txBody>
      </p:sp>
      <p:sp>
        <p:nvSpPr>
          <p:cNvPr id="3" name="İçerik Yer Tutucusu 2">
            <a:extLst>
              <a:ext uri="{FF2B5EF4-FFF2-40B4-BE49-F238E27FC236}">
                <a16:creationId xmlns:a16="http://schemas.microsoft.com/office/drawing/2014/main" id="{16F19FC7-2638-4BB7-A0CC-8A82FB887288}"/>
              </a:ext>
            </a:extLst>
          </p:cNvPr>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DA90686B-8279-46FB-B41F-E98E2231DC81}"/>
              </a:ext>
            </a:extLst>
          </p:cNvPr>
          <p:cNvSpPr>
            <a:spLocks noGrp="1"/>
          </p:cNvSpPr>
          <p:nvPr>
            <p:ph type="dt" sz="half" idx="10"/>
          </p:nvPr>
        </p:nvSpPr>
        <p:spPr/>
        <p:txBody>
          <a:bodyPr/>
          <a:lstStyle>
            <a:lvl1pPr>
              <a:defRPr/>
            </a:lvl1pPr>
          </a:lstStyle>
          <a:p>
            <a:endParaRPr lang="tr-TR" altLang="tr-TR"/>
          </a:p>
        </p:txBody>
      </p:sp>
      <p:sp>
        <p:nvSpPr>
          <p:cNvPr id="5" name="Alt Bilgi Yer Tutucusu 4">
            <a:extLst>
              <a:ext uri="{FF2B5EF4-FFF2-40B4-BE49-F238E27FC236}">
                <a16:creationId xmlns:a16="http://schemas.microsoft.com/office/drawing/2014/main" id="{9FDBFD0C-237B-4504-989F-BF2E7774E579}"/>
              </a:ext>
            </a:extLst>
          </p:cNvPr>
          <p:cNvSpPr>
            <a:spLocks noGrp="1"/>
          </p:cNvSpPr>
          <p:nvPr>
            <p:ph type="ftr" sz="quarter" idx="11"/>
          </p:nvPr>
        </p:nvSpPr>
        <p:spPr/>
        <p:txBody>
          <a:bodyPr/>
          <a:lstStyle>
            <a:lvl1pPr>
              <a:defRPr/>
            </a:lvl1pPr>
          </a:lstStyle>
          <a:p>
            <a:endParaRPr lang="tr-TR" altLang="tr-TR"/>
          </a:p>
        </p:txBody>
      </p:sp>
      <p:sp>
        <p:nvSpPr>
          <p:cNvPr id="6" name="Slayt Numarası Yer Tutucusu 5">
            <a:extLst>
              <a:ext uri="{FF2B5EF4-FFF2-40B4-BE49-F238E27FC236}">
                <a16:creationId xmlns:a16="http://schemas.microsoft.com/office/drawing/2014/main" id="{58678693-2296-4922-804D-9180843CA3E7}"/>
              </a:ext>
            </a:extLst>
          </p:cNvPr>
          <p:cNvSpPr>
            <a:spLocks noGrp="1"/>
          </p:cNvSpPr>
          <p:nvPr>
            <p:ph type="sldNum" sz="quarter" idx="12"/>
          </p:nvPr>
        </p:nvSpPr>
        <p:spPr/>
        <p:txBody>
          <a:bodyPr/>
          <a:lstStyle>
            <a:lvl1pPr>
              <a:defRPr/>
            </a:lvl1pPr>
          </a:lstStyle>
          <a:p>
            <a:fld id="{5FDAFA7B-F565-4E90-89BF-5854C230462A}" type="slidenum">
              <a:rPr lang="tr-TR" altLang="tr-TR"/>
              <a:pPr/>
              <a:t>‹#›</a:t>
            </a:fld>
            <a:endParaRPr lang="tr-TR" altLang="tr-TR"/>
          </a:p>
        </p:txBody>
      </p:sp>
    </p:spTree>
    <p:extLst>
      <p:ext uri="{BB962C8B-B14F-4D97-AF65-F5344CB8AC3E}">
        <p14:creationId xmlns:p14="http://schemas.microsoft.com/office/powerpoint/2010/main" val="1929962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pic>
        <p:nvPicPr>
          <p:cNvPr id="7" name="Picture 4" descr="sunu">
            <a:extLst>
              <a:ext uri="{FF2B5EF4-FFF2-40B4-BE49-F238E27FC236}">
                <a16:creationId xmlns:a16="http://schemas.microsoft.com/office/drawing/2014/main" id="{44F11540-A512-4E5B-A3F1-95331763FF8E}"/>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a16="http://schemas.microsoft.com/office/drawing/2014/main" id="{747B5DBF-EBBA-480D-A9DC-A7E1021486F1}"/>
              </a:ext>
            </a:extLst>
          </p:cNvPr>
          <p:cNvSpPr>
            <a:spLocks noGrp="1"/>
          </p:cNvSpPr>
          <p:nvPr>
            <p:ph type="title"/>
          </p:nvPr>
        </p:nvSpPr>
        <p:spPr>
          <a:xfrm>
            <a:off x="623888" y="1709738"/>
            <a:ext cx="7886700" cy="2852737"/>
          </a:xfrm>
        </p:spPr>
        <p:txBody>
          <a:bodyPr anchor="b"/>
          <a:lstStyle>
            <a:lvl1pPr>
              <a:defRPr sz="6000"/>
            </a:lvl1pPr>
          </a:lstStyle>
          <a:p>
            <a:r>
              <a:rPr lang="tr-TR"/>
              <a:t>Asıl başlık stili için tıklatın</a:t>
            </a:r>
          </a:p>
        </p:txBody>
      </p:sp>
      <p:sp>
        <p:nvSpPr>
          <p:cNvPr id="3" name="Metin Yer Tutucusu 2">
            <a:extLst>
              <a:ext uri="{FF2B5EF4-FFF2-40B4-BE49-F238E27FC236}">
                <a16:creationId xmlns:a16="http://schemas.microsoft.com/office/drawing/2014/main" id="{1C006CE3-0AD1-413F-909C-F58E44CAEEB2}"/>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tr-TR"/>
              <a:t>Asıl metin stillerini düzenlemek için tıklatın</a:t>
            </a:r>
          </a:p>
        </p:txBody>
      </p:sp>
      <p:sp>
        <p:nvSpPr>
          <p:cNvPr id="4" name="Veri Yer Tutucusu 3">
            <a:extLst>
              <a:ext uri="{FF2B5EF4-FFF2-40B4-BE49-F238E27FC236}">
                <a16:creationId xmlns:a16="http://schemas.microsoft.com/office/drawing/2014/main" id="{4EB13188-DE1D-4E11-8057-0402AED49731}"/>
              </a:ext>
            </a:extLst>
          </p:cNvPr>
          <p:cNvSpPr>
            <a:spLocks noGrp="1"/>
          </p:cNvSpPr>
          <p:nvPr>
            <p:ph type="dt" sz="half" idx="10"/>
          </p:nvPr>
        </p:nvSpPr>
        <p:spPr/>
        <p:txBody>
          <a:bodyPr/>
          <a:lstStyle>
            <a:lvl1pPr>
              <a:defRPr/>
            </a:lvl1pPr>
          </a:lstStyle>
          <a:p>
            <a:endParaRPr lang="tr-TR" altLang="tr-TR"/>
          </a:p>
        </p:txBody>
      </p:sp>
      <p:sp>
        <p:nvSpPr>
          <p:cNvPr id="5" name="Alt Bilgi Yer Tutucusu 4">
            <a:extLst>
              <a:ext uri="{FF2B5EF4-FFF2-40B4-BE49-F238E27FC236}">
                <a16:creationId xmlns:a16="http://schemas.microsoft.com/office/drawing/2014/main" id="{E74A2D2F-79BB-400E-AA0F-B8760CBC77BA}"/>
              </a:ext>
            </a:extLst>
          </p:cNvPr>
          <p:cNvSpPr>
            <a:spLocks noGrp="1"/>
          </p:cNvSpPr>
          <p:nvPr>
            <p:ph type="ftr" sz="quarter" idx="11"/>
          </p:nvPr>
        </p:nvSpPr>
        <p:spPr/>
        <p:txBody>
          <a:bodyPr/>
          <a:lstStyle>
            <a:lvl1pPr>
              <a:defRPr/>
            </a:lvl1pPr>
          </a:lstStyle>
          <a:p>
            <a:endParaRPr lang="tr-TR" altLang="tr-TR"/>
          </a:p>
        </p:txBody>
      </p:sp>
      <p:sp>
        <p:nvSpPr>
          <p:cNvPr id="6" name="Slayt Numarası Yer Tutucusu 5">
            <a:extLst>
              <a:ext uri="{FF2B5EF4-FFF2-40B4-BE49-F238E27FC236}">
                <a16:creationId xmlns:a16="http://schemas.microsoft.com/office/drawing/2014/main" id="{769E4D60-8FE9-4979-A580-405515C0EAF7}"/>
              </a:ext>
            </a:extLst>
          </p:cNvPr>
          <p:cNvSpPr>
            <a:spLocks noGrp="1"/>
          </p:cNvSpPr>
          <p:nvPr>
            <p:ph type="sldNum" sz="quarter" idx="12"/>
          </p:nvPr>
        </p:nvSpPr>
        <p:spPr/>
        <p:txBody>
          <a:bodyPr/>
          <a:lstStyle>
            <a:lvl1pPr>
              <a:defRPr/>
            </a:lvl1pPr>
          </a:lstStyle>
          <a:p>
            <a:fld id="{2D72CB6F-A420-4BBF-ACAC-AB0D809A336D}" type="slidenum">
              <a:rPr lang="tr-TR" altLang="tr-TR"/>
              <a:pPr/>
              <a:t>‹#›</a:t>
            </a:fld>
            <a:endParaRPr lang="tr-TR" altLang="tr-TR"/>
          </a:p>
        </p:txBody>
      </p:sp>
    </p:spTree>
    <p:extLst>
      <p:ext uri="{BB962C8B-B14F-4D97-AF65-F5344CB8AC3E}">
        <p14:creationId xmlns:p14="http://schemas.microsoft.com/office/powerpoint/2010/main" val="835200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8" name="Picture 4" descr="sunu">
            <a:extLst>
              <a:ext uri="{FF2B5EF4-FFF2-40B4-BE49-F238E27FC236}">
                <a16:creationId xmlns:a16="http://schemas.microsoft.com/office/drawing/2014/main" id="{CCAFC7C3-4533-4FB6-8C78-99A4DB9E3D7E}"/>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a16="http://schemas.microsoft.com/office/drawing/2014/main" id="{30FE0336-BADE-47BD-BE6A-990E6F66DC40}"/>
              </a:ext>
            </a:extLst>
          </p:cNvPr>
          <p:cNvSpPr>
            <a:spLocks noGrp="1"/>
          </p:cNvSpPr>
          <p:nvPr>
            <p:ph type="title"/>
          </p:nvPr>
        </p:nvSpPr>
        <p:spPr/>
        <p:txBody>
          <a:bodyPr/>
          <a:lstStyle/>
          <a:p>
            <a:r>
              <a:rPr lang="tr-TR"/>
              <a:t>Asıl başlık stili için tıklatın</a:t>
            </a:r>
          </a:p>
        </p:txBody>
      </p:sp>
      <p:sp>
        <p:nvSpPr>
          <p:cNvPr id="3" name="İçerik Yer Tutucusu 2">
            <a:extLst>
              <a:ext uri="{FF2B5EF4-FFF2-40B4-BE49-F238E27FC236}">
                <a16:creationId xmlns:a16="http://schemas.microsoft.com/office/drawing/2014/main" id="{3F923556-F8E4-4F08-A1F2-94F024C0FCA6}"/>
              </a:ext>
            </a:extLst>
          </p:cNvPr>
          <p:cNvSpPr>
            <a:spLocks noGrp="1"/>
          </p:cNvSpPr>
          <p:nvPr>
            <p:ph sz="half" idx="1"/>
          </p:nvPr>
        </p:nvSpPr>
        <p:spPr>
          <a:xfrm>
            <a:off x="457200" y="1600200"/>
            <a:ext cx="4038600" cy="4525963"/>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A3FB7E4D-A16F-488A-B333-8301C72390D0}"/>
              </a:ext>
            </a:extLst>
          </p:cNvPr>
          <p:cNvSpPr>
            <a:spLocks noGrp="1"/>
          </p:cNvSpPr>
          <p:nvPr>
            <p:ph sz="half" idx="2"/>
          </p:nvPr>
        </p:nvSpPr>
        <p:spPr>
          <a:xfrm>
            <a:off x="4648200" y="1600200"/>
            <a:ext cx="4038600" cy="4525963"/>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59A7BDA5-F376-4683-8C4B-CD8AFEAE35DB}"/>
              </a:ext>
            </a:extLst>
          </p:cNvPr>
          <p:cNvSpPr>
            <a:spLocks noGrp="1"/>
          </p:cNvSpPr>
          <p:nvPr>
            <p:ph type="dt" sz="half" idx="10"/>
          </p:nvPr>
        </p:nvSpPr>
        <p:spPr/>
        <p:txBody>
          <a:bodyPr/>
          <a:lstStyle>
            <a:lvl1pPr>
              <a:defRPr/>
            </a:lvl1pPr>
          </a:lstStyle>
          <a:p>
            <a:endParaRPr lang="tr-TR" altLang="tr-TR"/>
          </a:p>
        </p:txBody>
      </p:sp>
      <p:sp>
        <p:nvSpPr>
          <p:cNvPr id="6" name="Alt Bilgi Yer Tutucusu 5">
            <a:extLst>
              <a:ext uri="{FF2B5EF4-FFF2-40B4-BE49-F238E27FC236}">
                <a16:creationId xmlns:a16="http://schemas.microsoft.com/office/drawing/2014/main" id="{15C91FAC-9B81-4CA7-A8E8-8F116CFF90BA}"/>
              </a:ext>
            </a:extLst>
          </p:cNvPr>
          <p:cNvSpPr>
            <a:spLocks noGrp="1"/>
          </p:cNvSpPr>
          <p:nvPr>
            <p:ph type="ftr" sz="quarter" idx="11"/>
          </p:nvPr>
        </p:nvSpPr>
        <p:spPr/>
        <p:txBody>
          <a:bodyPr/>
          <a:lstStyle>
            <a:lvl1pPr>
              <a:defRPr/>
            </a:lvl1pPr>
          </a:lstStyle>
          <a:p>
            <a:endParaRPr lang="tr-TR" altLang="tr-TR"/>
          </a:p>
        </p:txBody>
      </p:sp>
      <p:sp>
        <p:nvSpPr>
          <p:cNvPr id="7" name="Slayt Numarası Yer Tutucusu 6">
            <a:extLst>
              <a:ext uri="{FF2B5EF4-FFF2-40B4-BE49-F238E27FC236}">
                <a16:creationId xmlns:a16="http://schemas.microsoft.com/office/drawing/2014/main" id="{2C3AE39E-7FA5-490C-9137-88B17FB40CCB}"/>
              </a:ext>
            </a:extLst>
          </p:cNvPr>
          <p:cNvSpPr>
            <a:spLocks noGrp="1"/>
          </p:cNvSpPr>
          <p:nvPr>
            <p:ph type="sldNum" sz="quarter" idx="12"/>
          </p:nvPr>
        </p:nvSpPr>
        <p:spPr/>
        <p:txBody>
          <a:bodyPr/>
          <a:lstStyle>
            <a:lvl1pPr>
              <a:defRPr/>
            </a:lvl1pPr>
          </a:lstStyle>
          <a:p>
            <a:fld id="{E3D0633C-18C6-44E5-9903-E97B7A49D340}" type="slidenum">
              <a:rPr lang="tr-TR" altLang="tr-TR"/>
              <a:pPr/>
              <a:t>‹#›</a:t>
            </a:fld>
            <a:endParaRPr lang="tr-TR" altLang="tr-TR"/>
          </a:p>
        </p:txBody>
      </p:sp>
    </p:spTree>
    <p:extLst>
      <p:ext uri="{BB962C8B-B14F-4D97-AF65-F5344CB8AC3E}">
        <p14:creationId xmlns:p14="http://schemas.microsoft.com/office/powerpoint/2010/main" val="1604363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0" name="Picture 4" descr="sunu">
            <a:extLst>
              <a:ext uri="{FF2B5EF4-FFF2-40B4-BE49-F238E27FC236}">
                <a16:creationId xmlns:a16="http://schemas.microsoft.com/office/drawing/2014/main" id="{050BA558-371F-47B7-8FA6-502B03CDF3F4}"/>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a16="http://schemas.microsoft.com/office/drawing/2014/main" id="{75389893-28F9-455C-A1FC-27E27109A98A}"/>
              </a:ext>
            </a:extLst>
          </p:cNvPr>
          <p:cNvSpPr>
            <a:spLocks noGrp="1"/>
          </p:cNvSpPr>
          <p:nvPr>
            <p:ph type="title"/>
          </p:nvPr>
        </p:nvSpPr>
        <p:spPr>
          <a:xfrm>
            <a:off x="630238" y="365125"/>
            <a:ext cx="7886700" cy="1325563"/>
          </a:xfrm>
        </p:spPr>
        <p:txBody>
          <a:bodyPr/>
          <a:lstStyle/>
          <a:p>
            <a:r>
              <a:rPr lang="tr-TR"/>
              <a:t>Asıl başlık stili için tıklatın</a:t>
            </a:r>
          </a:p>
        </p:txBody>
      </p:sp>
      <p:sp>
        <p:nvSpPr>
          <p:cNvPr id="3" name="Metin Yer Tutucusu 2">
            <a:extLst>
              <a:ext uri="{FF2B5EF4-FFF2-40B4-BE49-F238E27FC236}">
                <a16:creationId xmlns:a16="http://schemas.microsoft.com/office/drawing/2014/main" id="{50662EFB-E91A-4B3A-B747-69A34EF5D445}"/>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a:extLst>
              <a:ext uri="{FF2B5EF4-FFF2-40B4-BE49-F238E27FC236}">
                <a16:creationId xmlns:a16="http://schemas.microsoft.com/office/drawing/2014/main" id="{B7A13075-96FD-4858-A466-15ABF643609F}"/>
              </a:ext>
            </a:extLst>
          </p:cNvPr>
          <p:cNvSpPr>
            <a:spLocks noGrp="1"/>
          </p:cNvSpPr>
          <p:nvPr>
            <p:ph sz="half" idx="2"/>
          </p:nvPr>
        </p:nvSpPr>
        <p:spPr>
          <a:xfrm>
            <a:off x="630238" y="2505075"/>
            <a:ext cx="3868737"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60984A82-D9D3-4F89-9465-A05B70E7DDB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a:extLst>
              <a:ext uri="{FF2B5EF4-FFF2-40B4-BE49-F238E27FC236}">
                <a16:creationId xmlns:a16="http://schemas.microsoft.com/office/drawing/2014/main" id="{087132E1-2F48-4174-8193-87E5C0AE16F1}"/>
              </a:ext>
            </a:extLst>
          </p:cNvPr>
          <p:cNvSpPr>
            <a:spLocks noGrp="1"/>
          </p:cNvSpPr>
          <p:nvPr>
            <p:ph sz="quarter" idx="4"/>
          </p:nvPr>
        </p:nvSpPr>
        <p:spPr>
          <a:xfrm>
            <a:off x="4629150" y="2505075"/>
            <a:ext cx="3887788"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258A4AAA-F04A-482D-8287-F06E79205EB1}"/>
              </a:ext>
            </a:extLst>
          </p:cNvPr>
          <p:cNvSpPr>
            <a:spLocks noGrp="1"/>
          </p:cNvSpPr>
          <p:nvPr>
            <p:ph type="dt" sz="half" idx="10"/>
          </p:nvPr>
        </p:nvSpPr>
        <p:spPr/>
        <p:txBody>
          <a:bodyPr/>
          <a:lstStyle>
            <a:lvl1pPr>
              <a:defRPr/>
            </a:lvl1pPr>
          </a:lstStyle>
          <a:p>
            <a:endParaRPr lang="tr-TR" altLang="tr-TR"/>
          </a:p>
        </p:txBody>
      </p:sp>
      <p:sp>
        <p:nvSpPr>
          <p:cNvPr id="8" name="Alt Bilgi Yer Tutucusu 7">
            <a:extLst>
              <a:ext uri="{FF2B5EF4-FFF2-40B4-BE49-F238E27FC236}">
                <a16:creationId xmlns:a16="http://schemas.microsoft.com/office/drawing/2014/main" id="{05471C06-8301-417F-A2AF-1B2E754EBC94}"/>
              </a:ext>
            </a:extLst>
          </p:cNvPr>
          <p:cNvSpPr>
            <a:spLocks noGrp="1"/>
          </p:cNvSpPr>
          <p:nvPr>
            <p:ph type="ftr" sz="quarter" idx="11"/>
          </p:nvPr>
        </p:nvSpPr>
        <p:spPr/>
        <p:txBody>
          <a:bodyPr/>
          <a:lstStyle>
            <a:lvl1pPr>
              <a:defRPr/>
            </a:lvl1pPr>
          </a:lstStyle>
          <a:p>
            <a:endParaRPr lang="tr-TR" altLang="tr-TR"/>
          </a:p>
        </p:txBody>
      </p:sp>
      <p:sp>
        <p:nvSpPr>
          <p:cNvPr id="9" name="Slayt Numarası Yer Tutucusu 8">
            <a:extLst>
              <a:ext uri="{FF2B5EF4-FFF2-40B4-BE49-F238E27FC236}">
                <a16:creationId xmlns:a16="http://schemas.microsoft.com/office/drawing/2014/main" id="{1B2A6F5A-071A-404C-BF92-792C691066CB}"/>
              </a:ext>
            </a:extLst>
          </p:cNvPr>
          <p:cNvSpPr>
            <a:spLocks noGrp="1"/>
          </p:cNvSpPr>
          <p:nvPr>
            <p:ph type="sldNum" sz="quarter" idx="12"/>
          </p:nvPr>
        </p:nvSpPr>
        <p:spPr/>
        <p:txBody>
          <a:bodyPr/>
          <a:lstStyle>
            <a:lvl1pPr>
              <a:defRPr/>
            </a:lvl1pPr>
          </a:lstStyle>
          <a:p>
            <a:fld id="{8D3AF721-B687-4810-AD40-7C70B07FDF3E}" type="slidenum">
              <a:rPr lang="tr-TR" altLang="tr-TR"/>
              <a:pPr/>
              <a:t>‹#›</a:t>
            </a:fld>
            <a:endParaRPr lang="tr-TR" altLang="tr-TR"/>
          </a:p>
        </p:txBody>
      </p:sp>
    </p:spTree>
    <p:extLst>
      <p:ext uri="{BB962C8B-B14F-4D97-AF65-F5344CB8AC3E}">
        <p14:creationId xmlns:p14="http://schemas.microsoft.com/office/powerpoint/2010/main" val="2791654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1FB983A-9774-46FC-AB7D-63F42A520EF6}"/>
              </a:ext>
            </a:extLst>
          </p:cNvPr>
          <p:cNvSpPr>
            <a:spLocks noGrp="1"/>
          </p:cNvSpPr>
          <p:nvPr>
            <p:ph type="title"/>
          </p:nvPr>
        </p:nvSpPr>
        <p:spPr/>
        <p:txBody>
          <a:bodyPr/>
          <a:lstStyle/>
          <a:p>
            <a:r>
              <a:rPr lang="tr-TR"/>
              <a:t>Asıl başlık stili için tıklatın</a:t>
            </a:r>
          </a:p>
        </p:txBody>
      </p:sp>
      <p:sp>
        <p:nvSpPr>
          <p:cNvPr id="3" name="Veri Yer Tutucusu 2">
            <a:extLst>
              <a:ext uri="{FF2B5EF4-FFF2-40B4-BE49-F238E27FC236}">
                <a16:creationId xmlns:a16="http://schemas.microsoft.com/office/drawing/2014/main" id="{56674E93-5FA3-45AB-A711-AED667B253D9}"/>
              </a:ext>
            </a:extLst>
          </p:cNvPr>
          <p:cNvSpPr>
            <a:spLocks noGrp="1"/>
          </p:cNvSpPr>
          <p:nvPr>
            <p:ph type="dt" sz="half" idx="10"/>
          </p:nvPr>
        </p:nvSpPr>
        <p:spPr/>
        <p:txBody>
          <a:bodyPr/>
          <a:lstStyle>
            <a:lvl1pPr>
              <a:defRPr/>
            </a:lvl1pPr>
          </a:lstStyle>
          <a:p>
            <a:endParaRPr lang="tr-TR" altLang="tr-TR"/>
          </a:p>
        </p:txBody>
      </p:sp>
      <p:sp>
        <p:nvSpPr>
          <p:cNvPr id="4" name="Alt Bilgi Yer Tutucusu 3">
            <a:extLst>
              <a:ext uri="{FF2B5EF4-FFF2-40B4-BE49-F238E27FC236}">
                <a16:creationId xmlns:a16="http://schemas.microsoft.com/office/drawing/2014/main" id="{DE1F7518-33CD-4404-9F63-A885FF394200}"/>
              </a:ext>
            </a:extLst>
          </p:cNvPr>
          <p:cNvSpPr>
            <a:spLocks noGrp="1"/>
          </p:cNvSpPr>
          <p:nvPr>
            <p:ph type="ftr" sz="quarter" idx="11"/>
          </p:nvPr>
        </p:nvSpPr>
        <p:spPr/>
        <p:txBody>
          <a:bodyPr/>
          <a:lstStyle>
            <a:lvl1pPr>
              <a:defRPr/>
            </a:lvl1pPr>
          </a:lstStyle>
          <a:p>
            <a:endParaRPr lang="tr-TR" altLang="tr-TR"/>
          </a:p>
        </p:txBody>
      </p:sp>
      <p:sp>
        <p:nvSpPr>
          <p:cNvPr id="5" name="Slayt Numarası Yer Tutucusu 4">
            <a:extLst>
              <a:ext uri="{FF2B5EF4-FFF2-40B4-BE49-F238E27FC236}">
                <a16:creationId xmlns:a16="http://schemas.microsoft.com/office/drawing/2014/main" id="{BE3031B0-4789-45E8-A840-3AACBB04191D}"/>
              </a:ext>
            </a:extLst>
          </p:cNvPr>
          <p:cNvSpPr>
            <a:spLocks noGrp="1"/>
          </p:cNvSpPr>
          <p:nvPr>
            <p:ph type="sldNum" sz="quarter" idx="12"/>
          </p:nvPr>
        </p:nvSpPr>
        <p:spPr/>
        <p:txBody>
          <a:bodyPr/>
          <a:lstStyle>
            <a:lvl1pPr>
              <a:defRPr/>
            </a:lvl1pPr>
          </a:lstStyle>
          <a:p>
            <a:fld id="{5DBCE01B-BC79-4EBF-AABB-9049824FFFEA}" type="slidenum">
              <a:rPr lang="tr-TR" altLang="tr-TR"/>
              <a:pPr/>
              <a:t>‹#›</a:t>
            </a:fld>
            <a:endParaRPr lang="tr-TR" altLang="tr-TR"/>
          </a:p>
        </p:txBody>
      </p:sp>
      <p:pic>
        <p:nvPicPr>
          <p:cNvPr id="6" name="Picture 4" descr="sunu">
            <a:extLst>
              <a:ext uri="{FF2B5EF4-FFF2-40B4-BE49-F238E27FC236}">
                <a16:creationId xmlns:a16="http://schemas.microsoft.com/office/drawing/2014/main" id="{B104AD21-30E9-4A01-8166-A5EE38AE7162}"/>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2628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5" name="Picture 4" descr="sunu">
            <a:extLst>
              <a:ext uri="{FF2B5EF4-FFF2-40B4-BE49-F238E27FC236}">
                <a16:creationId xmlns:a16="http://schemas.microsoft.com/office/drawing/2014/main" id="{60EF2FE9-5B91-4E83-A174-050677E2DBA7}"/>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Veri Yer Tutucusu 1">
            <a:extLst>
              <a:ext uri="{FF2B5EF4-FFF2-40B4-BE49-F238E27FC236}">
                <a16:creationId xmlns:a16="http://schemas.microsoft.com/office/drawing/2014/main" id="{2D1FFAF3-7EFB-4987-8493-187087346E10}"/>
              </a:ext>
            </a:extLst>
          </p:cNvPr>
          <p:cNvSpPr>
            <a:spLocks noGrp="1"/>
          </p:cNvSpPr>
          <p:nvPr>
            <p:ph type="dt" sz="half" idx="10"/>
          </p:nvPr>
        </p:nvSpPr>
        <p:spPr/>
        <p:txBody>
          <a:bodyPr/>
          <a:lstStyle>
            <a:lvl1pPr>
              <a:defRPr/>
            </a:lvl1pPr>
          </a:lstStyle>
          <a:p>
            <a:endParaRPr lang="tr-TR" altLang="tr-TR"/>
          </a:p>
        </p:txBody>
      </p:sp>
      <p:sp>
        <p:nvSpPr>
          <p:cNvPr id="3" name="Alt Bilgi Yer Tutucusu 2">
            <a:extLst>
              <a:ext uri="{FF2B5EF4-FFF2-40B4-BE49-F238E27FC236}">
                <a16:creationId xmlns:a16="http://schemas.microsoft.com/office/drawing/2014/main" id="{9531664F-7100-4381-A309-4920AAE877BF}"/>
              </a:ext>
            </a:extLst>
          </p:cNvPr>
          <p:cNvSpPr>
            <a:spLocks noGrp="1"/>
          </p:cNvSpPr>
          <p:nvPr>
            <p:ph type="ftr" sz="quarter" idx="11"/>
          </p:nvPr>
        </p:nvSpPr>
        <p:spPr/>
        <p:txBody>
          <a:bodyPr/>
          <a:lstStyle>
            <a:lvl1pPr>
              <a:defRPr/>
            </a:lvl1pPr>
          </a:lstStyle>
          <a:p>
            <a:endParaRPr lang="tr-TR" altLang="tr-TR"/>
          </a:p>
        </p:txBody>
      </p:sp>
      <p:sp>
        <p:nvSpPr>
          <p:cNvPr id="4" name="Slayt Numarası Yer Tutucusu 3">
            <a:extLst>
              <a:ext uri="{FF2B5EF4-FFF2-40B4-BE49-F238E27FC236}">
                <a16:creationId xmlns:a16="http://schemas.microsoft.com/office/drawing/2014/main" id="{1B0EDF4D-A215-4F4C-B721-92D3357A910F}"/>
              </a:ext>
            </a:extLst>
          </p:cNvPr>
          <p:cNvSpPr>
            <a:spLocks noGrp="1"/>
          </p:cNvSpPr>
          <p:nvPr>
            <p:ph type="sldNum" sz="quarter" idx="12"/>
          </p:nvPr>
        </p:nvSpPr>
        <p:spPr/>
        <p:txBody>
          <a:bodyPr/>
          <a:lstStyle>
            <a:lvl1pPr>
              <a:defRPr/>
            </a:lvl1pPr>
          </a:lstStyle>
          <a:p>
            <a:fld id="{C0DB2017-C5EA-4040-AFCE-66D928E4D27A}" type="slidenum">
              <a:rPr lang="tr-TR" altLang="tr-TR"/>
              <a:pPr/>
              <a:t>‹#›</a:t>
            </a:fld>
            <a:endParaRPr lang="tr-TR" altLang="tr-TR"/>
          </a:p>
        </p:txBody>
      </p:sp>
    </p:spTree>
    <p:extLst>
      <p:ext uri="{BB962C8B-B14F-4D97-AF65-F5344CB8AC3E}">
        <p14:creationId xmlns:p14="http://schemas.microsoft.com/office/powerpoint/2010/main" val="2863794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8" name="Picture 4" descr="sunu">
            <a:extLst>
              <a:ext uri="{FF2B5EF4-FFF2-40B4-BE49-F238E27FC236}">
                <a16:creationId xmlns:a16="http://schemas.microsoft.com/office/drawing/2014/main" id="{2F46E11D-82FC-4A81-B285-A43A18495385}"/>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a16="http://schemas.microsoft.com/office/drawing/2014/main" id="{B2E54319-3A17-43C6-A602-9A1DD41A4ED1}"/>
              </a:ext>
            </a:extLst>
          </p:cNvPr>
          <p:cNvSpPr>
            <a:spLocks noGrp="1"/>
          </p:cNvSpPr>
          <p:nvPr>
            <p:ph type="title"/>
          </p:nvPr>
        </p:nvSpPr>
        <p:spPr>
          <a:xfrm>
            <a:off x="630238" y="457200"/>
            <a:ext cx="2949575" cy="1600200"/>
          </a:xfrm>
        </p:spPr>
        <p:txBody>
          <a:bodyPr anchor="b"/>
          <a:lstStyle>
            <a:lvl1pPr>
              <a:defRPr sz="3200"/>
            </a:lvl1pPr>
          </a:lstStyle>
          <a:p>
            <a:r>
              <a:rPr lang="tr-TR"/>
              <a:t>Asıl başlık stili için tıklatın</a:t>
            </a:r>
          </a:p>
        </p:txBody>
      </p:sp>
      <p:sp>
        <p:nvSpPr>
          <p:cNvPr id="3" name="İçerik Yer Tutucusu 2">
            <a:extLst>
              <a:ext uri="{FF2B5EF4-FFF2-40B4-BE49-F238E27FC236}">
                <a16:creationId xmlns:a16="http://schemas.microsoft.com/office/drawing/2014/main" id="{EDF23EF2-C3E3-40B2-8607-968EF51F26DF}"/>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7D9C3D52-DC02-4970-9D95-AF91DC6A9A3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a:extLst>
              <a:ext uri="{FF2B5EF4-FFF2-40B4-BE49-F238E27FC236}">
                <a16:creationId xmlns:a16="http://schemas.microsoft.com/office/drawing/2014/main" id="{36155F93-8516-4423-BB06-FE58C6BC18EC}"/>
              </a:ext>
            </a:extLst>
          </p:cNvPr>
          <p:cNvSpPr>
            <a:spLocks noGrp="1"/>
          </p:cNvSpPr>
          <p:nvPr>
            <p:ph type="dt" sz="half" idx="10"/>
          </p:nvPr>
        </p:nvSpPr>
        <p:spPr/>
        <p:txBody>
          <a:bodyPr/>
          <a:lstStyle>
            <a:lvl1pPr>
              <a:defRPr/>
            </a:lvl1pPr>
          </a:lstStyle>
          <a:p>
            <a:endParaRPr lang="tr-TR" altLang="tr-TR"/>
          </a:p>
        </p:txBody>
      </p:sp>
      <p:sp>
        <p:nvSpPr>
          <p:cNvPr id="6" name="Alt Bilgi Yer Tutucusu 5">
            <a:extLst>
              <a:ext uri="{FF2B5EF4-FFF2-40B4-BE49-F238E27FC236}">
                <a16:creationId xmlns:a16="http://schemas.microsoft.com/office/drawing/2014/main" id="{507077AC-5583-4387-953F-4136A5B0555E}"/>
              </a:ext>
            </a:extLst>
          </p:cNvPr>
          <p:cNvSpPr>
            <a:spLocks noGrp="1"/>
          </p:cNvSpPr>
          <p:nvPr>
            <p:ph type="ftr" sz="quarter" idx="11"/>
          </p:nvPr>
        </p:nvSpPr>
        <p:spPr/>
        <p:txBody>
          <a:bodyPr/>
          <a:lstStyle>
            <a:lvl1pPr>
              <a:defRPr/>
            </a:lvl1pPr>
          </a:lstStyle>
          <a:p>
            <a:endParaRPr lang="tr-TR" altLang="tr-TR"/>
          </a:p>
        </p:txBody>
      </p:sp>
      <p:sp>
        <p:nvSpPr>
          <p:cNvPr id="7" name="Slayt Numarası Yer Tutucusu 6">
            <a:extLst>
              <a:ext uri="{FF2B5EF4-FFF2-40B4-BE49-F238E27FC236}">
                <a16:creationId xmlns:a16="http://schemas.microsoft.com/office/drawing/2014/main" id="{3B5A4FE1-63E2-43CA-8B3E-66C7A4D5FB09}"/>
              </a:ext>
            </a:extLst>
          </p:cNvPr>
          <p:cNvSpPr>
            <a:spLocks noGrp="1"/>
          </p:cNvSpPr>
          <p:nvPr>
            <p:ph type="sldNum" sz="quarter" idx="12"/>
          </p:nvPr>
        </p:nvSpPr>
        <p:spPr/>
        <p:txBody>
          <a:bodyPr/>
          <a:lstStyle>
            <a:lvl1pPr>
              <a:defRPr/>
            </a:lvl1pPr>
          </a:lstStyle>
          <a:p>
            <a:fld id="{CA35059F-8913-415E-B6EE-8A0C42125F00}" type="slidenum">
              <a:rPr lang="tr-TR" altLang="tr-TR"/>
              <a:pPr/>
              <a:t>‹#›</a:t>
            </a:fld>
            <a:endParaRPr lang="tr-TR" altLang="tr-TR"/>
          </a:p>
        </p:txBody>
      </p:sp>
    </p:spTree>
    <p:extLst>
      <p:ext uri="{BB962C8B-B14F-4D97-AF65-F5344CB8AC3E}">
        <p14:creationId xmlns:p14="http://schemas.microsoft.com/office/powerpoint/2010/main" val="1817841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8" name="Picture 4" descr="sunu">
            <a:extLst>
              <a:ext uri="{FF2B5EF4-FFF2-40B4-BE49-F238E27FC236}">
                <a16:creationId xmlns:a16="http://schemas.microsoft.com/office/drawing/2014/main" id="{DA90758A-5C1B-417F-A445-9333CC1F7BAF}"/>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2" name="Unvan 1">
            <a:extLst>
              <a:ext uri="{FF2B5EF4-FFF2-40B4-BE49-F238E27FC236}">
                <a16:creationId xmlns:a16="http://schemas.microsoft.com/office/drawing/2014/main" id="{B62BB14D-A81B-4BF0-9E5C-85B48DB3449D}"/>
              </a:ext>
            </a:extLst>
          </p:cNvPr>
          <p:cNvSpPr>
            <a:spLocks noGrp="1"/>
          </p:cNvSpPr>
          <p:nvPr>
            <p:ph type="title"/>
          </p:nvPr>
        </p:nvSpPr>
        <p:spPr>
          <a:xfrm>
            <a:off x="630238" y="457200"/>
            <a:ext cx="2949575" cy="1600200"/>
          </a:xfrm>
        </p:spPr>
        <p:txBody>
          <a:bodyPr anchor="b"/>
          <a:lstStyle>
            <a:lvl1pPr>
              <a:defRPr sz="3200"/>
            </a:lvl1pPr>
          </a:lstStyle>
          <a:p>
            <a:r>
              <a:rPr lang="tr-TR"/>
              <a:t>Asıl başlık stili için tıklatın</a:t>
            </a:r>
          </a:p>
        </p:txBody>
      </p:sp>
      <p:sp>
        <p:nvSpPr>
          <p:cNvPr id="3" name="Resim Yer Tutucusu 2">
            <a:extLst>
              <a:ext uri="{FF2B5EF4-FFF2-40B4-BE49-F238E27FC236}">
                <a16:creationId xmlns:a16="http://schemas.microsoft.com/office/drawing/2014/main" id="{F9C027C4-3CCB-41BC-A1B0-C948BA7A7EA9}"/>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p>
        </p:txBody>
      </p:sp>
      <p:sp>
        <p:nvSpPr>
          <p:cNvPr id="4" name="Metin Yer Tutucusu 3">
            <a:extLst>
              <a:ext uri="{FF2B5EF4-FFF2-40B4-BE49-F238E27FC236}">
                <a16:creationId xmlns:a16="http://schemas.microsoft.com/office/drawing/2014/main" id="{2EC9412D-38CF-44CA-AB58-109946B99B3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a:extLst>
              <a:ext uri="{FF2B5EF4-FFF2-40B4-BE49-F238E27FC236}">
                <a16:creationId xmlns:a16="http://schemas.microsoft.com/office/drawing/2014/main" id="{30EED56E-5A68-4365-8B88-F5C974F7A748}"/>
              </a:ext>
            </a:extLst>
          </p:cNvPr>
          <p:cNvSpPr>
            <a:spLocks noGrp="1"/>
          </p:cNvSpPr>
          <p:nvPr>
            <p:ph type="dt" sz="half" idx="10"/>
          </p:nvPr>
        </p:nvSpPr>
        <p:spPr/>
        <p:txBody>
          <a:bodyPr/>
          <a:lstStyle>
            <a:lvl1pPr>
              <a:defRPr/>
            </a:lvl1pPr>
          </a:lstStyle>
          <a:p>
            <a:endParaRPr lang="tr-TR" altLang="tr-TR"/>
          </a:p>
        </p:txBody>
      </p:sp>
      <p:sp>
        <p:nvSpPr>
          <p:cNvPr id="6" name="Alt Bilgi Yer Tutucusu 5">
            <a:extLst>
              <a:ext uri="{FF2B5EF4-FFF2-40B4-BE49-F238E27FC236}">
                <a16:creationId xmlns:a16="http://schemas.microsoft.com/office/drawing/2014/main" id="{A366051D-8C40-41E1-9FAC-3333DEA17A12}"/>
              </a:ext>
            </a:extLst>
          </p:cNvPr>
          <p:cNvSpPr>
            <a:spLocks noGrp="1"/>
          </p:cNvSpPr>
          <p:nvPr>
            <p:ph type="ftr" sz="quarter" idx="11"/>
          </p:nvPr>
        </p:nvSpPr>
        <p:spPr/>
        <p:txBody>
          <a:bodyPr/>
          <a:lstStyle>
            <a:lvl1pPr>
              <a:defRPr/>
            </a:lvl1pPr>
          </a:lstStyle>
          <a:p>
            <a:endParaRPr lang="tr-TR" altLang="tr-TR"/>
          </a:p>
        </p:txBody>
      </p:sp>
      <p:sp>
        <p:nvSpPr>
          <p:cNvPr id="7" name="Slayt Numarası Yer Tutucusu 6">
            <a:extLst>
              <a:ext uri="{FF2B5EF4-FFF2-40B4-BE49-F238E27FC236}">
                <a16:creationId xmlns:a16="http://schemas.microsoft.com/office/drawing/2014/main" id="{FF462AE5-A6F0-4C34-907D-1D343CF21471}"/>
              </a:ext>
            </a:extLst>
          </p:cNvPr>
          <p:cNvSpPr>
            <a:spLocks noGrp="1"/>
          </p:cNvSpPr>
          <p:nvPr>
            <p:ph type="sldNum" sz="quarter" idx="12"/>
          </p:nvPr>
        </p:nvSpPr>
        <p:spPr/>
        <p:txBody>
          <a:bodyPr/>
          <a:lstStyle>
            <a:lvl1pPr>
              <a:defRPr/>
            </a:lvl1pPr>
          </a:lstStyle>
          <a:p>
            <a:fld id="{2FD47004-EDAA-4BCF-9DE3-C7477122C224}" type="slidenum">
              <a:rPr lang="tr-TR" altLang="tr-TR"/>
              <a:pPr/>
              <a:t>‹#›</a:t>
            </a:fld>
            <a:endParaRPr lang="tr-TR" altLang="tr-TR"/>
          </a:p>
        </p:txBody>
      </p:sp>
    </p:spTree>
    <p:extLst>
      <p:ext uri="{BB962C8B-B14F-4D97-AF65-F5344CB8AC3E}">
        <p14:creationId xmlns:p14="http://schemas.microsoft.com/office/powerpoint/2010/main" val="2342051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472F3F7-B9CC-4C99-93C4-E01C35479B12}"/>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tr-TR" altLang="tr-TR"/>
              <a:t>Asıl başlık stili için tıklatın</a:t>
            </a:r>
          </a:p>
        </p:txBody>
      </p:sp>
      <p:sp>
        <p:nvSpPr>
          <p:cNvPr id="1027" name="Rectangle 3">
            <a:extLst>
              <a:ext uri="{FF2B5EF4-FFF2-40B4-BE49-F238E27FC236}">
                <a16:creationId xmlns:a16="http://schemas.microsoft.com/office/drawing/2014/main" id="{773EF15F-EC6B-4E6E-BC68-97CFA2DF0CD7}"/>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tr-TR"/>
              <a:t>Asıl metin stillerini düzenlemek için tıklatın</a:t>
            </a:r>
          </a:p>
          <a:p>
            <a:pPr lvl="1"/>
            <a:r>
              <a:rPr lang="tr-TR" altLang="tr-TR"/>
              <a:t>İkinci düzey</a:t>
            </a:r>
          </a:p>
          <a:p>
            <a:pPr lvl="2"/>
            <a:r>
              <a:rPr lang="tr-TR" altLang="tr-TR"/>
              <a:t>Üçüncü düzey</a:t>
            </a:r>
          </a:p>
          <a:p>
            <a:pPr lvl="3"/>
            <a:r>
              <a:rPr lang="tr-TR" altLang="tr-TR"/>
              <a:t>Dördüncü düzey</a:t>
            </a:r>
          </a:p>
          <a:p>
            <a:pPr lvl="4"/>
            <a:r>
              <a:rPr lang="tr-TR" altLang="tr-TR"/>
              <a:t>Beşinci düzey</a:t>
            </a:r>
          </a:p>
        </p:txBody>
      </p:sp>
      <p:sp>
        <p:nvSpPr>
          <p:cNvPr id="1028" name="Rectangle 4">
            <a:extLst>
              <a:ext uri="{FF2B5EF4-FFF2-40B4-BE49-F238E27FC236}">
                <a16:creationId xmlns:a16="http://schemas.microsoft.com/office/drawing/2014/main" id="{3D7AB4DE-139B-43F0-B6A7-166B526EC035}"/>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tr-TR" altLang="tr-TR"/>
          </a:p>
        </p:txBody>
      </p:sp>
      <p:sp>
        <p:nvSpPr>
          <p:cNvPr id="1029" name="Rectangle 5">
            <a:extLst>
              <a:ext uri="{FF2B5EF4-FFF2-40B4-BE49-F238E27FC236}">
                <a16:creationId xmlns:a16="http://schemas.microsoft.com/office/drawing/2014/main" id="{C1205DE4-E68B-4831-96FC-7B4627FF1355}"/>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tr-TR" altLang="tr-TR"/>
          </a:p>
        </p:txBody>
      </p:sp>
      <p:sp>
        <p:nvSpPr>
          <p:cNvPr id="1030" name="Rectangle 6">
            <a:extLst>
              <a:ext uri="{FF2B5EF4-FFF2-40B4-BE49-F238E27FC236}">
                <a16:creationId xmlns:a16="http://schemas.microsoft.com/office/drawing/2014/main" id="{FDB0B5E3-58EB-493C-B893-C9EDC94552FF}"/>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4C2AD343-42BE-4C0D-8C43-9BE1CB1E29F7}" type="slidenum">
              <a:rPr lang="tr-TR" altLang="tr-TR"/>
              <a:pPr/>
              <a:t>‹#›</a:t>
            </a:fld>
            <a:endParaRPr lang="tr-TR" alt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5" name="Picture 9" descr="sunu kapak">
            <a:extLst>
              <a:ext uri="{FF2B5EF4-FFF2-40B4-BE49-F238E27FC236}">
                <a16:creationId xmlns:a16="http://schemas.microsoft.com/office/drawing/2014/main" id="{95F6E267-728F-4FB0-8651-BFFD2B0EC16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7012"/>
            <a:ext cx="9392574" cy="6850988"/>
          </a:xfrm>
          <a:prstGeom prst="rect">
            <a:avLst/>
          </a:prstGeom>
          <a:noFill/>
          <a:extLst>
            <a:ext uri="{909E8E84-426E-40DD-AFC4-6F175D3DCCD1}">
              <a14:hiddenFill xmlns:a14="http://schemas.microsoft.com/office/drawing/2010/main">
                <a:solidFill>
                  <a:srgbClr val="FFFFFF"/>
                </a:solidFill>
              </a14:hiddenFill>
            </a:ext>
          </a:extLst>
        </p:spPr>
      </p:pic>
      <p:sp>
        <p:nvSpPr>
          <p:cNvPr id="4104" name="Rectangle 8">
            <a:extLst>
              <a:ext uri="{FF2B5EF4-FFF2-40B4-BE49-F238E27FC236}">
                <a16:creationId xmlns:a16="http://schemas.microsoft.com/office/drawing/2014/main" id="{F38C432D-5372-448E-9829-E0F45631D439}"/>
              </a:ext>
            </a:extLst>
          </p:cNvPr>
          <p:cNvSpPr>
            <a:spLocks noGrp="1" noChangeArrowheads="1"/>
          </p:cNvSpPr>
          <p:nvPr>
            <p:ph type="subTitle" idx="1"/>
          </p:nvPr>
        </p:nvSpPr>
        <p:spPr>
          <a:xfrm>
            <a:off x="3048000" y="2564904"/>
            <a:ext cx="6096000" cy="1368152"/>
          </a:xfrm>
        </p:spPr>
        <p:txBody>
          <a:bodyPr/>
          <a:lstStyle/>
          <a:p>
            <a:pPr>
              <a:lnSpc>
                <a:spcPct val="90000"/>
              </a:lnSpc>
            </a:pPr>
            <a:r>
              <a:rPr lang="tr-TR" altLang="tr-TR" sz="3200" b="1" dirty="0"/>
              <a:t>BÜRO YÖNETİMİ VE YÖNETİCİ ASİSTANLIĞI PROGRAMI</a:t>
            </a:r>
          </a:p>
        </p:txBody>
      </p:sp>
      <p:sp>
        <p:nvSpPr>
          <p:cNvPr id="6" name="Rectangle 8">
            <a:extLst>
              <a:ext uri="{FF2B5EF4-FFF2-40B4-BE49-F238E27FC236}">
                <a16:creationId xmlns:a16="http://schemas.microsoft.com/office/drawing/2014/main" id="{40919079-B759-42A8-9F3B-9A1143AB97DE}"/>
              </a:ext>
            </a:extLst>
          </p:cNvPr>
          <p:cNvSpPr txBox="1">
            <a:spLocks noChangeArrowheads="1"/>
          </p:cNvSpPr>
          <p:nvPr/>
        </p:nvSpPr>
        <p:spPr bwMode="auto">
          <a:xfrm>
            <a:off x="2411761" y="1143000"/>
            <a:ext cx="6980814"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fontAlgn="base">
              <a:spcBef>
                <a:spcPct val="20000"/>
              </a:spcBef>
              <a:spcAft>
                <a:spcPct val="0"/>
              </a:spcAft>
              <a:buNone/>
              <a:defRPr sz="2400" kern="1200">
                <a:solidFill>
                  <a:schemeClr val="tx1"/>
                </a:solidFill>
                <a:latin typeface="+mn-lt"/>
                <a:ea typeface="+mn-ea"/>
                <a:cs typeface="+mn-cs"/>
              </a:defRPr>
            </a:lvl1pPr>
            <a:lvl2pPr marL="457200" indent="0" algn="ctr" rtl="0" fontAlgn="base">
              <a:spcBef>
                <a:spcPct val="20000"/>
              </a:spcBef>
              <a:spcAft>
                <a:spcPct val="0"/>
              </a:spcAft>
              <a:buNone/>
              <a:defRPr sz="2000" kern="1200">
                <a:solidFill>
                  <a:schemeClr val="tx1"/>
                </a:solidFill>
                <a:latin typeface="+mn-lt"/>
                <a:ea typeface="+mn-ea"/>
                <a:cs typeface="+mn-cs"/>
              </a:defRPr>
            </a:lvl2pPr>
            <a:lvl3pPr marL="914400" indent="0" algn="ctr" rtl="0" fontAlgn="base">
              <a:spcBef>
                <a:spcPct val="20000"/>
              </a:spcBef>
              <a:spcAft>
                <a:spcPct val="0"/>
              </a:spcAft>
              <a:buNone/>
              <a:defRPr sz="1800" kern="1200">
                <a:solidFill>
                  <a:schemeClr val="tx1"/>
                </a:solidFill>
                <a:latin typeface="+mn-lt"/>
                <a:ea typeface="+mn-ea"/>
                <a:cs typeface="+mn-cs"/>
              </a:defRPr>
            </a:lvl3pPr>
            <a:lvl4pPr marL="1371600" indent="0" algn="ctr" rtl="0" fontAlgn="base">
              <a:spcBef>
                <a:spcPct val="20000"/>
              </a:spcBef>
              <a:spcAft>
                <a:spcPct val="0"/>
              </a:spcAft>
              <a:buNone/>
              <a:defRPr sz="1600" kern="1200">
                <a:solidFill>
                  <a:schemeClr val="tx1"/>
                </a:solidFill>
                <a:latin typeface="+mn-lt"/>
                <a:ea typeface="+mn-ea"/>
                <a:cs typeface="+mn-cs"/>
              </a:defRPr>
            </a:lvl4pPr>
            <a:lvl5pPr marL="1828800" indent="0" algn="ctr" rtl="0" fontAlgn="base">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90000"/>
              </a:lnSpc>
            </a:pPr>
            <a:r>
              <a:rPr lang="tr-TR" altLang="tr-TR" sz="3200" b="1" dirty="0"/>
              <a:t>HAVZA MESLEK YÜKSEKOKULU</a:t>
            </a:r>
          </a:p>
        </p:txBody>
      </p:sp>
      <p:sp>
        <p:nvSpPr>
          <p:cNvPr id="7" name="Rectangle 8">
            <a:extLst>
              <a:ext uri="{FF2B5EF4-FFF2-40B4-BE49-F238E27FC236}">
                <a16:creationId xmlns:a16="http://schemas.microsoft.com/office/drawing/2014/main" id="{FA81E1F3-CB27-487C-8780-092A73586388}"/>
              </a:ext>
            </a:extLst>
          </p:cNvPr>
          <p:cNvSpPr txBox="1">
            <a:spLocks noChangeArrowheads="1"/>
          </p:cNvSpPr>
          <p:nvPr/>
        </p:nvSpPr>
        <p:spPr bwMode="auto">
          <a:xfrm>
            <a:off x="3048000" y="4724400"/>
            <a:ext cx="6096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fontAlgn="base">
              <a:spcBef>
                <a:spcPct val="20000"/>
              </a:spcBef>
              <a:spcAft>
                <a:spcPct val="0"/>
              </a:spcAft>
              <a:buNone/>
              <a:defRPr sz="2400" kern="1200">
                <a:solidFill>
                  <a:schemeClr val="tx1"/>
                </a:solidFill>
                <a:latin typeface="+mn-lt"/>
                <a:ea typeface="+mn-ea"/>
                <a:cs typeface="+mn-cs"/>
              </a:defRPr>
            </a:lvl1pPr>
            <a:lvl2pPr marL="457200" indent="0" algn="ctr" rtl="0" fontAlgn="base">
              <a:spcBef>
                <a:spcPct val="20000"/>
              </a:spcBef>
              <a:spcAft>
                <a:spcPct val="0"/>
              </a:spcAft>
              <a:buNone/>
              <a:defRPr sz="2000" kern="1200">
                <a:solidFill>
                  <a:schemeClr val="tx1"/>
                </a:solidFill>
                <a:latin typeface="+mn-lt"/>
                <a:ea typeface="+mn-ea"/>
                <a:cs typeface="+mn-cs"/>
              </a:defRPr>
            </a:lvl2pPr>
            <a:lvl3pPr marL="914400" indent="0" algn="ctr" rtl="0" fontAlgn="base">
              <a:spcBef>
                <a:spcPct val="20000"/>
              </a:spcBef>
              <a:spcAft>
                <a:spcPct val="0"/>
              </a:spcAft>
              <a:buNone/>
              <a:defRPr sz="1800" kern="1200">
                <a:solidFill>
                  <a:schemeClr val="tx1"/>
                </a:solidFill>
                <a:latin typeface="+mn-lt"/>
                <a:ea typeface="+mn-ea"/>
                <a:cs typeface="+mn-cs"/>
              </a:defRPr>
            </a:lvl3pPr>
            <a:lvl4pPr marL="1371600" indent="0" algn="ctr" rtl="0" fontAlgn="base">
              <a:spcBef>
                <a:spcPct val="20000"/>
              </a:spcBef>
              <a:spcAft>
                <a:spcPct val="0"/>
              </a:spcAft>
              <a:buNone/>
              <a:defRPr sz="1600" kern="1200">
                <a:solidFill>
                  <a:schemeClr val="tx1"/>
                </a:solidFill>
                <a:latin typeface="+mn-lt"/>
                <a:ea typeface="+mn-ea"/>
                <a:cs typeface="+mn-cs"/>
              </a:defRPr>
            </a:lvl4pPr>
            <a:lvl5pPr marL="1828800" indent="0" algn="ctr" rtl="0" fontAlgn="base">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90000"/>
              </a:lnSpc>
            </a:pPr>
            <a:r>
              <a:rPr lang="tr-TR" altLang="tr-TR" b="1" i="1" dirty="0"/>
              <a:t>BYA126-İnsan Kaynakları Yönetimi</a:t>
            </a:r>
          </a:p>
        </p:txBody>
      </p:sp>
      <p:sp>
        <p:nvSpPr>
          <p:cNvPr id="8" name="Rectangle 8">
            <a:extLst>
              <a:ext uri="{FF2B5EF4-FFF2-40B4-BE49-F238E27FC236}">
                <a16:creationId xmlns:a16="http://schemas.microsoft.com/office/drawing/2014/main" id="{2B89DD1B-66F7-4797-94FB-C51343EB1C18}"/>
              </a:ext>
            </a:extLst>
          </p:cNvPr>
          <p:cNvSpPr txBox="1">
            <a:spLocks noChangeArrowheads="1"/>
          </p:cNvSpPr>
          <p:nvPr/>
        </p:nvSpPr>
        <p:spPr bwMode="auto">
          <a:xfrm>
            <a:off x="3048000" y="5334000"/>
            <a:ext cx="6096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fontAlgn="base">
              <a:spcBef>
                <a:spcPct val="20000"/>
              </a:spcBef>
              <a:spcAft>
                <a:spcPct val="0"/>
              </a:spcAft>
              <a:buNone/>
              <a:defRPr sz="2400" kern="1200">
                <a:solidFill>
                  <a:schemeClr val="tx1"/>
                </a:solidFill>
                <a:latin typeface="+mn-lt"/>
                <a:ea typeface="+mn-ea"/>
                <a:cs typeface="+mn-cs"/>
              </a:defRPr>
            </a:lvl1pPr>
            <a:lvl2pPr marL="457200" indent="0" algn="ctr" rtl="0" fontAlgn="base">
              <a:spcBef>
                <a:spcPct val="20000"/>
              </a:spcBef>
              <a:spcAft>
                <a:spcPct val="0"/>
              </a:spcAft>
              <a:buNone/>
              <a:defRPr sz="2000" kern="1200">
                <a:solidFill>
                  <a:schemeClr val="tx1"/>
                </a:solidFill>
                <a:latin typeface="+mn-lt"/>
                <a:ea typeface="+mn-ea"/>
                <a:cs typeface="+mn-cs"/>
              </a:defRPr>
            </a:lvl2pPr>
            <a:lvl3pPr marL="914400" indent="0" algn="ctr" rtl="0" fontAlgn="base">
              <a:spcBef>
                <a:spcPct val="20000"/>
              </a:spcBef>
              <a:spcAft>
                <a:spcPct val="0"/>
              </a:spcAft>
              <a:buNone/>
              <a:defRPr sz="1800" kern="1200">
                <a:solidFill>
                  <a:schemeClr val="tx1"/>
                </a:solidFill>
                <a:latin typeface="+mn-lt"/>
                <a:ea typeface="+mn-ea"/>
                <a:cs typeface="+mn-cs"/>
              </a:defRPr>
            </a:lvl3pPr>
            <a:lvl4pPr marL="1371600" indent="0" algn="ctr" rtl="0" fontAlgn="base">
              <a:spcBef>
                <a:spcPct val="20000"/>
              </a:spcBef>
              <a:spcAft>
                <a:spcPct val="0"/>
              </a:spcAft>
              <a:buNone/>
              <a:defRPr sz="1600" kern="1200">
                <a:solidFill>
                  <a:schemeClr val="tx1"/>
                </a:solidFill>
                <a:latin typeface="+mn-lt"/>
                <a:ea typeface="+mn-ea"/>
                <a:cs typeface="+mn-cs"/>
              </a:defRPr>
            </a:lvl4pPr>
            <a:lvl5pPr marL="1828800" indent="0" algn="ctr" rtl="0" fontAlgn="base">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90000"/>
              </a:lnSpc>
            </a:pPr>
            <a:r>
              <a:rPr lang="tr-TR" altLang="tr-TR" sz="2000" b="1" i="1" dirty="0" err="1">
                <a:solidFill>
                  <a:schemeClr val="bg1">
                    <a:lumMod val="50000"/>
                  </a:schemeClr>
                </a:solidFill>
              </a:rPr>
              <a:t>Öğr</a:t>
            </a:r>
            <a:r>
              <a:rPr lang="tr-TR" altLang="tr-TR" sz="2000" b="1" i="1" dirty="0">
                <a:solidFill>
                  <a:schemeClr val="bg1">
                    <a:lumMod val="50000"/>
                  </a:schemeClr>
                </a:solidFill>
              </a:rPr>
              <a:t>. Gör. Derya KABASAKAL ŞAHİN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7AA1610-AF3A-45AE-A608-F083657FC4A3}"/>
              </a:ext>
            </a:extLst>
          </p:cNvPr>
          <p:cNvSpPr>
            <a:spLocks noGrp="1"/>
          </p:cNvSpPr>
          <p:nvPr>
            <p:ph idx="1"/>
          </p:nvPr>
        </p:nvSpPr>
        <p:spPr>
          <a:xfrm>
            <a:off x="457200" y="548680"/>
            <a:ext cx="8229600" cy="5577483"/>
          </a:xfrm>
        </p:spPr>
        <p:txBody>
          <a:bodyPr/>
          <a:lstStyle/>
          <a:p>
            <a:r>
              <a:rPr lang="tr-TR" sz="2800" b="1" i="1" dirty="0"/>
              <a:t>Kariyer merkezleri : </a:t>
            </a:r>
            <a:r>
              <a:rPr lang="tr-TR" sz="2800" dirty="0"/>
              <a:t>Kariyer yönetimi uygulamalarına destek sağlamak üzere, çalışanların kendi kendilerini değerlendirmelerine katkıda bulunan, eğitim ve danışmanlık hizmeti veren örgüt içi kuruluşlardır. </a:t>
            </a:r>
          </a:p>
          <a:p>
            <a:r>
              <a:rPr lang="tr-TR" sz="2800" dirty="0"/>
              <a:t>Bu merkezler kariyer danışmanlığı ve kariyer rehberliğinin gelişmiş, işlevsel hizmetler üstlenmiş ve kurumsallaşmış şeklidir. </a:t>
            </a:r>
          </a:p>
          <a:p>
            <a:endParaRPr lang="tr-TR" sz="2800" dirty="0"/>
          </a:p>
        </p:txBody>
      </p:sp>
    </p:spTree>
    <p:extLst>
      <p:ext uri="{BB962C8B-B14F-4D97-AF65-F5344CB8AC3E}">
        <p14:creationId xmlns:p14="http://schemas.microsoft.com/office/powerpoint/2010/main" val="20136135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7AA1610-AF3A-45AE-A608-F083657FC4A3}"/>
              </a:ext>
            </a:extLst>
          </p:cNvPr>
          <p:cNvSpPr>
            <a:spLocks noGrp="1"/>
          </p:cNvSpPr>
          <p:nvPr>
            <p:ph idx="1"/>
          </p:nvPr>
        </p:nvSpPr>
        <p:spPr>
          <a:xfrm>
            <a:off x="457200" y="620688"/>
            <a:ext cx="8229600" cy="5505475"/>
          </a:xfrm>
        </p:spPr>
        <p:txBody>
          <a:bodyPr/>
          <a:lstStyle/>
          <a:p>
            <a:r>
              <a:rPr lang="tr-TR" sz="2600" b="1" i="1" dirty="0"/>
              <a:t>Koçluk/</a:t>
            </a:r>
            <a:r>
              <a:rPr lang="tr-TR" sz="2600" b="1" i="1" dirty="0" err="1"/>
              <a:t>mentorluk</a:t>
            </a:r>
            <a:r>
              <a:rPr lang="tr-TR" sz="2600" b="1" i="1" dirty="0"/>
              <a:t>: </a:t>
            </a:r>
            <a:r>
              <a:rPr lang="tr-TR" sz="2600" dirty="0"/>
              <a:t>Belli bir gruba, belli bir hedef için özel ders, konferans, seminer vererek o hedefe hazırlama tekniğidir. </a:t>
            </a:r>
          </a:p>
          <a:p>
            <a:r>
              <a:rPr lang="tr-TR" sz="2600" dirty="0"/>
              <a:t>Koç, yöneticilerin yönetimsel yeteneklerini iyileştirmek ve onların bireysel zayıflıklarını güçlendirmek için görevlendirilen işletme dışı danışmandır. </a:t>
            </a:r>
          </a:p>
          <a:p>
            <a:r>
              <a:rPr lang="tr-TR" sz="2600" dirty="0"/>
              <a:t>Aynı zamanda yöneticilere hedef belirleme, çalışanları motive etme ve değerlendirme vb. konularda etkinlik sağlamalarında yardımcı olmaktadır. </a:t>
            </a:r>
          </a:p>
          <a:p>
            <a:endParaRPr lang="tr-TR" sz="2600" dirty="0"/>
          </a:p>
        </p:txBody>
      </p:sp>
    </p:spTree>
    <p:extLst>
      <p:ext uri="{BB962C8B-B14F-4D97-AF65-F5344CB8AC3E}">
        <p14:creationId xmlns:p14="http://schemas.microsoft.com/office/powerpoint/2010/main" val="20136135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7AA1610-AF3A-45AE-A608-F083657FC4A3}"/>
              </a:ext>
            </a:extLst>
          </p:cNvPr>
          <p:cNvSpPr>
            <a:spLocks noGrp="1"/>
          </p:cNvSpPr>
          <p:nvPr>
            <p:ph idx="1"/>
          </p:nvPr>
        </p:nvSpPr>
        <p:spPr>
          <a:xfrm>
            <a:off x="457200" y="764704"/>
            <a:ext cx="8229600" cy="5361459"/>
          </a:xfrm>
        </p:spPr>
        <p:txBody>
          <a:bodyPr/>
          <a:lstStyle/>
          <a:p>
            <a:r>
              <a:rPr lang="tr-TR" sz="2800" b="1" i="1" dirty="0"/>
              <a:t>Eğitim ve geliştirme programları: </a:t>
            </a:r>
            <a:r>
              <a:rPr lang="tr-TR" sz="2800" dirty="0"/>
              <a:t>Eğitim ve geliştirme programları, işe uyum, teknik ve yönetim becerilerini geliştirme konularında; işbaşında, kurum içi veya kurum dışı eğitimlerle gerçekleştirilebilir. </a:t>
            </a:r>
          </a:p>
          <a:p>
            <a:r>
              <a:rPr lang="tr-TR" sz="2800" b="1" i="1" dirty="0"/>
              <a:t>İş rotasyonu: </a:t>
            </a:r>
            <a:r>
              <a:rPr lang="tr-TR" sz="2800" dirty="0"/>
              <a:t>Kişinin önceden belirlenmiş bir programa ve programda öngörülen sürelere göre, o anda yaptığı ile ilgili diğer bazı faaliyet ya da görevlere geçişi ve bunları sırası ile gerçekleştirilmesidir. </a:t>
            </a:r>
          </a:p>
          <a:p>
            <a:endParaRPr lang="tr-TR" sz="2800" dirty="0"/>
          </a:p>
        </p:txBody>
      </p:sp>
    </p:spTree>
    <p:extLst>
      <p:ext uri="{BB962C8B-B14F-4D97-AF65-F5344CB8AC3E}">
        <p14:creationId xmlns:p14="http://schemas.microsoft.com/office/powerpoint/2010/main" val="20136135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0A398E2-9251-4F0A-83EC-B91919805ECF}"/>
              </a:ext>
            </a:extLst>
          </p:cNvPr>
          <p:cNvSpPr>
            <a:spLocks noGrp="1"/>
          </p:cNvSpPr>
          <p:nvPr>
            <p:ph type="title"/>
          </p:nvPr>
        </p:nvSpPr>
        <p:spPr/>
        <p:txBody>
          <a:bodyPr/>
          <a:lstStyle/>
          <a:p>
            <a:r>
              <a:rPr lang="tr-TR" sz="4000" dirty="0"/>
              <a:t>Kariyer Planlama Kavramı</a:t>
            </a:r>
          </a:p>
        </p:txBody>
      </p:sp>
      <p:sp>
        <p:nvSpPr>
          <p:cNvPr id="3" name="İçerik Yer Tutucusu 2">
            <a:extLst>
              <a:ext uri="{FF2B5EF4-FFF2-40B4-BE49-F238E27FC236}">
                <a16:creationId xmlns:a16="http://schemas.microsoft.com/office/drawing/2014/main" id="{F7AA1610-AF3A-45AE-A608-F083657FC4A3}"/>
              </a:ext>
            </a:extLst>
          </p:cNvPr>
          <p:cNvSpPr>
            <a:spLocks noGrp="1"/>
          </p:cNvSpPr>
          <p:nvPr>
            <p:ph idx="1"/>
          </p:nvPr>
        </p:nvSpPr>
        <p:spPr/>
        <p:txBody>
          <a:bodyPr/>
          <a:lstStyle/>
          <a:p>
            <a:r>
              <a:rPr lang="tr-TR" sz="2800" dirty="0"/>
              <a:t>Kariyer planlama iki yönde ele alınmaktadır. </a:t>
            </a:r>
          </a:p>
          <a:p>
            <a:r>
              <a:rPr lang="tr-TR" sz="2800" dirty="0"/>
              <a:t>Birincisi bireysel açıdan, bireyin mesleki gelişimini planlamasını içerir, ikincisi ise, örgütsel açıdan kariyer planlanmasıdır, bireyin örgüt içindeki mesleki gelişimini ve yükselmesinin planlamasını ifade eder.</a:t>
            </a:r>
          </a:p>
          <a:p>
            <a:endParaRPr lang="tr-TR" sz="2800" dirty="0"/>
          </a:p>
        </p:txBody>
      </p:sp>
    </p:spTree>
    <p:extLst>
      <p:ext uri="{BB962C8B-B14F-4D97-AF65-F5344CB8AC3E}">
        <p14:creationId xmlns:p14="http://schemas.microsoft.com/office/powerpoint/2010/main" val="20136135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0A398E2-9251-4F0A-83EC-B91919805ECF}"/>
              </a:ext>
            </a:extLst>
          </p:cNvPr>
          <p:cNvSpPr>
            <a:spLocks noGrp="1"/>
          </p:cNvSpPr>
          <p:nvPr>
            <p:ph type="title"/>
          </p:nvPr>
        </p:nvSpPr>
        <p:spPr/>
        <p:txBody>
          <a:bodyPr/>
          <a:lstStyle/>
          <a:p>
            <a:r>
              <a:rPr lang="tr-TR" sz="3600" dirty="0"/>
              <a:t>Kariyer planlamasının örgüte ve bireylere sağladığı yararlar şunlardır:</a:t>
            </a:r>
          </a:p>
        </p:txBody>
      </p:sp>
      <p:sp>
        <p:nvSpPr>
          <p:cNvPr id="3" name="İçerik Yer Tutucusu 2">
            <a:extLst>
              <a:ext uri="{FF2B5EF4-FFF2-40B4-BE49-F238E27FC236}">
                <a16:creationId xmlns:a16="http://schemas.microsoft.com/office/drawing/2014/main" id="{F7AA1610-AF3A-45AE-A608-F083657FC4A3}"/>
              </a:ext>
            </a:extLst>
          </p:cNvPr>
          <p:cNvSpPr>
            <a:spLocks noGrp="1"/>
          </p:cNvSpPr>
          <p:nvPr>
            <p:ph idx="1"/>
          </p:nvPr>
        </p:nvSpPr>
        <p:spPr>
          <a:xfrm>
            <a:off x="457200" y="1844824"/>
            <a:ext cx="8229600" cy="4281339"/>
          </a:xfrm>
        </p:spPr>
        <p:txBody>
          <a:bodyPr/>
          <a:lstStyle/>
          <a:p>
            <a:r>
              <a:rPr lang="tr-TR" sz="2400" dirty="0"/>
              <a:t>Bireylere daha iyi işte çalışma imkânı sağlar</a:t>
            </a:r>
          </a:p>
          <a:p>
            <a:r>
              <a:rPr lang="tr-TR" sz="2400" dirty="0"/>
              <a:t>İş görenlere yol göstericilik yapar</a:t>
            </a:r>
          </a:p>
          <a:p>
            <a:r>
              <a:rPr lang="tr-TR" sz="2400" dirty="0"/>
              <a:t>Birey-örgüt bütünleşmesi sağlanır</a:t>
            </a:r>
          </a:p>
          <a:p>
            <a:r>
              <a:rPr lang="tr-TR" sz="2400" dirty="0"/>
              <a:t>Çalışma ilişkilerinin esnek hale gelmesi sağlanır</a:t>
            </a:r>
          </a:p>
          <a:p>
            <a:r>
              <a:rPr lang="tr-TR" sz="2400" dirty="0"/>
              <a:t>İş gücünden iyi şekilde yararlanma imkanı sağlanır</a:t>
            </a:r>
          </a:p>
          <a:p>
            <a:r>
              <a:rPr lang="tr-TR" sz="2400" dirty="0"/>
              <a:t>Örgüt içinde sürekli iletişim ağının kurulması sağlanır</a:t>
            </a:r>
          </a:p>
          <a:p>
            <a:r>
              <a:rPr lang="tr-TR" sz="2400" dirty="0"/>
              <a:t>Bireysel amaçların anlaşılması ve desteklenmesiyle örgütsel amaçlara uzlaşma gerçekleşebilir</a:t>
            </a:r>
          </a:p>
          <a:p>
            <a:endParaRPr lang="tr-TR" sz="2400" dirty="0"/>
          </a:p>
        </p:txBody>
      </p:sp>
    </p:spTree>
    <p:extLst>
      <p:ext uri="{BB962C8B-B14F-4D97-AF65-F5344CB8AC3E}">
        <p14:creationId xmlns:p14="http://schemas.microsoft.com/office/powerpoint/2010/main" val="20136135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7AA1610-AF3A-45AE-A608-F083657FC4A3}"/>
              </a:ext>
            </a:extLst>
          </p:cNvPr>
          <p:cNvSpPr>
            <a:spLocks noGrp="1"/>
          </p:cNvSpPr>
          <p:nvPr>
            <p:ph idx="1"/>
          </p:nvPr>
        </p:nvSpPr>
        <p:spPr>
          <a:xfrm>
            <a:off x="457200" y="620688"/>
            <a:ext cx="8229600" cy="5505475"/>
          </a:xfrm>
        </p:spPr>
        <p:txBody>
          <a:bodyPr/>
          <a:lstStyle/>
          <a:p>
            <a:pPr>
              <a:spcBef>
                <a:spcPts val="0"/>
              </a:spcBef>
            </a:pPr>
            <a:r>
              <a:rPr lang="tr-TR" sz="2800" dirty="0"/>
              <a:t>İş görenlerin örgüte bağlılığının artması sağlanır</a:t>
            </a:r>
          </a:p>
          <a:p>
            <a:pPr>
              <a:spcBef>
                <a:spcPts val="0"/>
              </a:spcBef>
            </a:pPr>
            <a:r>
              <a:rPr lang="tr-TR" sz="2800" dirty="0"/>
              <a:t>Kamuoyunda pozitif imaj oluşturur</a:t>
            </a:r>
          </a:p>
          <a:p>
            <a:pPr>
              <a:spcBef>
                <a:spcPts val="0"/>
              </a:spcBef>
            </a:pPr>
            <a:r>
              <a:rPr lang="tr-TR" sz="2800" dirty="0"/>
              <a:t>Motivasyon açısından örgütün desteklenmesine katkı sağlar</a:t>
            </a:r>
          </a:p>
          <a:p>
            <a:pPr>
              <a:spcBef>
                <a:spcPts val="0"/>
              </a:spcBef>
            </a:pPr>
            <a:r>
              <a:rPr lang="tr-TR" sz="2800" dirty="0"/>
              <a:t>Eşit iş olanakların doğması sağlanır</a:t>
            </a:r>
          </a:p>
          <a:p>
            <a:pPr>
              <a:spcBef>
                <a:spcPts val="0"/>
              </a:spcBef>
            </a:pPr>
            <a:r>
              <a:rPr lang="tr-TR" sz="2800" dirty="0"/>
              <a:t>İnsan kaynakları planlamasının yapılmasına yardımcı olur</a:t>
            </a:r>
          </a:p>
          <a:p>
            <a:pPr>
              <a:spcBef>
                <a:spcPts val="0"/>
              </a:spcBef>
            </a:pPr>
            <a:r>
              <a:rPr lang="tr-TR" sz="2800" dirty="0"/>
              <a:t>Stratejik olarak insan kaynakları planlamasına yön verir</a:t>
            </a:r>
          </a:p>
          <a:p>
            <a:pPr>
              <a:spcBef>
                <a:spcPts val="0"/>
              </a:spcBef>
            </a:pPr>
            <a:r>
              <a:rPr lang="tr-TR" sz="2800" dirty="0"/>
              <a:t>Bireyi motive eder</a:t>
            </a:r>
          </a:p>
          <a:p>
            <a:pPr>
              <a:spcBef>
                <a:spcPts val="0"/>
              </a:spcBef>
            </a:pPr>
            <a:r>
              <a:rPr lang="tr-TR" sz="2800" dirty="0"/>
              <a:t>Bireyin gelişimini sağlar</a:t>
            </a:r>
          </a:p>
          <a:p>
            <a:pPr>
              <a:spcBef>
                <a:spcPts val="0"/>
              </a:spcBef>
            </a:pPr>
            <a:endParaRPr lang="tr-TR" sz="2800" dirty="0"/>
          </a:p>
        </p:txBody>
      </p:sp>
    </p:spTree>
    <p:extLst>
      <p:ext uri="{BB962C8B-B14F-4D97-AF65-F5344CB8AC3E}">
        <p14:creationId xmlns:p14="http://schemas.microsoft.com/office/powerpoint/2010/main" val="20136135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0A398E2-9251-4F0A-83EC-B91919805ECF}"/>
              </a:ext>
            </a:extLst>
          </p:cNvPr>
          <p:cNvSpPr>
            <a:spLocks noGrp="1"/>
          </p:cNvSpPr>
          <p:nvPr>
            <p:ph type="title"/>
          </p:nvPr>
        </p:nvSpPr>
        <p:spPr/>
        <p:txBody>
          <a:bodyPr/>
          <a:lstStyle/>
          <a:p>
            <a:r>
              <a:rPr lang="tr-TR" sz="4000" dirty="0"/>
              <a:t>Kariyer Aşamaları</a:t>
            </a:r>
          </a:p>
        </p:txBody>
      </p:sp>
      <p:sp>
        <p:nvSpPr>
          <p:cNvPr id="3" name="İçerik Yer Tutucusu 2">
            <a:extLst>
              <a:ext uri="{FF2B5EF4-FFF2-40B4-BE49-F238E27FC236}">
                <a16:creationId xmlns:a16="http://schemas.microsoft.com/office/drawing/2014/main" id="{F7AA1610-AF3A-45AE-A608-F083657FC4A3}"/>
              </a:ext>
            </a:extLst>
          </p:cNvPr>
          <p:cNvSpPr>
            <a:spLocks noGrp="1"/>
          </p:cNvSpPr>
          <p:nvPr>
            <p:ph idx="1"/>
          </p:nvPr>
        </p:nvSpPr>
        <p:spPr/>
        <p:txBody>
          <a:bodyPr/>
          <a:lstStyle/>
          <a:p>
            <a:r>
              <a:rPr lang="tr-TR" sz="2800" dirty="0"/>
              <a:t>Kariyer keşif dönemi</a:t>
            </a:r>
          </a:p>
          <a:p>
            <a:r>
              <a:rPr lang="tr-TR" sz="2800" dirty="0"/>
              <a:t>Kurma</a:t>
            </a:r>
          </a:p>
          <a:p>
            <a:r>
              <a:rPr lang="tr-TR" sz="2800" dirty="0"/>
              <a:t>Kariyer Ortası</a:t>
            </a:r>
          </a:p>
          <a:p>
            <a:r>
              <a:rPr lang="tr-TR" sz="2800" dirty="0"/>
              <a:t>Kariyer Sonu</a:t>
            </a:r>
          </a:p>
          <a:p>
            <a:r>
              <a:rPr lang="tr-TR" sz="2800" dirty="0"/>
              <a:t>Azalma/Emeklilik</a:t>
            </a:r>
          </a:p>
          <a:p>
            <a:endParaRPr lang="tr-TR" sz="2800" dirty="0"/>
          </a:p>
        </p:txBody>
      </p:sp>
    </p:spTree>
    <p:extLst>
      <p:ext uri="{BB962C8B-B14F-4D97-AF65-F5344CB8AC3E}">
        <p14:creationId xmlns:p14="http://schemas.microsoft.com/office/powerpoint/2010/main" val="20136135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ayt Numarası Yer Tutucusu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3200">
                <a:solidFill>
                  <a:schemeClr val="tx1"/>
                </a:solidFill>
                <a:latin typeface="Times New Roman" pitchFamily="18" charset="0"/>
              </a:defRPr>
            </a:lvl1pPr>
            <a:lvl2pPr>
              <a:defRPr sz="2800">
                <a:solidFill>
                  <a:schemeClr val="tx1"/>
                </a:solidFill>
                <a:latin typeface="Times New Roman" pitchFamily="18" charset="0"/>
              </a:defRPr>
            </a:lvl2pPr>
            <a:lvl3pPr>
              <a:defRPr sz="2400">
                <a:solidFill>
                  <a:schemeClr val="tx1"/>
                </a:solidFill>
                <a:latin typeface="Times New Roman" pitchFamily="18" charset="0"/>
              </a:defRPr>
            </a:lvl3pPr>
            <a:lvl4pPr>
              <a:defRPr sz="2000">
                <a:solidFill>
                  <a:schemeClr val="tx1"/>
                </a:solidFill>
                <a:latin typeface="Times New Roman" pitchFamily="18" charset="0"/>
              </a:defRPr>
            </a:lvl4pPr>
            <a:lvl5pPr>
              <a:defRPr sz="2000">
                <a:solidFill>
                  <a:schemeClr val="tx1"/>
                </a:solidFill>
                <a:latin typeface="Times New Roman" pitchFamily="18" charset="0"/>
              </a:defRPr>
            </a:lvl5pPr>
            <a:lvl6pPr eaLnBrk="0" fontAlgn="base" hangingPunct="0">
              <a:spcAft>
                <a:spcPct val="0"/>
              </a:spcAft>
              <a:buChar char="»"/>
              <a:defRPr sz="2000">
                <a:solidFill>
                  <a:schemeClr val="tx1"/>
                </a:solidFill>
                <a:latin typeface="Times New Roman" pitchFamily="18" charset="0"/>
              </a:defRPr>
            </a:lvl6pPr>
            <a:lvl7pPr eaLnBrk="0" fontAlgn="base" hangingPunct="0">
              <a:spcAft>
                <a:spcPct val="0"/>
              </a:spcAft>
              <a:buChar char="»"/>
              <a:defRPr sz="2000">
                <a:solidFill>
                  <a:schemeClr val="tx1"/>
                </a:solidFill>
                <a:latin typeface="Times New Roman" pitchFamily="18" charset="0"/>
              </a:defRPr>
            </a:lvl7pPr>
            <a:lvl8pPr eaLnBrk="0" fontAlgn="base" hangingPunct="0">
              <a:spcAft>
                <a:spcPct val="0"/>
              </a:spcAft>
              <a:buChar char="»"/>
              <a:defRPr sz="2000">
                <a:solidFill>
                  <a:schemeClr val="tx1"/>
                </a:solidFill>
                <a:latin typeface="Times New Roman" pitchFamily="18" charset="0"/>
              </a:defRPr>
            </a:lvl8pPr>
            <a:lvl9pPr eaLnBrk="0" fontAlgn="base" hangingPunct="0">
              <a:spcAft>
                <a:spcPct val="0"/>
              </a:spcAft>
              <a:buChar char="»"/>
              <a:defRPr sz="2000">
                <a:solidFill>
                  <a:schemeClr val="tx1"/>
                </a:solidFill>
                <a:latin typeface="Times New Roman" pitchFamily="18" charset="0"/>
              </a:defRPr>
            </a:lvl9pPr>
          </a:lstStyle>
          <a:p>
            <a:fld id="{29DA82CE-87D8-4403-A5E9-20FD2F79B1D1}" type="slidenum">
              <a:rPr lang="tr-TR" altLang="tr-TR" sz="1400" smtClean="0">
                <a:latin typeface="Arial" pitchFamily="34" charset="0"/>
                <a:cs typeface="Arial" pitchFamily="34" charset="0"/>
              </a:rPr>
              <a:pPr/>
              <a:t>17</a:t>
            </a:fld>
            <a:endParaRPr lang="tr-TR" altLang="tr-TR" sz="1400">
              <a:latin typeface="Arial" pitchFamily="34" charset="0"/>
              <a:cs typeface="Arial" pitchFamily="34" charset="0"/>
            </a:endParaRPr>
          </a:p>
        </p:txBody>
      </p:sp>
      <p:sp>
        <p:nvSpPr>
          <p:cNvPr id="23555" name="Rectangle 3"/>
          <p:cNvSpPr>
            <a:spLocks noGrp="1" noChangeArrowheads="1"/>
          </p:cNvSpPr>
          <p:nvPr>
            <p:ph type="body" idx="4294967295"/>
          </p:nvPr>
        </p:nvSpPr>
        <p:spPr>
          <a:xfrm>
            <a:off x="228600" y="990600"/>
            <a:ext cx="8724900" cy="4419600"/>
          </a:xfrm>
        </p:spPr>
        <p:txBody>
          <a:bodyPr/>
          <a:lstStyle/>
          <a:p>
            <a:pPr algn="just">
              <a:lnSpc>
                <a:spcPct val="120000"/>
              </a:lnSpc>
            </a:pPr>
            <a:r>
              <a:rPr lang="tr-TR" altLang="tr-TR" sz="2600"/>
              <a:t>Bireyin kariyer gelişiminde karşılaştığı birçok sorun vardır. Bu sorunlardan bir kısmı bireyin kendi durumundan kaynaklanmakla birlikte çoğu davranışları da işletme kültüründen etkilenmektedir. </a:t>
            </a:r>
          </a:p>
        </p:txBody>
      </p:sp>
      <p:sp>
        <p:nvSpPr>
          <p:cNvPr id="23556" name="Başlık 1"/>
          <p:cNvSpPr txBox="1">
            <a:spLocks/>
          </p:cNvSpPr>
          <p:nvPr/>
        </p:nvSpPr>
        <p:spPr bwMode="auto">
          <a:xfrm>
            <a:off x="228600" y="152400"/>
            <a:ext cx="8915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defRPr>
            </a:lvl1pPr>
            <a:lvl2pPr>
              <a:defRPr sz="2800">
                <a:solidFill>
                  <a:schemeClr val="tx1"/>
                </a:solidFill>
                <a:latin typeface="Times New Roman" pitchFamily="18" charset="0"/>
              </a:defRPr>
            </a:lvl2pPr>
            <a:lvl3pPr>
              <a:defRPr sz="2400">
                <a:solidFill>
                  <a:schemeClr val="tx1"/>
                </a:solidFill>
                <a:latin typeface="Times New Roman" pitchFamily="18" charset="0"/>
              </a:defRPr>
            </a:lvl3pPr>
            <a:lvl4pPr>
              <a:defRPr sz="2000">
                <a:solidFill>
                  <a:schemeClr val="tx1"/>
                </a:solidFill>
                <a:latin typeface="Times New Roman" pitchFamily="18" charset="0"/>
              </a:defRPr>
            </a:lvl4pPr>
            <a:lvl5pPr>
              <a:defRPr sz="2000">
                <a:solidFill>
                  <a:schemeClr val="tx1"/>
                </a:solidFill>
                <a:latin typeface="Times New Roman" pitchFamily="18" charset="0"/>
              </a:defRPr>
            </a:lvl5pPr>
            <a:lvl6pPr eaLnBrk="0" fontAlgn="base" hangingPunct="0">
              <a:spcAft>
                <a:spcPct val="0"/>
              </a:spcAft>
              <a:buChar char="»"/>
              <a:defRPr sz="2000">
                <a:solidFill>
                  <a:schemeClr val="tx1"/>
                </a:solidFill>
                <a:latin typeface="Times New Roman" pitchFamily="18" charset="0"/>
              </a:defRPr>
            </a:lvl6pPr>
            <a:lvl7pPr eaLnBrk="0" fontAlgn="base" hangingPunct="0">
              <a:spcAft>
                <a:spcPct val="0"/>
              </a:spcAft>
              <a:buChar char="»"/>
              <a:defRPr sz="2000">
                <a:solidFill>
                  <a:schemeClr val="tx1"/>
                </a:solidFill>
                <a:latin typeface="Times New Roman" pitchFamily="18" charset="0"/>
              </a:defRPr>
            </a:lvl7pPr>
            <a:lvl8pPr eaLnBrk="0" fontAlgn="base" hangingPunct="0">
              <a:spcAft>
                <a:spcPct val="0"/>
              </a:spcAft>
              <a:buChar char="»"/>
              <a:defRPr sz="2000">
                <a:solidFill>
                  <a:schemeClr val="tx1"/>
                </a:solidFill>
                <a:latin typeface="Times New Roman" pitchFamily="18" charset="0"/>
              </a:defRPr>
            </a:lvl8pPr>
            <a:lvl9pPr eaLnBrk="0" fontAlgn="base" hangingPunct="0">
              <a:spcAft>
                <a:spcPct val="0"/>
              </a:spcAft>
              <a:buChar char="»"/>
              <a:defRPr sz="2000">
                <a:solidFill>
                  <a:schemeClr val="tx1"/>
                </a:solidFill>
                <a:latin typeface="Times New Roman" pitchFamily="18" charset="0"/>
              </a:defRPr>
            </a:lvl9pPr>
          </a:lstStyle>
          <a:p>
            <a:pPr algn="ctr" eaLnBrk="0" hangingPunct="0"/>
            <a:r>
              <a:rPr lang="tr-TR" altLang="tr-TR" sz="2800" b="1">
                <a:latin typeface="Arial" pitchFamily="34" charset="0"/>
              </a:rPr>
              <a:t>Kariyer Sorunları</a:t>
            </a:r>
          </a:p>
        </p:txBody>
      </p:sp>
    </p:spTree>
    <p:extLst>
      <p:ext uri="{BB962C8B-B14F-4D97-AF65-F5344CB8AC3E}">
        <p14:creationId xmlns:p14="http://schemas.microsoft.com/office/powerpoint/2010/main" val="21301375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ayt Numarası Yer Tutucusu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3200">
                <a:solidFill>
                  <a:schemeClr val="tx1"/>
                </a:solidFill>
                <a:latin typeface="Times New Roman" pitchFamily="18" charset="0"/>
              </a:defRPr>
            </a:lvl1pPr>
            <a:lvl2pPr>
              <a:defRPr sz="2800">
                <a:solidFill>
                  <a:schemeClr val="tx1"/>
                </a:solidFill>
                <a:latin typeface="Times New Roman" pitchFamily="18" charset="0"/>
              </a:defRPr>
            </a:lvl2pPr>
            <a:lvl3pPr>
              <a:defRPr sz="2400">
                <a:solidFill>
                  <a:schemeClr val="tx1"/>
                </a:solidFill>
                <a:latin typeface="Times New Roman" pitchFamily="18" charset="0"/>
              </a:defRPr>
            </a:lvl3pPr>
            <a:lvl4pPr>
              <a:defRPr sz="2000">
                <a:solidFill>
                  <a:schemeClr val="tx1"/>
                </a:solidFill>
                <a:latin typeface="Times New Roman" pitchFamily="18" charset="0"/>
              </a:defRPr>
            </a:lvl4pPr>
            <a:lvl5pPr>
              <a:defRPr sz="2000">
                <a:solidFill>
                  <a:schemeClr val="tx1"/>
                </a:solidFill>
                <a:latin typeface="Times New Roman" pitchFamily="18" charset="0"/>
              </a:defRPr>
            </a:lvl5pPr>
            <a:lvl6pPr eaLnBrk="0" fontAlgn="base" hangingPunct="0">
              <a:spcAft>
                <a:spcPct val="0"/>
              </a:spcAft>
              <a:buChar char="»"/>
              <a:defRPr sz="2000">
                <a:solidFill>
                  <a:schemeClr val="tx1"/>
                </a:solidFill>
                <a:latin typeface="Times New Roman" pitchFamily="18" charset="0"/>
              </a:defRPr>
            </a:lvl6pPr>
            <a:lvl7pPr eaLnBrk="0" fontAlgn="base" hangingPunct="0">
              <a:spcAft>
                <a:spcPct val="0"/>
              </a:spcAft>
              <a:buChar char="»"/>
              <a:defRPr sz="2000">
                <a:solidFill>
                  <a:schemeClr val="tx1"/>
                </a:solidFill>
                <a:latin typeface="Times New Roman" pitchFamily="18" charset="0"/>
              </a:defRPr>
            </a:lvl7pPr>
            <a:lvl8pPr eaLnBrk="0" fontAlgn="base" hangingPunct="0">
              <a:spcAft>
                <a:spcPct val="0"/>
              </a:spcAft>
              <a:buChar char="»"/>
              <a:defRPr sz="2000">
                <a:solidFill>
                  <a:schemeClr val="tx1"/>
                </a:solidFill>
                <a:latin typeface="Times New Roman" pitchFamily="18" charset="0"/>
              </a:defRPr>
            </a:lvl8pPr>
            <a:lvl9pPr eaLnBrk="0" fontAlgn="base" hangingPunct="0">
              <a:spcAft>
                <a:spcPct val="0"/>
              </a:spcAft>
              <a:buChar char="»"/>
              <a:defRPr sz="2000">
                <a:solidFill>
                  <a:schemeClr val="tx1"/>
                </a:solidFill>
                <a:latin typeface="Times New Roman" pitchFamily="18" charset="0"/>
              </a:defRPr>
            </a:lvl9pPr>
          </a:lstStyle>
          <a:p>
            <a:fld id="{312E19B4-EE84-4FA1-933B-0A259244BD5C}" type="slidenum">
              <a:rPr lang="tr-TR" altLang="tr-TR" sz="1400" smtClean="0">
                <a:latin typeface="Arial" pitchFamily="34" charset="0"/>
                <a:cs typeface="Arial" pitchFamily="34" charset="0"/>
              </a:rPr>
              <a:pPr/>
              <a:t>18</a:t>
            </a:fld>
            <a:endParaRPr lang="tr-TR" altLang="tr-TR" sz="1400">
              <a:latin typeface="Arial" pitchFamily="34" charset="0"/>
              <a:cs typeface="Arial" pitchFamily="34" charset="0"/>
            </a:endParaRPr>
          </a:p>
        </p:txBody>
      </p:sp>
      <p:sp>
        <p:nvSpPr>
          <p:cNvPr id="24579" name="Rectangle 3"/>
          <p:cNvSpPr>
            <a:spLocks noGrp="1" noChangeArrowheads="1"/>
          </p:cNvSpPr>
          <p:nvPr>
            <p:ph type="body" idx="4294967295"/>
          </p:nvPr>
        </p:nvSpPr>
        <p:spPr>
          <a:xfrm>
            <a:off x="228600" y="990600"/>
            <a:ext cx="8724900" cy="4419600"/>
          </a:xfrm>
        </p:spPr>
        <p:txBody>
          <a:bodyPr/>
          <a:lstStyle/>
          <a:p>
            <a:pPr algn="just">
              <a:lnSpc>
                <a:spcPct val="120000"/>
              </a:lnSpc>
            </a:pPr>
            <a:r>
              <a:rPr lang="tr-TR" altLang="tr-TR" sz="2600" dirty="0"/>
              <a:t>Cinsiyetten kaynaklanan sorunlar (erkek-bayan ayrımı),</a:t>
            </a:r>
          </a:p>
          <a:p>
            <a:pPr algn="just">
              <a:lnSpc>
                <a:spcPct val="120000"/>
              </a:lnSpc>
            </a:pPr>
            <a:r>
              <a:rPr lang="tr-TR" altLang="tr-TR" sz="2600" dirty="0"/>
              <a:t>Çift kariyerli eşler (karı-kocanın çalışması ve farklı beklentileri),</a:t>
            </a:r>
          </a:p>
          <a:p>
            <a:pPr algn="just">
              <a:lnSpc>
                <a:spcPct val="120000"/>
              </a:lnSpc>
            </a:pPr>
            <a:r>
              <a:rPr lang="tr-TR" altLang="tr-TR" sz="2600" dirty="0"/>
              <a:t>Ay ışığı sorunu (bir kişinin farklı iki işte çalışması),</a:t>
            </a:r>
          </a:p>
          <a:p>
            <a:pPr algn="just">
              <a:lnSpc>
                <a:spcPct val="120000"/>
              </a:lnSpc>
            </a:pPr>
            <a:r>
              <a:rPr lang="tr-TR" altLang="tr-TR" sz="2600" dirty="0"/>
              <a:t>Çift </a:t>
            </a:r>
            <a:r>
              <a:rPr lang="tr-TR" altLang="tr-TR" sz="2600" dirty="0" err="1"/>
              <a:t>kariyerlilik</a:t>
            </a:r>
            <a:r>
              <a:rPr lang="tr-TR" altLang="tr-TR" sz="2600" dirty="0"/>
              <a:t> (bireyin birden fazla uzmanlık alanına sahip olması),</a:t>
            </a:r>
          </a:p>
          <a:p>
            <a:pPr algn="just">
              <a:lnSpc>
                <a:spcPct val="120000"/>
              </a:lnSpc>
            </a:pPr>
            <a:r>
              <a:rPr lang="tr-TR" altLang="tr-TR" sz="2600" dirty="0"/>
              <a:t>Başlangıç dönemi kariyer sorunları (gerçeklik şoku-üst yönetimle iletişim eksikliği)</a:t>
            </a:r>
          </a:p>
          <a:p>
            <a:pPr algn="just">
              <a:lnSpc>
                <a:spcPct val="120000"/>
              </a:lnSpc>
            </a:pPr>
            <a:r>
              <a:rPr lang="tr-TR" altLang="tr-TR" sz="2600" dirty="0"/>
              <a:t>Kariyer düzleşmesi (yükselme olanağının kalmaması),</a:t>
            </a:r>
          </a:p>
        </p:txBody>
      </p:sp>
      <p:sp>
        <p:nvSpPr>
          <p:cNvPr id="24580" name="Başlık 1"/>
          <p:cNvSpPr txBox="1">
            <a:spLocks/>
          </p:cNvSpPr>
          <p:nvPr/>
        </p:nvSpPr>
        <p:spPr bwMode="auto">
          <a:xfrm>
            <a:off x="228600" y="152400"/>
            <a:ext cx="8915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defRPr>
            </a:lvl1pPr>
            <a:lvl2pPr>
              <a:defRPr sz="2800">
                <a:solidFill>
                  <a:schemeClr val="tx1"/>
                </a:solidFill>
                <a:latin typeface="Times New Roman" pitchFamily="18" charset="0"/>
              </a:defRPr>
            </a:lvl2pPr>
            <a:lvl3pPr>
              <a:defRPr sz="2400">
                <a:solidFill>
                  <a:schemeClr val="tx1"/>
                </a:solidFill>
                <a:latin typeface="Times New Roman" pitchFamily="18" charset="0"/>
              </a:defRPr>
            </a:lvl3pPr>
            <a:lvl4pPr>
              <a:defRPr sz="2000">
                <a:solidFill>
                  <a:schemeClr val="tx1"/>
                </a:solidFill>
                <a:latin typeface="Times New Roman" pitchFamily="18" charset="0"/>
              </a:defRPr>
            </a:lvl4pPr>
            <a:lvl5pPr>
              <a:defRPr sz="2000">
                <a:solidFill>
                  <a:schemeClr val="tx1"/>
                </a:solidFill>
                <a:latin typeface="Times New Roman" pitchFamily="18" charset="0"/>
              </a:defRPr>
            </a:lvl5pPr>
            <a:lvl6pPr eaLnBrk="0" fontAlgn="base" hangingPunct="0">
              <a:spcAft>
                <a:spcPct val="0"/>
              </a:spcAft>
              <a:buChar char="»"/>
              <a:defRPr sz="2000">
                <a:solidFill>
                  <a:schemeClr val="tx1"/>
                </a:solidFill>
                <a:latin typeface="Times New Roman" pitchFamily="18" charset="0"/>
              </a:defRPr>
            </a:lvl6pPr>
            <a:lvl7pPr eaLnBrk="0" fontAlgn="base" hangingPunct="0">
              <a:spcAft>
                <a:spcPct val="0"/>
              </a:spcAft>
              <a:buChar char="»"/>
              <a:defRPr sz="2000">
                <a:solidFill>
                  <a:schemeClr val="tx1"/>
                </a:solidFill>
                <a:latin typeface="Times New Roman" pitchFamily="18" charset="0"/>
              </a:defRPr>
            </a:lvl7pPr>
            <a:lvl8pPr eaLnBrk="0" fontAlgn="base" hangingPunct="0">
              <a:spcAft>
                <a:spcPct val="0"/>
              </a:spcAft>
              <a:buChar char="»"/>
              <a:defRPr sz="2000">
                <a:solidFill>
                  <a:schemeClr val="tx1"/>
                </a:solidFill>
                <a:latin typeface="Times New Roman" pitchFamily="18" charset="0"/>
              </a:defRPr>
            </a:lvl8pPr>
            <a:lvl9pPr eaLnBrk="0" fontAlgn="base" hangingPunct="0">
              <a:spcAft>
                <a:spcPct val="0"/>
              </a:spcAft>
              <a:buChar char="»"/>
              <a:defRPr sz="2000">
                <a:solidFill>
                  <a:schemeClr val="tx1"/>
                </a:solidFill>
                <a:latin typeface="Times New Roman" pitchFamily="18" charset="0"/>
              </a:defRPr>
            </a:lvl9pPr>
          </a:lstStyle>
          <a:p>
            <a:pPr algn="ctr" eaLnBrk="0" hangingPunct="0"/>
            <a:r>
              <a:rPr lang="tr-TR" altLang="tr-TR" sz="2800" b="1">
                <a:latin typeface="Arial" pitchFamily="34" charset="0"/>
              </a:rPr>
              <a:t>Kariyer Sorunları Şunlardır:</a:t>
            </a:r>
          </a:p>
        </p:txBody>
      </p:sp>
    </p:spTree>
    <p:extLst>
      <p:ext uri="{BB962C8B-B14F-4D97-AF65-F5344CB8AC3E}">
        <p14:creationId xmlns:p14="http://schemas.microsoft.com/office/powerpoint/2010/main" val="6366759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ayt Numarası Yer Tutucusu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3200">
                <a:solidFill>
                  <a:schemeClr val="tx1"/>
                </a:solidFill>
                <a:latin typeface="Times New Roman" pitchFamily="18" charset="0"/>
              </a:defRPr>
            </a:lvl1pPr>
            <a:lvl2pPr>
              <a:defRPr sz="2800">
                <a:solidFill>
                  <a:schemeClr val="tx1"/>
                </a:solidFill>
                <a:latin typeface="Times New Roman" pitchFamily="18" charset="0"/>
              </a:defRPr>
            </a:lvl2pPr>
            <a:lvl3pPr>
              <a:defRPr sz="2400">
                <a:solidFill>
                  <a:schemeClr val="tx1"/>
                </a:solidFill>
                <a:latin typeface="Times New Roman" pitchFamily="18" charset="0"/>
              </a:defRPr>
            </a:lvl3pPr>
            <a:lvl4pPr>
              <a:defRPr sz="2000">
                <a:solidFill>
                  <a:schemeClr val="tx1"/>
                </a:solidFill>
                <a:latin typeface="Times New Roman" pitchFamily="18" charset="0"/>
              </a:defRPr>
            </a:lvl4pPr>
            <a:lvl5pPr>
              <a:defRPr sz="2000">
                <a:solidFill>
                  <a:schemeClr val="tx1"/>
                </a:solidFill>
                <a:latin typeface="Times New Roman" pitchFamily="18" charset="0"/>
              </a:defRPr>
            </a:lvl5pPr>
            <a:lvl6pPr eaLnBrk="0" fontAlgn="base" hangingPunct="0">
              <a:spcAft>
                <a:spcPct val="0"/>
              </a:spcAft>
              <a:buChar char="»"/>
              <a:defRPr sz="2000">
                <a:solidFill>
                  <a:schemeClr val="tx1"/>
                </a:solidFill>
                <a:latin typeface="Times New Roman" pitchFamily="18" charset="0"/>
              </a:defRPr>
            </a:lvl6pPr>
            <a:lvl7pPr eaLnBrk="0" fontAlgn="base" hangingPunct="0">
              <a:spcAft>
                <a:spcPct val="0"/>
              </a:spcAft>
              <a:buChar char="»"/>
              <a:defRPr sz="2000">
                <a:solidFill>
                  <a:schemeClr val="tx1"/>
                </a:solidFill>
                <a:latin typeface="Times New Roman" pitchFamily="18" charset="0"/>
              </a:defRPr>
            </a:lvl7pPr>
            <a:lvl8pPr eaLnBrk="0" fontAlgn="base" hangingPunct="0">
              <a:spcAft>
                <a:spcPct val="0"/>
              </a:spcAft>
              <a:buChar char="»"/>
              <a:defRPr sz="2000">
                <a:solidFill>
                  <a:schemeClr val="tx1"/>
                </a:solidFill>
                <a:latin typeface="Times New Roman" pitchFamily="18" charset="0"/>
              </a:defRPr>
            </a:lvl8pPr>
            <a:lvl9pPr eaLnBrk="0" fontAlgn="base" hangingPunct="0">
              <a:spcAft>
                <a:spcPct val="0"/>
              </a:spcAft>
              <a:buChar char="»"/>
              <a:defRPr sz="2000">
                <a:solidFill>
                  <a:schemeClr val="tx1"/>
                </a:solidFill>
                <a:latin typeface="Times New Roman" pitchFamily="18" charset="0"/>
              </a:defRPr>
            </a:lvl9pPr>
          </a:lstStyle>
          <a:p>
            <a:fld id="{D77681D3-C940-4988-B662-B1BAD0B0DFF6}" type="slidenum">
              <a:rPr lang="tr-TR" altLang="tr-TR" sz="1400" smtClean="0">
                <a:latin typeface="Arial" pitchFamily="34" charset="0"/>
                <a:cs typeface="Arial" pitchFamily="34" charset="0"/>
              </a:rPr>
              <a:pPr/>
              <a:t>19</a:t>
            </a:fld>
            <a:endParaRPr lang="tr-TR" altLang="tr-TR" sz="1400">
              <a:latin typeface="Arial" pitchFamily="34" charset="0"/>
              <a:cs typeface="Arial" pitchFamily="34" charset="0"/>
            </a:endParaRPr>
          </a:p>
        </p:txBody>
      </p:sp>
      <p:sp>
        <p:nvSpPr>
          <p:cNvPr id="25603" name="Rectangle 3"/>
          <p:cNvSpPr>
            <a:spLocks noGrp="1" noChangeArrowheads="1"/>
          </p:cNvSpPr>
          <p:nvPr>
            <p:ph type="body" idx="4294967295"/>
          </p:nvPr>
        </p:nvSpPr>
        <p:spPr>
          <a:xfrm>
            <a:off x="228600" y="990600"/>
            <a:ext cx="8724900" cy="4419600"/>
          </a:xfrm>
        </p:spPr>
        <p:txBody>
          <a:bodyPr/>
          <a:lstStyle/>
          <a:p>
            <a:pPr algn="just">
              <a:lnSpc>
                <a:spcPct val="120000"/>
              </a:lnSpc>
            </a:pPr>
            <a:r>
              <a:rPr lang="tr-TR" altLang="tr-TR" sz="2600" dirty="0"/>
              <a:t>Beceri ve yeteneğin yitirilmesi (değişime ayak uyduramama)</a:t>
            </a:r>
          </a:p>
          <a:p>
            <a:pPr algn="just">
              <a:lnSpc>
                <a:spcPct val="120000"/>
              </a:lnSpc>
            </a:pPr>
            <a:r>
              <a:rPr lang="tr-TR" altLang="tr-TR" sz="2600" dirty="0"/>
              <a:t>Kariyer sonu sorunları (emeklilik döneminin getirmiş olduğu sorunlar),</a:t>
            </a:r>
          </a:p>
          <a:p>
            <a:pPr algn="just">
              <a:lnSpc>
                <a:spcPct val="120000"/>
              </a:lnSpc>
            </a:pPr>
            <a:r>
              <a:rPr lang="tr-TR" altLang="tr-TR" sz="2600" dirty="0"/>
              <a:t>Gözden düşme (işten çıkma veya bir alt kademeye düşme),</a:t>
            </a:r>
          </a:p>
          <a:p>
            <a:pPr algn="just">
              <a:lnSpc>
                <a:spcPct val="120000"/>
              </a:lnSpc>
            </a:pPr>
            <a:r>
              <a:rPr lang="tr-TR" altLang="tr-TR" sz="2600" dirty="0"/>
              <a:t>İşten çıkarılma (işsiz kalma)</a:t>
            </a:r>
          </a:p>
          <a:p>
            <a:pPr algn="just">
              <a:lnSpc>
                <a:spcPct val="120000"/>
              </a:lnSpc>
            </a:pPr>
            <a:r>
              <a:rPr lang="tr-TR" altLang="tr-TR" sz="2600" dirty="0"/>
              <a:t>Stres ve tükenmişlik (kişisel yaşama bağlı sorunlar),</a:t>
            </a:r>
          </a:p>
          <a:p>
            <a:pPr algn="just">
              <a:lnSpc>
                <a:spcPct val="120000"/>
              </a:lnSpc>
            </a:pPr>
            <a:r>
              <a:rPr lang="tr-TR" altLang="tr-TR" sz="2600" dirty="0"/>
              <a:t>Engellenme (kariyer beklentilerini gerçekleştirememe),</a:t>
            </a:r>
          </a:p>
        </p:txBody>
      </p:sp>
      <p:sp>
        <p:nvSpPr>
          <p:cNvPr id="25604" name="Başlık 1"/>
          <p:cNvSpPr txBox="1">
            <a:spLocks/>
          </p:cNvSpPr>
          <p:nvPr/>
        </p:nvSpPr>
        <p:spPr bwMode="auto">
          <a:xfrm>
            <a:off x="228600" y="152400"/>
            <a:ext cx="8915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Times New Roman" pitchFamily="18" charset="0"/>
              </a:defRPr>
            </a:lvl1pPr>
            <a:lvl2pPr>
              <a:defRPr sz="2800">
                <a:solidFill>
                  <a:schemeClr val="tx1"/>
                </a:solidFill>
                <a:latin typeface="Times New Roman" pitchFamily="18" charset="0"/>
              </a:defRPr>
            </a:lvl2pPr>
            <a:lvl3pPr>
              <a:defRPr sz="2400">
                <a:solidFill>
                  <a:schemeClr val="tx1"/>
                </a:solidFill>
                <a:latin typeface="Times New Roman" pitchFamily="18" charset="0"/>
              </a:defRPr>
            </a:lvl3pPr>
            <a:lvl4pPr>
              <a:defRPr sz="2000">
                <a:solidFill>
                  <a:schemeClr val="tx1"/>
                </a:solidFill>
                <a:latin typeface="Times New Roman" pitchFamily="18" charset="0"/>
              </a:defRPr>
            </a:lvl4pPr>
            <a:lvl5pPr>
              <a:defRPr sz="2000">
                <a:solidFill>
                  <a:schemeClr val="tx1"/>
                </a:solidFill>
                <a:latin typeface="Times New Roman" pitchFamily="18" charset="0"/>
              </a:defRPr>
            </a:lvl5pPr>
            <a:lvl6pPr eaLnBrk="0" fontAlgn="base" hangingPunct="0">
              <a:spcAft>
                <a:spcPct val="0"/>
              </a:spcAft>
              <a:buChar char="»"/>
              <a:defRPr sz="2000">
                <a:solidFill>
                  <a:schemeClr val="tx1"/>
                </a:solidFill>
                <a:latin typeface="Times New Roman" pitchFamily="18" charset="0"/>
              </a:defRPr>
            </a:lvl6pPr>
            <a:lvl7pPr eaLnBrk="0" fontAlgn="base" hangingPunct="0">
              <a:spcAft>
                <a:spcPct val="0"/>
              </a:spcAft>
              <a:buChar char="»"/>
              <a:defRPr sz="2000">
                <a:solidFill>
                  <a:schemeClr val="tx1"/>
                </a:solidFill>
                <a:latin typeface="Times New Roman" pitchFamily="18" charset="0"/>
              </a:defRPr>
            </a:lvl7pPr>
            <a:lvl8pPr eaLnBrk="0" fontAlgn="base" hangingPunct="0">
              <a:spcAft>
                <a:spcPct val="0"/>
              </a:spcAft>
              <a:buChar char="»"/>
              <a:defRPr sz="2000">
                <a:solidFill>
                  <a:schemeClr val="tx1"/>
                </a:solidFill>
                <a:latin typeface="Times New Roman" pitchFamily="18" charset="0"/>
              </a:defRPr>
            </a:lvl8pPr>
            <a:lvl9pPr eaLnBrk="0" fontAlgn="base" hangingPunct="0">
              <a:spcAft>
                <a:spcPct val="0"/>
              </a:spcAft>
              <a:buChar char="»"/>
              <a:defRPr sz="2000">
                <a:solidFill>
                  <a:schemeClr val="tx1"/>
                </a:solidFill>
                <a:latin typeface="Times New Roman" pitchFamily="18" charset="0"/>
              </a:defRPr>
            </a:lvl9pPr>
          </a:lstStyle>
          <a:p>
            <a:pPr algn="ctr" eaLnBrk="0" hangingPunct="0"/>
            <a:r>
              <a:rPr lang="tr-TR" altLang="tr-TR" sz="2800" b="1">
                <a:latin typeface="Arial" pitchFamily="34" charset="0"/>
              </a:rPr>
              <a:t>Kariyer Sorunları Şunlardır:</a:t>
            </a:r>
          </a:p>
        </p:txBody>
      </p:sp>
    </p:spTree>
    <p:extLst>
      <p:ext uri="{BB962C8B-B14F-4D97-AF65-F5344CB8AC3E}">
        <p14:creationId xmlns:p14="http://schemas.microsoft.com/office/powerpoint/2010/main" val="36069653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A280B79D-0B02-41AA-A0CB-21D933491A35}"/>
              </a:ext>
            </a:extLst>
          </p:cNvPr>
          <p:cNvSpPr>
            <a:spLocks noGrp="1" noChangeArrowheads="1"/>
          </p:cNvSpPr>
          <p:nvPr>
            <p:ph type="ctrTitle"/>
          </p:nvPr>
        </p:nvSpPr>
        <p:spPr>
          <a:xfrm>
            <a:off x="685800" y="1143000"/>
            <a:ext cx="7772400" cy="1470025"/>
          </a:xfrm>
        </p:spPr>
        <p:txBody>
          <a:bodyPr anchor="ctr"/>
          <a:lstStyle/>
          <a:p>
            <a:r>
              <a:rPr lang="tr-TR" altLang="tr-TR" sz="4400" dirty="0"/>
              <a:t>Kariyer Yönetimi</a:t>
            </a:r>
          </a:p>
        </p:txBody>
      </p:sp>
      <p:sp>
        <p:nvSpPr>
          <p:cNvPr id="6147" name="Rectangle 3">
            <a:extLst>
              <a:ext uri="{FF2B5EF4-FFF2-40B4-BE49-F238E27FC236}">
                <a16:creationId xmlns:a16="http://schemas.microsoft.com/office/drawing/2014/main" id="{F905258F-F96C-4DD7-B132-3E7AE9EEAAA2}"/>
              </a:ext>
            </a:extLst>
          </p:cNvPr>
          <p:cNvSpPr>
            <a:spLocks noGrp="1" noChangeArrowheads="1"/>
          </p:cNvSpPr>
          <p:nvPr>
            <p:ph type="subTitle" idx="1"/>
          </p:nvPr>
        </p:nvSpPr>
        <p:spPr>
          <a:xfrm>
            <a:off x="3733800" y="4082475"/>
            <a:ext cx="1676400" cy="762000"/>
          </a:xfrm>
        </p:spPr>
        <p:txBody>
          <a:bodyPr/>
          <a:lstStyle/>
          <a:p>
            <a:r>
              <a:rPr lang="tr-TR" altLang="tr-TR" sz="2800" i="1" dirty="0"/>
              <a:t>Hafta-13</a:t>
            </a:r>
          </a:p>
        </p:txBody>
      </p:sp>
      <p:pic>
        <p:nvPicPr>
          <p:cNvPr id="6148" name="Picture 4" descr="sunu">
            <a:extLst>
              <a:ext uri="{FF2B5EF4-FFF2-40B4-BE49-F238E27FC236}">
                <a16:creationId xmlns:a16="http://schemas.microsoft.com/office/drawing/2014/main" id="{571ECC9D-3C97-4A2E-A8AA-BEBCE23FD8E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888038"/>
            <a:ext cx="9144000" cy="969962"/>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3">
            <a:extLst>
              <a:ext uri="{FF2B5EF4-FFF2-40B4-BE49-F238E27FC236}">
                <a16:creationId xmlns:a16="http://schemas.microsoft.com/office/drawing/2014/main" id="{5CECEE48-2E7C-42F7-BDD0-3BE516D175F6}"/>
              </a:ext>
            </a:extLst>
          </p:cNvPr>
          <p:cNvSpPr txBox="1">
            <a:spLocks noChangeArrowheads="1"/>
          </p:cNvSpPr>
          <p:nvPr/>
        </p:nvSpPr>
        <p:spPr bwMode="auto">
          <a:xfrm>
            <a:off x="1403648" y="2957729"/>
            <a:ext cx="6822132"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fontAlgn="base">
              <a:spcBef>
                <a:spcPct val="20000"/>
              </a:spcBef>
              <a:spcAft>
                <a:spcPct val="0"/>
              </a:spcAft>
              <a:buNone/>
              <a:defRPr sz="2400" kern="1200">
                <a:solidFill>
                  <a:schemeClr val="tx1"/>
                </a:solidFill>
                <a:latin typeface="+mn-lt"/>
                <a:ea typeface="+mn-ea"/>
                <a:cs typeface="+mn-cs"/>
              </a:defRPr>
            </a:lvl1pPr>
            <a:lvl2pPr marL="457200" indent="0" algn="ctr" rtl="0" fontAlgn="base">
              <a:spcBef>
                <a:spcPct val="20000"/>
              </a:spcBef>
              <a:spcAft>
                <a:spcPct val="0"/>
              </a:spcAft>
              <a:buNone/>
              <a:defRPr sz="2000" kern="1200">
                <a:solidFill>
                  <a:schemeClr val="tx1"/>
                </a:solidFill>
                <a:latin typeface="+mn-lt"/>
                <a:ea typeface="+mn-ea"/>
                <a:cs typeface="+mn-cs"/>
              </a:defRPr>
            </a:lvl2pPr>
            <a:lvl3pPr marL="914400" indent="0" algn="ctr" rtl="0" fontAlgn="base">
              <a:spcBef>
                <a:spcPct val="20000"/>
              </a:spcBef>
              <a:spcAft>
                <a:spcPct val="0"/>
              </a:spcAft>
              <a:buNone/>
              <a:defRPr sz="1800" kern="1200">
                <a:solidFill>
                  <a:schemeClr val="tx1"/>
                </a:solidFill>
                <a:latin typeface="+mn-lt"/>
                <a:ea typeface="+mn-ea"/>
                <a:cs typeface="+mn-cs"/>
              </a:defRPr>
            </a:lvl3pPr>
            <a:lvl4pPr marL="1371600" indent="0" algn="ctr" rtl="0" fontAlgn="base">
              <a:spcBef>
                <a:spcPct val="20000"/>
              </a:spcBef>
              <a:spcAft>
                <a:spcPct val="0"/>
              </a:spcAft>
              <a:buNone/>
              <a:defRPr sz="1600" kern="1200">
                <a:solidFill>
                  <a:schemeClr val="tx1"/>
                </a:solidFill>
                <a:latin typeface="+mn-lt"/>
                <a:ea typeface="+mn-ea"/>
                <a:cs typeface="+mn-cs"/>
              </a:defRPr>
            </a:lvl4pPr>
            <a:lvl5pPr marL="1828800" indent="0" algn="ctr" rtl="0" fontAlgn="base">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altLang="tr-TR" sz="3200" i="1" dirty="0"/>
              <a:t>BYA126-İnsan Kaynakları Yönetimi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0A398E2-9251-4F0A-83EC-B91919805ECF}"/>
              </a:ext>
            </a:extLst>
          </p:cNvPr>
          <p:cNvSpPr>
            <a:spLocks noGrp="1"/>
          </p:cNvSpPr>
          <p:nvPr>
            <p:ph type="title"/>
          </p:nvPr>
        </p:nvSpPr>
        <p:spPr/>
        <p:txBody>
          <a:bodyPr/>
          <a:lstStyle/>
          <a:p>
            <a:r>
              <a:rPr lang="tr-TR" sz="4000" dirty="0"/>
              <a:t>Kariyer Yönetimi</a:t>
            </a:r>
          </a:p>
        </p:txBody>
      </p:sp>
      <p:sp>
        <p:nvSpPr>
          <p:cNvPr id="3" name="İçerik Yer Tutucusu 2">
            <a:extLst>
              <a:ext uri="{FF2B5EF4-FFF2-40B4-BE49-F238E27FC236}">
                <a16:creationId xmlns:a16="http://schemas.microsoft.com/office/drawing/2014/main" id="{F7AA1610-AF3A-45AE-A608-F083657FC4A3}"/>
              </a:ext>
            </a:extLst>
          </p:cNvPr>
          <p:cNvSpPr>
            <a:spLocks noGrp="1"/>
          </p:cNvSpPr>
          <p:nvPr>
            <p:ph idx="1"/>
          </p:nvPr>
        </p:nvSpPr>
        <p:spPr/>
        <p:txBody>
          <a:bodyPr/>
          <a:lstStyle/>
          <a:p>
            <a:r>
              <a:rPr lang="tr-TR" sz="2800" dirty="0"/>
              <a:t>Kariyer; seçilen meslekte ilerlemek ve bunun sonucunda daha fazla para kazanmak, sorumluluk üstlenmek, saygınlık ve statü elde etmektir. </a:t>
            </a:r>
          </a:p>
          <a:p>
            <a:r>
              <a:rPr lang="tr-TR" sz="2800" dirty="0"/>
              <a:t>Başka bir ifadeyle kariyer, iş görenin çalışma yaşamı boyunca izleyebileceği bir görevler dizisidir.</a:t>
            </a:r>
          </a:p>
          <a:p>
            <a:endParaRPr lang="tr-TR" sz="2800" dirty="0"/>
          </a:p>
        </p:txBody>
      </p:sp>
    </p:spTree>
    <p:extLst>
      <p:ext uri="{BB962C8B-B14F-4D97-AF65-F5344CB8AC3E}">
        <p14:creationId xmlns:p14="http://schemas.microsoft.com/office/powerpoint/2010/main" val="21950038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0A398E2-9251-4F0A-83EC-B91919805ECF}"/>
              </a:ext>
            </a:extLst>
          </p:cNvPr>
          <p:cNvSpPr>
            <a:spLocks noGrp="1"/>
          </p:cNvSpPr>
          <p:nvPr>
            <p:ph type="title"/>
          </p:nvPr>
        </p:nvSpPr>
        <p:spPr/>
        <p:txBody>
          <a:bodyPr/>
          <a:lstStyle/>
          <a:p>
            <a:r>
              <a:rPr lang="tr-TR" sz="4000" dirty="0"/>
              <a:t>Kariyer Yönetimi</a:t>
            </a:r>
          </a:p>
        </p:txBody>
      </p:sp>
      <p:sp>
        <p:nvSpPr>
          <p:cNvPr id="3" name="İçerik Yer Tutucusu 2">
            <a:extLst>
              <a:ext uri="{FF2B5EF4-FFF2-40B4-BE49-F238E27FC236}">
                <a16:creationId xmlns:a16="http://schemas.microsoft.com/office/drawing/2014/main" id="{F7AA1610-AF3A-45AE-A608-F083657FC4A3}"/>
              </a:ext>
            </a:extLst>
          </p:cNvPr>
          <p:cNvSpPr>
            <a:spLocks noGrp="1"/>
          </p:cNvSpPr>
          <p:nvPr>
            <p:ph idx="1"/>
          </p:nvPr>
        </p:nvSpPr>
        <p:spPr/>
        <p:txBody>
          <a:bodyPr/>
          <a:lstStyle/>
          <a:p>
            <a:pPr marL="0" indent="0" algn="ctr">
              <a:buNone/>
            </a:pPr>
            <a:r>
              <a:rPr lang="tr-TR" sz="2800" i="1" u="sng" dirty="0"/>
              <a:t>Kariyer yönetiminde iki tür planlama söz konusudur. </a:t>
            </a:r>
          </a:p>
          <a:p>
            <a:endParaRPr lang="tr-TR" sz="2800" dirty="0"/>
          </a:p>
          <a:p>
            <a:r>
              <a:rPr lang="tr-TR" sz="2800" dirty="0"/>
              <a:t>Bireysel kariyer planlama: her iş görenin kişisel olarak kendi kariyer amaçlarını sağlayan süreçtir. </a:t>
            </a:r>
          </a:p>
          <a:p>
            <a:r>
              <a:rPr lang="tr-TR" sz="2800" dirty="0"/>
              <a:t>Örgütsel planlama: yönetimin iş görenler için kariyer amaçlarını planlaması sürecidir.</a:t>
            </a:r>
          </a:p>
          <a:p>
            <a:endParaRPr lang="tr-TR" sz="2800" dirty="0"/>
          </a:p>
        </p:txBody>
      </p:sp>
    </p:spTree>
    <p:extLst>
      <p:ext uri="{BB962C8B-B14F-4D97-AF65-F5344CB8AC3E}">
        <p14:creationId xmlns:p14="http://schemas.microsoft.com/office/powerpoint/2010/main" val="24550093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0A398E2-9251-4F0A-83EC-B91919805ECF}"/>
              </a:ext>
            </a:extLst>
          </p:cNvPr>
          <p:cNvSpPr>
            <a:spLocks noGrp="1"/>
          </p:cNvSpPr>
          <p:nvPr>
            <p:ph type="title"/>
          </p:nvPr>
        </p:nvSpPr>
        <p:spPr/>
        <p:txBody>
          <a:bodyPr/>
          <a:lstStyle/>
          <a:p>
            <a:r>
              <a:rPr lang="tr-TR" sz="3600" dirty="0"/>
              <a:t>Bireylerin, kariyer seçiminde dört önemli faktör bulunmaktadır.</a:t>
            </a:r>
          </a:p>
        </p:txBody>
      </p:sp>
      <p:sp>
        <p:nvSpPr>
          <p:cNvPr id="3" name="İçerik Yer Tutucusu 2">
            <a:extLst>
              <a:ext uri="{FF2B5EF4-FFF2-40B4-BE49-F238E27FC236}">
                <a16:creationId xmlns:a16="http://schemas.microsoft.com/office/drawing/2014/main" id="{F7AA1610-AF3A-45AE-A608-F083657FC4A3}"/>
              </a:ext>
            </a:extLst>
          </p:cNvPr>
          <p:cNvSpPr>
            <a:spLocks noGrp="1"/>
          </p:cNvSpPr>
          <p:nvPr>
            <p:ph idx="1"/>
          </p:nvPr>
        </p:nvSpPr>
        <p:spPr/>
        <p:txBody>
          <a:bodyPr/>
          <a:lstStyle/>
          <a:p>
            <a:pPr marL="0" indent="0" algn="just">
              <a:lnSpc>
                <a:spcPct val="120000"/>
              </a:lnSpc>
              <a:buFont typeface="Arial" pitchFamily="34" charset="0"/>
              <a:buNone/>
            </a:pPr>
            <a:r>
              <a:rPr lang="tr-TR" altLang="tr-TR" sz="2400" b="1" i="1" dirty="0"/>
              <a:t>Kendini Tanıma: </a:t>
            </a:r>
            <a:r>
              <a:rPr lang="tr-TR" altLang="tr-TR" sz="2400" dirty="0"/>
              <a:t>Kariyer kişinin kendi görüşünü yansıtır ve onu şekillendirir.</a:t>
            </a:r>
          </a:p>
          <a:p>
            <a:pPr marL="0" indent="0" algn="just">
              <a:lnSpc>
                <a:spcPct val="120000"/>
              </a:lnSpc>
              <a:buFont typeface="Arial" pitchFamily="34" charset="0"/>
              <a:buNone/>
            </a:pPr>
            <a:r>
              <a:rPr lang="tr-TR" altLang="tr-TR" sz="2400" b="1" i="1" dirty="0"/>
              <a:t>Bireyin ilgi alanları: </a:t>
            </a:r>
            <a:r>
              <a:rPr lang="tr-TR" altLang="tr-TR" sz="2400" dirty="0"/>
              <a:t>Kişi, kendi alanına girdiğine inandığını kariyer olarak seçer.</a:t>
            </a:r>
          </a:p>
          <a:p>
            <a:pPr marL="0" indent="0" algn="just">
              <a:lnSpc>
                <a:spcPct val="120000"/>
              </a:lnSpc>
              <a:buFont typeface="Arial" pitchFamily="34" charset="0"/>
              <a:buNone/>
            </a:pPr>
            <a:r>
              <a:rPr lang="tr-TR" altLang="tr-TR" sz="2400" b="1" i="1" dirty="0"/>
              <a:t>Bireyin kişiliği: </a:t>
            </a:r>
            <a:r>
              <a:rPr lang="tr-TR" altLang="tr-TR" sz="2400" dirty="0"/>
              <a:t>kişinin ihtiyaçlarını özellikleri de kariyer seçimini etkiler. Örneğin yakın ilişkide bulunma, güçlü ve başarılı olma gibi özellikleri bunda etmendir.</a:t>
            </a:r>
          </a:p>
          <a:p>
            <a:pPr marL="0" indent="0" algn="just">
              <a:lnSpc>
                <a:spcPct val="120000"/>
              </a:lnSpc>
              <a:buFont typeface="Arial" pitchFamily="34" charset="0"/>
              <a:buNone/>
            </a:pPr>
            <a:r>
              <a:rPr lang="tr-TR" altLang="tr-TR" sz="2400" b="1" i="1" dirty="0"/>
              <a:t>Sosyal ortalama: </a:t>
            </a:r>
            <a:r>
              <a:rPr lang="tr-TR" altLang="tr-TR" sz="2400" dirty="0"/>
              <a:t>eğitim, mesleki düzey, ebeveynlerin </a:t>
            </a:r>
            <a:r>
              <a:rPr lang="tr-TR" altLang="tr-TR" sz="2400" dirty="0" err="1"/>
              <a:t>sosyo</a:t>
            </a:r>
            <a:r>
              <a:rPr lang="tr-TR" altLang="tr-TR" sz="2400" dirty="0"/>
              <a:t>-ekonomik düzeyleri gibi faktörler  oluşan sosyal ortam etkileridir.</a:t>
            </a:r>
          </a:p>
          <a:p>
            <a:endParaRPr lang="tr-TR" sz="2400" dirty="0"/>
          </a:p>
        </p:txBody>
      </p:sp>
    </p:spTree>
    <p:extLst>
      <p:ext uri="{BB962C8B-B14F-4D97-AF65-F5344CB8AC3E}">
        <p14:creationId xmlns:p14="http://schemas.microsoft.com/office/powerpoint/2010/main" val="20136135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0A398E2-9251-4F0A-83EC-B91919805ECF}"/>
              </a:ext>
            </a:extLst>
          </p:cNvPr>
          <p:cNvSpPr>
            <a:spLocks noGrp="1"/>
          </p:cNvSpPr>
          <p:nvPr>
            <p:ph type="title"/>
          </p:nvPr>
        </p:nvSpPr>
        <p:spPr/>
        <p:txBody>
          <a:bodyPr/>
          <a:lstStyle/>
          <a:p>
            <a:endParaRPr lang="tr-TR" sz="4000"/>
          </a:p>
        </p:txBody>
      </p:sp>
      <p:sp>
        <p:nvSpPr>
          <p:cNvPr id="3" name="İçerik Yer Tutucusu 2">
            <a:extLst>
              <a:ext uri="{FF2B5EF4-FFF2-40B4-BE49-F238E27FC236}">
                <a16:creationId xmlns:a16="http://schemas.microsoft.com/office/drawing/2014/main" id="{F7AA1610-AF3A-45AE-A608-F083657FC4A3}"/>
              </a:ext>
            </a:extLst>
          </p:cNvPr>
          <p:cNvSpPr>
            <a:spLocks noGrp="1"/>
          </p:cNvSpPr>
          <p:nvPr>
            <p:ph idx="1"/>
          </p:nvPr>
        </p:nvSpPr>
        <p:spPr>
          <a:xfrm>
            <a:off x="467544" y="1628800"/>
            <a:ext cx="8229600" cy="4525963"/>
          </a:xfrm>
        </p:spPr>
        <p:txBody>
          <a:bodyPr/>
          <a:lstStyle/>
          <a:p>
            <a:pPr marL="0" indent="0" algn="ctr">
              <a:buNone/>
            </a:pPr>
            <a:r>
              <a:rPr lang="tr-TR" sz="3600" b="1" dirty="0"/>
              <a:t>Kariyer yönetimin başarılı olabilmesi için kullanılan araçlar şunlardır:</a:t>
            </a:r>
          </a:p>
          <a:p>
            <a:pPr marL="0" indent="0" algn="ctr">
              <a:buNone/>
            </a:pPr>
            <a:endParaRPr lang="tr-TR" sz="3600" b="1" dirty="0"/>
          </a:p>
        </p:txBody>
      </p:sp>
    </p:spTree>
    <p:extLst>
      <p:ext uri="{BB962C8B-B14F-4D97-AF65-F5344CB8AC3E}">
        <p14:creationId xmlns:p14="http://schemas.microsoft.com/office/powerpoint/2010/main" val="20136135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7AA1610-AF3A-45AE-A608-F083657FC4A3}"/>
              </a:ext>
            </a:extLst>
          </p:cNvPr>
          <p:cNvSpPr>
            <a:spLocks noGrp="1"/>
          </p:cNvSpPr>
          <p:nvPr>
            <p:ph idx="1"/>
          </p:nvPr>
        </p:nvSpPr>
        <p:spPr>
          <a:xfrm>
            <a:off x="457200" y="692696"/>
            <a:ext cx="8229600" cy="5433467"/>
          </a:xfrm>
        </p:spPr>
        <p:txBody>
          <a:bodyPr/>
          <a:lstStyle/>
          <a:p>
            <a:r>
              <a:rPr lang="tr-TR" sz="2800" b="1" i="1" dirty="0"/>
              <a:t>Kariyer haritaları: </a:t>
            </a:r>
            <a:r>
              <a:rPr lang="tr-TR" sz="2800" dirty="0"/>
              <a:t>Kariyer haritası, bir organizasyon içinde bir işten diğerine ilerleyebilmenin yollarını belirlemek üzere kullanılan bir tekniktir. </a:t>
            </a:r>
          </a:p>
          <a:p>
            <a:r>
              <a:rPr lang="tr-TR" sz="2800" dirty="0"/>
              <a:t>Bir anlamda tüm pozisyonları içeren, pozisyonlar arasında geçiş yollarının net olarak belirlendiği bir organizasyon şemasıdır. </a:t>
            </a:r>
          </a:p>
          <a:p>
            <a:r>
              <a:rPr lang="tr-TR" sz="2800" dirty="0"/>
              <a:t>Bu şemada hangi pozisyondan sonra hangi pozisyonlara geçilebileceği ve bunun için gerekli deneyim ve yetkinlikler açıkça belirlidir. </a:t>
            </a:r>
          </a:p>
          <a:p>
            <a:endParaRPr lang="tr-TR" sz="2800" dirty="0"/>
          </a:p>
        </p:txBody>
      </p:sp>
    </p:spTree>
    <p:extLst>
      <p:ext uri="{BB962C8B-B14F-4D97-AF65-F5344CB8AC3E}">
        <p14:creationId xmlns:p14="http://schemas.microsoft.com/office/powerpoint/2010/main" val="20136135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7AA1610-AF3A-45AE-A608-F083657FC4A3}"/>
              </a:ext>
            </a:extLst>
          </p:cNvPr>
          <p:cNvSpPr>
            <a:spLocks noGrp="1"/>
          </p:cNvSpPr>
          <p:nvPr>
            <p:ph idx="1"/>
          </p:nvPr>
        </p:nvSpPr>
        <p:spPr>
          <a:xfrm>
            <a:off x="457200" y="692696"/>
            <a:ext cx="8229600" cy="5433467"/>
          </a:xfrm>
        </p:spPr>
        <p:txBody>
          <a:bodyPr/>
          <a:lstStyle/>
          <a:p>
            <a:pPr>
              <a:lnSpc>
                <a:spcPct val="120000"/>
              </a:lnSpc>
            </a:pPr>
            <a:r>
              <a:rPr lang="tr-TR" altLang="tr-TR" sz="2800" b="1" i="1" dirty="0"/>
              <a:t>Kariyer danışmanlığı: </a:t>
            </a:r>
            <a:r>
              <a:rPr lang="tr-TR" altLang="tr-TR" sz="2800" dirty="0"/>
              <a:t>Kariyer danışmanlığının amacı, çalışanların meslekte ilerleme fırsatlarını araştırmasına yardımcı olmaktır. </a:t>
            </a:r>
          </a:p>
          <a:p>
            <a:pPr>
              <a:lnSpc>
                <a:spcPct val="120000"/>
              </a:lnSpc>
            </a:pPr>
            <a:r>
              <a:rPr lang="tr-TR" altLang="tr-TR" sz="2800" dirty="0"/>
              <a:t>Kariyer danışmanlığı, kişilerin ilgi ve isteklerini dikkate alarak, kişilere organizasyon içerisinde ilerlemelerini sağlayacak kariyer yolları ve gereklilikleri hakkında bilgi verilmesidir. </a:t>
            </a:r>
          </a:p>
        </p:txBody>
      </p:sp>
    </p:spTree>
    <p:extLst>
      <p:ext uri="{BB962C8B-B14F-4D97-AF65-F5344CB8AC3E}">
        <p14:creationId xmlns:p14="http://schemas.microsoft.com/office/powerpoint/2010/main" val="3052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F7AA1610-AF3A-45AE-A608-F083657FC4A3}"/>
              </a:ext>
            </a:extLst>
          </p:cNvPr>
          <p:cNvSpPr>
            <a:spLocks noGrp="1"/>
          </p:cNvSpPr>
          <p:nvPr>
            <p:ph idx="1"/>
          </p:nvPr>
        </p:nvSpPr>
        <p:spPr>
          <a:xfrm>
            <a:off x="457200" y="692696"/>
            <a:ext cx="8229600" cy="5433467"/>
          </a:xfrm>
        </p:spPr>
        <p:txBody>
          <a:bodyPr/>
          <a:lstStyle/>
          <a:p>
            <a:pPr>
              <a:lnSpc>
                <a:spcPct val="120000"/>
              </a:lnSpc>
            </a:pPr>
            <a:r>
              <a:rPr lang="tr-TR" altLang="tr-TR" sz="2600" b="1" i="1" dirty="0"/>
              <a:t>Kariyer rehberliği:  </a:t>
            </a:r>
            <a:r>
              <a:rPr lang="tr-TR" altLang="tr-TR" sz="2600" dirty="0"/>
              <a:t>Kariyer rehberliği, mesleki gelişimleri için bireylere hangi kitapları okumaları, hangi kursları almaları, belli yetenekleri geliştirmek için hangi danışmanların talimatlarına uymaları gerektiği, kariyer olanakları, firma içinde ve dışındaki eğitim olanakları hakkında bilgi verilerek yön gösterilmesidir. </a:t>
            </a:r>
          </a:p>
          <a:p>
            <a:pPr>
              <a:lnSpc>
                <a:spcPct val="120000"/>
              </a:lnSpc>
            </a:pPr>
            <a:r>
              <a:rPr lang="tr-TR" altLang="tr-TR" sz="2600" dirty="0"/>
              <a:t>Kariyer rehberliği bir anlamda, bireysel kariyer yönetimi konusunda organizasyon dışında yapılan danışmanlık hizmetinin organizasyon içinde verilmesidir. </a:t>
            </a:r>
          </a:p>
        </p:txBody>
      </p:sp>
    </p:spTree>
    <p:extLst>
      <p:ext uri="{BB962C8B-B14F-4D97-AF65-F5344CB8AC3E}">
        <p14:creationId xmlns:p14="http://schemas.microsoft.com/office/powerpoint/2010/main" val="269287236"/>
      </p:ext>
    </p:extLst>
  </p:cSld>
  <p:clrMapOvr>
    <a:masterClrMapping/>
  </p:clrMapOvr>
</p:sld>
</file>

<file path=ppt/theme/theme1.xml><?xml version="1.0" encoding="utf-8"?>
<a:theme xmlns:a="http://schemas.openxmlformats.org/drawingml/2006/main" name="sunum_sablon (1)">
  <a:themeElements>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arsayılan Tasarım">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arsayılan Tasarı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arsayılan Tasarı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arsayılan Tasarı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arsayılan Tasarı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arsayılan Tasarı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arsayılan Tasarı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arsayılan Tasarı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arsayılan Tasarı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arsayılan Tasarı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arsayılan Tasarı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arsayılan Tasarı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unu1" id="{8726E870-6B55-4993-B173-C1955522032C}" vid="{39669771-7DC0-4038-AD34-67DC5E4A088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sunum_sablon (1)</Template>
  <TotalTime>48</TotalTime>
  <Words>796</Words>
  <Application>Microsoft Office PowerPoint</Application>
  <PresentationFormat>Ekran Gösterisi (4:3)</PresentationFormat>
  <Paragraphs>79</Paragraphs>
  <Slides>19</Slides>
  <Notes>0</Notes>
  <HiddenSlides>0</HiddenSlides>
  <MMClips>0</MMClips>
  <ScaleCrop>false</ScaleCrop>
  <HeadingPairs>
    <vt:vector size="6" baseType="variant">
      <vt:variant>
        <vt:lpstr>Kullanılan Yazı Tipleri</vt:lpstr>
      </vt:variant>
      <vt:variant>
        <vt:i4>1</vt:i4>
      </vt:variant>
      <vt:variant>
        <vt:lpstr>Tema</vt:lpstr>
      </vt:variant>
      <vt:variant>
        <vt:i4>1</vt:i4>
      </vt:variant>
      <vt:variant>
        <vt:lpstr>Slayt Başlıkları</vt:lpstr>
      </vt:variant>
      <vt:variant>
        <vt:i4>19</vt:i4>
      </vt:variant>
    </vt:vector>
  </HeadingPairs>
  <TitlesOfParts>
    <vt:vector size="21" baseType="lpstr">
      <vt:lpstr>Arial</vt:lpstr>
      <vt:lpstr>sunum_sablon (1)</vt:lpstr>
      <vt:lpstr>PowerPoint Sunusu</vt:lpstr>
      <vt:lpstr>Kariyer Yönetimi</vt:lpstr>
      <vt:lpstr>Kariyer Yönetimi</vt:lpstr>
      <vt:lpstr>Kariyer Yönetimi</vt:lpstr>
      <vt:lpstr>Bireylerin, kariyer seçiminde dört önemli faktör bulunmaktadır.</vt:lpstr>
      <vt:lpstr>PowerPoint Sunusu</vt:lpstr>
      <vt:lpstr>PowerPoint Sunusu</vt:lpstr>
      <vt:lpstr>PowerPoint Sunusu</vt:lpstr>
      <vt:lpstr>PowerPoint Sunusu</vt:lpstr>
      <vt:lpstr>PowerPoint Sunusu</vt:lpstr>
      <vt:lpstr>PowerPoint Sunusu</vt:lpstr>
      <vt:lpstr>PowerPoint Sunusu</vt:lpstr>
      <vt:lpstr>Kariyer Planlama Kavramı</vt:lpstr>
      <vt:lpstr>Kariyer planlamasının örgüte ve bireylere sağladığı yararlar şunlardır:</vt:lpstr>
      <vt:lpstr>PowerPoint Sunusu</vt:lpstr>
      <vt:lpstr>Kariyer Aşamaları</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DERYA KABASAKAL</dc:creator>
  <cp:lastModifiedBy>DERYA</cp:lastModifiedBy>
  <cp:revision>11</cp:revision>
  <cp:lastPrinted>1601-01-01T00:00:00Z</cp:lastPrinted>
  <dcterms:created xsi:type="dcterms:W3CDTF">2020-01-16T20:40:47Z</dcterms:created>
  <dcterms:modified xsi:type="dcterms:W3CDTF">2023-06-07T08:26:29Z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