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>
        <p:scale>
          <a:sx n="77" d="100"/>
          <a:sy n="77" d="100"/>
        </p:scale>
        <p:origin x="-1074" y="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13.04.2022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BÜRO YÖNETİMİ VE YÖNETİCİ ASİSTANLIĞI PROGRAMI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HAVZA MESLEK YÜKSEKOKULU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BYA110-Mesleki </a:t>
            </a:r>
            <a:r>
              <a:rPr lang="tr-TR" altLang="tr-TR" b="1" i="1" dirty="0"/>
              <a:t>Yazışmalar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Gör. Derya KABASAKAL ŞAHİN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 smtClean="0"/>
              <a:t>Yazışma Türleri - Resmi Yazılar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Hafta-6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660610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BYA110-Mesleki Yazışmalar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 smtClean="0"/>
              <a:t>Resmi Yazı Kavramı</a:t>
            </a:r>
            <a:endParaRPr lang="tr-TR" sz="4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Kamu kurum ve kuruluşlarında, tüzel kişiliğe sahip kurumların birbirlerine ve kişilerin bu kuruluşlara yazdıkları yazıların tümüne </a:t>
            </a:r>
            <a:r>
              <a:rPr lang="tr-TR" sz="2800" b="1" dirty="0"/>
              <a:t>resmi yazılar</a:t>
            </a:r>
            <a:r>
              <a:rPr lang="tr-TR" sz="2800" dirty="0"/>
              <a:t> denir.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577094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dirty="0" smtClean="0"/>
              <a:t>Resmi Yazılarda Uyulacak Esas </a:t>
            </a:r>
            <a:r>
              <a:rPr lang="tr-TR" sz="4000" dirty="0" smtClean="0"/>
              <a:t>v</a:t>
            </a:r>
            <a:r>
              <a:rPr lang="es-ES" sz="4000" dirty="0" smtClean="0"/>
              <a:t>e Usuller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sz="2800" dirty="0" smtClean="0"/>
          </a:p>
          <a:p>
            <a:r>
              <a:rPr lang="tr-TR" sz="2800" dirty="0" smtClean="0"/>
              <a:t>Resmî </a:t>
            </a:r>
            <a:r>
              <a:rPr lang="tr-TR" sz="2800" dirty="0"/>
              <a:t>Yazışmalarda Uygulanacak Usul ve Esaslar Hakkında </a:t>
            </a:r>
            <a:r>
              <a:rPr lang="tr-TR" sz="2800" dirty="0" smtClean="0"/>
              <a:t>Yönetmelik yenilenmiştir.</a:t>
            </a:r>
          </a:p>
          <a:p>
            <a:endParaRPr lang="tr-TR" sz="2800" dirty="0" smtClean="0"/>
          </a:p>
          <a:p>
            <a:r>
              <a:rPr lang="tr-TR" sz="2800" dirty="0" smtClean="0"/>
              <a:t>10 Haziran 2020 tarihli Resmi </a:t>
            </a:r>
            <a:r>
              <a:rPr lang="tr-TR" sz="2800" dirty="0"/>
              <a:t>Gazetede “Resmî Yazışmalarda Uygulanacak Usul ve Esaslar Hakkında Yönetmelik’’ </a:t>
            </a:r>
            <a:r>
              <a:rPr lang="tr-TR" sz="2800" dirty="0" smtClean="0"/>
              <a:t>yayınlanmıştır</a:t>
            </a:r>
            <a:r>
              <a:rPr lang="tr-TR" sz="2800" dirty="0"/>
              <a:t>.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482306356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9</TotalTime>
  <Words>85</Words>
  <Application>Microsoft Office PowerPoint</Application>
  <PresentationFormat>Ekran Gösterisi (4:3)</PresentationFormat>
  <Paragraphs>14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5" baseType="lpstr">
      <vt:lpstr>sunum_sablon</vt:lpstr>
      <vt:lpstr>PowerPoint Sunusu</vt:lpstr>
      <vt:lpstr>Yazışma Türleri - Resmi Yazılar</vt:lpstr>
      <vt:lpstr>Resmi Yazı Kavramı</vt:lpstr>
      <vt:lpstr>Resmi Yazılarda Uyulacak Esas ve Usuller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DERYA KABASAKAL</dc:creator>
  <cp:lastModifiedBy>DERYA KABASAKAL</cp:lastModifiedBy>
  <cp:revision>8</cp:revision>
  <cp:lastPrinted>1601-01-01T00:00:00Z</cp:lastPrinted>
  <dcterms:created xsi:type="dcterms:W3CDTF">2020-01-12T20:13:14Z</dcterms:created>
  <dcterms:modified xsi:type="dcterms:W3CDTF">2022-04-13T18:42:01Z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