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9" r:id="rId2"/>
    <p:sldId id="260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91" d="100"/>
          <a:sy n="91" d="100"/>
        </p:scale>
        <p:origin x="-95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YÖNETİMİ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581128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SAY 403 SAĞLIK POLİTİKASI VE PLANLAMASI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PROF.DR.ELİF DİKMETAŞ YARDAN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3600" b="1" dirty="0" smtClean="0"/>
              <a:t>Sağlık Politikası ve Planlaması İle İlgili Temel Kavramlar</a:t>
            </a:r>
            <a:endParaRPr lang="tr-TR" altLang="tr-TR" sz="36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SAY 403 SAĞLIK POLİTİKASI VE PLANLAMASI</a:t>
            </a:r>
            <a:endParaRPr lang="tr-TR" altLang="tr-TR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b="1" u="sng" dirty="0" smtClean="0"/>
              <a:t>Ders İçeriği;</a:t>
            </a:r>
          </a:p>
          <a:p>
            <a:pPr algn="ctr"/>
            <a:r>
              <a:rPr lang="tr-TR" sz="2800" dirty="0" smtClean="0"/>
              <a:t>Giriş</a:t>
            </a:r>
          </a:p>
          <a:p>
            <a:pPr algn="ctr"/>
            <a:r>
              <a:rPr lang="tr-TR" sz="2800" dirty="0" smtClean="0"/>
              <a:t>Sağlık Politikası ve Planlaması İle İlgili Temel Kavramlar</a:t>
            </a:r>
          </a:p>
          <a:p>
            <a:pPr algn="ctr"/>
            <a:r>
              <a:rPr lang="tr-TR" sz="2800" dirty="0" smtClean="0"/>
              <a:t>Sağlık Politikası neden önemlidir?</a:t>
            </a:r>
          </a:p>
          <a:p>
            <a:pPr algn="ctr">
              <a:buNone/>
            </a:pPr>
            <a:endParaRPr lang="tr-TR" b="1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b="1" dirty="0" smtClean="0"/>
              <a:t>Sağlık Politikası ve Planlaması İle İlgili Temel Kavramlar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 smtClean="0"/>
              <a:t>Sağlık: </a:t>
            </a:r>
            <a:r>
              <a:rPr lang="tr-TR" sz="2000" dirty="0" smtClean="0"/>
              <a:t>Sadece hastalık ve sakatlığın olmayışı değil, aynı zamanda fiziksel, ruhsal ve sosyal yönden tam bir iyilik hâli’dir (DSÖ).</a:t>
            </a:r>
          </a:p>
          <a:p>
            <a:endParaRPr lang="tr-TR" sz="2000" dirty="0" smtClean="0"/>
          </a:p>
          <a:p>
            <a:r>
              <a:rPr lang="tr-TR" sz="2000" b="1" dirty="0" smtClean="0"/>
              <a:t>Amaç: </a:t>
            </a:r>
            <a:r>
              <a:rPr lang="tr-TR" sz="2000" dirty="0" smtClean="0"/>
              <a:t>Kaynakların gelecekte ulaşılmak istenilen durumu gerçekleştirmek üzere düzenlenmesidir.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b="1" dirty="0" smtClean="0"/>
              <a:t>Sağlık Planlaması</a:t>
            </a:r>
            <a:r>
              <a:rPr lang="tr-TR" sz="2000" dirty="0" smtClean="0"/>
              <a:t>: Kaynakların etkin ve uygun kullanımı yoluyla geleceğe yönelik belirli hedeflere ulaşmak için uygulanacak sistematik yaklaşımdır.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="" xmlns:p14="http://schemas.microsoft.com/office/powerpoint/2010/main" val="21950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 smtClean="0"/>
              <a:t>Sağlık Politikası ve Planlaması İle İlgili Temel Kavramlar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000" b="1" dirty="0" smtClean="0">
                <a:cs typeface="Arial" charset="0"/>
              </a:rPr>
              <a:t>Siyaset (Politics):</a:t>
            </a:r>
            <a:r>
              <a:rPr lang="tr-TR" altLang="tr-TR" sz="2000" dirty="0" smtClean="0">
                <a:cs typeface="Arial" charset="0"/>
              </a:rPr>
              <a:t> Bir ülkeyi veya şehri yönetmekle ilgili iş ve fikirler.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altLang="tr-TR" sz="2000" dirty="0" smtClean="0">
              <a:cs typeface="Arial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000" b="1" dirty="0" smtClean="0">
                <a:cs typeface="Arial" charset="0"/>
              </a:rPr>
              <a:t>Politika (Policy):</a:t>
            </a:r>
            <a:r>
              <a:rPr lang="tr-TR" altLang="tr-TR" sz="2000" dirty="0" smtClean="0">
                <a:cs typeface="Arial" charset="0"/>
              </a:rPr>
              <a:t> Bir ülkeyi, şehri veya organizasyonu yönetme konusunda amaç ve fikirlerin açıklanması veya bunlara yönelik eylemler planı.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altLang="tr-TR" sz="2000" b="1" dirty="0" smtClean="0">
              <a:cs typeface="Arial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000" b="1" dirty="0" smtClean="0">
                <a:cs typeface="Arial" charset="0"/>
              </a:rPr>
              <a:t>Kamu politikası (Public policy): </a:t>
            </a:r>
            <a:r>
              <a:rPr lang="tr-TR" altLang="tr-TR" sz="2000" dirty="0" smtClean="0">
                <a:cs typeface="Arial" charset="0"/>
              </a:rPr>
              <a:t>Hükümetlerin yapmayı veya yapmamayı seçtikleri şeyler.</a:t>
            </a:r>
            <a:endParaRPr lang="tr-TR" altLang="tr-TR" dirty="0" smtClean="0">
              <a:cs typeface="Arial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altLang="tr-TR" sz="2000" b="1" dirty="0" smtClean="0">
              <a:cs typeface="Arial" charset="0"/>
            </a:endParaRPr>
          </a:p>
          <a:p>
            <a:pPr algn="just"/>
            <a:r>
              <a:rPr lang="tr-TR" altLang="tr-TR" sz="2000" b="1" dirty="0" smtClean="0">
                <a:cs typeface="Arial" charset="0"/>
              </a:rPr>
              <a:t>Sağlık Politikası; </a:t>
            </a:r>
            <a:r>
              <a:rPr lang="tr-TR" altLang="tr-TR" sz="2000" dirty="0" smtClean="0">
                <a:cs typeface="Arial" charset="0"/>
              </a:rPr>
              <a:t>belirli kuruluşları, organizasyonları, hizmetleri ve sağlık bakım sisteminin finansman düzenlemelerini etkileyen eylem planlarıdır.</a:t>
            </a:r>
          </a:p>
          <a:p>
            <a:endParaRPr lang="tr-TR" dirty="0" smtClean="0"/>
          </a:p>
          <a:p>
            <a:pPr algn="ctr">
              <a:buNone/>
            </a:pPr>
            <a:r>
              <a:rPr lang="tr-TR" b="1" dirty="0" smtClean="0"/>
              <a:t>Sağlık Politikası neden önemlidir?</a:t>
            </a:r>
          </a:p>
          <a:p>
            <a:pPr algn="ctr"/>
            <a:r>
              <a:rPr lang="tr-TR" sz="2800" dirty="0" smtClean="0"/>
              <a:t>Ekonomik yönden</a:t>
            </a:r>
          </a:p>
          <a:p>
            <a:pPr algn="ctr"/>
            <a:r>
              <a:rPr lang="tr-TR" altLang="tr-TR" sz="2800" dirty="0" smtClean="0">
                <a:latin typeface="Arial" charset="0"/>
                <a:cs typeface="Arial" charset="0"/>
              </a:rPr>
              <a:t>Sağlıkla ilgili kararlar</a:t>
            </a:r>
            <a:endParaRPr lang="tr-T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21950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32</TotalTime>
  <Words>195</Words>
  <Application>Microsoft Office PowerPoint</Application>
  <PresentationFormat>Ekran Gösterisi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sunum_sablon (1)</vt:lpstr>
      <vt:lpstr>Slayt 1</vt:lpstr>
      <vt:lpstr>Sağlık Politikası ve Planlaması İle İlgili Temel Kavramlar</vt:lpstr>
      <vt:lpstr>Slayt 3</vt:lpstr>
      <vt:lpstr>Sağlık Politikası ve Planlaması İle İlgili Temel Kavramlar</vt:lpstr>
      <vt:lpstr>Sağlık Politikası ve Planlaması İle İlgili Temel Kavramlar</vt:lpstr>
      <vt:lpstr>Slayt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Elif</dc:creator>
  <cp:lastModifiedBy>pc</cp:lastModifiedBy>
  <cp:revision>3</cp:revision>
  <cp:lastPrinted>1601-01-01T00:00:00Z</cp:lastPrinted>
  <dcterms:created xsi:type="dcterms:W3CDTF">2020-01-14T09:39:03Z</dcterms:created>
  <dcterms:modified xsi:type="dcterms:W3CDTF">2020-01-15T10:48:46Z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