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64" r:id="rId2"/>
    <p:sldId id="263" r:id="rId3"/>
    <p:sldId id="265" r:id="rId4"/>
    <p:sldId id="266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4"/>
            <p14:sldId id="263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21.11.2020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924" y="292494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103 Kimya I</a:t>
            </a:r>
          </a:p>
          <a:p>
            <a:pPr>
              <a:lnSpc>
                <a:spcPct val="90000"/>
              </a:lnSpc>
            </a:pP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  <a:endParaRPr lang="tr-TR" alt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44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Kimyanın Tarihsel Gelişimi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Kimyanın Tanımı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Kimyanın Alanları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Kimyanın Amacı ve Önemi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Kimyanın Yaşantımıza Etkisi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?Temel Üniversite Kimyası?, 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24103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27309799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427</TotalTime>
  <Words>384</Words>
  <Application>Microsoft Office PowerPoint</Application>
  <PresentationFormat>Ekran Gösterisi (4:3)</PresentationFormat>
  <Paragraphs>27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7" baseType="lpstr">
      <vt:lpstr>Arial</vt:lpstr>
      <vt:lpstr>Wingdings</vt:lpstr>
      <vt:lpstr>sunum_sablon</vt:lpstr>
      <vt:lpstr>PowerPoint Sunusu</vt:lpstr>
      <vt:lpstr>Kimyanın Tarihsel Gelişimi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50</cp:revision>
  <cp:lastPrinted>1601-01-01T00:00:00Z</cp:lastPrinted>
  <dcterms:created xsi:type="dcterms:W3CDTF">2020-01-15T14:38:33Z</dcterms:created>
  <dcterms:modified xsi:type="dcterms:W3CDTF">2020-11-21T10:57:33Z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