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64" r:id="rId2"/>
    <p:sldId id="267" r:id="rId3"/>
    <p:sldId id="268" r:id="rId4"/>
    <p:sldId id="269" r:id="rId5"/>
    <p:sldId id="265" r:id="rId6"/>
    <p:sldId id="266" r:id="rId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4"/>
            <p14:sldId id="267"/>
            <p14:sldId id="268"/>
            <p14:sldId id="269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6.12.2020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924" y="292494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103 Kimya I</a:t>
            </a:r>
          </a:p>
          <a:p>
            <a:pPr>
              <a:lnSpc>
                <a:spcPct val="90000"/>
              </a:lnSpc>
            </a:pP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  <a:endParaRPr lang="tr-TR" altLang="tr-TR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8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/>
          <a:lstStyle/>
          <a:p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GAZLAR</a:t>
            </a: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Gazların Özellikleri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 Gaz Basıncı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 Sıvı Basıncı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 Barometre Basıncı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Basit Gaz Yasaları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 </a:t>
            </a:r>
            <a:r>
              <a:rPr lang="tr-TR" dirty="0" err="1" smtClean="0"/>
              <a:t>Boyle</a:t>
            </a:r>
            <a:r>
              <a:rPr lang="tr-TR" dirty="0" smtClean="0"/>
              <a:t> Yasası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 Charles  Yasası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 </a:t>
            </a:r>
            <a:r>
              <a:rPr lang="en-US" altLang="tr-TR" dirty="0" smtClean="0"/>
              <a:t>Gay-Lussac</a:t>
            </a:r>
            <a:r>
              <a:rPr lang="tr-TR" altLang="tr-TR" dirty="0" smtClean="0"/>
              <a:t> Yasası</a:t>
            </a:r>
            <a:endParaRPr lang="tr-TR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 </a:t>
            </a:r>
            <a:r>
              <a:rPr lang="tr-TR" dirty="0" err="1" smtClean="0"/>
              <a:t>Avogadro</a:t>
            </a:r>
            <a:r>
              <a:rPr lang="tr-TR" dirty="0" smtClean="0"/>
              <a:t> Yasası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615476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İdeal Gaz Denklemi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Genel Gaz Denklemi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İdeal </a:t>
            </a:r>
            <a:r>
              <a:rPr lang="tr-TR" dirty="0"/>
              <a:t>Gaz Denkleminin Uygulamaları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 </a:t>
            </a:r>
            <a:r>
              <a:rPr lang="tr-TR" dirty="0" err="1"/>
              <a:t>Mol</a:t>
            </a:r>
            <a:r>
              <a:rPr lang="tr-TR" dirty="0"/>
              <a:t> Kütlesi Tayini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 Gaz </a:t>
            </a:r>
            <a:r>
              <a:rPr lang="tr-TR" dirty="0" smtClean="0"/>
              <a:t>Yoğunluğunun Tayini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Kimyasal Tepkimelerde Gazlar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Birleşen Hacimler Yasası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tr-TR" dirty="0" smtClean="0"/>
          </a:p>
          <a:p>
            <a:pPr lvl="1">
              <a:buFont typeface="Wingdings" panose="05000000000000000000" pitchFamily="2" charset="2"/>
              <a:buChar char="Ø"/>
            </a:pPr>
            <a:endParaRPr lang="tr-TR" dirty="0" smtClean="0"/>
          </a:p>
          <a:p>
            <a:pPr lvl="1">
              <a:buFont typeface="Wingdings" panose="05000000000000000000" pitchFamily="2" charset="2"/>
              <a:buChar char="Ø"/>
            </a:pP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  <a:p>
            <a:endParaRPr lang="tr-TR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GAZLAR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60818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GAZLAR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Gazların Kinetik-Molekül </a:t>
            </a:r>
            <a:r>
              <a:rPr lang="tr-TR" dirty="0" smtClean="0"/>
              <a:t>Kuramı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Kinetik-Molekül Kurama Bağlı Gaz Özellikleri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 Difüzyon</a:t>
            </a:r>
            <a:endParaRPr lang="tr-TR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 </a:t>
            </a:r>
            <a:r>
              <a:rPr lang="tr-TR" dirty="0" err="1" smtClean="0"/>
              <a:t>Efüzyon</a:t>
            </a:r>
            <a:endParaRPr lang="tr-TR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 </a:t>
            </a:r>
            <a:r>
              <a:rPr lang="tr-TR" dirty="0" err="1" smtClean="0"/>
              <a:t>Graham</a:t>
            </a:r>
            <a:r>
              <a:rPr lang="tr-TR" dirty="0" smtClean="0"/>
              <a:t> Yasası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Gerçek (İdeal Olmayan) Gazlar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Van der </a:t>
            </a:r>
            <a:r>
              <a:rPr lang="tr-TR" dirty="0" err="1" smtClean="0"/>
              <a:t>Waals</a:t>
            </a:r>
            <a:r>
              <a:rPr lang="tr-TR" dirty="0" smtClean="0"/>
              <a:t> Denklemi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53005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</a:t>
            </a:r>
            <a:r>
              <a:rPr lang="tr-TR" sz="2000" dirty="0" smtClean="0"/>
              <a:t>Temel </a:t>
            </a:r>
            <a:r>
              <a:rPr lang="tr-TR" sz="2000" dirty="0"/>
              <a:t>Üniversite </a:t>
            </a:r>
            <a:r>
              <a:rPr lang="tr-TR" sz="2000" dirty="0" smtClean="0"/>
              <a:t>Kimyası, </a:t>
            </a:r>
            <a:r>
              <a:rPr lang="tr-TR" sz="2000" dirty="0"/>
              <a:t>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26383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09091545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559</TotalTime>
  <Words>447</Words>
  <Application>Microsoft Office PowerPoint</Application>
  <PresentationFormat>Ekran Gösterisi (4:3)</PresentationFormat>
  <Paragraphs>46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9" baseType="lpstr">
      <vt:lpstr>Arial</vt:lpstr>
      <vt:lpstr>Wingdings</vt:lpstr>
      <vt:lpstr>sunum_sablon</vt:lpstr>
      <vt:lpstr>PowerPoint Sunusu</vt:lpstr>
      <vt:lpstr>GAZLAR</vt:lpstr>
      <vt:lpstr>GAZLAR</vt:lpstr>
      <vt:lpstr>GAZLAR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59</cp:revision>
  <cp:lastPrinted>1601-01-01T00:00:00Z</cp:lastPrinted>
  <dcterms:created xsi:type="dcterms:W3CDTF">2020-01-15T14:38:33Z</dcterms:created>
  <dcterms:modified xsi:type="dcterms:W3CDTF">2020-12-06T15:28:41Z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