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66" r:id="rId2"/>
    <p:sldId id="265" r:id="rId3"/>
    <p:sldId id="267" r:id="rId4"/>
    <p:sldId id="268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6"/>
            <p14:sldId id="265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9.1.2021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924" y="29249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103 Kimya I</a:t>
            </a:r>
          </a:p>
          <a:p>
            <a:pPr>
              <a:lnSpc>
                <a:spcPct val="90000"/>
              </a:lnSpc>
            </a:pP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  <a:endParaRPr lang="tr-TR" alt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03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8640960" cy="1296144"/>
          </a:xfrm>
        </p:spPr>
        <p:txBody>
          <a:bodyPr/>
          <a:lstStyle/>
          <a:p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Bağlar: </a:t>
            </a:r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Bağ Kuramları</a:t>
            </a:r>
            <a:b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Değerlik Bağ Kuramı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Atom </a:t>
            </a:r>
            <a:r>
              <a:rPr lang="tr-TR" dirty="0" err="1" smtClean="0"/>
              <a:t>Orbitallerinin</a:t>
            </a:r>
            <a:r>
              <a:rPr lang="tr-TR" dirty="0" smtClean="0"/>
              <a:t> Melezleşmesi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Moleküler </a:t>
            </a:r>
            <a:r>
              <a:rPr lang="tr-TR" dirty="0" err="1" smtClean="0"/>
              <a:t>Orbital</a:t>
            </a:r>
            <a:r>
              <a:rPr lang="tr-TR" dirty="0" smtClean="0"/>
              <a:t> Kuramı</a:t>
            </a:r>
          </a:p>
        </p:txBody>
      </p:sp>
    </p:spTree>
    <p:extLst>
      <p:ext uri="{BB962C8B-B14F-4D97-AF65-F5344CB8AC3E}">
        <p14:creationId xmlns:p14="http://schemas.microsoft.com/office/powerpoint/2010/main" val="2845981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</a:t>
            </a:r>
            <a:r>
              <a:rPr lang="tr-TR" sz="2000" dirty="0" smtClean="0"/>
              <a:t>Temel </a:t>
            </a:r>
            <a:r>
              <a:rPr lang="tr-TR" sz="2000" dirty="0"/>
              <a:t>Üniversite </a:t>
            </a:r>
            <a:r>
              <a:rPr lang="tr-TR" sz="2000" dirty="0" smtClean="0"/>
              <a:t>Kimyası, </a:t>
            </a:r>
            <a:r>
              <a:rPr lang="tr-TR" sz="2000" dirty="0"/>
              <a:t>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33114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80068170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478</TotalTime>
  <Words>378</Words>
  <Application>Microsoft Office PowerPoint</Application>
  <PresentationFormat>Ekran Gösterisi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7" baseType="lpstr">
      <vt:lpstr>Arial</vt:lpstr>
      <vt:lpstr>Wingdings</vt:lpstr>
      <vt:lpstr>sunum_sablon</vt:lpstr>
      <vt:lpstr>PowerPoint Sunusu</vt:lpstr>
      <vt:lpstr> Kimyasal Bağlar: Bağ Kuramları 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56</cp:revision>
  <cp:lastPrinted>1601-01-01T00:00:00Z</cp:lastPrinted>
  <dcterms:created xsi:type="dcterms:W3CDTF">2020-01-15T14:38:33Z</dcterms:created>
  <dcterms:modified xsi:type="dcterms:W3CDTF">2021-01-09T17:18:03Z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