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4" r:id="rId2"/>
    <p:sldId id="263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3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21.11.2020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924" y="292494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103 Kimya I</a:t>
            </a:r>
          </a:p>
          <a:p>
            <a:pPr>
              <a:lnSpc>
                <a:spcPct val="90000"/>
              </a:lnSpc>
            </a:pP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  <a:endParaRPr lang="tr-TR" alt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9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Madde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Maddenin Özellikleri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Fiziksel Özellikler ve Fiziksel Değişimler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Kimyasal özellikler ve Kimyasal Değişimler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Maddenin Sınıflandırılması ve Özellikleri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Maddenin Ölçülmesi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Anlamlı Sayılar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7579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266452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450</TotalTime>
  <Words>391</Words>
  <Application>Microsoft Office PowerPoint</Application>
  <PresentationFormat>Ekran Gösterisi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Madde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54</cp:revision>
  <cp:lastPrinted>1601-01-01T00:00:00Z</cp:lastPrinted>
  <dcterms:created xsi:type="dcterms:W3CDTF">2020-01-15T14:38:33Z</dcterms:created>
  <dcterms:modified xsi:type="dcterms:W3CDTF">2020-11-21T13:19:44Z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