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4" r:id="rId2"/>
    <p:sldId id="263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21.12.2020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498178"/>
          </a:xfrm>
        </p:spPr>
        <p:txBody>
          <a:bodyPr/>
          <a:lstStyle/>
          <a:p>
            <a:r>
              <a:rPr 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 ve Atom Kuramları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Kütlenin Korunumu Yasası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Sabit Oranlar Yasası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Katlı Oranlar Yasası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Atom Kuramları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Atomun Elektron </a:t>
            </a:r>
            <a:r>
              <a:rPr lang="tr-TR" dirty="0"/>
              <a:t>Yapısı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5567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4194887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442</TotalTime>
  <Words>388</Words>
  <Application>Microsoft Office PowerPoint</Application>
  <PresentationFormat>Ekran Gösterisi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Atom ve Atom Kuramları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54</cp:revision>
  <cp:lastPrinted>1601-01-01T00:00:00Z</cp:lastPrinted>
  <dcterms:created xsi:type="dcterms:W3CDTF">2020-01-15T14:38:33Z</dcterms:created>
  <dcterms:modified xsi:type="dcterms:W3CDTF">2020-12-20T21:05:44Z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