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4" r:id="rId2"/>
    <p:sldId id="263" r:id="rId3"/>
    <p:sldId id="265" r:id="rId4"/>
    <p:sldId id="266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3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21.11.2020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7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Periyodik Çizelge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Elementlerin Sınıflandırılması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Periyodik Özellikler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Metaller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Ametaller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Soy Gazlar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Halojenler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Mol</a:t>
            </a:r>
            <a:r>
              <a:rPr lang="tr-TR" dirty="0"/>
              <a:t> kavramı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Avogadro</a:t>
            </a:r>
            <a:r>
              <a:rPr lang="tr-TR" dirty="0"/>
              <a:t> sayısı</a:t>
            </a:r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6628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830295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456</TotalTime>
  <Words>385</Words>
  <Application>Microsoft Office PowerPoint</Application>
  <PresentationFormat>Ekran Gösterisi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Wingdings</vt:lpstr>
      <vt:lpstr>sunum_sablon</vt:lpstr>
      <vt:lpstr>PowerPoint Sunusu</vt:lpstr>
      <vt:lpstr>Periyodik Çizelge 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54</cp:revision>
  <cp:lastPrinted>1601-01-01T00:00:00Z</cp:lastPrinted>
  <dcterms:created xsi:type="dcterms:W3CDTF">2020-01-15T14:38:33Z</dcterms:created>
  <dcterms:modified xsi:type="dcterms:W3CDTF">2020-11-21T13:21:17Z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