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66" r:id="rId2"/>
    <p:sldId id="267" r:id="rId3"/>
    <p:sldId id="268" r:id="rId4"/>
    <p:sldId id="269" r:id="rId5"/>
    <p:sldId id="270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6"/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21.11.2020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924" y="29249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103 Kimya I</a:t>
            </a:r>
          </a:p>
          <a:p>
            <a:pPr>
              <a:lnSpc>
                <a:spcPct val="90000"/>
              </a:lnSpc>
            </a:pP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  <a:endParaRPr lang="tr-TR" alt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25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Bileşikler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Kimyasal Bileşik </a:t>
            </a:r>
            <a:r>
              <a:rPr lang="tr-TR" altLang="tr-TR" dirty="0" smtClean="0"/>
              <a:t>Çeşitleri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Molekül bileşikler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İyonik bileşikler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Kimyasal Formül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Kaba formül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Molekül formülü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Yapı formülü</a:t>
            </a:r>
          </a:p>
        </p:txBody>
      </p:sp>
    </p:spTree>
    <p:extLst>
      <p:ext uri="{BB962C8B-B14F-4D97-AF65-F5344CB8AC3E}">
        <p14:creationId xmlns:p14="http://schemas.microsoft.com/office/powerpoint/2010/main" val="378316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Bileşikler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altLang="tr-TR" dirty="0"/>
              <a:t>Bir Bileşiğin Kaba ve Molekül Formülünün Yüzde Bileşimlerinden </a:t>
            </a:r>
            <a:r>
              <a:rPr lang="tr-TR" altLang="tr-TR" dirty="0" smtClean="0"/>
              <a:t>Bulunması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dirty="0" smtClean="0"/>
              <a:t>İnorganik Bileşiklerin Adları ve Formülleri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tr-TR" dirty="0"/>
              <a:t>Metal</a:t>
            </a:r>
            <a:r>
              <a:rPr lang="tr-TR" altLang="tr-TR" dirty="0"/>
              <a:t> ve </a:t>
            </a:r>
            <a:r>
              <a:rPr lang="tr-TR" altLang="tr-TR" dirty="0" smtClean="0"/>
              <a:t>a</a:t>
            </a:r>
            <a:r>
              <a:rPr lang="en-US" altLang="tr-TR" dirty="0" smtClean="0"/>
              <a:t>metal</a:t>
            </a:r>
            <a:r>
              <a:rPr lang="tr-TR" altLang="tr-TR" dirty="0" err="1"/>
              <a:t>lerin</a:t>
            </a:r>
            <a:r>
              <a:rPr lang="tr-TR" altLang="tr-TR" dirty="0"/>
              <a:t> </a:t>
            </a:r>
            <a:r>
              <a:rPr lang="tr-TR" altLang="tr-TR" dirty="0" smtClean="0"/>
              <a:t>ikili bileşikleri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dirty="0"/>
              <a:t>İki </a:t>
            </a:r>
            <a:r>
              <a:rPr lang="tr-TR" altLang="tr-TR" dirty="0" smtClean="0"/>
              <a:t>ametalin ikili bileşikleri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dirty="0"/>
              <a:t>İkili </a:t>
            </a:r>
            <a:r>
              <a:rPr lang="tr-TR" altLang="tr-TR" dirty="0" smtClean="0"/>
              <a:t>asitler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Çok atomlu iyonlar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dirty="0" err="1"/>
              <a:t>Oksiasitler</a:t>
            </a: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endParaRPr lang="tr-TR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endParaRPr lang="en-US" altLang="tr-TR" dirty="0"/>
          </a:p>
          <a:p>
            <a:pPr lvl="1">
              <a:buFont typeface="Wingdings" panose="05000000000000000000" pitchFamily="2" charset="2"/>
              <a:buChar char="Ø"/>
            </a:pPr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737768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4266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59367530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538</TotalTime>
  <Words>420</Words>
  <Application>Microsoft Office PowerPoint</Application>
  <PresentationFormat>Ekran Gösterisi (4:3)</PresentationFormat>
  <Paragraphs>35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8" baseType="lpstr">
      <vt:lpstr>Arial</vt:lpstr>
      <vt:lpstr>Wingdings</vt:lpstr>
      <vt:lpstr>sunum_sablon</vt:lpstr>
      <vt:lpstr>PowerPoint Sunusu</vt:lpstr>
      <vt:lpstr>Kimyasal Bileşikler</vt:lpstr>
      <vt:lpstr>Kimyasal Bileşikler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55</cp:revision>
  <cp:lastPrinted>1601-01-01T00:00:00Z</cp:lastPrinted>
  <dcterms:created xsi:type="dcterms:W3CDTF">2020-01-15T14:38:33Z</dcterms:created>
  <dcterms:modified xsi:type="dcterms:W3CDTF">2020-11-21T13:21:34Z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