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64" r:id="rId2"/>
    <p:sldId id="265" r:id="rId3"/>
    <p:sldId id="266" r:id="rId4"/>
    <p:sldId id="267" r:id="rId5"/>
    <p:sldId id="268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21.11.2020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924" y="29249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103 Kimya I</a:t>
            </a:r>
          </a:p>
          <a:p>
            <a:pPr>
              <a:lnSpc>
                <a:spcPct val="90000"/>
              </a:lnSpc>
            </a:pP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  <a:endParaRPr lang="tr-TR" alt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28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Bileşikler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485740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tr-TR" dirty="0" err="1"/>
              <a:t>Organi</a:t>
            </a:r>
            <a:r>
              <a:rPr lang="tr-TR" altLang="tr-TR" dirty="0"/>
              <a:t>k</a:t>
            </a:r>
            <a:r>
              <a:rPr lang="en-US" altLang="tr-TR" dirty="0"/>
              <a:t> </a:t>
            </a:r>
            <a:r>
              <a:rPr lang="tr-TR" altLang="tr-TR" dirty="0"/>
              <a:t>Bileşiklerin Adları ve </a:t>
            </a:r>
            <a:r>
              <a:rPr lang="tr-TR" altLang="tr-TR" dirty="0" smtClean="0"/>
              <a:t>Formülleri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Alkanların Adlandırılması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Alkil Gruplarının </a:t>
            </a:r>
            <a:r>
              <a:rPr lang="tr-TR" dirty="0" smtClean="0"/>
              <a:t>Adlandırılması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Alkil </a:t>
            </a:r>
            <a:r>
              <a:rPr lang="tr-TR" dirty="0" err="1"/>
              <a:t>Halojenürlerin</a:t>
            </a:r>
            <a:r>
              <a:rPr lang="tr-TR" dirty="0"/>
              <a:t> </a:t>
            </a:r>
            <a:r>
              <a:rPr lang="tr-TR" dirty="0" err="1" smtClean="0"/>
              <a:t>Adlandırılıması</a:t>
            </a:r>
            <a:endParaRPr lang="tr-TR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Halkalı Doymuş Hidrokarbonlar (</a:t>
            </a:r>
            <a:r>
              <a:rPr lang="tr-TR" dirty="0" err="1"/>
              <a:t>Sikloalkanlar</a:t>
            </a:r>
            <a:r>
              <a:rPr lang="tr-TR" dirty="0" smtClean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err="1"/>
              <a:t>Alkenlerin</a:t>
            </a:r>
            <a:r>
              <a:rPr lang="tr-TR" dirty="0"/>
              <a:t> Adlandırılması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Alkinlerin Adlandırılması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Alkollerin Adlandırılması</a:t>
            </a: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Eterlerin </a:t>
            </a:r>
            <a:r>
              <a:rPr lang="tr-TR" dirty="0"/>
              <a:t>Adlandırılması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tr-TR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tr-TR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58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Aldehitlerin </a:t>
            </a:r>
            <a:r>
              <a:rPr lang="tr-TR" dirty="0" smtClean="0"/>
              <a:t>Adlandırılması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Ketonların Adlandırılması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Karboksilik Asitlerin Adlandırılması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Aminlerin Adlandırılması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Amitlerin Adlandırılması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Aromatik </a:t>
            </a:r>
            <a:r>
              <a:rPr lang="tr-TR" dirty="0"/>
              <a:t>Hidrokarbonlar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755958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23873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00659008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526</TotalTime>
  <Words>413</Words>
  <Application>Microsoft Office PowerPoint</Application>
  <PresentationFormat>Ekran Gösterisi (4:3)</PresentationFormat>
  <Paragraphs>38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8" baseType="lpstr">
      <vt:lpstr>Arial</vt:lpstr>
      <vt:lpstr>Wingdings</vt:lpstr>
      <vt:lpstr>sunum_sablon</vt:lpstr>
      <vt:lpstr>PowerPoint Sunusu</vt:lpstr>
      <vt:lpstr>Kimyasal Bileşikler</vt:lpstr>
      <vt:lpstr>PowerPoint Sunusu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58</cp:revision>
  <cp:lastPrinted>1601-01-01T00:00:00Z</cp:lastPrinted>
  <dcterms:created xsi:type="dcterms:W3CDTF">2020-01-15T14:38:33Z</dcterms:created>
  <dcterms:modified xsi:type="dcterms:W3CDTF">2020-11-21T20:36:20Z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