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5" r:id="rId2"/>
    <p:sldId id="266" r:id="rId3"/>
    <p:sldId id="267" r:id="rId4"/>
    <p:sldId id="268" r:id="rId5"/>
    <p:sldId id="269" r:id="rId6"/>
    <p:sldId id="270" r:id="rId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6"/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22.11.2020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924" y="29249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103 Kimya I</a:t>
            </a:r>
          </a:p>
          <a:p>
            <a:pPr>
              <a:lnSpc>
                <a:spcPct val="90000"/>
              </a:lnSpc>
            </a:pP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  <a:endParaRPr lang="tr-TR" alt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18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Tepkimeler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28800"/>
            <a:ext cx="8496944" cy="44973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Kimyasal Tepkimeler ve </a:t>
            </a:r>
            <a:r>
              <a:rPr lang="tr-TR" altLang="tr-TR" dirty="0" smtClean="0"/>
              <a:t> Kimyasal Eşitlikler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Kimyasal Eşitlik ve </a:t>
            </a:r>
            <a:r>
              <a:rPr lang="tr-TR" dirty="0" err="1" smtClean="0"/>
              <a:t>Stokiyometri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Sınırlayıcı </a:t>
            </a:r>
            <a:r>
              <a:rPr lang="tr-TR" dirty="0" smtClean="0"/>
              <a:t>Bileşenin Belirlenmesi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Kuramsal (</a:t>
            </a:r>
            <a:r>
              <a:rPr lang="en-US" altLang="tr-TR" dirty="0" err="1"/>
              <a:t>Teor</a:t>
            </a:r>
            <a:r>
              <a:rPr lang="tr-TR" altLang="tr-TR" dirty="0" err="1"/>
              <a:t>ik</a:t>
            </a:r>
            <a:r>
              <a:rPr lang="tr-TR" altLang="tr-TR" dirty="0"/>
              <a:t>) Verim</a:t>
            </a:r>
            <a:r>
              <a:rPr lang="en-US" altLang="tr-TR" dirty="0"/>
              <a:t>, </a:t>
            </a:r>
            <a:r>
              <a:rPr lang="tr-TR" altLang="tr-TR" dirty="0"/>
              <a:t>Gerçek Verim ve Yüzde </a:t>
            </a:r>
            <a:r>
              <a:rPr lang="tr-TR" altLang="tr-TR" dirty="0" smtClean="0"/>
              <a:t>Verim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Nicel </a:t>
            </a:r>
            <a:r>
              <a:rPr lang="tr-TR" altLang="tr-TR" dirty="0"/>
              <a:t>(Kantitatif) </a:t>
            </a:r>
            <a:r>
              <a:rPr lang="tr-TR" altLang="tr-TR" dirty="0" smtClean="0"/>
              <a:t>Tepkimeler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Yan Tepkimeler</a:t>
            </a:r>
            <a:endParaRPr lang="tr-TR" altLang="tr-TR" dirty="0"/>
          </a:p>
          <a:p>
            <a:pPr>
              <a:buFont typeface="Wingdings" panose="05000000000000000000" pitchFamily="2" charset="2"/>
              <a:buChar char="Ø"/>
            </a:pP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96109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Tepkimeler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Ardışık </a:t>
            </a:r>
            <a:r>
              <a:rPr lang="tr-TR" altLang="tr-TR" dirty="0" smtClean="0"/>
              <a:t>Tepkimeler </a:t>
            </a:r>
            <a:endParaRPr lang="tr-TR" alt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Eşzamanlı </a:t>
            </a:r>
            <a:r>
              <a:rPr lang="tr-TR" altLang="tr-TR" dirty="0" smtClean="0"/>
              <a:t>Tepkimeler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Net </a:t>
            </a:r>
            <a:r>
              <a:rPr lang="tr-TR" altLang="tr-TR" dirty="0" smtClean="0"/>
              <a:t>Tepkimeler</a:t>
            </a:r>
            <a:endParaRPr lang="tr-TR" alt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Ara </a:t>
            </a:r>
            <a:r>
              <a:rPr lang="tr-TR" altLang="tr-TR" dirty="0" smtClean="0"/>
              <a:t>Ürün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Sulu Çözelti </a:t>
            </a:r>
            <a:r>
              <a:rPr lang="tr-TR" dirty="0" smtClean="0"/>
              <a:t>Tepkimeleri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Yükseltgenme Basamakları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Yükseltgenme </a:t>
            </a:r>
            <a:r>
              <a:rPr lang="tr-TR" altLang="tr-TR" dirty="0"/>
              <a:t>ve İndirgenme</a:t>
            </a:r>
            <a:endParaRPr lang="en-US" alt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41528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Tepkimeler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Yarı </a:t>
            </a:r>
            <a:r>
              <a:rPr lang="tr-TR" altLang="tr-TR" dirty="0" smtClean="0"/>
              <a:t>Tepkimeler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İndirgenme Yükseltgenme (Redoks) Eşitliklerinin </a:t>
            </a:r>
            <a:r>
              <a:rPr lang="tr-TR" altLang="tr-TR" dirty="0" smtClean="0"/>
              <a:t>Denkleştirilmesi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Asidik Çözeltide Redoks Eşitliklerinin Denkleştirilmesi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Bazik Çözeltide </a:t>
            </a:r>
            <a:r>
              <a:rPr lang="tr-TR" altLang="tr-TR" dirty="0"/>
              <a:t>Redoks Eşitliklerinin Denkleştirilmesi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01302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8095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3278830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525</TotalTime>
  <Words>442</Words>
  <Application>Microsoft Office PowerPoint</Application>
  <PresentationFormat>Ekran Gösterisi (4:3)</PresentationFormat>
  <Paragraphs>39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9" baseType="lpstr">
      <vt:lpstr>Arial</vt:lpstr>
      <vt:lpstr>Wingdings</vt:lpstr>
      <vt:lpstr>sunum_sablon</vt:lpstr>
      <vt:lpstr>PowerPoint Sunusu</vt:lpstr>
      <vt:lpstr>Kimyasal Tepkimeler</vt:lpstr>
      <vt:lpstr>Kimyasal Tepkimeler</vt:lpstr>
      <vt:lpstr>Kimyasal Tepkimeler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58</cp:revision>
  <cp:lastPrinted>1601-01-01T00:00:00Z</cp:lastPrinted>
  <dcterms:created xsi:type="dcterms:W3CDTF">2020-01-15T14:38:33Z</dcterms:created>
  <dcterms:modified xsi:type="dcterms:W3CDTF">2020-11-22T00:12:32Z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