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65" r:id="rId2"/>
    <p:sldId id="263" r:id="rId3"/>
    <p:sldId id="268" r:id="rId4"/>
    <p:sldId id="262" r:id="rId5"/>
    <p:sldId id="264" r:id="rId6"/>
    <p:sldId id="266" r:id="rId7"/>
    <p:sldId id="267" r:id="rId8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3"/>
            <p14:sldId id="268"/>
            <p14:sldId id="262"/>
            <p14:sldId id="264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1.3.2021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104 Kimya II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1108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1143000"/>
          </a:xfrm>
        </p:spPr>
        <p:txBody>
          <a:bodyPr/>
          <a:lstStyle/>
          <a:p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Sıvılar, </a:t>
            </a:r>
            <a:r>
              <a:rPr lang="tr-TR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Katılar </a:t>
            </a:r>
            <a:r>
              <a:rPr lang="tr-TR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ve Moleküller Arası Kuvvetler</a:t>
            </a:r>
            <a:endParaRPr lang="tr-TR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3650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Moleküller Arası Kuvvetler ve Sıvıların Bazı Özellikleri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Yüzey Gerilimi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tr-TR" dirty="0" err="1"/>
              <a:t>Adhe</a:t>
            </a:r>
            <a:r>
              <a:rPr lang="tr-TR" altLang="tr-TR" dirty="0" err="1"/>
              <a:t>zyon</a:t>
            </a:r>
            <a:r>
              <a:rPr lang="en-US" altLang="tr-TR" dirty="0"/>
              <a:t> </a:t>
            </a:r>
            <a:r>
              <a:rPr lang="tr-TR" altLang="tr-TR" dirty="0"/>
              <a:t>Kuvvetleri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tr-TR" altLang="tr-TR" dirty="0"/>
              <a:t>K</a:t>
            </a:r>
            <a:r>
              <a:rPr lang="en-US" altLang="tr-TR" dirty="0" err="1"/>
              <a:t>ohe</a:t>
            </a:r>
            <a:r>
              <a:rPr lang="tr-TR" altLang="tr-TR" dirty="0" err="1"/>
              <a:t>zyon</a:t>
            </a:r>
            <a:r>
              <a:rPr lang="en-US" altLang="tr-TR" dirty="0"/>
              <a:t> </a:t>
            </a:r>
            <a:r>
              <a:rPr lang="tr-TR" altLang="tr-TR" dirty="0"/>
              <a:t>Kuvvetleri</a:t>
            </a:r>
            <a:endParaRPr lang="tr-T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Viskozite</a:t>
            </a:r>
          </a:p>
          <a:p>
            <a:pPr marL="0" indent="0">
              <a:buNone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Sıvıların Buharlaşması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Buharlaşma </a:t>
            </a:r>
            <a:r>
              <a:rPr lang="tr-TR" dirty="0" err="1"/>
              <a:t>Entalpisi</a:t>
            </a:r>
            <a:endParaRPr lang="tr-T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Buhar Basıncı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Kaynama ve Kaynama Noktası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Kritik Nokta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8129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Katıların Bazı Özellikleri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Erime, Erime Noktası ve Erime Isısı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Süblimleşme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Faz Diyagramları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İyodun </a:t>
            </a:r>
            <a:r>
              <a:rPr lang="tr-TR" dirty="0" smtClean="0"/>
              <a:t>Faz Diyagramı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Karbon Dioksitin Faz diyagramı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Suyun Faz Diyagramı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  <a:p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492929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Van der </a:t>
            </a:r>
            <a:r>
              <a:rPr lang="tr-TR" dirty="0" err="1" smtClean="0"/>
              <a:t>Waals</a:t>
            </a:r>
            <a:r>
              <a:rPr lang="tr-TR" dirty="0" smtClean="0"/>
              <a:t> Kuvvetleri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Anlık ve İndüklenmiş </a:t>
            </a:r>
            <a:r>
              <a:rPr lang="tr-TR" dirty="0" err="1" smtClean="0"/>
              <a:t>Dipoller</a:t>
            </a:r>
            <a:endParaRPr lang="tr-TR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err="1" smtClean="0"/>
              <a:t>Dipol-Dipol</a:t>
            </a:r>
            <a:r>
              <a:rPr lang="tr-TR" dirty="0" smtClean="0"/>
              <a:t> Etkileşimleri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Hidrojen Bağı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Kristal Yapılar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İyonik Kristallerin Oluşumunda Enerji Değişimi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2962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8797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48572181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420</TotalTime>
  <Words>448</Words>
  <Application>Microsoft Office PowerPoint</Application>
  <PresentationFormat>Ekran Gösterisi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0" baseType="lpstr">
      <vt:lpstr>Arial</vt:lpstr>
      <vt:lpstr>Wingdings</vt:lpstr>
      <vt:lpstr>sunum_sablon</vt:lpstr>
      <vt:lpstr>PowerPoint Sunusu</vt:lpstr>
      <vt:lpstr>Sıvılar, Katılar ve Moleküller Arası Kuvvetler</vt:lpstr>
      <vt:lpstr>PowerPoint Sunusu</vt:lpstr>
      <vt:lpstr>PowerPoint Sunusu</vt:lpstr>
      <vt:lpstr>PowerPoint Sunusu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52</cp:revision>
  <cp:lastPrinted>1601-01-01T00:00:00Z</cp:lastPrinted>
  <dcterms:created xsi:type="dcterms:W3CDTF">2020-01-15T14:38:33Z</dcterms:created>
  <dcterms:modified xsi:type="dcterms:W3CDTF">2021-02-28T21:19:18Z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