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66" r:id="rId2"/>
    <p:sldId id="265" r:id="rId3"/>
    <p:sldId id="263" r:id="rId4"/>
    <p:sldId id="264" r:id="rId5"/>
    <p:sldId id="267" r:id="rId6"/>
    <p:sldId id="268" r:id="rId7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6"/>
            <p14:sldId id="265"/>
            <p14:sldId id="263"/>
            <p14:sldId id="264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18.4.2021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104 Kimya II</a:t>
            </a: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707904" y="4062263"/>
            <a:ext cx="4993483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</a:p>
        </p:txBody>
      </p:sp>
    </p:spTree>
    <p:extLst>
      <p:ext uri="{BB962C8B-B14F-4D97-AF65-F5344CB8AC3E}">
        <p14:creationId xmlns:p14="http://schemas.microsoft.com/office/powerpoint/2010/main" val="426154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/>
          <a:lstStyle/>
          <a:p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Denge</a:t>
            </a:r>
            <a:endParaRPr 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628800"/>
            <a:ext cx="8496944" cy="44973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Dinamik Denge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Denge Sabiti Eşitliği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Denge Sabitini İçeren Bağıntılar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err="1" smtClean="0"/>
              <a:t>Kc</a:t>
            </a:r>
            <a:r>
              <a:rPr lang="tr-TR" dirty="0" smtClean="0"/>
              <a:t> ile Denkleştirilmiş Kimyasal Eşitlik Arasındaki Eşitlik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Denge Sabiti Eşitliklerinin Birleştirilmesi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Gaz Dengeleri, Denge sabiti </a:t>
            </a:r>
            <a:r>
              <a:rPr lang="tr-TR" dirty="0" err="1" smtClean="0"/>
              <a:t>Kp</a:t>
            </a:r>
            <a:endParaRPr lang="tr-TR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Saf Sıvıları ve </a:t>
            </a:r>
            <a:r>
              <a:rPr lang="tr-TR" dirty="0" smtClean="0"/>
              <a:t>Saf </a:t>
            </a:r>
            <a:r>
              <a:rPr lang="tr-TR" dirty="0" smtClean="0"/>
              <a:t>Katıları İçeren Dengeler</a:t>
            </a:r>
          </a:p>
          <a:p>
            <a:pPr marL="0" indent="0"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194639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354162"/>
          </a:xfrm>
        </p:spPr>
        <p:txBody>
          <a:bodyPr/>
          <a:lstStyle/>
          <a:p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Denge</a:t>
            </a:r>
            <a:endParaRPr 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Denge </a:t>
            </a:r>
            <a:r>
              <a:rPr lang="tr-TR" dirty="0"/>
              <a:t>Sabiti Büyüklüğünün Önemi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Kütlelerin Etkisi İfadesi (Q)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Net Tepkime Yönünün </a:t>
            </a:r>
            <a:r>
              <a:rPr lang="tr-TR" dirty="0" smtClean="0"/>
              <a:t>Belirlenmesi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52437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Dengeye Etki Eden Etkenler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Le </a:t>
            </a:r>
            <a:r>
              <a:rPr lang="tr-TR" dirty="0" err="1"/>
              <a:t>Chȃtelier</a:t>
            </a:r>
            <a:r>
              <a:rPr lang="tr-TR" dirty="0"/>
              <a:t> </a:t>
            </a:r>
            <a:r>
              <a:rPr lang="tr-TR" dirty="0" err="1"/>
              <a:t>İlkeside</a:t>
            </a:r>
            <a:endParaRPr lang="tr-TR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tr-TR" dirty="0"/>
              <a:t>Tepkimeye giren madde miktarı değişikliğinin dengeye etkisi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tr-TR" dirty="0"/>
              <a:t>Basınç ya da hacim değişikliğinin dengeye etkisi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tr-TR" dirty="0"/>
              <a:t>Sıcaklığın dengeye etkisi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tr-TR" dirty="0"/>
              <a:t>Katalizörün dengeye etkisi</a:t>
            </a:r>
          </a:p>
          <a:p>
            <a:pPr lvl="2">
              <a:buFont typeface="Arial" panose="020B0604020202020204" pitchFamily="34" charset="0"/>
              <a:buChar char="•"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263750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?Temel Üniversite Kimyası?, 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28933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93538722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452</TotalTime>
  <Words>448</Words>
  <Application>Microsoft Office PowerPoint</Application>
  <PresentationFormat>Ekran Gösterisi (4:3)</PresentationFormat>
  <Paragraphs>35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9" baseType="lpstr">
      <vt:lpstr>Arial</vt:lpstr>
      <vt:lpstr>Wingdings</vt:lpstr>
      <vt:lpstr>sunum_sablon</vt:lpstr>
      <vt:lpstr>PowerPoint Sunusu</vt:lpstr>
      <vt:lpstr>Kimyasal Denge</vt:lpstr>
      <vt:lpstr>Kimyasal Denge</vt:lpstr>
      <vt:lpstr>PowerPoint Sunusu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52</cp:revision>
  <cp:lastPrinted>1601-01-01T00:00:00Z</cp:lastPrinted>
  <dcterms:created xsi:type="dcterms:W3CDTF">2020-01-15T14:38:33Z</dcterms:created>
  <dcterms:modified xsi:type="dcterms:W3CDTF">2021-04-17T22:13:56Z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