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4" r:id="rId2"/>
    <p:sldId id="263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4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31.5.2021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1551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Asit Baz Dengeleri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507288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Asit Baz Dengelerinde Ortak İyon Etkisi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Zayıf Asit-Kuvvetli Asit Çözeltileri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Zayıf Asit ve Tuzlarının Çözeltileri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 smtClean="0"/>
              <a:t>Zayıf Baz ve Tuzlarının Çözeltileri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Tampon Çözeltiler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Asit-baz İndikatörleri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Nötürleşme</a:t>
            </a:r>
            <a:r>
              <a:rPr lang="tr-TR" dirty="0" smtClean="0"/>
              <a:t> </a:t>
            </a:r>
            <a:r>
              <a:rPr lang="tr-TR" dirty="0" smtClean="0"/>
              <a:t>Tepkimeleri ve </a:t>
            </a:r>
            <a:r>
              <a:rPr lang="tr-TR" dirty="0" err="1" smtClean="0"/>
              <a:t>Titrasyon</a:t>
            </a:r>
            <a:r>
              <a:rPr lang="tr-TR" dirty="0" smtClean="0"/>
              <a:t> Eğrileri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075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55650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497</TotalTime>
  <Words>402</Words>
  <Application>Microsoft Office PowerPoint</Application>
  <PresentationFormat>Ekran Gösterisi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Arial</vt:lpstr>
      <vt:lpstr>Wingdings</vt:lpstr>
      <vt:lpstr>sunum_sablon</vt:lpstr>
      <vt:lpstr>PowerPoint Sunusu</vt:lpstr>
      <vt:lpstr>Asit Baz Dengeleri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55</cp:revision>
  <cp:lastPrinted>1601-01-01T00:00:00Z</cp:lastPrinted>
  <dcterms:created xsi:type="dcterms:W3CDTF">2020-01-15T14:38:33Z</dcterms:created>
  <dcterms:modified xsi:type="dcterms:W3CDTF">2021-05-30T21:56:42Z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