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4" r:id="rId2"/>
    <p:sldId id="267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7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7.6.2021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551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Çözünürlük </a:t>
            </a:r>
            <a:r>
              <a:rPr 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ve </a:t>
            </a: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Kompleks İyon Dengeleri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Çözünürlük Çarpımı Sabiti (</a:t>
            </a:r>
            <a:r>
              <a:rPr lang="tr-TR" dirty="0" err="1" smtClean="0"/>
              <a:t>K</a:t>
            </a:r>
            <a:r>
              <a:rPr lang="tr-TR" sz="1600" dirty="0" err="1" smtClean="0"/>
              <a:t>çç</a:t>
            </a:r>
            <a:r>
              <a:rPr lang="tr-TR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Çözünürlük </a:t>
            </a:r>
            <a:r>
              <a:rPr lang="tr-TR" dirty="0" smtClean="0"/>
              <a:t>ve </a:t>
            </a:r>
            <a:r>
              <a:rPr lang="tr-TR" dirty="0" err="1" smtClean="0"/>
              <a:t>K</a:t>
            </a:r>
            <a:r>
              <a:rPr lang="tr-TR" sz="1800" dirty="0" err="1" smtClean="0"/>
              <a:t>çç</a:t>
            </a:r>
            <a:r>
              <a:rPr lang="tr-TR" dirty="0" smtClean="0"/>
              <a:t> Arasındaki İlişki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Çözünürlük Dengelerinde Ortak İyon Etkisi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Çökelme ve Tam Çökmenin Ölçütleri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Ayrımsal</a:t>
            </a:r>
            <a:r>
              <a:rPr lang="tr-TR" dirty="0" smtClean="0"/>
              <a:t> Çöktürme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Çözünürlük ve </a:t>
            </a:r>
            <a:r>
              <a:rPr lang="tr-TR" dirty="0" err="1" smtClean="0"/>
              <a:t>pH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Kompleks </a:t>
            </a:r>
            <a:r>
              <a:rPr lang="tr-TR" dirty="0"/>
              <a:t>İyon İçeren Dengeler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2482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075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55650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504</TotalTime>
  <Words>405</Words>
  <Application>Microsoft Office PowerPoint</Application>
  <PresentationFormat>Ekran Gösterisi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Çözünürlük ve Kompleks İyon Dengeleri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57</cp:revision>
  <cp:lastPrinted>1601-01-01T00:00:00Z</cp:lastPrinted>
  <dcterms:created xsi:type="dcterms:W3CDTF">2020-01-15T14:38:33Z</dcterms:created>
  <dcterms:modified xsi:type="dcterms:W3CDTF">2021-06-06T21:41:16Z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