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3" r:id="rId3"/>
    <p:sldId id="262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3"/>
            <p14:sldId id="262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5798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Çözeltiler ve Fiziksel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Özellikleri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 Türleri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 </a:t>
            </a:r>
            <a:r>
              <a:rPr lang="tr-TR" dirty="0" err="1" smtClean="0"/>
              <a:t>Derişimleri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Moleküller Arası Kuvvetler ve Çözünme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 Oluşumu ve Denge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Gazların Çözünürlükleri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Sıcaklığın Etkisi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Basıncın Etkisi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Çözeltilerin </a:t>
            </a:r>
            <a:r>
              <a:rPr lang="tr-TR" dirty="0"/>
              <a:t>Buhar </a:t>
            </a:r>
            <a:r>
              <a:rPr lang="tr-TR" dirty="0" smtClean="0"/>
              <a:t>Basınçları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Osmotik</a:t>
            </a:r>
            <a:r>
              <a:rPr lang="tr-TR" dirty="0" smtClean="0"/>
              <a:t> Basınç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Elektrolit Olmayan Çözeltilerde;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Donma Noktası Alçalması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Kaynama Noktası Yükselmesi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Elektrolit Çözeltiler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Kolloit</a:t>
            </a:r>
            <a:r>
              <a:rPr lang="tr-TR"/>
              <a:t> Karışımlar</a:t>
            </a:r>
          </a:p>
          <a:p>
            <a:pPr marL="0" indent="0">
              <a:buNone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49292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015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279162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440</TotalTime>
  <Words>412</Words>
  <Application>Microsoft Office PowerPoint</Application>
  <PresentationFormat>Ekran Gösterisi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Çözeltiler ve Fiziksel Özellikleri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51</cp:revision>
  <cp:lastPrinted>1601-01-01T00:00:00Z</cp:lastPrinted>
  <dcterms:created xsi:type="dcterms:W3CDTF">2020-01-15T14:38:33Z</dcterms:created>
  <dcterms:modified xsi:type="dcterms:W3CDTF">2021-03-14T22:14:51Z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