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65" r:id="rId2"/>
    <p:sldId id="269" r:id="rId3"/>
    <p:sldId id="270" r:id="rId4"/>
    <p:sldId id="268" r:id="rId5"/>
    <p:sldId id="266" r:id="rId6"/>
    <p:sldId id="267" r:id="rId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5"/>
            <p14:sldId id="269"/>
            <p14:sldId id="270"/>
            <p14:sldId id="268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4.4.2021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104 Kimya II</a:t>
            </a: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707904" y="4062263"/>
            <a:ext cx="499348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</a:p>
        </p:txBody>
      </p:sp>
    </p:spTree>
    <p:extLst>
      <p:ext uri="{BB962C8B-B14F-4D97-AF65-F5344CB8AC3E}">
        <p14:creationId xmlns:p14="http://schemas.microsoft.com/office/powerpoint/2010/main" val="57988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Kinetik</a:t>
            </a: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Kimyasal Tepkimelerin </a:t>
            </a:r>
            <a:r>
              <a:rPr lang="tr-TR" dirty="0" smtClean="0"/>
              <a:t>Hızı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Kimyasal Tepkimelerin Ölçülmesi</a:t>
            </a:r>
            <a:endParaRPr lang="tr-TR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Kimyasal Tepkimelerin </a:t>
            </a:r>
            <a:r>
              <a:rPr lang="tr-TR" dirty="0"/>
              <a:t>İ</a:t>
            </a:r>
            <a:r>
              <a:rPr lang="tr-TR" dirty="0" smtClean="0"/>
              <a:t>zlenmesi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Tepkimenin Başlangıç Hızı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Derişimin Tepkime Hızlarına Etkisi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Hız Yasası</a:t>
            </a:r>
          </a:p>
        </p:txBody>
      </p:sp>
    </p:spTree>
    <p:extLst>
      <p:ext uri="{BB962C8B-B14F-4D97-AF65-F5344CB8AC3E}">
        <p14:creationId xmlns:p14="http://schemas.microsoft.com/office/powerpoint/2010/main" val="2593898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Sıfırıncı Dereceden Tepkimeler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Birinci Dereceden Tepkimeler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Gaz </a:t>
            </a:r>
            <a:r>
              <a:rPr lang="tr-TR" dirty="0" smtClean="0"/>
              <a:t>tepkimeleri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İkinci Dereceden Tepkimeler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Tepkime Kinetiği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266971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Kinetik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Kimyasal Kinetikte Kuramsal Modeller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Sıcaklığın Tepkime Hızlarına Etkisi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Tepkime Mekanizmaları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Basit süreçler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Kataliz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Heterojen Kataliz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Katalizör </a:t>
            </a:r>
            <a:r>
              <a:rPr lang="tr-TR" dirty="0"/>
              <a:t>Olarak </a:t>
            </a:r>
            <a:r>
              <a:rPr lang="tr-TR" dirty="0" smtClean="0"/>
              <a:t>Enzimler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42651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?Temel Üniversite Kimyası?, 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80151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42791629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453</TotalTime>
  <Words>423</Words>
  <Application>Microsoft Office PowerPoint</Application>
  <PresentationFormat>Ekran Gösterisi (4:3)</PresentationFormat>
  <Paragraphs>37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9" baseType="lpstr">
      <vt:lpstr>Arial</vt:lpstr>
      <vt:lpstr>Wingdings</vt:lpstr>
      <vt:lpstr>sunum_sablon</vt:lpstr>
      <vt:lpstr>PowerPoint Sunusu</vt:lpstr>
      <vt:lpstr>Kimyasal Kinetik</vt:lpstr>
      <vt:lpstr>PowerPoint Sunusu</vt:lpstr>
      <vt:lpstr>Kimyasal Kinetik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56</cp:revision>
  <cp:lastPrinted>1601-01-01T00:00:00Z</cp:lastPrinted>
  <dcterms:created xsi:type="dcterms:W3CDTF">2020-01-15T14:38:33Z</dcterms:created>
  <dcterms:modified xsi:type="dcterms:W3CDTF">2021-04-03T23:12:50Z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