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6" r:id="rId2"/>
    <p:sldId id="263" r:id="rId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22.11.2020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129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007 </a:t>
            </a:r>
          </a:p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Atıklar ve Çevre Kirliliği</a:t>
            </a:r>
            <a:endParaRPr lang="tr-TR" alt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/>
          <a:lstStyle/>
          <a:p>
            <a: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Atıklar</a:t>
            </a:r>
            <a:endParaRPr 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Kimyasal </a:t>
            </a:r>
            <a:r>
              <a:rPr lang="tr-TR" dirty="0"/>
              <a:t>A</a:t>
            </a:r>
            <a:r>
              <a:rPr lang="tr-TR" dirty="0" smtClean="0"/>
              <a:t>tık nedir?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Tehlikeli </a:t>
            </a:r>
            <a:r>
              <a:rPr lang="tr-TR" dirty="0"/>
              <a:t>Kimyasallar Yönetmeliği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Zararlılık İşaretleri</a:t>
            </a: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640</TotalTime>
  <Words>18</Words>
  <Application>Microsoft Office PowerPoint</Application>
  <PresentationFormat>Ekran Gösterisi (4:3)</PresentationFormat>
  <Paragraphs>6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5" baseType="lpstr">
      <vt:lpstr>Arial</vt:lpstr>
      <vt:lpstr>Wingdings</vt:lpstr>
      <vt:lpstr>sunum_sablon</vt:lpstr>
      <vt:lpstr>PowerPoint Sunusu</vt:lpstr>
      <vt:lpstr>Kimyasal Atıklar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66</cp:revision>
  <cp:lastPrinted>1601-01-01T00:00:00Z</cp:lastPrinted>
  <dcterms:created xsi:type="dcterms:W3CDTF">2020-01-15T14:38:33Z</dcterms:created>
  <dcterms:modified xsi:type="dcterms:W3CDTF">2020-11-22T13:02:03Z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