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6"/>
  </p:handoutMasterIdLst>
  <p:sldIdLst>
    <p:sldId id="267" r:id="rId2"/>
    <p:sldId id="263" r:id="rId3"/>
    <p:sldId id="265" r:id="rId4"/>
    <p:sldId id="268" r:id="rId5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7" autoAdjust="0"/>
  </p:normalViewPr>
  <p:slideViewPr>
    <p:cSldViewPr>
      <p:cViewPr varScale="1">
        <p:scale>
          <a:sx n="70" d="100"/>
          <a:sy n="70" d="100"/>
        </p:scale>
        <p:origin x="1290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pPr/>
              <a:t>10.12.2020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0334" y="-9939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2928934"/>
            <a:ext cx="6096000" cy="1292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FBAE 007 </a:t>
            </a:r>
          </a:p>
          <a:p>
            <a:pPr>
              <a:lnSpc>
                <a:spcPct val="90000"/>
              </a:lnSpc>
            </a:pPr>
            <a:r>
              <a:rPr lang="tr-TR" altLang="tr-TR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Kimyasal Atıklar ve Çevre Kirliliği</a:t>
            </a:r>
            <a:endParaRPr lang="tr-TR" altLang="tr-TR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4808" y="5733256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3275856" y="4423174"/>
            <a:ext cx="51845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altLang="tr-TR" sz="32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Doç. Dr. Dilek </a:t>
            </a:r>
            <a:r>
              <a:rPr lang="tr-TR" altLang="tr-TR" sz="32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ÇELİKLER</a:t>
            </a:r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874595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568952" cy="1296144"/>
          </a:xfrm>
        </p:spPr>
        <p:txBody>
          <a:bodyPr/>
          <a:lstStyle/>
          <a:p>
            <a:r>
              <a:rPr lang="tr-TR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Kimyasalların </a:t>
            </a:r>
            <a:r>
              <a:rPr lang="tr-TR" sz="40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Çevre Üzerindeki Etkileri</a:t>
            </a:r>
            <a:endParaRPr lang="tr-TR" sz="40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353347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Toprak ve </a:t>
            </a:r>
            <a:r>
              <a:rPr lang="tr-TR" dirty="0" smtClean="0"/>
              <a:t>Toprak Kirliliği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Toprak Kirliliğine Sebep Olan </a:t>
            </a:r>
            <a:r>
              <a:rPr lang="tr-TR" dirty="0" smtClean="0"/>
              <a:t>Faktörler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Anız </a:t>
            </a:r>
            <a:r>
              <a:rPr lang="tr-TR" dirty="0"/>
              <a:t>Yangınları</a:t>
            </a:r>
            <a:endParaRPr lang="tr-TR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tr-TR" sz="3200" dirty="0"/>
              <a:t>Çevreye olan </a:t>
            </a:r>
            <a:r>
              <a:rPr lang="tr-TR" sz="3200" dirty="0"/>
              <a:t>etkileri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sz="3200" dirty="0"/>
              <a:t>Toprak özelliğine olan </a:t>
            </a:r>
            <a:r>
              <a:rPr lang="tr-TR" sz="3200" dirty="0"/>
              <a:t>etkisi</a:t>
            </a:r>
          </a:p>
        </p:txBody>
      </p:sp>
    </p:spTree>
    <p:extLst>
      <p:ext uri="{BB962C8B-B14F-4D97-AF65-F5344CB8AC3E}">
        <p14:creationId xmlns:p14="http://schemas.microsoft.com/office/powerpoint/2010/main" val="2352437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980728"/>
            <a:ext cx="8507288" cy="5145435"/>
          </a:xfrm>
        </p:spPr>
        <p:txBody>
          <a:bodyPr/>
          <a:lstStyle/>
          <a:p>
            <a:pPr marL="95250" lvl="1" indent="-95250">
              <a:buFont typeface="Wingdings" panose="05000000000000000000" pitchFamily="2" charset="2"/>
              <a:buChar char="Ø"/>
              <a:tabLst>
                <a:tab pos="95250" algn="l"/>
              </a:tabLst>
            </a:pPr>
            <a:r>
              <a:rPr lang="tr-TR" dirty="0" smtClean="0"/>
              <a:t> Çölleşme</a:t>
            </a:r>
            <a:endParaRPr lang="tr-TR" dirty="0"/>
          </a:p>
          <a:p>
            <a:pPr>
              <a:buFont typeface="Wingdings" panose="05000000000000000000" pitchFamily="2" charset="2"/>
              <a:buChar char="Ø"/>
            </a:pPr>
            <a:r>
              <a:rPr lang="tr-TR" sz="2800" dirty="0"/>
              <a:t>Erozyon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dirty="0"/>
              <a:t>Su erozyonu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dirty="0"/>
              <a:t>Rüzgâr erozyonu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dirty="0"/>
              <a:t>Çığ erozyonu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dirty="0"/>
              <a:t>Yerçekimi erozyonu 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dirty="0"/>
              <a:t>Buzul erozyonu </a:t>
            </a:r>
          </a:p>
          <a:p>
            <a:pPr marL="95250" lvl="1" indent="82550">
              <a:buFont typeface="Wingdings" panose="05000000000000000000" pitchFamily="2" charset="2"/>
              <a:buChar char="Ø"/>
            </a:pPr>
            <a:r>
              <a:rPr lang="tr-TR" dirty="0" smtClean="0"/>
              <a:t> Erozyon </a:t>
            </a:r>
            <a:r>
              <a:rPr lang="tr-TR" dirty="0"/>
              <a:t>ve Çölleşmeyi Önlemek İçin Alınabilecek </a:t>
            </a:r>
            <a:r>
              <a:rPr lang="tr-TR" dirty="0" smtClean="0"/>
              <a:t>Tedbirler</a:t>
            </a:r>
            <a:endParaRPr lang="tr-TR" sz="2800" dirty="0" smtClean="0"/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55141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/>
          <a:lstStyle/>
          <a:p>
            <a:pPr lvl="1">
              <a:buFont typeface="Wingdings" panose="05000000000000000000" pitchFamily="2" charset="2"/>
              <a:buChar char="Ø"/>
            </a:pPr>
            <a:r>
              <a:rPr lang="tr-TR" dirty="0" smtClean="0"/>
              <a:t>Toprak </a:t>
            </a:r>
            <a:r>
              <a:rPr lang="tr-TR" dirty="0"/>
              <a:t>Kirletici Kaynaklar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dirty="0"/>
              <a:t>Pestisitler ve Toprak Kirliliği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dirty="0"/>
              <a:t>Ağır </a:t>
            </a:r>
            <a:r>
              <a:rPr lang="tr-TR" dirty="0"/>
              <a:t>Metal-Bitki Etkileşimleri ve Besin Zinciri Üzerindeki </a:t>
            </a:r>
            <a:r>
              <a:rPr lang="tr-TR" dirty="0"/>
              <a:t>Etkileri</a:t>
            </a:r>
            <a:endParaRPr lang="tr-TR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tr-TR" dirty="0"/>
              <a:t>Gübreler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dirty="0"/>
              <a:t>Toprak kirliliğinin önlenmesi ve </a:t>
            </a:r>
            <a:r>
              <a:rPr lang="tr-TR" dirty="0"/>
              <a:t>giderilmesine ilişkin ilkeler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tr-TR" dirty="0"/>
          </a:p>
          <a:p>
            <a:pPr lvl="1">
              <a:buFont typeface="Wingdings" panose="05000000000000000000" pitchFamily="2" charset="2"/>
              <a:buChar char="Ø"/>
            </a:pPr>
            <a:endParaRPr lang="tr-TR" dirty="0"/>
          </a:p>
          <a:p>
            <a:pPr lvl="1">
              <a:buFont typeface="Wingdings" panose="05000000000000000000" pitchFamily="2" charset="2"/>
              <a:buChar char="Ø"/>
            </a:pPr>
            <a:endParaRPr lang="tr-TR" dirty="0" smtClean="0"/>
          </a:p>
          <a:p>
            <a:pPr lvl="1">
              <a:buFont typeface="Wingdings" panose="05000000000000000000" pitchFamily="2" charset="2"/>
              <a:buChar char="Ø"/>
            </a:pPr>
            <a:endParaRPr lang="tr-TR" dirty="0"/>
          </a:p>
          <a:p>
            <a:pPr lvl="1">
              <a:buFont typeface="Wingdings" panose="05000000000000000000" pitchFamily="2" charset="2"/>
              <a:buChar char="Ø"/>
            </a:pP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86333046"/>
      </p:ext>
    </p:extLst>
  </p:cSld>
  <p:clrMapOvr>
    <a:masterClrMapping/>
  </p:clrMapOvr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731</TotalTime>
  <Words>79</Words>
  <Application>Microsoft Office PowerPoint</Application>
  <PresentationFormat>Ekran Gösterisi (4:3)</PresentationFormat>
  <Paragraphs>26</Paragraphs>
  <Slides>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</vt:i4>
      </vt:variant>
    </vt:vector>
  </HeadingPairs>
  <TitlesOfParts>
    <vt:vector size="7" baseType="lpstr">
      <vt:lpstr>Arial</vt:lpstr>
      <vt:lpstr>Wingdings</vt:lpstr>
      <vt:lpstr>sunum_sablon</vt:lpstr>
      <vt:lpstr>PowerPoint Sunusu</vt:lpstr>
      <vt:lpstr>Kimyasalların Çevre Üzerindeki Etkileri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Reviewer</cp:lastModifiedBy>
  <cp:revision>69</cp:revision>
  <cp:lastPrinted>1601-01-01T00:00:00Z</cp:lastPrinted>
  <dcterms:created xsi:type="dcterms:W3CDTF">2020-01-15T14:38:33Z</dcterms:created>
  <dcterms:modified xsi:type="dcterms:W3CDTF">2020-12-09T21:34:40Z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