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68" r:id="rId2"/>
    <p:sldId id="263" r:id="rId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22.11.2020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129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007 </a:t>
            </a:r>
          </a:p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Atıklar ve Çevre Kirliliği</a:t>
            </a:r>
            <a:endParaRPr lang="tr-TR" alt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275856" y="4423174"/>
            <a:ext cx="5184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</a:t>
            </a:r>
            <a:r>
              <a:rPr lang="tr-TR" altLang="tr-TR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ÇELİKLER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0624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363272" cy="1084982"/>
          </a:xfrm>
        </p:spPr>
        <p:txBody>
          <a:bodyPr/>
          <a:lstStyle/>
          <a:p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Kimyasallara Maruz </a:t>
            </a:r>
            <a:r>
              <a:rPr 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</a:t>
            </a:r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alma Yolları</a:t>
            </a:r>
            <a:b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2816"/>
            <a:ext cx="8363272" cy="435334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Kimyasal Madde Nedir</a:t>
            </a:r>
            <a:r>
              <a:rPr lang="tr-TR" dirty="0" smtClean="0"/>
              <a:t>?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Kimyasal </a:t>
            </a:r>
            <a:r>
              <a:rPr lang="tr-TR" dirty="0"/>
              <a:t>Maddelerin Kimliklerinin Belirlenmesi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Malzeme güvenlik bilgi formları (MSDS)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Kimyasalın etiketinde bulunması gereken </a:t>
            </a:r>
            <a:r>
              <a:rPr lang="tr-TR" dirty="0" smtClean="0"/>
              <a:t>bilgiler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Kimyasal Maddelerin Depolanması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tr-TR" dirty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710</TotalTime>
  <Words>36</Words>
  <Application>Microsoft Office PowerPoint</Application>
  <PresentationFormat>Ekran Gösterisi (4:3)</PresentationFormat>
  <Paragraphs>9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Arial</vt:lpstr>
      <vt:lpstr>Courier New</vt:lpstr>
      <vt:lpstr>Wingdings</vt:lpstr>
      <vt:lpstr>sunum_sablon</vt:lpstr>
      <vt:lpstr>PowerPoint Sunusu</vt:lpstr>
      <vt:lpstr> Kimyasallara Maruz Kalma Yolları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69</cp:revision>
  <cp:lastPrinted>1601-01-01T00:00:00Z</cp:lastPrinted>
  <dcterms:created xsi:type="dcterms:W3CDTF">2020-01-15T14:38:33Z</dcterms:created>
  <dcterms:modified xsi:type="dcterms:W3CDTF">2020-11-22T12:45:35Z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