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69" r:id="rId2"/>
    <p:sldId id="270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3" autoAdjust="0"/>
    <p:restoredTop sz="94667" autoAdjust="0"/>
  </p:normalViewPr>
  <p:slideViewPr>
    <p:cSldViewPr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22.11.2020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12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007 </a:t>
            </a:r>
          </a:p>
          <a:p>
            <a:pPr>
              <a:lnSpc>
                <a:spcPct val="90000"/>
              </a:lnSpc>
            </a:pPr>
            <a:r>
              <a:rPr lang="tr-TR" alt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Atıklar ve Çevre Kirliliği</a:t>
            </a:r>
            <a:endParaRPr lang="tr-TR" alt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275856" y="4423174"/>
            <a:ext cx="5184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</a:t>
            </a:r>
            <a:r>
              <a:rPr lang="tr-TR" altLang="tr-T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ÇELİKLER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6759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Kimyasal Atık Kaynakları</a:t>
            </a:r>
            <a:br>
              <a:rPr 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Kimyasal </a:t>
            </a:r>
            <a:r>
              <a:rPr lang="tr-TR" dirty="0" smtClean="0"/>
              <a:t>Atıklar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Laboratuvarda </a:t>
            </a:r>
            <a:r>
              <a:rPr lang="tr-TR" dirty="0"/>
              <a:t>Güvenlik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Laboratuvarda Dikkat Edilmesi Gereken </a:t>
            </a:r>
            <a:r>
              <a:rPr lang="tr-TR" dirty="0" smtClean="0"/>
              <a:t>Öneriler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Laboratuvarda Kullanılan Kimyasal Maddelerin Tehlikeleri ve Tehlikelerden Korunma Yolları </a:t>
            </a:r>
          </a:p>
        </p:txBody>
      </p:sp>
    </p:spTree>
    <p:extLst>
      <p:ext uri="{BB962C8B-B14F-4D97-AF65-F5344CB8AC3E}">
        <p14:creationId xmlns:p14="http://schemas.microsoft.com/office/powerpoint/2010/main" val="403888313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675</TotalTime>
  <Words>34</Words>
  <Application>Microsoft Office PowerPoint</Application>
  <PresentationFormat>Ekran Gösterisi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5" baseType="lpstr">
      <vt:lpstr>Arial</vt:lpstr>
      <vt:lpstr>Wingdings</vt:lpstr>
      <vt:lpstr>sunum_sablon</vt:lpstr>
      <vt:lpstr>PowerPoint Sunusu</vt:lpstr>
      <vt:lpstr>Kimyasal Atık Kaynakları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72</cp:revision>
  <cp:lastPrinted>1601-01-01T00:00:00Z</cp:lastPrinted>
  <dcterms:created xsi:type="dcterms:W3CDTF">2020-01-15T14:38:33Z</dcterms:created>
  <dcterms:modified xsi:type="dcterms:W3CDTF">2020-11-22T17:22:36Z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