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6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275856" y="4423174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</a:t>
            </a:r>
            <a:r>
              <a:rPr lang="tr-TR" altLang="tr-T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ÇELİKLER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13004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63272" cy="1084982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Radyoaktivite</a:t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Radyoaktivite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Doğal radyoaktif elementler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Yapay radyoaktif elementler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Radyoaktif </a:t>
            </a:r>
            <a:r>
              <a:rPr lang="tr-TR" dirty="0"/>
              <a:t>elementlerin bazı genel </a:t>
            </a:r>
            <a:r>
              <a:rPr lang="tr-TR" dirty="0" smtClean="0"/>
              <a:t>özellikleri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 </a:t>
            </a:r>
            <a:r>
              <a:rPr lang="tr-TR" dirty="0" smtClean="0"/>
              <a:t>Dozu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Radyasyon Birimleri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819</TotalTime>
  <Words>30</Words>
  <Application>Microsoft Office PowerPoint</Application>
  <PresentationFormat>Ekran Gösterisi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5" baseType="lpstr">
      <vt:lpstr>Arial</vt:lpstr>
      <vt:lpstr>Wingdings</vt:lpstr>
      <vt:lpstr>sunum_sablon</vt:lpstr>
      <vt:lpstr>PowerPoint Sunusu</vt:lpstr>
      <vt:lpstr> Radyoaktivite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68</cp:revision>
  <cp:lastPrinted>1601-01-01T00:00:00Z</cp:lastPrinted>
  <dcterms:created xsi:type="dcterms:W3CDTF">2020-01-15T14:38:33Z</dcterms:created>
  <dcterms:modified xsi:type="dcterms:W3CDTF">2020-11-22T15:00:14Z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