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922114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Radyoaktif Kirlenme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Radyasyonun Zararları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Radyoaktif Kirlenmiş Sular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Radyasyondan </a:t>
            </a:r>
            <a:r>
              <a:rPr lang="tr-TR" dirty="0"/>
              <a:t>Korunma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Zaman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Mesafe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Koruyucu Engel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Radyoaktivite </a:t>
            </a:r>
            <a:r>
              <a:rPr lang="tr-TR" dirty="0"/>
              <a:t>Ölçü Aletleri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 Uyarı Sembolleri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725</TotalTime>
  <Words>26</Words>
  <Application>Microsoft Office PowerPoint</Application>
  <PresentationFormat>Ekran Gösterisi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5" baseType="lpstr">
      <vt:lpstr>Arial</vt:lpstr>
      <vt:lpstr>Wingdings</vt:lpstr>
      <vt:lpstr>sunum_sablon</vt:lpstr>
      <vt:lpstr>PowerPoint Sunusu</vt:lpstr>
      <vt:lpstr>Radyoaktif Kirlenme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59</cp:revision>
  <cp:lastPrinted>1601-01-01T00:00:00Z</cp:lastPrinted>
  <dcterms:created xsi:type="dcterms:W3CDTF">2020-01-15T14:38:33Z</dcterms:created>
  <dcterms:modified xsi:type="dcterms:W3CDTF">2020-11-22T15:00:05Z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