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65" r:id="rId2"/>
    <p:sldId id="263" r:id="rId3"/>
    <p:sldId id="266" r:id="rId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22.11.2020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12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007 </a:t>
            </a:r>
          </a:p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Atıklar ve Çevre Kirliliği</a:t>
            </a: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275856" y="4423174"/>
            <a:ext cx="5184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</a:t>
            </a:r>
            <a:r>
              <a:rPr lang="tr-TR" altLang="tr-TR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ÇELİKLER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46194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363272" cy="1224136"/>
          </a:xfrm>
        </p:spPr>
        <p:txBody>
          <a:bodyPr/>
          <a:lstStyle/>
          <a:p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Kimyasalların Çevre Üzerindeki Etkileri</a:t>
            </a:r>
            <a:endParaRPr 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Çevre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Çevre Sorunları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Hava Kirliliği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Hava Kirleticilerinin </a:t>
            </a:r>
            <a:r>
              <a:rPr lang="tr-TR" dirty="0" smtClean="0"/>
              <a:t>Kaynakları</a:t>
            </a:r>
          </a:p>
          <a:p>
            <a:pPr lvl="2"/>
            <a:r>
              <a:rPr lang="tr-TR" dirty="0"/>
              <a:t>Doğal kaynaklar</a:t>
            </a:r>
            <a:endParaRPr lang="tr-TR" sz="2000" dirty="0"/>
          </a:p>
          <a:p>
            <a:pPr lvl="2"/>
            <a:r>
              <a:rPr lang="tr-TR" dirty="0"/>
              <a:t>Yapay kaynaklar</a:t>
            </a:r>
            <a:endParaRPr lang="tr-TR" sz="2000" dirty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tr-TR" sz="3200" dirty="0"/>
              <a:t>Bina Dışı Hava Kirliliği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tr-TR" sz="3200" dirty="0"/>
              <a:t>Bina İçi Hava Kirliliği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tr-TR" b="1" dirty="0"/>
          </a:p>
          <a:p>
            <a:pPr lvl="1">
              <a:buFont typeface="Wingdings" panose="05000000000000000000" pitchFamily="2" charset="2"/>
              <a:buChar char="Ø"/>
            </a:pPr>
            <a:endParaRPr lang="tr-TR" b="1" dirty="0"/>
          </a:p>
          <a:p>
            <a:pPr lvl="2"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Kimyasalların Çevre Üzerindeki Etkileri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2453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Hava Kirliliğinin Sağlık Üzerine </a:t>
            </a:r>
            <a:r>
              <a:rPr lang="tr-TR" dirty="0" smtClean="0"/>
              <a:t>Etkileri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Hava Kirliliğinin Bitkiler Üzerindeki Etkisi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Ülkemizde hava kirliliği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Dünyada hava kirliliği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dirty="0"/>
              <a:t>Sera etkisi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dirty="0"/>
              <a:t>Kuvvetlenmiş sera etkisi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dirty="0"/>
              <a:t>Küresel ısınma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dirty="0"/>
              <a:t>Küresel iklim </a:t>
            </a:r>
            <a:r>
              <a:rPr lang="tr-TR" dirty="0" smtClean="0"/>
              <a:t>değişimi</a:t>
            </a:r>
            <a:endParaRPr lang="tr-TR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tr-TR" dirty="0"/>
              <a:t>Asit yağmurları</a:t>
            </a:r>
          </a:p>
          <a:p>
            <a:endParaRPr lang="tr-TR" b="1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56237573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716</TotalTime>
  <Words>69</Words>
  <Application>Microsoft Office PowerPoint</Application>
  <PresentationFormat>Ekran Gösterisi (4:3)</PresentationFormat>
  <Paragraphs>23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6" baseType="lpstr">
      <vt:lpstr>Arial</vt:lpstr>
      <vt:lpstr>Wingdings</vt:lpstr>
      <vt:lpstr>sunum_sablon</vt:lpstr>
      <vt:lpstr>PowerPoint Sunusu</vt:lpstr>
      <vt:lpstr>Kimyasalların Çevre Üzerindeki Etkileri</vt:lpstr>
      <vt:lpstr>Kimyasalların Çevre Üzerindeki Etkileri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69</cp:revision>
  <cp:lastPrinted>1601-01-01T00:00:00Z</cp:lastPrinted>
  <dcterms:created xsi:type="dcterms:W3CDTF">2020-01-15T14:38:33Z</dcterms:created>
  <dcterms:modified xsi:type="dcterms:W3CDTF">2020-11-22T18:04:04Z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