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66" r:id="rId2"/>
    <p:sldId id="263" r:id="rId3"/>
    <p:sldId id="268" r:id="rId4"/>
    <p:sldId id="267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22.11.2020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129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007 </a:t>
            </a:r>
          </a:p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Atıklar ve Çevre Kirliliği</a:t>
            </a: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275856" y="4423174"/>
            <a:ext cx="5184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</a:t>
            </a:r>
            <a:r>
              <a:rPr lang="tr-TR" altLang="tr-TR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ÇELİKLER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13004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640960" cy="1224136"/>
          </a:xfrm>
        </p:spPr>
        <p:txBody>
          <a:bodyPr/>
          <a:lstStyle/>
          <a:p>
            <a: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Kimyasalların </a:t>
            </a:r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Çevre Üzerindeki Etkileri</a:t>
            </a:r>
            <a:endParaRPr 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556792"/>
            <a:ext cx="8496944" cy="456937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Su ve Suyun Önemi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Suyun doğada </a:t>
            </a:r>
            <a:r>
              <a:rPr lang="tr-TR" dirty="0" smtClean="0"/>
              <a:t>Bulunuşu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Su </a:t>
            </a:r>
            <a:r>
              <a:rPr lang="tr-TR" dirty="0" smtClean="0"/>
              <a:t>Döngüsü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Türkiye ve Dünyadaki Su Kaynakları </a:t>
            </a:r>
            <a:r>
              <a:rPr lang="tr-TR" dirty="0" smtClean="0"/>
              <a:t>Potansiyeli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Kimyasalların Çevre Üzerindeki Etkileri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Sularda Oluşan Kirlenme Çeşitleri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Fiziksel  (Termik)  Kirlenme ve Etkisi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Biyolojik Kirlenme ve </a:t>
            </a:r>
            <a:r>
              <a:rPr lang="tr-TR" dirty="0" smtClean="0"/>
              <a:t>Etkisi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Kimyasal Kirlenme ve Etkisi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Radyoaktif Kirlilik ve Etkisi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38826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Kimyasalların Çevre Üzerindeki Etkileri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-457200">
              <a:buFont typeface="Wingdings" panose="05000000000000000000" pitchFamily="2" charset="2"/>
              <a:buChar char="Ø"/>
            </a:pPr>
            <a:r>
              <a:rPr lang="tr-TR" dirty="0" smtClean="0"/>
              <a:t>Su </a:t>
            </a:r>
            <a:r>
              <a:rPr lang="tr-TR" dirty="0"/>
              <a:t>Kirliliğinin Nedenleri </a:t>
            </a:r>
          </a:p>
          <a:p>
            <a:pPr marL="457200" lvl="1" indent="-457200">
              <a:buFont typeface="Wingdings" panose="05000000000000000000" pitchFamily="2" charset="2"/>
              <a:buChar char="Ø"/>
            </a:pPr>
            <a:r>
              <a:rPr lang="tr-TR" dirty="0"/>
              <a:t>WHO verilerine göre sularda kirletici </a:t>
            </a:r>
            <a:r>
              <a:rPr lang="tr-TR" dirty="0" smtClean="0"/>
              <a:t>etkenler </a:t>
            </a:r>
            <a:r>
              <a:rPr lang="tr-TR" dirty="0"/>
              <a:t>Kirli Su ve Kirlilik Sınırları</a:t>
            </a:r>
          </a:p>
          <a:p>
            <a:pPr marL="457200" lvl="1" indent="-457200">
              <a:buFont typeface="Wingdings" panose="05000000000000000000" pitchFamily="2" charset="2"/>
              <a:buChar char="Ø"/>
            </a:pPr>
            <a:r>
              <a:rPr lang="tr-TR" dirty="0"/>
              <a:t>Kirli Suyun Canlılara Etkisi</a:t>
            </a:r>
          </a:p>
          <a:p>
            <a:pPr marL="457200" lvl="1" indent="-457200">
              <a:buFont typeface="Wingdings" panose="05000000000000000000" pitchFamily="2" charset="2"/>
              <a:buChar char="Ø"/>
            </a:pPr>
            <a:r>
              <a:rPr lang="tr-TR" dirty="0"/>
              <a:t>Su Kirliliğinin Önlenmesi </a:t>
            </a:r>
          </a:p>
          <a:p>
            <a:pPr marL="457200" lvl="1" indent="-457200">
              <a:buFont typeface="Wingdings" panose="05000000000000000000" pitchFamily="2" charset="2"/>
              <a:buChar char="Ø"/>
            </a:pPr>
            <a:r>
              <a:rPr lang="tr-TR" dirty="0"/>
              <a:t>Su Sıkıntısı ve İklimler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4074078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718</TotalTime>
  <Words>88</Words>
  <Application>Microsoft Office PowerPoint</Application>
  <PresentationFormat>Ekran Gösterisi 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7" baseType="lpstr">
      <vt:lpstr>Arial</vt:lpstr>
      <vt:lpstr>Wingdings</vt:lpstr>
      <vt:lpstr>sunum_sablon</vt:lpstr>
      <vt:lpstr>PowerPoint Sunusu</vt:lpstr>
      <vt:lpstr>Kimyasalların Çevre Üzerindeki Etkileri</vt:lpstr>
      <vt:lpstr>Kimyasalların Çevre Üzerindeki Etkileri</vt:lpstr>
      <vt:lpstr>Kimyasalların Çevre Üzerindeki Etkileri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67</cp:revision>
  <cp:lastPrinted>1601-01-01T00:00:00Z</cp:lastPrinted>
  <dcterms:created xsi:type="dcterms:W3CDTF">2020-01-15T14:38:33Z</dcterms:created>
  <dcterms:modified xsi:type="dcterms:W3CDTF">2020-11-22T15:12:05Z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