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70" r:id="rId10"/>
    <p:sldId id="271" r:id="rId11"/>
    <p:sldId id="262" r:id="rId12"/>
    <p:sldId id="272" r:id="rId13"/>
    <p:sldId id="273" r:id="rId14"/>
    <p:sldId id="263" r:id="rId15"/>
    <p:sldId id="264" r:id="rId16"/>
    <p:sldId id="265" r:id="rId17"/>
    <p:sldId id="274" r:id="rId18"/>
    <p:sldId id="266" r:id="rId19"/>
    <p:sldId id="267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11.1.2020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" TargetMode="External"/><Relationship Id="rId2" Type="http://schemas.openxmlformats.org/officeDocument/2006/relationships/hyperlink" Target="http://www.tech-worm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ardus.org.tr/" TargetMode="External"/><Relationship Id="rId4" Type="http://schemas.openxmlformats.org/officeDocument/2006/relationships/hyperlink" Target="http://www.muhendisol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7772400" cy="1470025"/>
          </a:xfrm>
        </p:spPr>
        <p:txBody>
          <a:bodyPr/>
          <a:lstStyle/>
          <a:p>
            <a:r>
              <a:rPr lang="tr-TR" dirty="0" smtClean="0">
                <a:latin typeface="Adobe Caslon Pro Bold" pitchFamily="18" charset="-94"/>
              </a:rPr>
              <a:t>İŞLETİM SİSTEMLERİ</a:t>
            </a:r>
            <a:endParaRPr lang="tr-TR" dirty="0">
              <a:latin typeface="Adobe Caslon Pro Bold" pitchFamily="18" charset="-94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115616" y="2636912"/>
            <a:ext cx="6400800" cy="2160240"/>
          </a:xfrm>
        </p:spPr>
        <p:txBody>
          <a:bodyPr>
            <a:noAutofit/>
          </a:bodyPr>
          <a:lstStyle/>
          <a:p>
            <a:endParaRPr lang="tr-TR" sz="2800" dirty="0" smtClean="0"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4" name="Picture 4" descr="C:\Users\MAY\Desktop\pardus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9096" y="2132856"/>
            <a:ext cx="2564904" cy="2564904"/>
          </a:xfrm>
          <a:prstGeom prst="rect">
            <a:avLst/>
          </a:prstGeom>
          <a:noFill/>
        </p:spPr>
      </p:pic>
      <p:pic>
        <p:nvPicPr>
          <p:cNvPr id="5" name="Picture 2" descr="C:\Users\MAY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81736"/>
            <a:ext cx="2160240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dobe Garamond Pro Bold" pitchFamily="18" charset="-94"/>
              </a:rPr>
              <a:t>İŞLETİM SİSTEMİ NEDİR?</a:t>
            </a:r>
            <a:endParaRPr lang="tr-TR" dirty="0">
              <a:latin typeface="Adobe Garamond Pro Bold" pitchFamily="18" charset="-94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tr-TR" sz="2400" dirty="0" smtClean="0"/>
          </a:p>
          <a:p>
            <a:pPr algn="ctr">
              <a:buNone/>
            </a:pPr>
            <a:endParaRPr lang="tr-TR" sz="2400" dirty="0" smtClean="0"/>
          </a:p>
          <a:p>
            <a:pPr algn="ctr">
              <a:buNone/>
            </a:pPr>
            <a:r>
              <a:rPr lang="tr-TR" sz="2400" dirty="0" smtClean="0"/>
              <a:t>İşletim sistemi bilgisayarda çalışan bilgisayarı daha</a:t>
            </a:r>
          </a:p>
          <a:p>
            <a:pPr algn="ctr">
              <a:buNone/>
            </a:pPr>
            <a:r>
              <a:rPr lang="tr-TR" sz="2400" dirty="0" smtClean="0"/>
              <a:t>Kolay kullanabilmemizi sağlayan ,temel sistemleri ile</a:t>
            </a:r>
          </a:p>
          <a:p>
            <a:pPr algn="ctr">
              <a:buNone/>
            </a:pPr>
            <a:r>
              <a:rPr lang="tr-TR" sz="2400" dirty="0" smtClean="0"/>
              <a:t>Uygulama programlarını çalıştırmak  ve bilgisayara bağlı</a:t>
            </a:r>
          </a:p>
          <a:p>
            <a:pPr algn="ctr">
              <a:buNone/>
            </a:pPr>
            <a:r>
              <a:rPr lang="tr-TR" sz="2400" dirty="0" smtClean="0"/>
              <a:t>Bulunan donanımların doğrudan yönetim ve denetimden</a:t>
            </a:r>
          </a:p>
          <a:p>
            <a:pPr algn="ctr">
              <a:buNone/>
            </a:pPr>
            <a:r>
              <a:rPr lang="tr-TR" sz="2400" dirty="0" smtClean="0"/>
              <a:t>Sorumlu bulunan bir sistem yazılımları bütünüdür.</a:t>
            </a:r>
            <a:endParaRPr lang="tr-TR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MAY\Desktop\pardus_logo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1143" y="620688"/>
            <a:ext cx="3142857" cy="3142857"/>
          </a:xfrm>
          <a:prstGeom prst="rect">
            <a:avLst/>
          </a:prstGeom>
          <a:noFill/>
        </p:spPr>
      </p:pic>
      <p:pic>
        <p:nvPicPr>
          <p:cNvPr id="5" name="4 Resim" descr="indir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980728"/>
            <a:ext cx="2016224" cy="2371725"/>
          </a:xfrm>
          <a:prstGeom prst="rect">
            <a:avLst/>
          </a:prstGeom>
        </p:spPr>
      </p:pic>
      <p:pic>
        <p:nvPicPr>
          <p:cNvPr id="6" name="Picture 3" descr="C:\Users\MAY\Desktop\linux-tux-black-vector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3284984"/>
            <a:ext cx="3810000" cy="33059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İŞLETİM SİSTEMLERİNİN KULLANIM ALANLARI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/>
              <a:t>Gelişen teknoloji ve dijital dünyasında hemen</a:t>
            </a:r>
          </a:p>
          <a:p>
            <a:pPr>
              <a:buNone/>
            </a:pPr>
            <a:r>
              <a:rPr lang="tr-TR" sz="2800" dirty="0" smtClean="0"/>
              <a:t>hemen her elektronik ve mekanik gereçlerde</a:t>
            </a:r>
          </a:p>
          <a:p>
            <a:pPr>
              <a:buNone/>
            </a:pPr>
            <a:r>
              <a:rPr lang="tr-TR" sz="2800" dirty="0" smtClean="0"/>
              <a:t>donanımlar bulunmakta ve bu donanımları yöneten</a:t>
            </a:r>
          </a:p>
          <a:p>
            <a:pPr>
              <a:buNone/>
            </a:pPr>
            <a:r>
              <a:rPr lang="tr-TR" sz="2800" dirty="0" smtClean="0"/>
              <a:t>İşletim sistemi bulunmaktadır.Eski yıllarda sadece </a:t>
            </a:r>
          </a:p>
          <a:p>
            <a:pPr>
              <a:buNone/>
            </a:pPr>
            <a:r>
              <a:rPr lang="tr-TR" sz="2800" dirty="0" smtClean="0"/>
              <a:t>bilgisayar,oyun konsolları akıllı telefonlar ve</a:t>
            </a:r>
          </a:p>
          <a:p>
            <a:pPr>
              <a:buNone/>
            </a:pPr>
            <a:r>
              <a:rPr lang="tr-TR" sz="2800" dirty="0" smtClean="0"/>
              <a:t>elektronik ürünlerde bulunan işletim sistemleri şimdi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ise aksesuar olarak kol saatleri kulaklıklar</a:t>
            </a:r>
          </a:p>
          <a:p>
            <a:pPr>
              <a:buNone/>
            </a:pPr>
            <a:r>
              <a:rPr lang="tr-TR" dirty="0" smtClean="0"/>
              <a:t>ve hatta otomobiller bile yüksek donanımlı </a:t>
            </a:r>
          </a:p>
          <a:p>
            <a:pPr>
              <a:buNone/>
            </a:pPr>
            <a:r>
              <a:rPr lang="tr-TR" dirty="0" smtClean="0"/>
              <a:t>sistemlerde işlemektedir.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WİNDOWS İŞLETİM SİSTEMİ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/>
              <a:t>Her ne kadar kişisel bilgisayarlar için </a:t>
            </a:r>
          </a:p>
          <a:p>
            <a:pPr>
              <a:buNone/>
            </a:pPr>
            <a:r>
              <a:rPr lang="tr-TR" sz="2800" dirty="0" err="1" smtClean="0"/>
              <a:t>geliştirilsede</a:t>
            </a:r>
            <a:r>
              <a:rPr lang="tr-TR" sz="2800" dirty="0" smtClean="0"/>
              <a:t> günümüzde global teknoloji şirketleri de</a:t>
            </a:r>
          </a:p>
          <a:p>
            <a:pPr>
              <a:buNone/>
            </a:pPr>
            <a:r>
              <a:rPr lang="tr-TR" sz="2800" dirty="0" smtClean="0"/>
              <a:t>başta olmak üzere birçok alanda kullanımı </a:t>
            </a:r>
          </a:p>
          <a:p>
            <a:pPr>
              <a:buNone/>
            </a:pPr>
            <a:r>
              <a:rPr lang="tr-TR" sz="2800" dirty="0" smtClean="0"/>
              <a:t>devam etmektedir.1985 yılında </a:t>
            </a:r>
            <a:r>
              <a:rPr lang="tr-TR" sz="2800" dirty="0" err="1" smtClean="0"/>
              <a:t>microsoft</a:t>
            </a:r>
            <a:r>
              <a:rPr lang="tr-TR" sz="2800" dirty="0" smtClean="0"/>
              <a:t> firması </a:t>
            </a:r>
          </a:p>
          <a:p>
            <a:pPr>
              <a:buNone/>
            </a:pPr>
            <a:r>
              <a:rPr lang="tr-TR" sz="2800" dirty="0" smtClean="0"/>
              <a:t>tarafından kullanıma sunulan </a:t>
            </a:r>
            <a:r>
              <a:rPr lang="tr-TR" sz="2800" dirty="0" err="1" smtClean="0"/>
              <a:t>windows</a:t>
            </a:r>
            <a:r>
              <a:rPr lang="tr-TR" sz="2800" dirty="0" smtClean="0"/>
              <a:t> sürekli gelişen </a:t>
            </a:r>
          </a:p>
          <a:p>
            <a:pPr>
              <a:buNone/>
            </a:pPr>
            <a:r>
              <a:rPr lang="tr-TR" sz="2800" dirty="0" smtClean="0"/>
              <a:t>teknolojiye yönelik yatırımlarını sürdürmektedir.</a:t>
            </a:r>
          </a:p>
          <a:p>
            <a:pPr>
              <a:buNone/>
            </a:pPr>
            <a:endParaRPr lang="tr-TR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WİNDOWS İŞLETİM SİSTEMİ AÇIKLAMASI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/>
              <a:t>    Windows kullanıcıya grafik arabirimler ve görsel iletilerle yaklaşarak, programları çalıştırmak, komut vermek gibi klavyeden girdi yazma zorunluluğunu ortadan kaldıran, Microsoft firmasının geliştirdiği bir işletim sistemidir</a:t>
            </a:r>
          </a:p>
          <a:p>
            <a:pPr>
              <a:buNone/>
            </a:pPr>
            <a:endParaRPr lang="tr-TR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/>
              <a:t>.   Windows’ta işlemleri gerçekleştirmek için klavyeden komut girmek yerine aynı işlemler fare kullanılarak gerçekleştirilebilir. </a:t>
            </a:r>
            <a:r>
              <a:rPr lang="tr-TR" sz="2800" dirty="0" err="1" smtClean="0"/>
              <a:t>Ms</a:t>
            </a:r>
            <a:r>
              <a:rPr lang="tr-TR" sz="2800" dirty="0" smtClean="0"/>
              <a:t>-</a:t>
            </a:r>
            <a:r>
              <a:rPr lang="tr-TR" sz="2800" dirty="0" err="1" smtClean="0"/>
              <a:t>Dos</a:t>
            </a:r>
            <a:r>
              <a:rPr lang="tr-TR" sz="2800" dirty="0" smtClean="0"/>
              <a:t> ise Microsoft firmasının geliştirdiği bir DOS sistemidir.</a:t>
            </a:r>
          </a:p>
          <a:p>
            <a:pPr>
              <a:buNone/>
            </a:pPr>
            <a:endParaRPr lang="tr-TR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 Black" pitchFamily="34" charset="0"/>
              </a:rPr>
              <a:t>MS-DOS NEDİR?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tr-TR" dirty="0" smtClean="0"/>
              <a:t>MS-DOS Kullanıcı grafik </a:t>
            </a:r>
            <a:r>
              <a:rPr lang="tr-TR" dirty="0" err="1" smtClean="0"/>
              <a:t>arayüzüne</a:t>
            </a:r>
            <a:r>
              <a:rPr lang="tr-TR" dirty="0" smtClean="0"/>
              <a:t> (GUI) sahip olmayan ve komutlar yardımıyla kontrol edilen Microsoft’un ilk işletim sistemidir. MS-DOS işletim sistemi tamamen Microsoft’un ürünü değildir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tr-TR" dirty="0" smtClean="0"/>
              <a:t>. Sistem ilk defa Tim </a:t>
            </a:r>
            <a:r>
              <a:rPr lang="tr-TR" dirty="0" err="1" smtClean="0"/>
              <a:t>Peterson</a:t>
            </a:r>
            <a:r>
              <a:rPr lang="tr-TR" dirty="0" smtClean="0"/>
              <a:t> tarafından 1981 yılında hazırlanmış ve Microsoft ile şekillendirilerek IBM(İlk kişisel bilgisayar) bilgisayarlarda kullanılması için sunulmuştur.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MS-DOS</a:t>
            </a:r>
            <a:endParaRPr lang="tr-TR" dirty="0"/>
          </a:p>
        </p:txBody>
      </p:sp>
      <p:pic>
        <p:nvPicPr>
          <p:cNvPr id="4" name="Picture 2" descr="C:\Users\MAY\Desktop\Microsoft_Visual_Basic_for_MS-DOS_Professional_Edition_Version1.0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latin typeface="Arial Black" pitchFamily="34" charset="0"/>
              </a:rPr>
              <a:t>WİNDOWS 10 SİSTEM GEREKSİNİMLERİ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b="1" dirty="0" smtClean="0"/>
              <a:t>İşlemci:</a:t>
            </a:r>
            <a:r>
              <a:rPr lang="tr-TR" dirty="0" smtClean="0"/>
              <a:t> 1 </a:t>
            </a:r>
            <a:r>
              <a:rPr lang="tr-TR" dirty="0" err="1" smtClean="0"/>
              <a:t>gigahertz</a:t>
            </a:r>
            <a:r>
              <a:rPr lang="tr-TR" dirty="0" smtClean="0"/>
              <a:t> (GHz) veya daha hızlı işlemci</a:t>
            </a:r>
          </a:p>
          <a:p>
            <a:r>
              <a:rPr lang="tr-TR" b="1" dirty="0" smtClean="0"/>
              <a:t>RAM:</a:t>
            </a:r>
            <a:r>
              <a:rPr lang="tr-TR" dirty="0" smtClean="0"/>
              <a:t> 32-bit için 1 gigabayt (GB) veya 64-bit için 2 GB</a:t>
            </a:r>
          </a:p>
          <a:p>
            <a:r>
              <a:rPr lang="tr-TR" b="1" dirty="0" smtClean="0"/>
              <a:t>Sabit disk alanı:</a:t>
            </a:r>
            <a:r>
              <a:rPr lang="tr-TR" dirty="0" smtClean="0"/>
              <a:t> 32-bit işletim sistemi için 16 GB, 64-bit için 20 GB</a:t>
            </a:r>
          </a:p>
          <a:p>
            <a:pPr fontAlgn="base"/>
            <a:r>
              <a:rPr lang="tr-TR" b="1" dirty="0" smtClean="0"/>
              <a:t>Ekran kartı:</a:t>
            </a:r>
            <a:r>
              <a:rPr lang="tr-TR" dirty="0" smtClean="0"/>
              <a:t> </a:t>
            </a:r>
            <a:r>
              <a:rPr lang="tr-TR" dirty="0" err="1" smtClean="0"/>
              <a:t>DirectX</a:t>
            </a:r>
            <a:r>
              <a:rPr lang="tr-TR" dirty="0" smtClean="0"/>
              <a:t> 9 veya sonrası (WWDM 1.0 sürücüsüyle)</a:t>
            </a:r>
          </a:p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MAY\Desktop\windows-10-14328-580797c43df78cbc285096a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76672"/>
            <a:ext cx="9143999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windows-thumbnail-1280x7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352928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Y\Desktop\pardu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 Black" pitchFamily="34" charset="0"/>
              </a:rPr>
              <a:t>PARDUS TARİHÇESİ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/>
              <a:t>    </a:t>
            </a:r>
            <a:r>
              <a:rPr lang="tr-TR" sz="2800" dirty="0" err="1" smtClean="0"/>
              <a:t>Pardus</a:t>
            </a:r>
            <a:r>
              <a:rPr lang="tr-TR" sz="2800" dirty="0" smtClean="0"/>
              <a:t>, Linux dağıtımı projesidir. </a:t>
            </a:r>
            <a:r>
              <a:rPr lang="tr-TR" sz="2800" dirty="0" err="1" smtClean="0"/>
              <a:t>Pardus</a:t>
            </a:r>
            <a:r>
              <a:rPr lang="tr-TR" sz="2800" dirty="0" smtClean="0"/>
              <a:t> İşletim</a:t>
            </a:r>
          </a:p>
          <a:p>
            <a:pPr>
              <a:buNone/>
            </a:pPr>
            <a:r>
              <a:rPr lang="tr-TR" sz="2800" dirty="0" smtClean="0"/>
              <a:t>    Sistemi GPL (Genel Kamu Lisansı) ile dağıtılan</a:t>
            </a:r>
          </a:p>
          <a:p>
            <a:pPr>
              <a:buNone/>
            </a:pPr>
            <a:r>
              <a:rPr lang="tr-TR" sz="2800" dirty="0" smtClean="0"/>
              <a:t>   açık kaynak kodlu özgür yazılım ürünüdür.</a:t>
            </a:r>
          </a:p>
          <a:p>
            <a:pPr>
              <a:buNone/>
            </a:pPr>
            <a:r>
              <a:rPr lang="tr-TR" sz="2800" dirty="0" smtClean="0"/>
              <a:t>   </a:t>
            </a:r>
            <a:r>
              <a:rPr lang="tr-TR" sz="2800" b="1" dirty="0" err="1" smtClean="0"/>
              <a:t>Pardus</a:t>
            </a:r>
            <a:r>
              <a:rPr lang="tr-TR" sz="2800" b="1" dirty="0" smtClean="0"/>
              <a:t> İşletim Sistemi </a:t>
            </a:r>
            <a:r>
              <a:rPr lang="tr-TR" sz="2800" dirty="0" smtClean="0"/>
              <a:t>Linux çekirdeğini kullanmaktadır. </a:t>
            </a:r>
          </a:p>
          <a:p>
            <a:pPr>
              <a:buNone/>
            </a:pPr>
            <a:endParaRPr lang="tr-TR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tr-TR" dirty="0" smtClean="0"/>
              <a:t> Bu işletim sisteminin planlamasına 2003 yılında başlanmış olup ilk kararlı sürümü 27 Aralık 2005’te çıkarılmıştır. </a:t>
            </a:r>
            <a:r>
              <a:rPr lang="tr-TR" dirty="0" err="1" smtClean="0"/>
              <a:t>Pardus</a:t>
            </a:r>
            <a:r>
              <a:rPr lang="tr-TR" dirty="0" smtClean="0"/>
              <a:t> ismi Anadolu Parsı’nın bilimsel adı olan </a:t>
            </a:r>
            <a:r>
              <a:rPr lang="tr-TR" b="1" i="1" dirty="0" err="1" smtClean="0"/>
              <a:t>Panthera</a:t>
            </a:r>
            <a:r>
              <a:rPr lang="tr-TR" b="1" i="1" dirty="0" smtClean="0"/>
              <a:t> </a:t>
            </a:r>
            <a:r>
              <a:rPr lang="tr-TR" b="1" i="1" dirty="0" err="1" smtClean="0"/>
              <a:t>pardus</a:t>
            </a:r>
            <a:r>
              <a:rPr lang="tr-TR" b="1" i="1" dirty="0" smtClean="0"/>
              <a:t> </a:t>
            </a:r>
            <a:r>
              <a:rPr lang="tr-TR" b="1" i="1" dirty="0" err="1" smtClean="0"/>
              <a:t>tulliana</a:t>
            </a:r>
            <a:r>
              <a:rPr lang="tr-TR" i="1" dirty="0" smtClean="0"/>
              <a:t>‘</a:t>
            </a:r>
            <a:r>
              <a:rPr lang="tr-TR" dirty="0" smtClean="0"/>
              <a:t>dan gelmiştir.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PARDUS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800" dirty="0" err="1" smtClean="0"/>
              <a:t>Pardus</a:t>
            </a:r>
            <a:r>
              <a:rPr lang="tr-TR" sz="2800" dirty="0" smtClean="0"/>
              <a:t> bilişim okur yazarlığına sahip bilgisayar</a:t>
            </a:r>
          </a:p>
          <a:p>
            <a:pPr>
              <a:buNone/>
            </a:pPr>
            <a:r>
              <a:rPr lang="tr-TR" sz="2800" dirty="0" smtClean="0"/>
              <a:t>kullanıcıları için temel bir işletim sistemi </a:t>
            </a:r>
          </a:p>
          <a:p>
            <a:pPr>
              <a:buNone/>
            </a:pPr>
            <a:r>
              <a:rPr lang="tr-TR" sz="2800" dirty="0" smtClean="0"/>
              <a:t>olup mevcut Linux dağıtımlarının üstün taraflarını </a:t>
            </a:r>
          </a:p>
          <a:p>
            <a:pPr>
              <a:buNone/>
            </a:pPr>
            <a:r>
              <a:rPr lang="tr-TR" sz="2800" dirty="0" smtClean="0"/>
              <a:t>kavram mimari yada kod olarak kullanan </a:t>
            </a:r>
          </a:p>
          <a:p>
            <a:pPr>
              <a:buNone/>
            </a:pPr>
            <a:r>
              <a:rPr lang="tr-TR" sz="2800" dirty="0" smtClean="0"/>
              <a:t>bir ulusal dağıtım projesidir.</a:t>
            </a:r>
            <a:r>
              <a:rPr lang="tr-TR" sz="2800" dirty="0" err="1" smtClean="0"/>
              <a:t>Pardus</a:t>
            </a:r>
            <a:r>
              <a:rPr lang="tr-TR" sz="2800" dirty="0" smtClean="0"/>
              <a:t> 2013 </a:t>
            </a:r>
          </a:p>
          <a:p>
            <a:pPr>
              <a:buNone/>
            </a:pPr>
            <a:r>
              <a:rPr lang="tr-TR" sz="2800" dirty="0" smtClean="0"/>
              <a:t>sürümü ile beraber </a:t>
            </a:r>
            <a:r>
              <a:rPr lang="tr-TR" sz="2800" dirty="0" err="1" smtClean="0"/>
              <a:t>Debian</a:t>
            </a:r>
            <a:r>
              <a:rPr lang="tr-TR" sz="2800" dirty="0" smtClean="0"/>
              <a:t> işletimine geçmiştir.</a:t>
            </a:r>
            <a:endParaRPr lang="tr-TR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KAYNAKÇA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>
                <a:hlinkClick r:id="rId2"/>
              </a:rPr>
              <a:t>www.</a:t>
            </a:r>
            <a:r>
              <a:rPr lang="tr-TR" dirty="0" err="1" smtClean="0">
                <a:hlinkClick r:id="rId2"/>
              </a:rPr>
              <a:t>tech</a:t>
            </a:r>
            <a:r>
              <a:rPr lang="tr-TR" dirty="0" smtClean="0">
                <a:hlinkClick r:id="rId2"/>
              </a:rPr>
              <a:t>-</a:t>
            </a:r>
            <a:r>
              <a:rPr lang="tr-TR" dirty="0" err="1" smtClean="0">
                <a:hlinkClick r:id="rId2"/>
              </a:rPr>
              <a:t>worm</a:t>
            </a:r>
            <a:r>
              <a:rPr lang="tr-TR" dirty="0" smtClean="0">
                <a:hlinkClick r:id="rId2"/>
              </a:rPr>
              <a:t>.com</a:t>
            </a:r>
            <a:endParaRPr lang="tr-TR" dirty="0" smtClean="0"/>
          </a:p>
          <a:p>
            <a:r>
              <a:rPr lang="tr-TR" dirty="0" err="1" smtClean="0"/>
              <a:t>shiftdelete</a:t>
            </a:r>
            <a:r>
              <a:rPr lang="tr-TR" dirty="0" smtClean="0"/>
              <a:t>.net</a:t>
            </a:r>
          </a:p>
          <a:p>
            <a:r>
              <a:rPr lang="tr-TR" dirty="0" err="1" smtClean="0"/>
              <a:t>wmaraci</a:t>
            </a:r>
            <a:r>
              <a:rPr lang="tr-TR" dirty="0" smtClean="0"/>
              <a:t>.com</a:t>
            </a:r>
          </a:p>
          <a:p>
            <a:r>
              <a:rPr lang="tr-TR" dirty="0" smtClean="0"/>
              <a:t>forum.</a:t>
            </a:r>
            <a:r>
              <a:rPr lang="tr-TR" dirty="0" err="1" smtClean="0"/>
              <a:t>ayyildiz</a:t>
            </a:r>
            <a:r>
              <a:rPr lang="tr-TR" dirty="0" smtClean="0"/>
              <a:t>.org</a:t>
            </a:r>
          </a:p>
          <a:p>
            <a:r>
              <a:rPr lang="tr-TR" dirty="0" smtClean="0"/>
              <a:t>www.</a:t>
            </a:r>
            <a:r>
              <a:rPr lang="tr-TR" dirty="0" err="1" smtClean="0"/>
              <a:t>chip</a:t>
            </a:r>
            <a:r>
              <a:rPr lang="tr-TR" dirty="0" smtClean="0"/>
              <a:t>.com.tr</a:t>
            </a:r>
          </a:p>
          <a:p>
            <a:r>
              <a:rPr lang="tr-TR" dirty="0" smtClean="0">
                <a:hlinkClick r:id="rId3"/>
              </a:rPr>
              <a:t>www.</a:t>
            </a:r>
            <a:r>
              <a:rPr lang="tr-TR" dirty="0" err="1" smtClean="0">
                <a:hlinkClick r:id="rId3"/>
              </a:rPr>
              <a:t>microsoft</a:t>
            </a:r>
            <a:r>
              <a:rPr lang="tr-TR" dirty="0" smtClean="0">
                <a:hlinkClick r:id="rId3"/>
              </a:rPr>
              <a:t>.com</a:t>
            </a:r>
            <a:endParaRPr lang="tr-TR" dirty="0" smtClean="0"/>
          </a:p>
          <a:p>
            <a:r>
              <a:rPr lang="tr-TR" dirty="0" smtClean="0">
                <a:hlinkClick r:id="rId4"/>
              </a:rPr>
              <a:t>www.</a:t>
            </a:r>
            <a:r>
              <a:rPr lang="tr-TR" dirty="0" err="1" smtClean="0">
                <a:hlinkClick r:id="rId4"/>
              </a:rPr>
              <a:t>muhendisol</a:t>
            </a:r>
            <a:r>
              <a:rPr lang="tr-TR" dirty="0" smtClean="0">
                <a:hlinkClick r:id="rId4"/>
              </a:rPr>
              <a:t>.com</a:t>
            </a:r>
            <a:endParaRPr lang="tr-TR" dirty="0" smtClean="0"/>
          </a:p>
          <a:p>
            <a:r>
              <a:rPr lang="tr-TR" dirty="0" smtClean="0">
                <a:hlinkClick r:id="rId5"/>
              </a:rPr>
              <a:t>https://www.pardus.org.tr/</a:t>
            </a: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318</Words>
  <Application>Microsoft Office PowerPoint</Application>
  <PresentationFormat>Ekran Gösterisi (4:3)</PresentationFormat>
  <Paragraphs>61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Ofis Teması</vt:lpstr>
      <vt:lpstr>İŞLETİM SİSTEMLERİ</vt:lpstr>
      <vt:lpstr>İŞLETİM SİSTEMİ NEDİR?</vt:lpstr>
      <vt:lpstr>PowerPoint Sunusu</vt:lpstr>
      <vt:lpstr>İŞLETİM SİSTEMLERİNİN KULLANIM ALANLARI</vt:lpstr>
      <vt:lpstr>PowerPoint Sunusu</vt:lpstr>
      <vt:lpstr>WİNDOWS İŞLETİM SİSTEMİ</vt:lpstr>
      <vt:lpstr>WİNDOWS İŞLETİM SİSTEMİ AÇIKLAMASI </vt:lpstr>
      <vt:lpstr>PowerPoint Sunusu</vt:lpstr>
      <vt:lpstr>MS-DOS NEDİR?</vt:lpstr>
      <vt:lpstr>PowerPoint Sunusu</vt:lpstr>
      <vt:lpstr>MS-DOS</vt:lpstr>
      <vt:lpstr>WİNDOWS 10 SİSTEM GEREKSİNİMLERİ</vt:lpstr>
      <vt:lpstr>PowerPoint Sunusu</vt:lpstr>
      <vt:lpstr>PowerPoint Sunusu</vt:lpstr>
      <vt:lpstr>PowerPoint Sunusu</vt:lpstr>
      <vt:lpstr>PARDUS TARİHÇESİ</vt:lpstr>
      <vt:lpstr>PowerPoint Sunusu</vt:lpstr>
      <vt:lpstr>PARDUS</vt:lpstr>
      <vt:lpstr>KAYNAKÇA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İŞLETİM SİSTEMLERİ</dc:title>
  <dc:creator>özkan</dc:creator>
  <cp:lastModifiedBy>vkmyo55</cp:lastModifiedBy>
  <cp:revision>10</cp:revision>
  <dcterms:created xsi:type="dcterms:W3CDTF">2019-11-22T08:39:38Z</dcterms:created>
  <dcterms:modified xsi:type="dcterms:W3CDTF">2020-01-11T14:16:45Z</dcterms:modified>
</cp:coreProperties>
</file>