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65"/>
  </p:handoutMasterIdLst>
  <p:sldIdLst>
    <p:sldId id="256" r:id="rId3"/>
    <p:sldId id="842" r:id="rId4"/>
    <p:sldId id="843" r:id="rId5"/>
    <p:sldId id="844" r:id="rId6"/>
    <p:sldId id="845" r:id="rId7"/>
    <p:sldId id="846" r:id="rId8"/>
    <p:sldId id="847" r:id="rId9"/>
    <p:sldId id="848" r:id="rId10"/>
    <p:sldId id="849" r:id="rId11"/>
    <p:sldId id="850" r:id="rId12"/>
    <p:sldId id="851" r:id="rId13"/>
    <p:sldId id="852" r:id="rId14"/>
    <p:sldId id="853" r:id="rId15"/>
    <p:sldId id="854" r:id="rId16"/>
    <p:sldId id="855" r:id="rId17"/>
    <p:sldId id="856" r:id="rId18"/>
    <p:sldId id="857" r:id="rId19"/>
    <p:sldId id="858" r:id="rId20"/>
    <p:sldId id="859" r:id="rId21"/>
    <p:sldId id="860" r:id="rId22"/>
    <p:sldId id="862" r:id="rId23"/>
    <p:sldId id="864" r:id="rId24"/>
    <p:sldId id="865" r:id="rId25"/>
    <p:sldId id="870" r:id="rId26"/>
    <p:sldId id="871" r:id="rId27"/>
    <p:sldId id="872" r:id="rId28"/>
    <p:sldId id="873" r:id="rId30"/>
    <p:sldId id="868" r:id="rId31"/>
    <p:sldId id="874" r:id="rId32"/>
    <p:sldId id="875" r:id="rId33"/>
    <p:sldId id="876" r:id="rId34"/>
    <p:sldId id="877" r:id="rId35"/>
    <p:sldId id="878" r:id="rId36"/>
    <p:sldId id="879" r:id="rId37"/>
    <p:sldId id="880" r:id="rId38"/>
    <p:sldId id="869" r:id="rId39"/>
    <p:sldId id="881" r:id="rId40"/>
    <p:sldId id="882" r:id="rId41"/>
    <p:sldId id="883" r:id="rId42"/>
    <p:sldId id="884" r:id="rId43"/>
    <p:sldId id="885" r:id="rId44"/>
    <p:sldId id="886" r:id="rId45"/>
    <p:sldId id="887" r:id="rId46"/>
    <p:sldId id="888" r:id="rId47"/>
    <p:sldId id="889" r:id="rId48"/>
    <p:sldId id="891" r:id="rId49"/>
    <p:sldId id="895" r:id="rId50"/>
    <p:sldId id="892" r:id="rId51"/>
    <p:sldId id="893" r:id="rId52"/>
    <p:sldId id="894" r:id="rId53"/>
    <p:sldId id="890" r:id="rId54"/>
    <p:sldId id="896" r:id="rId55"/>
    <p:sldId id="903" r:id="rId56"/>
    <p:sldId id="904" r:id="rId57"/>
    <p:sldId id="905" r:id="rId58"/>
    <p:sldId id="897" r:id="rId59"/>
    <p:sldId id="898" r:id="rId60"/>
    <p:sldId id="899" r:id="rId61"/>
    <p:sldId id="900" r:id="rId62"/>
    <p:sldId id="901" r:id="rId63"/>
    <p:sldId id="902" r:id="rId64"/>
  </p:sldIdLst>
  <p:sldSz cx="9144000" cy="6858000" type="screen4x3"/>
  <p:notesSz cx="6858000" cy="9144000"/>
  <p:defaultTextStyle>
    <a:defPPr>
      <a:defRPr lang="tr-T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FFFF99"/>
    <a:srgbClr val="CC9900"/>
    <a:srgbClr val="CCCC00"/>
    <a:srgbClr val="663300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60"/>
    <p:restoredTop sz="94623"/>
  </p:normalViewPr>
  <p:slideViewPr>
    <p:cSldViewPr showGuides="1">
      <p:cViewPr varScale="1">
        <p:scale>
          <a:sx n="110" d="100"/>
          <a:sy n="110" d="100"/>
        </p:scale>
        <p:origin x="15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handoutMaster" Target="handoutMasters/handoutMaster1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E562DB-46B8-44B6-92D6-450D627BA983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576798-AC73-4E53-B1FB-1B2FEB6CFCEC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52E5D-D014-46D3-AD28-312D9D16A2E5}" type="datetimeFigureOut">
              <a:rPr kumimoji="0" 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Asıl metin stillerini düzenlemek için tıklatın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İkinci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Üçüncü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Dördüncü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Beşinci düzey</a:t>
            </a:r>
            <a:endParaRPr kumimoji="0" lang="tr-T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E83996-305A-4380-8AC5-C774448E55AE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70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7027" name="Not Yer Tutucusu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tr-TR" altLang="tr-TR" dirty="0"/>
          </a:p>
        </p:txBody>
      </p:sp>
      <p:sp>
        <p:nvSpPr>
          <p:cNvPr id="257028" name="Slayt Numarası Yer Tutucus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tr-TR" altLang="tr-T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9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9315" name="Not Yer Tutucusu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tr-TR" altLang="tr-TR" dirty="0"/>
          </a:p>
        </p:txBody>
      </p:sp>
      <p:sp>
        <p:nvSpPr>
          <p:cNvPr id="269316" name="Slayt Numarası Yer Tutucus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tr-TR" altLang="tr-TR" dirty="0"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tr-TR" altLang="tr-TR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8" name="Group 5"/>
            <p:cNvGrpSpPr/>
            <p:nvPr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tr-TR" altLang="tr-TR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531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  <a:endParaRPr lang="tr-TR" altLang="tr-TR" noProof="0" smtClean="0"/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  <a:endParaRPr lang="tr-TR" altLang="tr-TR" noProof="0" smtClean="0"/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25B5C6-8FFE-4B34-9847-4DC2E167FC43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tr-TR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1B4EF7-DC60-4974-9F9E-05CA468B67E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r-TR" alt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9" name="Rectang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tr-TR" altLang="tr-TR" dirty="0"/>
              <a:t>Asıl başlık stili için tıklatın</a:t>
            </a:r>
            <a:endParaRPr lang="tr-TR" altLang="tr-TR" dirty="0"/>
          </a:p>
        </p:txBody>
      </p:sp>
      <p:sp>
        <p:nvSpPr>
          <p:cNvPr id="1030" name="Rectangle 1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tr-TR" altLang="tr-TR" dirty="0"/>
              <a:t>Asıl metin stillerini düzenlemek için tıklatın</a:t>
            </a:r>
            <a:endParaRPr lang="tr-TR" altLang="tr-TR" dirty="0"/>
          </a:p>
          <a:p>
            <a:pPr lvl="1"/>
            <a:r>
              <a:rPr lang="tr-TR" altLang="tr-TR" dirty="0"/>
              <a:t>İkinci düzey</a:t>
            </a:r>
            <a:endParaRPr lang="tr-TR" altLang="tr-TR" dirty="0"/>
          </a:p>
          <a:p>
            <a:pPr lvl="2"/>
            <a:r>
              <a:rPr lang="tr-TR" altLang="tr-TR" dirty="0"/>
              <a:t>Üçüncü düzey</a:t>
            </a:r>
            <a:endParaRPr lang="tr-TR" altLang="tr-TR" dirty="0"/>
          </a:p>
          <a:p>
            <a:pPr lvl="3"/>
            <a:r>
              <a:rPr lang="tr-TR" altLang="tr-TR" dirty="0"/>
              <a:t>Dördüncü düzey</a:t>
            </a:r>
            <a:endParaRPr lang="tr-TR" altLang="tr-TR" dirty="0"/>
          </a:p>
          <a:p>
            <a:pPr lvl="4"/>
            <a:r>
              <a:rPr lang="tr-TR" altLang="tr-TR" dirty="0"/>
              <a:t>Beşinci düzey</a:t>
            </a:r>
            <a:endParaRPr lang="tr-TR" altLang="tr-TR" dirty="0"/>
          </a:p>
        </p:txBody>
      </p:sp>
      <p:sp>
        <p:nvSpPr>
          <p:cNvPr id="635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mevzuat.gov.tr/MevzuatMetin/19.5.49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resmigazete.gov.tr/eskiler/2020/02/20200220-1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resmigazete.gov.tr/eskiler/2020/06/20200630-14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hyperlink" Target="https://www.resmigazete.gov.tr/eskiler/2021/02/20210210-4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hyperlink" Target="https://www.resmigazete.gov.tr/eskiler/2021/02/20210210-5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wmf"/><Relationship Id="rId1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wmf"/><Relationship Id="rId1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wmf"/><Relationship Id="rId1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wmf"/><Relationship Id="rId1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 hasCustomPrompt="1"/>
          </p:nvPr>
        </p:nvSpPr>
        <p:spPr>
          <a:xfrm>
            <a:off x="2590800" y="1524000"/>
            <a:ext cx="6553200" cy="2819400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tr-TR" altLang="tr-TR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Konumsal Veri Altyapıları</a:t>
            </a:r>
            <a:endParaRPr lang="tr-TR" altLang="tr-TR" sz="4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4"/>
          <p:cNvSpPr>
            <a:spLocks noGrp="1"/>
          </p:cNvSpPr>
          <p:nvPr>
            <p:ph type="subTitle" idx="1" hasCustomPrompt="1"/>
          </p:nvPr>
        </p:nvSpPr>
        <p:spPr>
          <a:xfrm>
            <a:off x="4648200" y="4419600"/>
            <a:ext cx="43434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SzPct val="75000"/>
            </a:pPr>
            <a:r>
              <a:rPr lang="tr-TR" altLang="tr-TR" sz="2800" b="1" dirty="0">
                <a:latin typeface="+mn-lt"/>
                <a:ea typeface="+mn-ea"/>
                <a:cs typeface="+mn-cs"/>
              </a:rPr>
              <a:t>Prof. Dr. Derya ÖZTÜRK</a:t>
            </a:r>
            <a:endParaRPr lang="tr-TR" altLang="tr-TR" sz="2800" b="1" dirty="0">
              <a:latin typeface="+mn-lt"/>
              <a:ea typeface="+mn-ea"/>
              <a:cs typeface="+mn-cs"/>
            </a:endParaRPr>
          </a:p>
          <a:p>
            <a:pPr eaLnBrk="1" hangingPunct="1">
              <a:buSzPct val="75000"/>
            </a:pPr>
            <a:r>
              <a:rPr lang="tr-TR" altLang="tr-TR" sz="2800" b="1" dirty="0">
                <a:latin typeface="+mn-lt"/>
                <a:ea typeface="+mn-ea"/>
                <a:cs typeface="+mn-cs"/>
              </a:rPr>
              <a:t>Samsun, 26 Mayıs 2025</a:t>
            </a:r>
            <a:endParaRPr lang="tr-TR" altLang="tr-TR" sz="28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961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763" y="1371600"/>
            <a:ext cx="8372475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064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963" y="304800"/>
            <a:ext cx="6696075" cy="638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166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361950"/>
            <a:ext cx="5867400" cy="649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26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33400"/>
            <a:ext cx="74676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269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3352800"/>
            <a:ext cx="744855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371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533400"/>
            <a:ext cx="8734425" cy="535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47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0"/>
            <a:ext cx="8648700" cy="449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609600"/>
            <a:ext cx="8763000" cy="5510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67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75" y="762000"/>
            <a:ext cx="8594725" cy="1268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78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286000"/>
            <a:ext cx="8550275" cy="1179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678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775075"/>
            <a:ext cx="8532813" cy="178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78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57200"/>
            <a:ext cx="7426325" cy="506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78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562600"/>
            <a:ext cx="754380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88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33400"/>
            <a:ext cx="7696200" cy="483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88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514975"/>
            <a:ext cx="6224588" cy="1265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Rectangle 2"/>
          <p:cNvSpPr>
            <a:spLocks noGrp="1"/>
          </p:cNvSpPr>
          <p:nvPr>
            <p:ph type="title" hasCustomPrompt="1"/>
          </p:nvPr>
        </p:nvSpPr>
        <p:spPr>
          <a:xfrm>
            <a:off x="152400" y="457200"/>
            <a:ext cx="8763000" cy="1676400"/>
          </a:xfrm>
        </p:spPr>
        <p:txBody>
          <a:bodyPr vert="horz" wrap="square" lIns="91440" tIns="45720" rIns="91440" bIns="45720" anchor="ctr" anchorCtr="0"/>
          <a:p>
            <a:r>
              <a:rPr lang="tr-TR" altLang="tr-TR" sz="3600" b="1" dirty="0"/>
              <a:t>Coğrafi Bilgi Sistemleri Hakkında Cumhurbaşkanlığı Kararnamesi</a:t>
            </a:r>
            <a:endParaRPr lang="tr-TR" altLang="tr-TR" sz="3600" b="1" dirty="0"/>
          </a:p>
        </p:txBody>
      </p:sp>
      <p:sp>
        <p:nvSpPr>
          <p:cNvPr id="231427" name="Rectangle 3"/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8229600" cy="38862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tr-TR" altLang="tr-TR" sz="2800" dirty="0"/>
              <a:t>Cumhurbaşkanlığı Kararnamesinin Sayısı: 49 </a:t>
            </a:r>
            <a:endParaRPr lang="tr-TR" altLang="tr-TR" sz="2800" dirty="0"/>
          </a:p>
          <a:p>
            <a:pPr eaLnBrk="1" hangingPunct="1"/>
            <a:r>
              <a:rPr lang="tr-TR" altLang="tr-TR" sz="2800" dirty="0"/>
              <a:t>7/11/2019 tarihinde 30941 Sayılı Resmi Gazetede yayımlanarak yürürlüğe girmiştir.</a:t>
            </a:r>
            <a:endParaRPr lang="tr-TR" altLang="tr-TR" sz="2800" dirty="0"/>
          </a:p>
          <a:p>
            <a:pPr eaLnBrk="1" hangingPunct="1"/>
            <a:r>
              <a:rPr lang="tr-TR" altLang="tr-TR" sz="2400" dirty="0">
                <a:hlinkClick r:id="rId1"/>
              </a:rPr>
              <a:t>https://www.mevzuat.gov.tr/MevzuatMetin/19.5.49.pdf</a:t>
            </a:r>
            <a:endParaRPr lang="tr-TR" altLang="tr-TR" sz="2400" dirty="0"/>
          </a:p>
          <a:p>
            <a:pPr eaLnBrk="1" hangingPunct="1"/>
            <a:endParaRPr lang="tr-TR" altLang="tr-T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98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"/>
            <a:ext cx="7743825" cy="639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0882" name="Rectangle 2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7696200" cy="1676400"/>
          </a:xfrm>
        </p:spPr>
        <p:txBody>
          <a:bodyPr vert="horz" wrap="square" lIns="91440" tIns="45720" rIns="91440" bIns="45720" anchor="ctr" anchorCtr="0"/>
          <a:p>
            <a:r>
              <a:rPr lang="tr-TR" altLang="tr-TR" sz="3600" b="1" dirty="0"/>
              <a:t>Coğrafi Bilgi Sistemleri İle Bazı Kanunlarda Değişiklik Yapılması Hakkında Kanun</a:t>
            </a:r>
            <a:endParaRPr lang="tr-TR" altLang="tr-TR" sz="3600" b="1" dirty="0"/>
          </a:p>
        </p:txBody>
      </p:sp>
      <p:sp>
        <p:nvSpPr>
          <p:cNvPr id="250883" name="Rectangle 3"/>
          <p:cNvSpPr>
            <a:spLocks noGrp="1"/>
          </p:cNvSpPr>
          <p:nvPr>
            <p:ph idx="1" hasCustomPrompt="1"/>
          </p:nvPr>
        </p:nvSpPr>
        <p:spPr>
          <a:xfrm>
            <a:off x="457200" y="2362200"/>
            <a:ext cx="8229600" cy="38862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tr-TR" altLang="tr-TR" sz="2800" dirty="0"/>
              <a:t>Kanun No: 7221</a:t>
            </a:r>
            <a:endParaRPr lang="tr-TR" altLang="tr-TR" sz="2800" dirty="0"/>
          </a:p>
          <a:p>
            <a:pPr eaLnBrk="1" hangingPunct="1"/>
            <a:r>
              <a:rPr lang="tr-TR" altLang="tr-TR" sz="2800" dirty="0"/>
              <a:t> 20/02/2020  tarihinde 31045 Sayılı Resmi Gazetede yayımlanarak yürürlüğe girmiştir.</a:t>
            </a:r>
            <a:endParaRPr lang="tr-TR" altLang="tr-TR" sz="2800" dirty="0"/>
          </a:p>
          <a:p>
            <a:pPr eaLnBrk="1" hangingPunct="1"/>
            <a:r>
              <a:rPr lang="tr-TR" altLang="tr-TR" sz="2000" dirty="0">
                <a:hlinkClick r:id="rId1"/>
              </a:rPr>
              <a:t>https://www.resmigazete.gov.tr/eskiler/2020/02/20200220-1.htm</a:t>
            </a:r>
            <a:endParaRPr lang="tr-TR" altLang="tr-TR" sz="2000" dirty="0"/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190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463" y="509588"/>
            <a:ext cx="7077075" cy="583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29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0" y="152400"/>
            <a:ext cx="5715000" cy="6684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3954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1371600"/>
          </a:xfrm>
        </p:spPr>
        <p:txBody>
          <a:bodyPr vert="horz" wrap="square" lIns="91440" tIns="45720" rIns="91440" bIns="45720" anchor="ctr" anchorCtr="0"/>
          <a:p>
            <a:r>
              <a:rPr lang="tr-TR" altLang="tr-TR" sz="3600" b="1" dirty="0"/>
              <a:t>Türkiye Coğrafi Bilgi Sistemi Kurulu Kararı</a:t>
            </a:r>
            <a:br>
              <a:rPr lang="tr-TR" altLang="tr-TR" sz="3600" b="1" dirty="0"/>
            </a:br>
            <a:endParaRPr lang="tr-TR" altLang="tr-TR" sz="3600" dirty="0"/>
          </a:p>
        </p:txBody>
      </p:sp>
      <p:sp>
        <p:nvSpPr>
          <p:cNvPr id="253955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tr-TR" altLang="tr-TR" sz="2800" dirty="0"/>
              <a:t>Karar No: 2020/1, Karar Tarihi: 11/06/2020</a:t>
            </a:r>
            <a:endParaRPr lang="tr-TR" altLang="tr-TR" sz="2800" dirty="0"/>
          </a:p>
          <a:p>
            <a:pPr eaLnBrk="1" hangingPunct="1"/>
            <a:r>
              <a:rPr lang="tr-TR" altLang="tr-TR" sz="2800" dirty="0"/>
              <a:t>Yayımlandığı Resmî Gazetenin Tarihi – Sayısı: 30/06/2020  – 31171</a:t>
            </a:r>
            <a:endParaRPr lang="tr-TR" altLang="tr-TR" sz="2800" dirty="0"/>
          </a:p>
          <a:p>
            <a:pPr eaLnBrk="1" hangingPunct="1"/>
            <a:r>
              <a:rPr lang="tr-TR" altLang="tr-TR" sz="2000" dirty="0">
                <a:hlinkClick r:id="rId1"/>
              </a:rPr>
              <a:t>https://www.resmigazete.gov.tr/eskiler/2020/06/20200630-14.pdf</a:t>
            </a:r>
            <a:endParaRPr lang="tr-TR" altLang="tr-TR" sz="2000" dirty="0"/>
          </a:p>
          <a:p>
            <a:pPr eaLnBrk="1" hangingPunct="1"/>
            <a:endParaRPr lang="tr-TR" altLang="tr-T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49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19100"/>
            <a:ext cx="7772400" cy="590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0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9096375" cy="562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80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9115425" cy="561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9074" name="Rectangle 2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7696200" cy="1143000"/>
          </a:xfrm>
        </p:spPr>
        <p:txBody>
          <a:bodyPr vert="horz" wrap="square" lIns="91440" tIns="45720" rIns="91440" bIns="45720" anchor="ctr" anchorCtr="0"/>
          <a:p>
            <a:r>
              <a:rPr lang="tr-TR" altLang="tr-TR" sz="3600" b="1" dirty="0"/>
              <a:t>Coğrafi Veri İzinleri Yönetmeliği</a:t>
            </a:r>
            <a:endParaRPr lang="tr-TR" altLang="tr-TR" sz="3600" b="1" dirty="0"/>
          </a:p>
        </p:txBody>
      </p:sp>
      <p:sp>
        <p:nvSpPr>
          <p:cNvPr id="259075" name="Rectangle 3"/>
          <p:cNvSpPr>
            <a:spLocks noGrp="1"/>
          </p:cNvSpPr>
          <p:nvPr>
            <p:ph idx="1" hasCustomPrompt="1"/>
          </p:nvPr>
        </p:nvSpPr>
        <p:spPr>
          <a:xfrm>
            <a:off x="457200" y="1752600"/>
            <a:ext cx="8229600" cy="1828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tr-TR" altLang="tr-TR" sz="2800" dirty="0"/>
              <a:t>Yayımlandığı Resmî Gazetenin Tarihi – Sayısı: 10/02/2021– 31391</a:t>
            </a:r>
            <a:endParaRPr lang="tr-TR" altLang="tr-TR" sz="2800" dirty="0"/>
          </a:p>
          <a:p>
            <a:pPr eaLnBrk="1" hangingPunct="1"/>
            <a:r>
              <a:rPr lang="tr-TR" altLang="tr-TR" sz="2000" dirty="0">
                <a:hlinkClick r:id="rId1"/>
              </a:rPr>
              <a:t>https://www.resmigazete.gov.tr/eskiler/2021/02/20210210-4.htm</a:t>
            </a:r>
            <a:endParaRPr lang="tr-TR" altLang="tr-TR" sz="2000" dirty="0"/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  <a:p>
            <a:pPr eaLnBrk="1" hangingPunct="1"/>
            <a:endParaRPr lang="tr-TR" altLang="tr-TR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00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8" y="592138"/>
            <a:ext cx="8856662" cy="542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245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914400"/>
            <a:ext cx="8154988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1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613" y="433388"/>
            <a:ext cx="7772400" cy="6424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2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"/>
            <a:ext cx="7788275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3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3" y="522288"/>
            <a:ext cx="8834437" cy="4735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4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613" y="114300"/>
            <a:ext cx="6962775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5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609600"/>
            <a:ext cx="889635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457200"/>
            <a:ext cx="8689975" cy="5818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7266" name="Başlık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1066800"/>
          </a:xfrm>
        </p:spPr>
        <p:txBody>
          <a:bodyPr vert="horz" wrap="square" lIns="91440" tIns="45720" rIns="91440" bIns="45720" anchor="ctr" anchorCtr="0"/>
          <a:p>
            <a:r>
              <a:rPr lang="tr-TR" altLang="tr-TR" sz="3600" b="1" dirty="0"/>
              <a:t>Coğrafi Veri Lisans Yönetmeliği </a:t>
            </a:r>
            <a:endParaRPr lang="tr-TR" altLang="tr-TR" sz="3600" b="1" dirty="0"/>
          </a:p>
        </p:txBody>
      </p:sp>
      <p:sp>
        <p:nvSpPr>
          <p:cNvPr id="267267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57200" y="1752600"/>
            <a:ext cx="8229600" cy="3886200"/>
          </a:xfrm>
        </p:spPr>
        <p:txBody>
          <a:bodyPr vert="horz" wrap="square" lIns="91440" tIns="45720" rIns="91440" bIns="45720" anchor="t" anchorCtr="0"/>
          <a:p>
            <a:pPr>
              <a:spcBef>
                <a:spcPct val="0"/>
              </a:spcBef>
            </a:pPr>
            <a:r>
              <a:rPr lang="tr-TR" altLang="tr-TR" sz="2800" dirty="0"/>
              <a:t>Yayımlandığı Resmî Gazetenin Tarihi – Sayısı: 10/02/2021– 31391</a:t>
            </a:r>
            <a:endParaRPr lang="tr-TR" altLang="tr-TR" sz="2800" dirty="0"/>
          </a:p>
          <a:p>
            <a:pPr>
              <a:spcBef>
                <a:spcPct val="0"/>
              </a:spcBef>
            </a:pPr>
            <a:r>
              <a:rPr lang="tr-TR" altLang="tr-TR" sz="2000" dirty="0">
                <a:hlinkClick r:id="rId1"/>
              </a:rPr>
              <a:t>https://www.resmigazete.gov.tr/eskiler/2021/02/20210210-5.htm</a:t>
            </a:r>
            <a:endParaRPr lang="tr-TR" altLang="tr-TR" sz="2000" dirty="0"/>
          </a:p>
          <a:p>
            <a:endParaRPr lang="tr-TR" altLang="tr-TR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8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685800"/>
            <a:ext cx="8945563" cy="427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0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663" y="304800"/>
            <a:ext cx="7178675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1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57200"/>
            <a:ext cx="8510588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347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533400"/>
            <a:ext cx="86614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23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0300" y="457200"/>
            <a:ext cx="6943725" cy="621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3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33400"/>
            <a:ext cx="8154988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4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457200"/>
            <a:ext cx="7659688" cy="617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5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57200"/>
            <a:ext cx="7586663" cy="6224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04800"/>
            <a:ext cx="8150225" cy="647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7506" name="Resi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1938338"/>
            <a:ext cx="8020050" cy="298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8530" name="Resi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1375" y="0"/>
            <a:ext cx="49212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9554" name="Resi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25" y="0"/>
            <a:ext cx="47307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0578" name="Resi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013" y="0"/>
            <a:ext cx="48799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1602" name="Resi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0"/>
            <a:ext cx="48577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449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" y="762000"/>
            <a:ext cx="8729663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2626" name="Resi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013" y="0"/>
            <a:ext cx="61499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3650" name="Resi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33400"/>
            <a:ext cx="8039100" cy="291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3651" name="Dikdörtgen 2"/>
          <p:cNvSpPr/>
          <p:nvPr/>
        </p:nvSpPr>
        <p:spPr>
          <a:xfrm>
            <a:off x="533400" y="3733800"/>
            <a:ext cx="8077200" cy="230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900" dirty="0"/>
              <a:t>https://webdosya.csb.gov.tr/db/cbs/icerikler/ek-3-cografi-veri-erisim-paylasim-ve-kullanimi_02_11_2022--zleneb-l-r-form_v2.1-20230103124738.pdf</a:t>
            </a:r>
            <a:endParaRPr lang="tr-TR" altLang="tr-TR" sz="900" dirty="0"/>
          </a:p>
        </p:txBody>
      </p:sp>
      <p:sp>
        <p:nvSpPr>
          <p:cNvPr id="283652" name="Dikdörtgen 3"/>
          <p:cNvSpPr/>
          <p:nvPr/>
        </p:nvSpPr>
        <p:spPr>
          <a:xfrm>
            <a:off x="533400" y="4065588"/>
            <a:ext cx="7772400" cy="230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900" dirty="0"/>
              <a:t>https://webdosya.csb.gov.tr/db/cbs/icerikler/ek-4-afet_acil_durum_veri_paylasim_usul_esaslar-20230103124916.pdf</a:t>
            </a:r>
            <a:endParaRPr lang="tr-TR" altLang="tr-TR" sz="9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Object 5"/>
          <p:cNvGraphicFramePr/>
          <p:nvPr/>
        </p:nvGraphicFramePr>
        <p:xfrm>
          <a:off x="76200" y="609600"/>
          <a:ext cx="8869045" cy="549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10124440" imgH="8134350" progId="Paint.Picture">
                  <p:embed/>
                </p:oleObj>
              </mc:Choice>
              <mc:Fallback>
                <p:oleObj name="" r:id="rId1" imgW="10124440" imgH="813435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200" y="609600"/>
                        <a:ext cx="8869045" cy="549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Object 2"/>
          <p:cNvGraphicFramePr/>
          <p:nvPr/>
        </p:nvGraphicFramePr>
        <p:xfrm>
          <a:off x="2438400" y="304800"/>
          <a:ext cx="4487545" cy="646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4724400" imgH="6838950" progId="Paint.Picture">
                  <p:embed/>
                </p:oleObj>
              </mc:Choice>
              <mc:Fallback>
                <p:oleObj name="" r:id="rId1" imgW="4724400" imgH="6838950" progId="Paint.Picture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38400" y="304800"/>
                        <a:ext cx="4487545" cy="646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2667000" y="457200"/>
          <a:ext cx="4177030" cy="619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81525" imgH="6791325" progId="Paint.Picture">
                  <p:embed/>
                </p:oleObj>
              </mc:Choice>
              <mc:Fallback>
                <p:oleObj name="" r:id="rId1" imgW="4581525" imgH="679132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67000" y="457200"/>
                        <a:ext cx="4177030" cy="619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Object 1"/>
          <p:cNvGraphicFramePr/>
          <p:nvPr/>
        </p:nvGraphicFramePr>
        <p:xfrm>
          <a:off x="2526665" y="397510"/>
          <a:ext cx="4337685" cy="646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581525" imgH="6734175" progId="Paint.Picture">
                  <p:embed/>
                </p:oleObj>
              </mc:Choice>
              <mc:Fallback>
                <p:oleObj name="" r:id="rId1" imgW="4581525" imgH="6734175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26665" y="397510"/>
                        <a:ext cx="4337685" cy="6460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914400"/>
            <a:ext cx="889635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5133975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2714625"/>
            <a:ext cx="881062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1728470"/>
            <a:ext cx="8734425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470" y="2795270"/>
            <a:ext cx="8734425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066800"/>
            <a:ext cx="8829675" cy="4084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895" y="2133600"/>
            <a:ext cx="879157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2705100"/>
            <a:ext cx="889635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65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685800"/>
            <a:ext cx="8764588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75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3" y="487363"/>
            <a:ext cx="8967787" cy="5913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85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438150"/>
            <a:ext cx="7097713" cy="619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r-TR" altLang="tr-T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tr-TR" altLang="tr-TR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ks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ppt/theme/themeOverride2.xml><?xml version="1.0" encoding="utf-8"?>
<a:themeOverride xmlns:a="http://schemas.openxmlformats.org/drawingml/2006/main">
  <a:clrScheme name="Piks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WPS Presentation</Application>
  <PresentationFormat/>
  <Paragraphs>45</Paragraphs>
  <Slides>61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61</vt:i4>
      </vt:variant>
    </vt:vector>
  </HeadingPairs>
  <TitlesOfParts>
    <vt:vector size="74" baseType="lpstr">
      <vt:lpstr>Arial</vt:lpstr>
      <vt:lpstr>SimSun</vt:lpstr>
      <vt:lpstr>Wingdings</vt:lpstr>
      <vt:lpstr>Arial Black</vt:lpstr>
      <vt:lpstr>Times New Roman</vt:lpstr>
      <vt:lpstr>Microsoft YaHei</vt:lpstr>
      <vt:lpstr>Arial Unicode MS</vt:lpstr>
      <vt:lpstr>Calibri</vt:lpstr>
      <vt:lpstr>Piksel</vt:lpstr>
      <vt:lpstr>Paint.Picture</vt:lpstr>
      <vt:lpstr>Paint.Picture</vt:lpstr>
      <vt:lpstr>Paint.Picture</vt:lpstr>
      <vt:lpstr>Paint.Picture</vt:lpstr>
      <vt:lpstr>Konumsal Veri Altyapıları</vt:lpstr>
      <vt:lpstr>Coğrafi Bilgi Sistemleri Hakkında Cumhurbaşkanlığı Kararnamesi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Coğrafi Bilgi Sistemleri İle Bazı Kanunlarda Değişiklik Yapılması Hakkında Kanun</vt:lpstr>
      <vt:lpstr>PowerPoint 演示文稿</vt:lpstr>
      <vt:lpstr>PowerPoint 演示文稿</vt:lpstr>
      <vt:lpstr>Türkiye Coğrafi Bilgi Sistemi Kurulu Kararı </vt:lpstr>
      <vt:lpstr>PowerPoint 演示文稿</vt:lpstr>
      <vt:lpstr>PowerPoint 演示文稿</vt:lpstr>
      <vt:lpstr>PowerPoint 演示文稿</vt:lpstr>
      <vt:lpstr>Coğrafi Veri İzinleri Yönetmeliği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Coğrafi Veri Lisans Yönetmeliği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derya</dc:creator>
  <cp:lastModifiedBy>login_user</cp:lastModifiedBy>
  <cp:revision>470</cp:revision>
  <dcterms:created xsi:type="dcterms:W3CDTF">2013-10-18T17:19:00Z</dcterms:created>
  <dcterms:modified xsi:type="dcterms:W3CDTF">2025-05-26T05:33:58Z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15260CCEFE994741BF6664C71FB05243_12</vt:lpwstr>
  </property>
  <property fmtid="{D5CDD505-2E9C-101B-9397-08002B2CF9AE}" pid="4" name="KSOProductBuildVer">
    <vt:lpwstr>1033-12.2.0.21179</vt:lpwstr>
  </property>
</Properties>
</file>