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51" r:id="rId1"/>
  </p:sldMasterIdLst>
  <p:notesMasterIdLst>
    <p:notesMasterId r:id="rId23"/>
  </p:notesMasterIdLst>
  <p:sldIdLst>
    <p:sldId id="611" r:id="rId2"/>
    <p:sldId id="612" r:id="rId3"/>
    <p:sldId id="614" r:id="rId4"/>
    <p:sldId id="615" r:id="rId5"/>
    <p:sldId id="616" r:id="rId6"/>
    <p:sldId id="646" r:id="rId7"/>
    <p:sldId id="647" r:id="rId8"/>
    <p:sldId id="648" r:id="rId9"/>
    <p:sldId id="649" r:id="rId10"/>
    <p:sldId id="650" r:id="rId11"/>
    <p:sldId id="651" r:id="rId12"/>
    <p:sldId id="652" r:id="rId13"/>
    <p:sldId id="653" r:id="rId14"/>
    <p:sldId id="654" r:id="rId15"/>
    <p:sldId id="663" r:id="rId16"/>
    <p:sldId id="668" r:id="rId17"/>
    <p:sldId id="675" r:id="rId18"/>
    <p:sldId id="678" r:id="rId19"/>
    <p:sldId id="680" r:id="rId20"/>
    <p:sldId id="685" r:id="rId21"/>
    <p:sldId id="686" r:id="rId22"/>
  </p:sldIdLst>
  <p:sldSz cx="9144000" cy="6858000" type="screen4x3"/>
  <p:notesSz cx="6858000" cy="9144000"/>
  <p:defaultTextStyle>
    <a:defPPr>
      <a:defRPr lang="ru-RU"/>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600FF"/>
    <a:srgbClr val="D70321"/>
    <a:srgbClr val="0761F3"/>
    <a:srgbClr val="3D010A"/>
    <a:srgbClr val="071037"/>
    <a:srgbClr val="3E3100"/>
    <a:srgbClr val="A971F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588" autoAdjust="0"/>
    <p:restoredTop sz="94624" autoAdjust="0"/>
  </p:normalViewPr>
  <p:slideViewPr>
    <p:cSldViewPr>
      <p:cViewPr varScale="1">
        <p:scale>
          <a:sx n="70" d="100"/>
          <a:sy n="70" d="100"/>
        </p:scale>
        <p:origin x="-1386" y="-90"/>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defRPr>
            </a:lvl1pPr>
          </a:lstStyle>
          <a:p>
            <a:pPr>
              <a:defRPr/>
            </a:pPr>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defRPr>
            </a:lvl1pPr>
          </a:lstStyle>
          <a:p>
            <a:pPr>
              <a:defRPr/>
            </a:pPr>
            <a:fld id="{B3F82B42-A0A2-4A60-ADDB-3031D3382F50}" type="datetimeFigureOut">
              <a:rPr lang="ru-RU"/>
              <a:pPr>
                <a:defRPr/>
              </a:pPr>
              <a:t>18.03.2020</a:t>
            </a:fld>
            <a:endParaRPr lang="ru-RU" dirty="0"/>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ru-RU" noProof="0" dirty="0"/>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ru-RU" noProof="0" smtClean="0"/>
              <a:t>Образец текста</a:t>
            </a:r>
          </a:p>
          <a:p>
            <a:pPr lvl="1"/>
            <a:r>
              <a:rPr lang="ru-RU" noProof="0" smtClean="0"/>
              <a:t>Второй уровень</a:t>
            </a:r>
          </a:p>
          <a:p>
            <a:pPr lvl="2"/>
            <a:r>
              <a:rPr lang="ru-RU" noProof="0" smtClean="0"/>
              <a:t>Третий уровень</a:t>
            </a:r>
          </a:p>
          <a:p>
            <a:pPr lvl="3"/>
            <a:r>
              <a:rPr lang="ru-RU" noProof="0" smtClean="0"/>
              <a:t>Четвертый уровень</a:t>
            </a:r>
          </a:p>
          <a:p>
            <a:pPr lvl="4"/>
            <a:r>
              <a:rPr lang="ru-RU" noProof="0" smtClean="0"/>
              <a:t>Пятый уровень</a:t>
            </a:r>
            <a:endParaRPr lang="ru-RU" noProof="0"/>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defRPr>
            </a:lvl1pPr>
          </a:lstStyle>
          <a:p>
            <a:pPr>
              <a:defRPr/>
            </a:pPr>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a:latin typeface="+mn-lt"/>
              </a:defRPr>
            </a:lvl1pPr>
          </a:lstStyle>
          <a:p>
            <a:pPr>
              <a:defRPr/>
            </a:pPr>
            <a:fld id="{F74F19B3-7A44-4BE6-8318-CCC766D7C3B5}" type="slidenum">
              <a:rPr lang="ru-RU"/>
              <a:pPr>
                <a:defRPr/>
              </a:pPr>
              <a:t>‹#›</a:t>
            </a:fld>
            <a:endParaRPr lang="ru-RU" dirty="0"/>
          </a:p>
        </p:txBody>
      </p:sp>
    </p:spTree>
    <p:extLst>
      <p:ext uri="{BB962C8B-B14F-4D97-AF65-F5344CB8AC3E}">
        <p14:creationId xmlns:p14="http://schemas.microsoft.com/office/powerpoint/2010/main" val="100492605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114ED503-70FC-459F-B7F7-1871E914AC1D}" type="slidenum">
              <a:rPr lang="tr-TR" sz="1200">
                <a:cs typeface="Arial" charset="0"/>
              </a:rPr>
              <a:pPr algn="r"/>
              <a:t>1</a:t>
            </a:fld>
            <a:endParaRPr lang="tr-TR" sz="1200">
              <a:cs typeface="Arial" charset="0"/>
            </a:endParaRPr>
          </a:p>
        </p:txBody>
      </p:sp>
      <p:sp>
        <p:nvSpPr>
          <p:cNvPr id="39938"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39939"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endParaRPr lang="tr-TR"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68442E9E-EEBA-4741-B411-8496535B95EE}" type="slidenum">
              <a:rPr lang="tr-TR" sz="1200">
                <a:cs typeface="Arial" charset="0"/>
              </a:rPr>
              <a:pPr algn="r"/>
              <a:t>2</a:t>
            </a:fld>
            <a:endParaRPr lang="tr-TR" sz="1200">
              <a:cs typeface="Arial" charset="0"/>
            </a:endParaRPr>
          </a:p>
        </p:txBody>
      </p:sp>
      <p:sp>
        <p:nvSpPr>
          <p:cNvPr id="41986"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41987"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endParaRPr lang="tr-TR"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9E050B6A-9505-436E-8636-6CEFB06128FF}" type="slidenum">
              <a:rPr lang="tr-TR" sz="1200">
                <a:cs typeface="Arial" charset="0"/>
              </a:rPr>
              <a:pPr algn="r"/>
              <a:t>3</a:t>
            </a:fld>
            <a:endParaRPr lang="tr-TR" sz="1200">
              <a:cs typeface="Arial" charset="0"/>
            </a:endParaRPr>
          </a:p>
        </p:txBody>
      </p:sp>
      <p:sp>
        <p:nvSpPr>
          <p:cNvPr id="46082"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46083"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endParaRPr lang="tr-TR"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EBB7B4E6-61AE-41EB-BE88-32CD4E7AA850}" type="slidenum">
              <a:rPr lang="tr-TR" sz="1200">
                <a:cs typeface="Arial" charset="0"/>
              </a:rPr>
              <a:pPr algn="r"/>
              <a:t>4</a:t>
            </a:fld>
            <a:endParaRPr lang="tr-TR" sz="1200">
              <a:cs typeface="Arial" charset="0"/>
            </a:endParaRPr>
          </a:p>
        </p:txBody>
      </p:sp>
      <p:sp>
        <p:nvSpPr>
          <p:cNvPr id="48130"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48131"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endParaRPr lang="tr-TR"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BC429C7A-9419-4724-9685-55DD3DA6116C}" type="slidenum">
              <a:rPr lang="tr-TR" sz="1200">
                <a:cs typeface="Arial" charset="0"/>
              </a:rPr>
              <a:pPr algn="r"/>
              <a:t>5</a:t>
            </a:fld>
            <a:endParaRPr lang="tr-TR" sz="1200">
              <a:cs typeface="Arial" charset="0"/>
            </a:endParaRPr>
          </a:p>
        </p:txBody>
      </p:sp>
      <p:sp>
        <p:nvSpPr>
          <p:cNvPr id="50178"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50179"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endParaRPr lang="tr-TR"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3"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7B0655E6-22DD-41C9-8CDA-E98E43EA86AC}" type="slidenum">
              <a:rPr lang="tr-TR" sz="1200">
                <a:cs typeface="Arial" charset="0"/>
              </a:rPr>
              <a:pPr algn="r"/>
              <a:t>6</a:t>
            </a:fld>
            <a:endParaRPr lang="tr-TR" sz="1200">
              <a:cs typeface="Arial" charset="0"/>
            </a:endParaRPr>
          </a:p>
        </p:txBody>
      </p:sp>
      <p:sp>
        <p:nvSpPr>
          <p:cNvPr id="218114"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218115"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endParaRPr lang="tr-TR"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1"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95BEFCC5-D4BD-4E4B-BFC3-F612F80A9E50}" type="slidenum">
              <a:rPr lang="tr-TR" sz="1200">
                <a:cs typeface="Arial" charset="0"/>
              </a:rPr>
              <a:pPr algn="r"/>
              <a:t>7</a:t>
            </a:fld>
            <a:endParaRPr lang="tr-TR" sz="1200">
              <a:cs typeface="Arial" charset="0"/>
            </a:endParaRPr>
          </a:p>
        </p:txBody>
      </p:sp>
      <p:sp>
        <p:nvSpPr>
          <p:cNvPr id="220162"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220163"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endParaRPr lang="tr-TR"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09"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CA0A9928-0AE1-4B3F-9F8A-C02EB544D1EE}" type="slidenum">
              <a:rPr lang="tr-TR" sz="1200">
                <a:cs typeface="Arial" charset="0"/>
              </a:rPr>
              <a:pPr algn="r"/>
              <a:t>8</a:t>
            </a:fld>
            <a:endParaRPr lang="tr-TR" sz="1200">
              <a:cs typeface="Arial" charset="0"/>
            </a:endParaRPr>
          </a:p>
        </p:txBody>
      </p:sp>
      <p:sp>
        <p:nvSpPr>
          <p:cNvPr id="222210"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222211"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endParaRPr lang="tr-TR"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7"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73E0C68A-E614-4FEA-B126-6E6F786E306A}" type="slidenum">
              <a:rPr lang="tr-TR" sz="1200">
                <a:cs typeface="Arial" charset="0"/>
              </a:rPr>
              <a:pPr algn="r"/>
              <a:t>9</a:t>
            </a:fld>
            <a:endParaRPr lang="tr-TR" sz="1200">
              <a:cs typeface="Arial" charset="0"/>
            </a:endParaRPr>
          </a:p>
        </p:txBody>
      </p:sp>
      <p:sp>
        <p:nvSpPr>
          <p:cNvPr id="224258"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224259"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endParaRPr lang="tr-TR"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5"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DBFF3A87-2D69-426E-86E1-3EA088EAEFEE}" type="slidenum">
              <a:rPr lang="tr-TR" sz="1200">
                <a:cs typeface="Arial" charset="0"/>
              </a:rPr>
              <a:pPr algn="r"/>
              <a:t>10</a:t>
            </a:fld>
            <a:endParaRPr lang="tr-TR" sz="1200">
              <a:cs typeface="Arial" charset="0"/>
            </a:endParaRPr>
          </a:p>
        </p:txBody>
      </p:sp>
      <p:sp>
        <p:nvSpPr>
          <p:cNvPr id="226306"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226307"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endParaRPr lang="tr-TR"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3"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E2925EEB-B710-40EC-B6E1-67F5031E5962}" type="slidenum">
              <a:rPr lang="tr-TR" sz="1200">
                <a:cs typeface="Arial" charset="0"/>
              </a:rPr>
              <a:pPr algn="r"/>
              <a:t>11</a:t>
            </a:fld>
            <a:endParaRPr lang="tr-TR" sz="1200">
              <a:cs typeface="Arial" charset="0"/>
            </a:endParaRPr>
          </a:p>
        </p:txBody>
      </p:sp>
      <p:sp>
        <p:nvSpPr>
          <p:cNvPr id="228354"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228355"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endParaRPr lang="tr-TR"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1"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B8669839-5E97-4DCB-A7B0-83B6DE935A73}" type="slidenum">
              <a:rPr lang="tr-TR" sz="1200">
                <a:cs typeface="Arial" charset="0"/>
              </a:rPr>
              <a:pPr algn="r"/>
              <a:t>12</a:t>
            </a:fld>
            <a:endParaRPr lang="tr-TR" sz="1200">
              <a:cs typeface="Arial" charset="0"/>
            </a:endParaRPr>
          </a:p>
        </p:txBody>
      </p:sp>
      <p:sp>
        <p:nvSpPr>
          <p:cNvPr id="230402"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230403"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endParaRPr lang="tr-TR"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49"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63B11863-9199-46BE-96A4-6A41610EDA81}" type="slidenum">
              <a:rPr lang="tr-TR" sz="1200">
                <a:cs typeface="Arial" charset="0"/>
              </a:rPr>
              <a:pPr algn="r"/>
              <a:t>13</a:t>
            </a:fld>
            <a:endParaRPr lang="tr-TR" sz="1200">
              <a:cs typeface="Arial" charset="0"/>
            </a:endParaRPr>
          </a:p>
        </p:txBody>
      </p:sp>
      <p:sp>
        <p:nvSpPr>
          <p:cNvPr id="232450"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232451"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endParaRPr lang="tr-TR"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7"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3F69415F-BA2D-41E6-98AF-C894AC6BE953}" type="slidenum">
              <a:rPr lang="tr-TR" sz="1200">
                <a:cs typeface="Arial" charset="0"/>
              </a:rPr>
              <a:pPr algn="r"/>
              <a:t>14</a:t>
            </a:fld>
            <a:endParaRPr lang="tr-TR" sz="1200">
              <a:cs typeface="Arial" charset="0"/>
            </a:endParaRPr>
          </a:p>
        </p:txBody>
      </p:sp>
      <p:sp>
        <p:nvSpPr>
          <p:cNvPr id="234498"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234499"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endParaRPr lang="tr-TR"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929"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32216F7B-2937-4535-892C-0868C6D6A80A}" type="slidenum">
              <a:rPr lang="tr-TR" sz="1200">
                <a:cs typeface="Arial" charset="0"/>
              </a:rPr>
              <a:pPr algn="r"/>
              <a:t>15</a:t>
            </a:fld>
            <a:endParaRPr lang="tr-TR" sz="1200">
              <a:cs typeface="Arial" charset="0"/>
            </a:endParaRPr>
          </a:p>
        </p:txBody>
      </p:sp>
      <p:sp>
        <p:nvSpPr>
          <p:cNvPr id="252930"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252931"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endParaRPr lang="tr-TR"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3169"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CA62016B-5358-41E2-B165-A8D9DE09B826}" type="slidenum">
              <a:rPr lang="tr-TR" sz="1200">
                <a:cs typeface="Arial" charset="0"/>
              </a:rPr>
              <a:pPr algn="r"/>
              <a:t>16</a:t>
            </a:fld>
            <a:endParaRPr lang="tr-TR" sz="1200">
              <a:cs typeface="Arial" charset="0"/>
            </a:endParaRPr>
          </a:p>
        </p:txBody>
      </p:sp>
      <p:sp>
        <p:nvSpPr>
          <p:cNvPr id="263170"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263171"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endParaRPr lang="tr-TR"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7505"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4C8D42B8-DD1D-4AD1-9AEC-45315F29009B}" type="slidenum">
              <a:rPr lang="tr-TR" sz="1200">
                <a:cs typeface="Arial" charset="0"/>
              </a:rPr>
              <a:pPr algn="r"/>
              <a:t>17</a:t>
            </a:fld>
            <a:endParaRPr lang="tr-TR" sz="1200">
              <a:cs typeface="Arial" charset="0"/>
            </a:endParaRPr>
          </a:p>
        </p:txBody>
      </p:sp>
      <p:sp>
        <p:nvSpPr>
          <p:cNvPr id="277506"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277507"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endParaRPr lang="tr-TR"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3649"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07660D59-C560-431C-93EE-68F9A95543EB}" type="slidenum">
              <a:rPr lang="tr-TR" sz="1200">
                <a:cs typeface="Arial" charset="0"/>
              </a:rPr>
              <a:pPr algn="r"/>
              <a:t>18</a:t>
            </a:fld>
            <a:endParaRPr lang="tr-TR" sz="1200">
              <a:cs typeface="Arial" charset="0"/>
            </a:endParaRPr>
          </a:p>
        </p:txBody>
      </p:sp>
      <p:sp>
        <p:nvSpPr>
          <p:cNvPr id="283650"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283651"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endParaRPr lang="tr-TR" smtClean="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7745"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EFCE072E-0594-43B6-A321-D1B3ADEB7DAB}" type="slidenum">
              <a:rPr lang="tr-TR" sz="1200">
                <a:cs typeface="Arial" charset="0"/>
              </a:rPr>
              <a:pPr algn="r"/>
              <a:t>19</a:t>
            </a:fld>
            <a:endParaRPr lang="tr-TR" sz="1200">
              <a:cs typeface="Arial" charset="0"/>
            </a:endParaRPr>
          </a:p>
        </p:txBody>
      </p:sp>
      <p:sp>
        <p:nvSpPr>
          <p:cNvPr id="287746"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287747"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endParaRPr lang="tr-TR" smtClean="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985"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CF4A693F-0404-4BDB-AC65-432933B53CBE}" type="slidenum">
              <a:rPr lang="tr-TR" sz="1200">
                <a:cs typeface="Arial" charset="0"/>
              </a:rPr>
              <a:pPr algn="r"/>
              <a:t>20</a:t>
            </a:fld>
            <a:endParaRPr lang="tr-TR" sz="1200">
              <a:cs typeface="Arial" charset="0"/>
            </a:endParaRPr>
          </a:p>
        </p:txBody>
      </p:sp>
      <p:sp>
        <p:nvSpPr>
          <p:cNvPr id="297986"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297987"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endParaRPr lang="tr-TR" smtClean="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0033"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404A1763-4A69-4F76-9C8B-A64265176E2B}" type="slidenum">
              <a:rPr lang="tr-TR" sz="1200">
                <a:cs typeface="Arial" charset="0"/>
              </a:rPr>
              <a:pPr algn="r"/>
              <a:t>21</a:t>
            </a:fld>
            <a:endParaRPr lang="tr-TR" sz="1200">
              <a:cs typeface="Arial" charset="0"/>
            </a:endParaRPr>
          </a:p>
        </p:txBody>
      </p:sp>
      <p:sp>
        <p:nvSpPr>
          <p:cNvPr id="300034"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300035"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endParaRPr lang="tr-TR"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4" name="Пирог 6"/>
          <p:cNvSpPr/>
          <p:nvPr/>
        </p:nvSpPr>
        <p:spPr>
          <a:xfrm>
            <a:off x="-815975" y="-815975"/>
            <a:ext cx="1638300" cy="1638300"/>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dirty="0"/>
          </a:p>
        </p:txBody>
      </p:sp>
      <p:sp>
        <p:nvSpPr>
          <p:cNvPr id="5" name="Овал 7"/>
          <p:cNvSpPr/>
          <p:nvPr/>
        </p:nvSpPr>
        <p:spPr>
          <a:xfrm>
            <a:off x="168275" y="20638"/>
            <a:ext cx="1703388" cy="1703387"/>
          </a:xfrm>
          <a:prstGeom prst="ellipse">
            <a:avLst/>
          </a:prstGeom>
          <a:noFill/>
          <a:ln w="27305" cap="rnd" cmpd="sng" algn="ctr">
            <a:solidFill>
              <a:schemeClr val="bg2">
                <a:tint val="45000"/>
                <a:satMod val="325000"/>
                <a:alpha val="100000"/>
              </a:schemeClr>
            </a:solidFill>
            <a:prstDash val="solid"/>
          </a:ln>
          <a:effectLst>
            <a:outerShdw blurRad="25400" dist="25400" dir="5400000" algn="tl"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dirty="0"/>
          </a:p>
        </p:txBody>
      </p:sp>
      <p:sp>
        <p:nvSpPr>
          <p:cNvPr id="6" name="Кольцо 10"/>
          <p:cNvSpPr/>
          <p:nvPr/>
        </p:nvSpPr>
        <p:spPr>
          <a:xfrm rot="2315675">
            <a:off x="182881" y="1055077"/>
            <a:ext cx="1125717"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407500" t="-50000" r="507500" b="150000"/>
            </a:path>
          </a:gradFill>
          <a:ln w="7350" cap="rnd" cmpd="sng" algn="ctr">
            <a:solidFill>
              <a:schemeClr val="bg2">
                <a:shade val="60000"/>
                <a:satMod val="220000"/>
                <a:alpha val="100000"/>
              </a:schemeClr>
            </a:solidFill>
            <a:prstDash val="solid"/>
          </a:ln>
          <a:effectLst>
            <a:outerShdw blurRad="12700" dist="15000" dir="4500000" algn="tl"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dirty="0"/>
          </a:p>
        </p:txBody>
      </p:sp>
      <p:sp>
        <p:nvSpPr>
          <p:cNvPr id="7" name="Прямоугольник 11"/>
          <p:cNvSpPr/>
          <p:nvPr/>
        </p:nvSpPr>
        <p:spPr>
          <a:xfrm>
            <a:off x="1012825" y="0"/>
            <a:ext cx="8131175"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dirty="0"/>
          </a:p>
        </p:txBody>
      </p:sp>
      <p:sp>
        <p:nvSpPr>
          <p:cNvPr id="8" name="Прямоугольник 14"/>
          <p:cNvSpPr/>
          <p:nvPr/>
        </p:nvSpPr>
        <p:spPr bwMode="invGray">
          <a:xfrm>
            <a:off x="1014413" y="0"/>
            <a:ext cx="73025" cy="6858000"/>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dirty="0"/>
          </a:p>
        </p:txBody>
      </p:sp>
      <p:sp>
        <p:nvSpPr>
          <p:cNvPr id="9" name="Овал 7"/>
          <p:cNvSpPr/>
          <p:nvPr/>
        </p:nvSpPr>
        <p:spPr>
          <a:xfrm>
            <a:off x="921433" y="1413802"/>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fontAlgn="auto">
              <a:spcBef>
                <a:spcPts val="0"/>
              </a:spcBef>
              <a:spcAft>
                <a:spcPts val="0"/>
              </a:spcAft>
              <a:defRPr/>
            </a:pPr>
            <a:endParaRPr lang="en-US" dirty="0"/>
          </a:p>
        </p:txBody>
      </p:sp>
      <p:sp>
        <p:nvSpPr>
          <p:cNvPr id="10" name="Овал 8"/>
          <p:cNvSpPr/>
          <p:nvPr/>
        </p:nvSpPr>
        <p:spPr>
          <a:xfrm>
            <a:off x="1157288" y="1344613"/>
            <a:ext cx="63500" cy="65087"/>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fontAlgn="auto">
              <a:spcBef>
                <a:spcPts val="0"/>
              </a:spcBef>
              <a:spcAft>
                <a:spcPts val="0"/>
              </a:spcAft>
              <a:defRPr/>
            </a:pPr>
            <a:endParaRPr lang="en-US" dirty="0"/>
          </a:p>
        </p:txBody>
      </p:sp>
      <p:sp>
        <p:nvSpPr>
          <p:cNvPr id="14" name="Заголовок 13"/>
          <p:cNvSpPr>
            <a:spLocks noGrp="1"/>
          </p:cNvSpPr>
          <p:nvPr>
            <p:ph type="ctrTitle"/>
          </p:nvPr>
        </p:nvSpPr>
        <p:spPr>
          <a:xfrm>
            <a:off x="1432560" y="359898"/>
            <a:ext cx="7406640" cy="1472184"/>
          </a:xfrm>
        </p:spPr>
        <p:txBody>
          <a:bodyPr anchor="b"/>
          <a:lstStyle>
            <a:lvl1pPr algn="l">
              <a:defRPr/>
            </a:lvl1pPr>
            <a:extLst/>
          </a:lstStyle>
          <a:p>
            <a:r>
              <a:rPr lang="ru-RU" smtClean="0"/>
              <a:t>Образец заголовка</a:t>
            </a:r>
            <a:endParaRPr lang="en-US"/>
          </a:p>
        </p:txBody>
      </p:sp>
      <p:sp>
        <p:nvSpPr>
          <p:cNvPr id="22" name="Подзаголовок 21"/>
          <p:cNvSpPr>
            <a:spLocks noGrp="1"/>
          </p:cNvSpPr>
          <p:nvPr>
            <p:ph type="subTitle" idx="1"/>
          </p:nvPr>
        </p:nvSpPr>
        <p:spPr>
          <a:xfrm>
            <a:off x="1432560" y="1850064"/>
            <a:ext cx="7406640" cy="1752600"/>
          </a:xfrm>
        </p:spPr>
        <p:txBody>
          <a:bodyPr tIns="0"/>
          <a:lstStyle>
            <a:lvl1pPr marL="27432" indent="0" algn="l">
              <a:buNone/>
              <a:defRPr sz="2600">
                <a:solidFill>
                  <a:schemeClr val="tx2">
                    <a:shade val="30000"/>
                    <a:satMod val="150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lang="ru-RU" smtClean="0"/>
              <a:t>Образец подзаголовка</a:t>
            </a:r>
            <a:endParaRPr lang="en-US"/>
          </a:p>
        </p:txBody>
      </p:sp>
      <p:sp>
        <p:nvSpPr>
          <p:cNvPr id="11" name="Дата 6"/>
          <p:cNvSpPr>
            <a:spLocks noGrp="1"/>
          </p:cNvSpPr>
          <p:nvPr>
            <p:ph type="dt" sz="half" idx="10"/>
          </p:nvPr>
        </p:nvSpPr>
        <p:spPr/>
        <p:txBody>
          <a:bodyPr/>
          <a:lstStyle>
            <a:lvl1pPr>
              <a:defRPr/>
            </a:lvl1pPr>
            <a:extLst/>
          </a:lstStyle>
          <a:p>
            <a:pPr>
              <a:defRPr/>
            </a:pPr>
            <a:fld id="{E8A62799-C2DA-4D23-8CCE-3D034B3042B3}" type="datetime1">
              <a:rPr lang="ru-RU"/>
              <a:pPr>
                <a:defRPr/>
              </a:pPr>
              <a:t>18.03.2020</a:t>
            </a:fld>
            <a:endParaRPr lang="ru-RU" dirty="0"/>
          </a:p>
        </p:txBody>
      </p:sp>
      <p:sp>
        <p:nvSpPr>
          <p:cNvPr id="12" name="Нижний колонтитул 19"/>
          <p:cNvSpPr>
            <a:spLocks noGrp="1"/>
          </p:cNvSpPr>
          <p:nvPr>
            <p:ph type="ftr" sz="quarter" idx="11"/>
          </p:nvPr>
        </p:nvSpPr>
        <p:spPr/>
        <p:txBody>
          <a:bodyPr/>
          <a:lstStyle>
            <a:lvl1pPr>
              <a:defRPr/>
            </a:lvl1pPr>
          </a:lstStyle>
          <a:p>
            <a:pPr>
              <a:defRPr/>
            </a:pPr>
            <a:endParaRPr lang="tr-TR"/>
          </a:p>
        </p:txBody>
      </p:sp>
      <p:sp>
        <p:nvSpPr>
          <p:cNvPr id="13" name="Номер слайда 9"/>
          <p:cNvSpPr>
            <a:spLocks noGrp="1"/>
          </p:cNvSpPr>
          <p:nvPr>
            <p:ph type="sldNum" sz="quarter" idx="12"/>
          </p:nvPr>
        </p:nvSpPr>
        <p:spPr/>
        <p:txBody>
          <a:bodyPr/>
          <a:lstStyle>
            <a:lvl1pPr>
              <a:defRPr/>
            </a:lvl1pPr>
            <a:extLst/>
          </a:lstStyle>
          <a:p>
            <a:pPr>
              <a:defRPr/>
            </a:pPr>
            <a:fld id="{9A60CF43-D576-4EC7-892D-47E95F5DA484}" type="slidenum">
              <a:rPr lang="ru-RU"/>
              <a:pPr>
                <a:defRPr/>
              </a:pPr>
              <a:t>‹#›</a:t>
            </a:fld>
            <a:endParaRPr lang="ru-RU"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4" name="Прямоугольник 6"/>
          <p:cNvSpPr/>
          <p:nvPr/>
        </p:nvSpPr>
        <p:spPr>
          <a:xfrm>
            <a:off x="2282825" y="0"/>
            <a:ext cx="6858000"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dirty="0"/>
          </a:p>
        </p:txBody>
      </p:sp>
      <p:sp>
        <p:nvSpPr>
          <p:cNvPr id="5" name="Прямоугольник 9"/>
          <p:cNvSpPr/>
          <p:nvPr/>
        </p:nvSpPr>
        <p:spPr bwMode="invGray">
          <a:xfrm>
            <a:off x="2286000" y="0"/>
            <a:ext cx="76200" cy="6858000"/>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dirty="0"/>
          </a:p>
        </p:txBody>
      </p:sp>
      <p:sp>
        <p:nvSpPr>
          <p:cNvPr id="6" name="Овал 7"/>
          <p:cNvSpPr/>
          <p:nvPr/>
        </p:nvSpPr>
        <p:spPr>
          <a:xfrm>
            <a:off x="2172321" y="2814656"/>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fontAlgn="auto">
              <a:spcBef>
                <a:spcPts val="0"/>
              </a:spcBef>
              <a:spcAft>
                <a:spcPts val="0"/>
              </a:spcAft>
              <a:defRPr/>
            </a:pPr>
            <a:endParaRPr lang="en-US" dirty="0"/>
          </a:p>
        </p:txBody>
      </p:sp>
      <p:sp>
        <p:nvSpPr>
          <p:cNvPr id="7" name="Овал 8"/>
          <p:cNvSpPr/>
          <p:nvPr/>
        </p:nvSpPr>
        <p:spPr>
          <a:xfrm>
            <a:off x="2408238" y="2746375"/>
            <a:ext cx="63500" cy="63500"/>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fontAlgn="auto">
              <a:spcBef>
                <a:spcPts val="0"/>
              </a:spcBef>
              <a:spcAft>
                <a:spcPts val="0"/>
              </a:spcAft>
              <a:defRPr/>
            </a:pPr>
            <a:endParaRPr lang="en-US" dirty="0"/>
          </a:p>
        </p:txBody>
      </p:sp>
      <p:sp>
        <p:nvSpPr>
          <p:cNvPr id="2" name="Заголовок 1"/>
          <p:cNvSpPr>
            <a:spLocks noGrp="1"/>
          </p:cNvSpPr>
          <p:nvPr>
            <p:ph type="title"/>
          </p:nvPr>
        </p:nvSpPr>
        <p:spPr>
          <a:xfrm>
            <a:off x="2578392" y="2600325"/>
            <a:ext cx="6400800" cy="2286000"/>
          </a:xfrm>
        </p:spPr>
        <p:txBody>
          <a:bodyPr anchor="t"/>
          <a:lstStyle>
            <a:lvl1pPr algn="l">
              <a:lnSpc>
                <a:spcPts val="4500"/>
              </a:lnSpc>
              <a:buNone/>
              <a:defRPr sz="4000" b="1" cap="all"/>
            </a:lvl1pPr>
            <a:extLst/>
          </a:lstStyle>
          <a:p>
            <a:r>
              <a:rPr lang="ru-RU" smtClean="0"/>
              <a:t>Образец заголовка</a:t>
            </a:r>
            <a:endParaRPr lang="en-US"/>
          </a:p>
        </p:txBody>
      </p:sp>
      <p:sp>
        <p:nvSpPr>
          <p:cNvPr id="3" name="Текст 2"/>
          <p:cNvSpPr>
            <a:spLocks noGrp="1"/>
          </p:cNvSpPr>
          <p:nvPr>
            <p:ph type="body" idx="1"/>
          </p:nvPr>
        </p:nvSpPr>
        <p:spPr>
          <a:xfrm>
            <a:off x="2578392" y="1066800"/>
            <a:ext cx="6400800" cy="1509712"/>
          </a:xfrm>
        </p:spPr>
        <p:txBody>
          <a:bodyPr anchor="b"/>
          <a:lstStyle>
            <a:lvl1pPr marL="18288" indent="0">
              <a:lnSpc>
                <a:spcPts val="2300"/>
              </a:lnSpc>
              <a:spcBef>
                <a:spcPts val="0"/>
              </a:spcBef>
              <a:buNone/>
              <a:defRPr sz="2000">
                <a:solidFill>
                  <a:schemeClr val="tx2">
                    <a:shade val="30000"/>
                    <a:satMod val="150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a:r>
              <a:rPr lang="ru-RU" smtClean="0"/>
              <a:t>Образец текста</a:t>
            </a:r>
          </a:p>
        </p:txBody>
      </p:sp>
      <p:sp>
        <p:nvSpPr>
          <p:cNvPr id="8" name="Дата 3"/>
          <p:cNvSpPr>
            <a:spLocks noGrp="1"/>
          </p:cNvSpPr>
          <p:nvPr>
            <p:ph type="dt" sz="half" idx="10"/>
          </p:nvPr>
        </p:nvSpPr>
        <p:spPr/>
        <p:txBody>
          <a:bodyPr/>
          <a:lstStyle>
            <a:lvl1pPr>
              <a:defRPr/>
            </a:lvl1pPr>
            <a:extLst/>
          </a:lstStyle>
          <a:p>
            <a:pPr>
              <a:defRPr/>
            </a:pPr>
            <a:fld id="{3ECDFF23-95B5-4FBA-B5C4-510B076ACF68}" type="datetime1">
              <a:rPr lang="ru-RU"/>
              <a:pPr>
                <a:defRPr/>
              </a:pPr>
              <a:t>18.03.2020</a:t>
            </a:fld>
            <a:endParaRPr lang="ru-RU" dirty="0"/>
          </a:p>
        </p:txBody>
      </p:sp>
      <p:sp>
        <p:nvSpPr>
          <p:cNvPr id="9" name="Нижний колонтитул 4"/>
          <p:cNvSpPr>
            <a:spLocks noGrp="1"/>
          </p:cNvSpPr>
          <p:nvPr>
            <p:ph type="ftr" sz="quarter" idx="11"/>
          </p:nvPr>
        </p:nvSpPr>
        <p:spPr/>
        <p:txBody>
          <a:bodyPr/>
          <a:lstStyle>
            <a:lvl1pPr>
              <a:defRPr/>
            </a:lvl1pPr>
          </a:lstStyle>
          <a:p>
            <a:pPr>
              <a:defRPr/>
            </a:pPr>
            <a:endParaRPr lang="tr-TR"/>
          </a:p>
        </p:txBody>
      </p:sp>
      <p:sp>
        <p:nvSpPr>
          <p:cNvPr id="10" name="Номер слайда 5"/>
          <p:cNvSpPr>
            <a:spLocks noGrp="1"/>
          </p:cNvSpPr>
          <p:nvPr>
            <p:ph type="sldNum" sz="quarter" idx="12"/>
          </p:nvPr>
        </p:nvSpPr>
        <p:spPr/>
        <p:txBody>
          <a:bodyPr/>
          <a:lstStyle>
            <a:lvl1pPr>
              <a:defRPr/>
            </a:lvl1pPr>
            <a:extLst/>
          </a:lstStyle>
          <a:p>
            <a:pPr>
              <a:defRPr/>
            </a:pPr>
            <a:fld id="{F828A1A4-28F9-4BF5-83C6-53A6EC2C3AEB}" type="slidenum">
              <a:rPr lang="ru-RU"/>
              <a:pPr>
                <a:defRPr/>
              </a:pPr>
              <a:t>‹#›</a:t>
            </a:fld>
            <a:endParaRPr lang="ru-RU"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5160336"/>
            <a:ext cx="8229600" cy="1143000"/>
          </a:xfrm>
        </p:spPr>
        <p:txBody>
          <a:bodyPr/>
          <a:lstStyle>
            <a:lvl1pPr algn="ctr">
              <a:defRPr sz="4500" b="1" cap="none" baseline="0"/>
            </a:lvl1pPr>
            <a:extLst/>
          </a:lstStyle>
          <a:p>
            <a:r>
              <a:rPr lang="ru-RU" smtClean="0"/>
              <a:t>Образец заголовка</a:t>
            </a:r>
            <a:endParaRPr lang="en-US"/>
          </a:p>
        </p:txBody>
      </p:sp>
      <p:sp>
        <p:nvSpPr>
          <p:cNvPr id="3" name="Текст 2"/>
          <p:cNvSpPr>
            <a:spLocks noGrp="1"/>
          </p:cNvSpPr>
          <p:nvPr>
            <p:ph type="body" idx="1"/>
          </p:nvPr>
        </p:nvSpPr>
        <p:spPr>
          <a:xfrm>
            <a:off x="45720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a:r>
              <a:rPr lang="ru-RU" smtClean="0"/>
              <a:t>Образец текста</a:t>
            </a:r>
          </a:p>
        </p:txBody>
      </p:sp>
      <p:sp>
        <p:nvSpPr>
          <p:cNvPr id="4" name="Текст 3"/>
          <p:cNvSpPr>
            <a:spLocks noGrp="1"/>
          </p:cNvSpPr>
          <p:nvPr>
            <p:ph type="body" sz="half" idx="3"/>
          </p:nvPr>
        </p:nvSpPr>
        <p:spPr>
          <a:xfrm>
            <a:off x="466344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a:r>
              <a:rPr lang="ru-RU" smtClean="0"/>
              <a:t>Образец текста</a:t>
            </a:r>
          </a:p>
        </p:txBody>
      </p:sp>
      <p:sp>
        <p:nvSpPr>
          <p:cNvPr id="5" name="Содержимое 4"/>
          <p:cNvSpPr>
            <a:spLocks noGrp="1"/>
          </p:cNvSpPr>
          <p:nvPr>
            <p:ph sz="quarter" idx="2"/>
          </p:nvPr>
        </p:nvSpPr>
        <p:spPr>
          <a:xfrm>
            <a:off x="45720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6" name="Содержимое 5"/>
          <p:cNvSpPr>
            <a:spLocks noGrp="1"/>
          </p:cNvSpPr>
          <p:nvPr>
            <p:ph sz="quarter" idx="4"/>
          </p:nvPr>
        </p:nvSpPr>
        <p:spPr>
          <a:xfrm>
            <a:off x="466344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7" name="Дата 4"/>
          <p:cNvSpPr>
            <a:spLocks noGrp="1"/>
          </p:cNvSpPr>
          <p:nvPr>
            <p:ph type="dt" sz="half" idx="10"/>
          </p:nvPr>
        </p:nvSpPr>
        <p:spPr/>
        <p:txBody>
          <a:bodyPr/>
          <a:lstStyle>
            <a:lvl1pPr>
              <a:defRPr/>
            </a:lvl1pPr>
          </a:lstStyle>
          <a:p>
            <a:pPr>
              <a:defRPr/>
            </a:pPr>
            <a:fld id="{7E451DC3-92CB-4D75-A2F6-A0804CC1F3A5}" type="datetime1">
              <a:rPr lang="ru-RU"/>
              <a:pPr>
                <a:defRPr/>
              </a:pPr>
              <a:t>18.03.2020</a:t>
            </a:fld>
            <a:endParaRPr lang="ru-RU" dirty="0"/>
          </a:p>
        </p:txBody>
      </p:sp>
      <p:sp>
        <p:nvSpPr>
          <p:cNvPr id="8" name="Нижний колонтитул 5"/>
          <p:cNvSpPr>
            <a:spLocks noGrp="1"/>
          </p:cNvSpPr>
          <p:nvPr>
            <p:ph type="ftr" sz="quarter" idx="11"/>
          </p:nvPr>
        </p:nvSpPr>
        <p:spPr/>
        <p:txBody>
          <a:bodyPr/>
          <a:lstStyle>
            <a:lvl1pPr>
              <a:defRPr/>
            </a:lvl1pPr>
          </a:lstStyle>
          <a:p>
            <a:pPr>
              <a:defRPr/>
            </a:pPr>
            <a:endParaRPr lang="tr-TR"/>
          </a:p>
        </p:txBody>
      </p:sp>
      <p:sp>
        <p:nvSpPr>
          <p:cNvPr id="9" name="Номер слайда 6"/>
          <p:cNvSpPr>
            <a:spLocks noGrp="1"/>
          </p:cNvSpPr>
          <p:nvPr>
            <p:ph type="sldNum" sz="quarter" idx="12"/>
          </p:nvPr>
        </p:nvSpPr>
        <p:spPr/>
        <p:txBody>
          <a:bodyPr/>
          <a:lstStyle>
            <a:lvl1pPr>
              <a:defRPr/>
            </a:lvl1pPr>
          </a:lstStyle>
          <a:p>
            <a:pPr>
              <a:defRPr/>
            </a:pPr>
            <a:fld id="{2C320734-12A5-4EA3-BEA9-FB81047A3514}" type="slidenum">
              <a:rPr lang="ru-RU"/>
              <a:pPr>
                <a:defRPr/>
              </a:pPr>
              <a:t>‹#›</a:t>
            </a:fld>
            <a:endParaRPr lang="ru-RU"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Прямоугольник 4"/>
          <p:cNvSpPr/>
          <p:nvPr/>
        </p:nvSpPr>
        <p:spPr>
          <a:xfrm>
            <a:off x="1014413" y="0"/>
            <a:ext cx="8129587"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dirty="0"/>
          </a:p>
        </p:txBody>
      </p:sp>
      <p:sp>
        <p:nvSpPr>
          <p:cNvPr id="3" name="Прямоугольник 5"/>
          <p:cNvSpPr/>
          <p:nvPr/>
        </p:nvSpPr>
        <p:spPr bwMode="invGray">
          <a:xfrm>
            <a:off x="1014413" y="0"/>
            <a:ext cx="73025" cy="6858000"/>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dirty="0"/>
          </a:p>
        </p:txBody>
      </p:sp>
      <p:sp>
        <p:nvSpPr>
          <p:cNvPr id="4" name="Дата 1"/>
          <p:cNvSpPr>
            <a:spLocks noGrp="1"/>
          </p:cNvSpPr>
          <p:nvPr>
            <p:ph type="dt" sz="half" idx="10"/>
          </p:nvPr>
        </p:nvSpPr>
        <p:spPr/>
        <p:txBody>
          <a:bodyPr/>
          <a:lstStyle>
            <a:lvl1pPr>
              <a:defRPr/>
            </a:lvl1pPr>
            <a:extLst/>
          </a:lstStyle>
          <a:p>
            <a:pPr>
              <a:defRPr/>
            </a:pPr>
            <a:fld id="{5B0ED2C9-2E63-455B-93D6-EDE4860B91DF}" type="datetime1">
              <a:rPr lang="ru-RU"/>
              <a:pPr>
                <a:defRPr/>
              </a:pPr>
              <a:t>18.03.2020</a:t>
            </a:fld>
            <a:endParaRPr lang="ru-RU" dirty="0"/>
          </a:p>
        </p:txBody>
      </p:sp>
      <p:sp>
        <p:nvSpPr>
          <p:cNvPr id="5" name="Нижний колонтитул 2"/>
          <p:cNvSpPr>
            <a:spLocks noGrp="1"/>
          </p:cNvSpPr>
          <p:nvPr>
            <p:ph type="ftr" sz="quarter" idx="11"/>
          </p:nvPr>
        </p:nvSpPr>
        <p:spPr/>
        <p:txBody>
          <a:bodyPr/>
          <a:lstStyle>
            <a:lvl1pPr>
              <a:defRPr/>
            </a:lvl1pPr>
          </a:lstStyle>
          <a:p>
            <a:pPr>
              <a:defRPr/>
            </a:pPr>
            <a:endParaRPr lang="tr-TR"/>
          </a:p>
        </p:txBody>
      </p:sp>
      <p:sp>
        <p:nvSpPr>
          <p:cNvPr id="6" name="Номер слайда 3"/>
          <p:cNvSpPr>
            <a:spLocks noGrp="1"/>
          </p:cNvSpPr>
          <p:nvPr>
            <p:ph type="sldNum" sz="quarter" idx="12"/>
          </p:nvPr>
        </p:nvSpPr>
        <p:spPr/>
        <p:txBody>
          <a:bodyPr/>
          <a:lstStyle>
            <a:lvl1pPr>
              <a:defRPr/>
            </a:lvl1pPr>
            <a:extLst/>
          </a:lstStyle>
          <a:p>
            <a:pPr>
              <a:defRPr/>
            </a:pPr>
            <a:fld id="{FE142E11-BEE8-4346-82E5-B646C610288A}" type="slidenum">
              <a:rPr lang="ru-RU"/>
              <a:pPr>
                <a:defRPr/>
              </a:pPr>
              <a:t>‹#›</a:t>
            </a:fld>
            <a:endParaRPr lang="ru-RU"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16778"/>
            <a:ext cx="3810000" cy="1162050"/>
          </a:xfrm>
          <a:ln>
            <a:noFill/>
          </a:ln>
        </p:spPr>
        <p:txBody>
          <a:bodyPr anchor="b"/>
          <a:lstStyle>
            <a:lvl1pPr algn="l">
              <a:lnSpc>
                <a:spcPts val="2000"/>
              </a:lnSpc>
              <a:buNone/>
              <a:defRPr sz="2200" b="1" cap="all" baseline="0"/>
            </a:lvl1pPr>
            <a:extLst/>
          </a:lstStyle>
          <a:p>
            <a:r>
              <a:rPr lang="ru-RU" smtClean="0"/>
              <a:t>Образец заголовка</a:t>
            </a:r>
            <a:endParaRPr lang="en-US"/>
          </a:p>
        </p:txBody>
      </p:sp>
      <p:sp>
        <p:nvSpPr>
          <p:cNvPr id="3" name="Текст 2"/>
          <p:cNvSpPr>
            <a:spLocks noGrp="1"/>
          </p:cNvSpPr>
          <p:nvPr>
            <p:ph type="body" idx="2"/>
          </p:nvPr>
        </p:nvSpPr>
        <p:spPr>
          <a:xfrm>
            <a:off x="457200" y="1406964"/>
            <a:ext cx="3810000" cy="698500"/>
          </a:xfrm>
        </p:spPr>
        <p:txBody>
          <a:bodyPr/>
          <a:lstStyle>
            <a:lvl1pPr marL="45720" indent="0">
              <a:lnSpc>
                <a:spcPct val="100000"/>
              </a:lnSpc>
              <a:spcBef>
                <a:spcPts val="0"/>
              </a:spcBef>
              <a:buNone/>
              <a:defRPr sz="1400"/>
            </a:lvl1pPr>
            <a:lvl2pPr>
              <a:buNone/>
              <a:defRPr sz="1200"/>
            </a:lvl2pPr>
            <a:lvl3pPr>
              <a:buNone/>
              <a:defRPr sz="1000"/>
            </a:lvl3pPr>
            <a:lvl4pPr>
              <a:buNone/>
              <a:defRPr sz="900"/>
            </a:lvl4pPr>
            <a:lvl5pPr>
              <a:buNone/>
              <a:defRPr sz="900"/>
            </a:lvl5pPr>
            <a:extLst/>
          </a:lstStyle>
          <a:p>
            <a:pPr lvl="0"/>
            <a:r>
              <a:rPr lang="ru-RU" smtClean="0"/>
              <a:t>Образец текста</a:t>
            </a:r>
          </a:p>
        </p:txBody>
      </p:sp>
      <p:sp>
        <p:nvSpPr>
          <p:cNvPr id="4" name="Содержимое 3"/>
          <p:cNvSpPr>
            <a:spLocks noGrp="1"/>
          </p:cNvSpPr>
          <p:nvPr>
            <p:ph sz="half" idx="1"/>
          </p:nvPr>
        </p:nvSpPr>
        <p:spPr>
          <a:xfrm>
            <a:off x="457200" y="2133600"/>
            <a:ext cx="8153400" cy="3992563"/>
          </a:xfrm>
        </p:spPr>
        <p:txBody>
          <a:bodyPr/>
          <a:lstStyle>
            <a:lvl1pPr>
              <a:defRPr sz="3200"/>
            </a:lvl1pPr>
            <a:lvl2pPr>
              <a:defRPr sz="2800"/>
            </a:lvl2pPr>
            <a:lvl3pPr>
              <a:defRPr sz="2400"/>
            </a:lvl3pPr>
            <a:lvl4pPr>
              <a:defRPr sz="2000"/>
            </a:lvl4pPr>
            <a:lvl5pPr>
              <a:defRPr sz="2000"/>
            </a:lvl5pPr>
            <a:extLs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5" name="Дата 4"/>
          <p:cNvSpPr>
            <a:spLocks noGrp="1"/>
          </p:cNvSpPr>
          <p:nvPr>
            <p:ph type="dt" sz="half" idx="10"/>
          </p:nvPr>
        </p:nvSpPr>
        <p:spPr/>
        <p:txBody>
          <a:bodyPr/>
          <a:lstStyle>
            <a:lvl1pPr>
              <a:defRPr/>
            </a:lvl1pPr>
          </a:lstStyle>
          <a:p>
            <a:pPr>
              <a:defRPr/>
            </a:pPr>
            <a:fld id="{B2265820-5130-4500-A048-B64A93380CBB}" type="datetime1">
              <a:rPr lang="ru-RU"/>
              <a:pPr>
                <a:defRPr/>
              </a:pPr>
              <a:t>18.03.2020</a:t>
            </a:fld>
            <a:endParaRPr lang="ru-RU" dirty="0"/>
          </a:p>
        </p:txBody>
      </p:sp>
      <p:sp>
        <p:nvSpPr>
          <p:cNvPr id="6" name="Нижний колонтитул 5"/>
          <p:cNvSpPr>
            <a:spLocks noGrp="1"/>
          </p:cNvSpPr>
          <p:nvPr>
            <p:ph type="ftr" sz="quarter" idx="11"/>
          </p:nvPr>
        </p:nvSpPr>
        <p:spPr/>
        <p:txBody>
          <a:bodyPr/>
          <a:lstStyle>
            <a:lvl1pPr>
              <a:defRPr/>
            </a:lvl1pPr>
          </a:lstStyle>
          <a:p>
            <a:pPr>
              <a:defRPr/>
            </a:pPr>
            <a:endParaRPr lang="tr-TR"/>
          </a:p>
        </p:txBody>
      </p:sp>
      <p:sp>
        <p:nvSpPr>
          <p:cNvPr id="7" name="Номер слайда 6"/>
          <p:cNvSpPr>
            <a:spLocks noGrp="1"/>
          </p:cNvSpPr>
          <p:nvPr>
            <p:ph type="sldNum" sz="quarter" idx="12"/>
          </p:nvPr>
        </p:nvSpPr>
        <p:spPr/>
        <p:txBody>
          <a:bodyPr/>
          <a:lstStyle>
            <a:lvl1pPr>
              <a:defRPr/>
            </a:lvl1pPr>
          </a:lstStyle>
          <a:p>
            <a:pPr>
              <a:defRPr/>
            </a:pPr>
            <a:fld id="{EFA7B351-042F-447D-8AB9-80F17E347A5B}" type="slidenum">
              <a:rPr lang="ru-RU"/>
              <a:pPr>
                <a:defRPr/>
              </a:pPr>
              <a:t>‹#›</a:t>
            </a:fld>
            <a:endParaRPr lang="ru-RU"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5" name="Прямоугольник 7"/>
          <p:cNvSpPr/>
          <p:nvPr/>
        </p:nvSpPr>
        <p:spPr>
          <a:xfrm>
            <a:off x="762000" y="1066800"/>
            <a:ext cx="4572000" cy="4572000"/>
          </a:xfrm>
          <a:prstGeom prst="rect">
            <a:avLst/>
          </a:prstGeom>
          <a:solidFill>
            <a:srgbClr val="FFFFFF"/>
          </a:solidFill>
          <a:ln w="88900" cap="sq">
            <a:solidFill>
              <a:srgbClr val="FFFFFF"/>
            </a:solidFill>
            <a:miter lim="800000"/>
          </a:ln>
          <a:effectLst>
            <a:outerShdw blurRad="55500" dist="18500" dir="5400000" algn="tl" rotWithShape="0">
              <a:srgbClr val="000000">
                <a:alpha val="35000"/>
              </a:srgbClr>
            </a:outerShdw>
          </a:effectLst>
          <a:scene3d>
            <a:camera prst="orthographicFront"/>
            <a:lightRig rig="twoPt" dir="t">
              <a:rot lat="0" lon="0" rev="7200000"/>
            </a:lightRig>
          </a:scene3d>
          <a:sp3d contourW="635">
            <a:bevelT w="25400" h="19050"/>
            <a:contourClr>
              <a:srgbClr val="969696"/>
            </a:contourClr>
          </a:sp3d>
        </p:spPr>
        <p:txBody>
          <a:bodyPr tIns="274320">
            <a:normAutofit/>
          </a:bodyPr>
          <a:lstStyle>
            <a:extLst/>
          </a:lstStyle>
          <a:p>
            <a:pPr indent="-283464" fontAlgn="auto">
              <a:lnSpc>
                <a:spcPts val="3000"/>
              </a:lnSpc>
              <a:spcBef>
                <a:spcPts val="600"/>
              </a:spcBef>
              <a:spcAft>
                <a:spcPts val="0"/>
              </a:spcAft>
              <a:buClr>
                <a:schemeClr val="accent1"/>
              </a:buClr>
              <a:buSzPct val="80000"/>
              <a:buFont typeface="Wingdings 2"/>
              <a:buNone/>
              <a:defRPr/>
            </a:pPr>
            <a:endParaRPr lang="en-US" sz="3200" dirty="0">
              <a:latin typeface="+mn-lt"/>
            </a:endParaRPr>
          </a:p>
        </p:txBody>
      </p:sp>
      <p:sp>
        <p:nvSpPr>
          <p:cNvPr id="6" name="Блок-схема: процесс 8"/>
          <p:cNvSpPr/>
          <p:nvPr/>
        </p:nvSpPr>
        <p:spPr>
          <a:xfrm rot="19468671">
            <a:off x="396875" y="954088"/>
            <a:ext cx="685800" cy="204787"/>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shade val="90000"/>
                <a:satMod val="200000"/>
                <a:alpha val="4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dirty="0"/>
          </a:p>
        </p:txBody>
      </p:sp>
      <p:sp>
        <p:nvSpPr>
          <p:cNvPr id="7" name="Блок-схема: процесс 9"/>
          <p:cNvSpPr/>
          <p:nvPr/>
        </p:nvSpPr>
        <p:spPr>
          <a:xfrm rot="2103354" flipH="1">
            <a:off x="5003800" y="936625"/>
            <a:ext cx="649288" cy="204788"/>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alpha val="2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dirty="0"/>
          </a:p>
        </p:txBody>
      </p:sp>
      <p:sp>
        <p:nvSpPr>
          <p:cNvPr id="2" name="Заголовок 1"/>
          <p:cNvSpPr>
            <a:spLocks noGrp="1"/>
          </p:cNvSpPr>
          <p:nvPr>
            <p:ph type="title"/>
          </p:nvPr>
        </p:nvSpPr>
        <p:spPr>
          <a:xfrm>
            <a:off x="5886896" y="1066800"/>
            <a:ext cx="2743200" cy="1981200"/>
          </a:xfrm>
        </p:spPr>
        <p:txBody>
          <a:bodyPr anchor="b">
            <a:noAutofit/>
          </a:bodyPr>
          <a:lstStyle>
            <a:lvl1pPr algn="l">
              <a:buNone/>
              <a:defRPr sz="2100" b="1">
                <a:effectLst/>
              </a:defRPr>
            </a:lvl1pPr>
            <a:extLst/>
          </a:lstStyle>
          <a:p>
            <a:r>
              <a:rPr lang="ru-RU" smtClean="0"/>
              <a:t>Образец заголовка</a:t>
            </a:r>
            <a:endParaRPr lang="en-US"/>
          </a:p>
        </p:txBody>
      </p:sp>
      <p:sp>
        <p:nvSpPr>
          <p:cNvPr id="3" name="Рисунок 2"/>
          <p:cNvSpPr>
            <a:spLocks noGrp="1"/>
          </p:cNvSpPr>
          <p:nvPr>
            <p:ph type="pic" idx="1"/>
          </p:nvPr>
        </p:nvSpPr>
        <p:spPr>
          <a:xfrm>
            <a:off x="838200" y="1143003"/>
            <a:ext cx="4419600" cy="3514531"/>
          </a:xfrm>
          <a:prstGeom prst="roundRect">
            <a:avLst>
              <a:gd name="adj" fmla="val 783"/>
            </a:avLst>
          </a:prstGeom>
          <a:solidFill>
            <a:schemeClr val="bg2"/>
          </a:solidFill>
          <a:ln w="127000">
            <a:noFill/>
            <a:miter lim="800000"/>
          </a:ln>
          <a:effectLst/>
        </p:spPr>
        <p:txBody>
          <a:bodyPr tIns="274320">
            <a:normAutofit/>
          </a:bodyPr>
          <a:lstStyle>
            <a:lvl1pPr indent="0">
              <a:buNone/>
              <a:defRPr sz="3200"/>
            </a:lvl1pPr>
            <a:extLst/>
          </a:lstStyle>
          <a:p>
            <a:pPr lvl="0"/>
            <a:r>
              <a:rPr lang="ru-RU" noProof="0" dirty="0" smtClean="0"/>
              <a:t>Вставка рисунка</a:t>
            </a:r>
            <a:endParaRPr lang="en-US" noProof="0" dirty="0"/>
          </a:p>
        </p:txBody>
      </p:sp>
      <p:sp>
        <p:nvSpPr>
          <p:cNvPr id="4" name="Текст 3"/>
          <p:cNvSpPr>
            <a:spLocks noGrp="1"/>
          </p:cNvSpPr>
          <p:nvPr>
            <p:ph type="body" sz="half" idx="2"/>
          </p:nvPr>
        </p:nvSpPr>
        <p:spPr>
          <a:xfrm>
            <a:off x="838200" y="4800600"/>
            <a:ext cx="4419600" cy="762000"/>
          </a:xfrm>
        </p:spPr>
        <p:txBody>
          <a:bodyPr anchor="ctr"/>
          <a:lstStyle>
            <a:lvl1pPr marL="0" indent="0" algn="l">
              <a:lnSpc>
                <a:spcPts val="1600"/>
              </a:lnSpc>
              <a:spcBef>
                <a:spcPts val="0"/>
              </a:spcBef>
              <a:buNone/>
              <a:defRPr sz="1400">
                <a:solidFill>
                  <a:srgbClr val="777777"/>
                </a:solidFill>
              </a:defRPr>
            </a:lvl1pPr>
            <a:lvl2pPr>
              <a:defRPr sz="1200"/>
            </a:lvl2pPr>
            <a:lvl3pPr>
              <a:defRPr sz="1000"/>
            </a:lvl3pPr>
            <a:lvl4pPr>
              <a:defRPr sz="900"/>
            </a:lvl4pPr>
            <a:lvl5pPr>
              <a:defRPr sz="900"/>
            </a:lvl5pPr>
            <a:extLst/>
          </a:lstStyle>
          <a:p>
            <a:pPr lvl="0"/>
            <a:r>
              <a:rPr lang="ru-RU" smtClean="0"/>
              <a:t>Образец текста</a:t>
            </a:r>
          </a:p>
        </p:txBody>
      </p:sp>
      <p:sp>
        <p:nvSpPr>
          <p:cNvPr id="8" name="Дата 4"/>
          <p:cNvSpPr>
            <a:spLocks noGrp="1"/>
          </p:cNvSpPr>
          <p:nvPr>
            <p:ph type="dt" sz="half" idx="10"/>
          </p:nvPr>
        </p:nvSpPr>
        <p:spPr/>
        <p:txBody>
          <a:bodyPr/>
          <a:lstStyle>
            <a:lvl1pPr>
              <a:defRPr/>
            </a:lvl1pPr>
            <a:extLst/>
          </a:lstStyle>
          <a:p>
            <a:pPr>
              <a:defRPr/>
            </a:pPr>
            <a:fld id="{F73E40FC-FCF8-447A-AC45-E80679D52067}" type="datetime1">
              <a:rPr lang="ru-RU"/>
              <a:pPr>
                <a:defRPr/>
              </a:pPr>
              <a:t>18.03.2020</a:t>
            </a:fld>
            <a:endParaRPr lang="ru-RU" dirty="0"/>
          </a:p>
        </p:txBody>
      </p:sp>
      <p:sp>
        <p:nvSpPr>
          <p:cNvPr id="9" name="Нижний колонтитул 5"/>
          <p:cNvSpPr>
            <a:spLocks noGrp="1"/>
          </p:cNvSpPr>
          <p:nvPr>
            <p:ph type="ftr" sz="quarter" idx="11"/>
          </p:nvPr>
        </p:nvSpPr>
        <p:spPr/>
        <p:txBody>
          <a:bodyPr/>
          <a:lstStyle>
            <a:lvl1pPr>
              <a:defRPr/>
            </a:lvl1pPr>
          </a:lstStyle>
          <a:p>
            <a:pPr>
              <a:defRPr/>
            </a:pPr>
            <a:endParaRPr lang="tr-TR"/>
          </a:p>
        </p:txBody>
      </p:sp>
      <p:sp>
        <p:nvSpPr>
          <p:cNvPr id="10" name="Номер слайда 6"/>
          <p:cNvSpPr>
            <a:spLocks noGrp="1"/>
          </p:cNvSpPr>
          <p:nvPr>
            <p:ph type="sldNum" sz="quarter" idx="12"/>
          </p:nvPr>
        </p:nvSpPr>
        <p:spPr/>
        <p:txBody>
          <a:bodyPr/>
          <a:lstStyle>
            <a:lvl1pPr>
              <a:defRPr/>
            </a:lvl1pPr>
            <a:extLst/>
          </a:lstStyle>
          <a:p>
            <a:pPr>
              <a:defRPr/>
            </a:pPr>
            <a:fld id="{B4DF20AB-9848-40DD-A498-634F01FD8EE6}" type="slidenum">
              <a:rPr lang="ru-RU"/>
              <a:pPr>
                <a:defRPr/>
              </a:pPr>
              <a:t>‹#›</a:t>
            </a:fld>
            <a:endParaRPr lang="ru-RU" dirty="0"/>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5" name="Заголовок 4"/>
          <p:cNvSpPr>
            <a:spLocks noGrp="1"/>
          </p:cNvSpPr>
          <p:nvPr>
            <p:ph type="title"/>
          </p:nvPr>
        </p:nvSpPr>
        <p:spPr>
          <a:xfrm>
            <a:off x="1435100" y="274638"/>
            <a:ext cx="7499350" cy="1143000"/>
          </a:xfrm>
          <a:prstGeom prst="rect">
            <a:avLst/>
          </a:prstGeom>
        </p:spPr>
        <p:txBody>
          <a:bodyPr anchor="ctr">
            <a:normAutofit/>
          </a:bodyPr>
          <a:lstStyle>
            <a:extLst/>
          </a:lstStyle>
          <a:p>
            <a:r>
              <a:rPr lang="ru-RU" smtClean="0"/>
              <a:t>Образец заголовка</a:t>
            </a:r>
            <a:endParaRPr lang="en-US"/>
          </a:p>
        </p:txBody>
      </p:sp>
      <p:sp>
        <p:nvSpPr>
          <p:cNvPr id="1027" name="Текст 8"/>
          <p:cNvSpPr>
            <a:spLocks noGrp="1"/>
          </p:cNvSpPr>
          <p:nvPr>
            <p:ph type="body" idx="1"/>
          </p:nvPr>
        </p:nvSpPr>
        <p:spPr bwMode="auto">
          <a:xfrm>
            <a:off x="1435100" y="1447800"/>
            <a:ext cx="7499350" cy="4800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smtClean="0"/>
          </a:p>
        </p:txBody>
      </p:sp>
      <p:sp>
        <p:nvSpPr>
          <p:cNvPr id="17" name="Дата 4"/>
          <p:cNvSpPr>
            <a:spLocks noGrp="1"/>
          </p:cNvSpPr>
          <p:nvPr>
            <p:ph type="dt" sz="half" idx="2"/>
          </p:nvPr>
        </p:nvSpPr>
        <p:spPr>
          <a:xfrm>
            <a:off x="3581400" y="6305550"/>
            <a:ext cx="2133600" cy="476250"/>
          </a:xfrm>
          <a:prstGeom prst="rect">
            <a:avLst/>
          </a:prstGeom>
        </p:spPr>
        <p:txBody>
          <a:bodyPr anchor="b"/>
          <a:lstStyle>
            <a:lvl1pPr algn="r" fontAlgn="auto">
              <a:spcBef>
                <a:spcPts val="0"/>
              </a:spcBef>
              <a:spcAft>
                <a:spcPts val="0"/>
              </a:spcAft>
              <a:defRPr sz="1200">
                <a:solidFill>
                  <a:schemeClr val="bg2">
                    <a:shade val="50000"/>
                    <a:satMod val="200000"/>
                  </a:schemeClr>
                </a:solidFill>
                <a:latin typeface="+mn-lt"/>
              </a:defRPr>
            </a:lvl1pPr>
            <a:extLst/>
          </a:lstStyle>
          <a:p>
            <a:pPr>
              <a:defRPr/>
            </a:pPr>
            <a:fld id="{28A52EA6-BBF5-462A-A8C7-B98A0E025151}" type="datetime1">
              <a:rPr lang="ru-RU"/>
              <a:pPr>
                <a:defRPr/>
              </a:pPr>
              <a:t>18.03.2020</a:t>
            </a:fld>
            <a:endParaRPr lang="ru-RU" dirty="0"/>
          </a:p>
        </p:txBody>
      </p:sp>
      <p:sp>
        <p:nvSpPr>
          <p:cNvPr id="18" name="Нижний колонтитул 5"/>
          <p:cNvSpPr>
            <a:spLocks noGrp="1"/>
          </p:cNvSpPr>
          <p:nvPr>
            <p:ph type="ftr" sz="quarter" idx="3"/>
          </p:nvPr>
        </p:nvSpPr>
        <p:spPr>
          <a:xfrm>
            <a:off x="5715000" y="6305550"/>
            <a:ext cx="2895600" cy="476250"/>
          </a:xfrm>
          <a:prstGeom prst="rect">
            <a:avLst/>
          </a:prstGeom>
        </p:spPr>
        <p:txBody>
          <a:bodyPr vert="horz" wrap="square" lIns="91440" tIns="45720" rIns="91440" bIns="45720" numCol="1" anchor="b" anchorCtr="0" compatLnSpc="1">
            <a:prstTxWarp prst="textNoShape">
              <a:avLst/>
            </a:prstTxWarp>
          </a:bodyPr>
          <a:lstStyle>
            <a:lvl1pPr>
              <a:defRPr sz="1200">
                <a:solidFill>
                  <a:srgbClr val="B8A5AE"/>
                </a:solidFill>
              </a:defRPr>
            </a:lvl1pPr>
          </a:lstStyle>
          <a:p>
            <a:pPr>
              <a:defRPr/>
            </a:pPr>
            <a:endParaRPr lang="tr-TR"/>
          </a:p>
        </p:txBody>
      </p:sp>
      <p:sp>
        <p:nvSpPr>
          <p:cNvPr id="19" name="Номер слайда 6"/>
          <p:cNvSpPr>
            <a:spLocks noGrp="1"/>
          </p:cNvSpPr>
          <p:nvPr>
            <p:ph type="sldNum" sz="quarter" idx="4"/>
          </p:nvPr>
        </p:nvSpPr>
        <p:spPr>
          <a:xfrm>
            <a:off x="8613775" y="6305550"/>
            <a:ext cx="457200" cy="476250"/>
          </a:xfrm>
          <a:prstGeom prst="rect">
            <a:avLst/>
          </a:prstGeom>
        </p:spPr>
        <p:txBody>
          <a:bodyPr anchor="b"/>
          <a:lstStyle>
            <a:lvl1pPr algn="ctr" fontAlgn="auto">
              <a:spcBef>
                <a:spcPts val="0"/>
              </a:spcBef>
              <a:spcAft>
                <a:spcPts val="0"/>
              </a:spcAft>
              <a:defRPr sz="1200">
                <a:solidFill>
                  <a:schemeClr val="bg2">
                    <a:shade val="50000"/>
                    <a:satMod val="200000"/>
                  </a:schemeClr>
                </a:solidFill>
                <a:latin typeface="+mn-lt"/>
              </a:defRPr>
            </a:lvl1pPr>
            <a:extLst/>
          </a:lstStyle>
          <a:p>
            <a:pPr>
              <a:defRPr/>
            </a:pPr>
            <a:fld id="{B9C48770-70DD-4DB7-9F2E-9C3A9959C0B3}" type="slidenum">
              <a:rPr lang="ru-RU"/>
              <a:pPr>
                <a:defRPr/>
              </a:pPr>
              <a:t>‹#›</a:t>
            </a:fld>
            <a:endParaRPr lang="ru-RU" dirty="0"/>
          </a:p>
        </p:txBody>
      </p:sp>
    </p:spTree>
  </p:cSld>
  <p:clrMap bg1="lt1" tx1="dk1" bg2="lt2" tx2="dk2" accent1="accent1" accent2="accent2" accent3="accent3" accent4="accent4" accent5="accent5" accent6="accent6" hlink="hlink" folHlink="folHlink"/>
  <p:sldLayoutIdLst>
    <p:sldLayoutId id="2147483758" r:id="rId1"/>
    <p:sldLayoutId id="2147483759" r:id="rId2"/>
    <p:sldLayoutId id="2147483757" r:id="rId3"/>
    <p:sldLayoutId id="2147483760" r:id="rId4"/>
    <p:sldLayoutId id="2147483756" r:id="rId5"/>
    <p:sldLayoutId id="2147483761" r:id="rId6"/>
  </p:sldLayoutIdLst>
  <p:hf hdr="0" ftr="0" dt="0"/>
  <p:txStyles>
    <p:titleStyle>
      <a:lvl1pPr algn="l" rtl="0" eaLnBrk="0" fontAlgn="base" hangingPunct="0">
        <a:spcBef>
          <a:spcPct val="0"/>
        </a:spcBef>
        <a:spcAft>
          <a:spcPct val="0"/>
        </a:spcAft>
        <a:defRPr sz="4300" kern="1200">
          <a:solidFill>
            <a:srgbClr val="C22EA4"/>
          </a:solidFill>
          <a:effectLst>
            <a:outerShdw blurRad="50000" dist="30000" dir="5400000" algn="tl" rotWithShape="0">
              <a:srgbClr val="000000">
                <a:alpha val="30000"/>
              </a:srgbClr>
            </a:outerShdw>
          </a:effectLst>
          <a:latin typeface="Arial" charset="0"/>
          <a:ea typeface="+mj-ea"/>
          <a:cs typeface="+mj-cs"/>
        </a:defRPr>
      </a:lvl1pPr>
      <a:lvl2pPr algn="l" rtl="0" eaLnBrk="0" fontAlgn="base" hangingPunct="0">
        <a:spcBef>
          <a:spcPct val="0"/>
        </a:spcBef>
        <a:spcAft>
          <a:spcPct val="0"/>
        </a:spcAft>
        <a:defRPr sz="4300">
          <a:solidFill>
            <a:srgbClr val="C22EA4"/>
          </a:solidFill>
          <a:latin typeface="Arial" charset="0"/>
        </a:defRPr>
      </a:lvl2pPr>
      <a:lvl3pPr algn="l" rtl="0" eaLnBrk="0" fontAlgn="base" hangingPunct="0">
        <a:spcBef>
          <a:spcPct val="0"/>
        </a:spcBef>
        <a:spcAft>
          <a:spcPct val="0"/>
        </a:spcAft>
        <a:defRPr sz="4300">
          <a:solidFill>
            <a:srgbClr val="C22EA4"/>
          </a:solidFill>
          <a:latin typeface="Arial" charset="0"/>
        </a:defRPr>
      </a:lvl3pPr>
      <a:lvl4pPr algn="l" rtl="0" eaLnBrk="0" fontAlgn="base" hangingPunct="0">
        <a:spcBef>
          <a:spcPct val="0"/>
        </a:spcBef>
        <a:spcAft>
          <a:spcPct val="0"/>
        </a:spcAft>
        <a:defRPr sz="4300">
          <a:solidFill>
            <a:srgbClr val="C22EA4"/>
          </a:solidFill>
          <a:latin typeface="Arial" charset="0"/>
        </a:defRPr>
      </a:lvl4pPr>
      <a:lvl5pPr algn="l" rtl="0" eaLnBrk="0" fontAlgn="base" hangingPunct="0">
        <a:spcBef>
          <a:spcPct val="0"/>
        </a:spcBef>
        <a:spcAft>
          <a:spcPct val="0"/>
        </a:spcAft>
        <a:defRPr sz="4300">
          <a:solidFill>
            <a:srgbClr val="C22EA4"/>
          </a:solidFill>
          <a:latin typeface="Arial" charset="0"/>
        </a:defRPr>
      </a:lvl5pPr>
      <a:lvl6pPr marL="457200" algn="l" rtl="0" fontAlgn="base">
        <a:spcBef>
          <a:spcPct val="0"/>
        </a:spcBef>
        <a:spcAft>
          <a:spcPct val="0"/>
        </a:spcAft>
        <a:defRPr sz="4300">
          <a:solidFill>
            <a:srgbClr val="C22EA4"/>
          </a:solidFill>
          <a:latin typeface="Corbel" pitchFamily="34" charset="0"/>
        </a:defRPr>
      </a:lvl6pPr>
      <a:lvl7pPr marL="914400" algn="l" rtl="0" fontAlgn="base">
        <a:spcBef>
          <a:spcPct val="0"/>
        </a:spcBef>
        <a:spcAft>
          <a:spcPct val="0"/>
        </a:spcAft>
        <a:defRPr sz="4300">
          <a:solidFill>
            <a:srgbClr val="C22EA4"/>
          </a:solidFill>
          <a:latin typeface="Corbel" pitchFamily="34" charset="0"/>
        </a:defRPr>
      </a:lvl7pPr>
      <a:lvl8pPr marL="1371600" algn="l" rtl="0" fontAlgn="base">
        <a:spcBef>
          <a:spcPct val="0"/>
        </a:spcBef>
        <a:spcAft>
          <a:spcPct val="0"/>
        </a:spcAft>
        <a:defRPr sz="4300">
          <a:solidFill>
            <a:srgbClr val="C22EA4"/>
          </a:solidFill>
          <a:latin typeface="Corbel" pitchFamily="34" charset="0"/>
        </a:defRPr>
      </a:lvl8pPr>
      <a:lvl9pPr marL="1828800" algn="l" rtl="0" fontAlgn="base">
        <a:spcBef>
          <a:spcPct val="0"/>
        </a:spcBef>
        <a:spcAft>
          <a:spcPct val="0"/>
        </a:spcAft>
        <a:defRPr sz="4300">
          <a:solidFill>
            <a:srgbClr val="C22EA4"/>
          </a:solidFill>
          <a:latin typeface="Corbel" pitchFamily="34" charset="0"/>
        </a:defRPr>
      </a:lvl9pPr>
      <a:extLst/>
    </p:titleStyle>
    <p:bodyStyle>
      <a:lvl1pPr marL="365125" indent="-282575" algn="l" rtl="0" eaLnBrk="0" fontAlgn="base" hangingPunct="0">
        <a:spcBef>
          <a:spcPts val="600"/>
        </a:spcBef>
        <a:spcAft>
          <a:spcPct val="0"/>
        </a:spcAft>
        <a:buClr>
          <a:schemeClr val="accent1"/>
        </a:buClr>
        <a:buSzPct val="80000"/>
        <a:buFont typeface="Wingdings 2" pitchFamily="18" charset="2"/>
        <a:buChar char=""/>
        <a:defRPr sz="3200" kern="1200">
          <a:solidFill>
            <a:schemeClr val="tx1"/>
          </a:solidFill>
          <a:latin typeface="Arial" charset="0"/>
          <a:ea typeface="+mn-ea"/>
          <a:cs typeface="+mn-cs"/>
        </a:defRPr>
      </a:lvl1pPr>
      <a:lvl2pPr marL="639763" indent="-236538" algn="l" rtl="0" eaLnBrk="0" fontAlgn="base" hangingPunct="0">
        <a:spcBef>
          <a:spcPts val="550"/>
        </a:spcBef>
        <a:spcAft>
          <a:spcPct val="0"/>
        </a:spcAft>
        <a:buClr>
          <a:schemeClr val="accent1"/>
        </a:buClr>
        <a:buFont typeface="Verdana" pitchFamily="34" charset="0"/>
        <a:buChar char="◦"/>
        <a:defRPr sz="2800" kern="1200">
          <a:solidFill>
            <a:schemeClr val="tx1"/>
          </a:solidFill>
          <a:latin typeface="Arial" charset="0"/>
          <a:ea typeface="+mn-ea"/>
          <a:cs typeface="+mn-cs"/>
        </a:defRPr>
      </a:lvl2pPr>
      <a:lvl3pPr marL="885825" indent="-228600" algn="l" rtl="0" eaLnBrk="0" fontAlgn="base" hangingPunct="0">
        <a:spcBef>
          <a:spcPct val="20000"/>
        </a:spcBef>
        <a:spcAft>
          <a:spcPct val="0"/>
        </a:spcAft>
        <a:buClr>
          <a:schemeClr val="accent2"/>
        </a:buClr>
        <a:buFont typeface="Wingdings 2" pitchFamily="18" charset="2"/>
        <a:buChar char=""/>
        <a:defRPr sz="2400" kern="1200">
          <a:solidFill>
            <a:schemeClr val="tx1"/>
          </a:solidFill>
          <a:latin typeface="Arial" charset="0"/>
          <a:ea typeface="+mn-ea"/>
          <a:cs typeface="+mn-cs"/>
        </a:defRPr>
      </a:lvl3pPr>
      <a:lvl4pPr marL="1096963" indent="-173038" algn="l" rtl="0" eaLnBrk="0" fontAlgn="base" hangingPunct="0">
        <a:spcBef>
          <a:spcPct val="20000"/>
        </a:spcBef>
        <a:spcAft>
          <a:spcPct val="0"/>
        </a:spcAft>
        <a:buClr>
          <a:srgbClr val="DE6C36"/>
        </a:buClr>
        <a:buFont typeface="Wingdings 2" pitchFamily="18" charset="2"/>
        <a:buChar char=""/>
        <a:defRPr sz="2000" kern="1200">
          <a:solidFill>
            <a:schemeClr val="tx1"/>
          </a:solidFill>
          <a:latin typeface="Arial" charset="0"/>
          <a:ea typeface="+mn-ea"/>
          <a:cs typeface="+mn-cs"/>
        </a:defRPr>
      </a:lvl4pPr>
      <a:lvl5pPr marL="1296988" indent="-182563" algn="l" rtl="0" eaLnBrk="0" fontAlgn="base" hangingPunct="0">
        <a:spcBef>
          <a:spcPct val="20000"/>
        </a:spcBef>
        <a:spcAft>
          <a:spcPct val="0"/>
        </a:spcAft>
        <a:buClr>
          <a:srgbClr val="F9B639"/>
        </a:buClr>
        <a:buFont typeface="Wingdings 2" pitchFamily="18" charset="2"/>
        <a:buChar char=""/>
        <a:defRPr sz="2000" kern="1200">
          <a:solidFill>
            <a:schemeClr val="tx1"/>
          </a:solidFill>
          <a:latin typeface="Arial" charset="0"/>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8913" name="5 Slayt Numarası Yer Tutucusu"/>
          <p:cNvSpPr txBox="1">
            <a:spLocks noGrp="1"/>
          </p:cNvSpPr>
          <p:nvPr/>
        </p:nvSpPr>
        <p:spPr bwMode="auto">
          <a:xfrm>
            <a:off x="6553200" y="6245225"/>
            <a:ext cx="2133600" cy="476250"/>
          </a:xfrm>
          <a:prstGeom prst="rect">
            <a:avLst/>
          </a:prstGeom>
          <a:noFill/>
          <a:ln w="9525">
            <a:noFill/>
            <a:miter lim="800000"/>
            <a:headEnd/>
            <a:tailEnd/>
          </a:ln>
        </p:spPr>
        <p:txBody>
          <a:bodyPr/>
          <a:lstStyle/>
          <a:p>
            <a:pPr algn="r"/>
            <a:fld id="{3D4BD8F3-00D8-43CB-8EFC-23AA8E4B5808}" type="slidenum">
              <a:rPr lang="tr-TR" sz="1400">
                <a:cs typeface="Arial" charset="0"/>
              </a:rPr>
              <a:pPr algn="r"/>
              <a:t>1</a:t>
            </a:fld>
            <a:endParaRPr lang="tr-TR" sz="1400">
              <a:cs typeface="Arial" charset="0"/>
            </a:endParaRPr>
          </a:p>
        </p:txBody>
      </p:sp>
      <p:sp>
        <p:nvSpPr>
          <p:cNvPr id="100354" name="Rectangle 2"/>
          <p:cNvSpPr>
            <a:spLocks noGrp="1" noChangeArrowheads="1"/>
          </p:cNvSpPr>
          <p:nvPr>
            <p:ph type="title" idx="4294967295"/>
          </p:nvPr>
        </p:nvSpPr>
        <p:spPr bwMode="auto">
          <a:xfrm>
            <a:off x="3203575" y="476250"/>
            <a:ext cx="2986088" cy="358775"/>
          </a:xfrm>
          <a:noFill/>
        </p:spPr>
        <p:txBody>
          <a:bodyPr vert="horz" wrap="square" lIns="91440" tIns="45720" rIns="91440" bIns="45720" numCol="1" anchorCtr="0" compatLnSpc="1">
            <a:prstTxWarp prst="textNoShape">
              <a:avLst/>
            </a:prstTxWarp>
            <a:normAutofit fontScale="90000"/>
          </a:bodyPr>
          <a:lstStyle/>
          <a:p>
            <a:pPr eaLnBrk="1" hangingPunct="1"/>
            <a:r>
              <a:rPr lang="tr-TR" sz="2600" b="1" smtClean="0">
                <a:solidFill>
                  <a:schemeClr val="hlink"/>
                </a:solidFill>
                <a:effectLst/>
              </a:rPr>
              <a:t>1- Karbohidratlar</a:t>
            </a:r>
          </a:p>
        </p:txBody>
      </p:sp>
      <p:sp>
        <p:nvSpPr>
          <p:cNvPr id="100355" name="Rectangle 3"/>
          <p:cNvSpPr>
            <a:spLocks noGrp="1" noChangeArrowheads="1"/>
          </p:cNvSpPr>
          <p:nvPr>
            <p:ph type="body" idx="4294967295"/>
          </p:nvPr>
        </p:nvSpPr>
        <p:spPr>
          <a:xfrm>
            <a:off x="1042988" y="1125538"/>
            <a:ext cx="7777162" cy="4752975"/>
          </a:xfrm>
        </p:spPr>
        <p:txBody>
          <a:bodyPr/>
          <a:lstStyle/>
          <a:p>
            <a:pPr algn="just" eaLnBrk="1" hangingPunct="1">
              <a:lnSpc>
                <a:spcPct val="90000"/>
              </a:lnSpc>
              <a:buFont typeface="Wingdings 2" pitchFamily="18" charset="2"/>
              <a:buNone/>
            </a:pPr>
            <a:r>
              <a:rPr lang="tr-TR" sz="2400" smtClean="0"/>
              <a:t>		</a:t>
            </a:r>
            <a:r>
              <a:rPr lang="tr-TR" sz="2400" b="1" smtClean="0"/>
              <a:t>Hücrelerde bulunan organik maddelerin en basitini oluşturan karbohidratlar; hala bazı kaynaklarda </a:t>
            </a:r>
            <a:r>
              <a:rPr lang="tr-TR" sz="2400" b="1" smtClean="0">
                <a:solidFill>
                  <a:srgbClr val="CC00FF"/>
                </a:solidFill>
              </a:rPr>
              <a:t>karbon</a:t>
            </a:r>
            <a:r>
              <a:rPr lang="tr-TR" sz="2400" b="1" smtClean="0"/>
              <a:t>, </a:t>
            </a:r>
            <a:r>
              <a:rPr lang="tr-TR" sz="2400" b="1" smtClean="0">
                <a:solidFill>
                  <a:srgbClr val="CC00FF"/>
                </a:solidFill>
              </a:rPr>
              <a:t>hidrojen</a:t>
            </a:r>
            <a:r>
              <a:rPr lang="tr-TR" sz="2400" b="1" smtClean="0"/>
              <a:t> ve </a:t>
            </a:r>
            <a:r>
              <a:rPr lang="tr-TR" sz="2400" b="1" smtClean="0">
                <a:solidFill>
                  <a:srgbClr val="CC00FF"/>
                </a:solidFill>
              </a:rPr>
              <a:t>oksijen</a:t>
            </a:r>
            <a:r>
              <a:rPr lang="tr-TR" sz="2400" b="1" smtClean="0"/>
              <a:t> içeren, hidrojen oksijen oranı sudaki gibi </a:t>
            </a:r>
            <a:r>
              <a:rPr lang="tr-TR" sz="2400" b="1" smtClean="0">
                <a:solidFill>
                  <a:schemeClr val="folHlink"/>
                </a:solidFill>
              </a:rPr>
              <a:t>2:1</a:t>
            </a:r>
            <a:r>
              <a:rPr lang="tr-TR" sz="2400" b="1" smtClean="0"/>
              <a:t> olan maddeler olarak tanımlanmaktadır. </a:t>
            </a:r>
          </a:p>
          <a:p>
            <a:pPr algn="just" eaLnBrk="1" hangingPunct="1">
              <a:lnSpc>
                <a:spcPct val="90000"/>
              </a:lnSpc>
              <a:buFont typeface="Wingdings 2" pitchFamily="18" charset="2"/>
              <a:buNone/>
            </a:pPr>
            <a:r>
              <a:rPr lang="tr-TR" sz="2400" b="1" smtClean="0"/>
              <a:t>		Fakat hücrelerde karbon, hidrojen, oksijen içeren, ayrıca hidrojenin oksijene oranı sudaki gibi 2:1 olduğu halde karbohidrat olmayan çeşitli maddeler vardır. </a:t>
            </a:r>
            <a:r>
              <a:rPr lang="tr-TR" sz="2400" b="1" smtClean="0">
                <a:solidFill>
                  <a:srgbClr val="FF0066"/>
                </a:solidFill>
              </a:rPr>
              <a:t>Örneğin </a:t>
            </a:r>
            <a:r>
              <a:rPr lang="tr-TR" sz="2400" b="1" smtClean="0">
                <a:solidFill>
                  <a:schemeClr val="folHlink"/>
                </a:solidFill>
              </a:rPr>
              <a:t>asetik asit</a:t>
            </a:r>
            <a:r>
              <a:rPr lang="tr-TR" sz="2400" b="1" smtClean="0"/>
              <a:t> (C</a:t>
            </a:r>
            <a:r>
              <a:rPr lang="tr-TR" sz="2400" b="1" baseline="-25000" smtClean="0"/>
              <a:t>2</a:t>
            </a:r>
            <a:r>
              <a:rPr lang="tr-TR" sz="2400" b="1" smtClean="0"/>
              <a:t>H</a:t>
            </a:r>
            <a:r>
              <a:rPr lang="tr-TR" sz="2400" b="1" baseline="-25000" smtClean="0"/>
              <a:t>4</a:t>
            </a:r>
            <a:r>
              <a:rPr lang="tr-TR" sz="2400" b="1" smtClean="0"/>
              <a:t>O</a:t>
            </a:r>
            <a:r>
              <a:rPr lang="tr-TR" sz="2400" b="1" baseline="-25000" smtClean="0"/>
              <a:t>2</a:t>
            </a:r>
            <a:r>
              <a:rPr lang="tr-TR" sz="2400" b="1" smtClean="0"/>
              <a:t>) ve </a:t>
            </a:r>
            <a:r>
              <a:rPr lang="tr-TR" sz="2400" b="1" smtClean="0">
                <a:solidFill>
                  <a:schemeClr val="folHlink"/>
                </a:solidFill>
              </a:rPr>
              <a:t>laktik asit</a:t>
            </a:r>
            <a:r>
              <a:rPr lang="tr-TR" sz="2400" b="1" smtClean="0"/>
              <a:t> (C</a:t>
            </a:r>
            <a:r>
              <a:rPr lang="tr-TR" sz="2400" b="1" baseline="-25000" smtClean="0"/>
              <a:t>3</a:t>
            </a:r>
            <a:r>
              <a:rPr lang="tr-TR" sz="2400" b="1" smtClean="0"/>
              <a:t>H</a:t>
            </a:r>
            <a:r>
              <a:rPr lang="tr-TR" sz="2400" b="1" baseline="-25000" smtClean="0"/>
              <a:t>6</a:t>
            </a:r>
            <a:r>
              <a:rPr lang="tr-TR" sz="2400" b="1" smtClean="0"/>
              <a:t>O</a:t>
            </a:r>
            <a:r>
              <a:rPr lang="tr-TR" sz="2400" b="1" baseline="-25000" smtClean="0"/>
              <a:t>3</a:t>
            </a:r>
            <a:r>
              <a:rPr lang="tr-TR" sz="2400" b="1" smtClean="0"/>
              <a:t>) her ikisi de karbon, hidrojen ve oksijenden meydana geldiği ve bunlardaki hidrojenin oksijene oranı 2:1 şeklinde olduğu halde bu iki madde karbohidrat değildir. </a:t>
            </a:r>
            <a:endParaRPr lang="tr-TR" sz="240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00354"/>
                                        </p:tgtEl>
                                        <p:attrNameLst>
                                          <p:attrName>style.visibility</p:attrName>
                                        </p:attrNameLst>
                                      </p:cBhvr>
                                      <p:to>
                                        <p:strVal val="visible"/>
                                      </p:to>
                                    </p:set>
                                    <p:anim calcmode="lin" valueType="num">
                                      <p:cBhvr additive="base">
                                        <p:cTn id="7" dur="500" fill="hold"/>
                                        <p:tgtEl>
                                          <p:spTgt spid="100354"/>
                                        </p:tgtEl>
                                        <p:attrNameLst>
                                          <p:attrName>ppt_x</p:attrName>
                                        </p:attrNameLst>
                                      </p:cBhvr>
                                      <p:tavLst>
                                        <p:tav tm="0">
                                          <p:val>
                                            <p:strVal val="0-#ppt_w/2"/>
                                          </p:val>
                                        </p:tav>
                                        <p:tav tm="100000">
                                          <p:val>
                                            <p:strVal val="#ppt_x"/>
                                          </p:val>
                                        </p:tav>
                                      </p:tavLst>
                                    </p:anim>
                                    <p:anim calcmode="lin" valueType="num">
                                      <p:cBhvr additive="base">
                                        <p:cTn id="8" dur="500" fill="hold"/>
                                        <p:tgtEl>
                                          <p:spTgt spid="100354"/>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100355">
                                            <p:txEl>
                                              <p:pRg st="0" end="0"/>
                                            </p:txEl>
                                          </p:spTgt>
                                        </p:tgtEl>
                                        <p:attrNameLst>
                                          <p:attrName>style.visibility</p:attrName>
                                        </p:attrNameLst>
                                      </p:cBhvr>
                                      <p:to>
                                        <p:strVal val="visible"/>
                                      </p:to>
                                    </p:set>
                                    <p:anim calcmode="lin" valueType="num">
                                      <p:cBhvr additive="base">
                                        <p:cTn id="13" dur="500" fill="hold"/>
                                        <p:tgtEl>
                                          <p:spTgt spid="100355">
                                            <p:txEl>
                                              <p:pRg st="0" end="0"/>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100355">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100355">
                                            <p:txEl>
                                              <p:pRg st="1" end="1"/>
                                            </p:txEl>
                                          </p:spTgt>
                                        </p:tgtEl>
                                        <p:attrNameLst>
                                          <p:attrName>style.visibility</p:attrName>
                                        </p:attrNameLst>
                                      </p:cBhvr>
                                      <p:to>
                                        <p:strVal val="visible"/>
                                      </p:to>
                                    </p:set>
                                    <p:anim calcmode="lin" valueType="num">
                                      <p:cBhvr additive="base">
                                        <p:cTn id="19" dur="500" fill="hold"/>
                                        <p:tgtEl>
                                          <p:spTgt spid="100355">
                                            <p:txEl>
                                              <p:pRg st="1" end="1"/>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100355">
                                            <p:txEl>
                                              <p:pRg st="1" end="1"/>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0354" grpId="0" autoUpdateAnimBg="0"/>
      <p:bldP spid="100355" grpId="0" build="p" autoUpdateAnimBg="0"/>
    </p:bldLst>
  </p:timing>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0961" name="5 Slayt Numarası Yer Tutucusu"/>
          <p:cNvSpPr txBox="1">
            <a:spLocks noGrp="1"/>
          </p:cNvSpPr>
          <p:nvPr/>
        </p:nvSpPr>
        <p:spPr bwMode="auto">
          <a:xfrm>
            <a:off x="6553200" y="6245225"/>
            <a:ext cx="2133600" cy="476250"/>
          </a:xfrm>
          <a:prstGeom prst="rect">
            <a:avLst/>
          </a:prstGeom>
          <a:noFill/>
          <a:ln w="9525">
            <a:noFill/>
            <a:miter lim="800000"/>
            <a:headEnd/>
            <a:tailEnd/>
          </a:ln>
        </p:spPr>
        <p:txBody>
          <a:bodyPr/>
          <a:lstStyle/>
          <a:p>
            <a:pPr algn="r"/>
            <a:fld id="{049B0F59-0461-444C-9AA1-313C6B364620}" type="slidenum">
              <a:rPr lang="tr-TR" sz="1400">
                <a:cs typeface="Arial" charset="0"/>
              </a:rPr>
              <a:pPr algn="r"/>
              <a:t>2</a:t>
            </a:fld>
            <a:endParaRPr lang="tr-TR" sz="1400">
              <a:cs typeface="Arial" charset="0"/>
            </a:endParaRPr>
          </a:p>
        </p:txBody>
      </p:sp>
      <p:sp>
        <p:nvSpPr>
          <p:cNvPr id="101379" name="Rectangle 3"/>
          <p:cNvSpPr>
            <a:spLocks noGrp="1" noChangeArrowheads="1"/>
          </p:cNvSpPr>
          <p:nvPr>
            <p:ph type="body" idx="4294967295"/>
          </p:nvPr>
        </p:nvSpPr>
        <p:spPr>
          <a:xfrm>
            <a:off x="1042988" y="620713"/>
            <a:ext cx="7696200" cy="5040312"/>
          </a:xfrm>
        </p:spPr>
        <p:txBody>
          <a:bodyPr/>
          <a:lstStyle/>
          <a:p>
            <a:pPr algn="just" eaLnBrk="1" hangingPunct="1">
              <a:buFont typeface="Wingdings 2" pitchFamily="18" charset="2"/>
              <a:buNone/>
            </a:pPr>
            <a:r>
              <a:rPr lang="tr-TR" sz="2400" b="1" smtClean="0"/>
              <a:t>		</a:t>
            </a:r>
            <a:r>
              <a:rPr lang="tr-TR" sz="2400" b="1" smtClean="0">
                <a:solidFill>
                  <a:schemeClr val="folHlink"/>
                </a:solidFill>
              </a:rPr>
              <a:t>O halde karbohidrat nedir?</a:t>
            </a:r>
            <a:r>
              <a:rPr lang="tr-TR" sz="2400" b="1" smtClean="0"/>
              <a:t> </a:t>
            </a:r>
            <a:r>
              <a:rPr lang="tr-TR" sz="2400" b="1" smtClean="0">
                <a:solidFill>
                  <a:srgbClr val="FF0066"/>
                </a:solidFill>
              </a:rPr>
              <a:t>Karbohitratlar çok basit olarak polihidroksi aldehitler veya ketonlar ile bunların türevleri</a:t>
            </a:r>
            <a:r>
              <a:rPr lang="tr-TR" sz="2400" b="1" smtClean="0"/>
              <a:t> olarak tanımlanabilir.</a:t>
            </a:r>
            <a:r>
              <a:rPr lang="tr-TR" sz="2400" smtClean="0"/>
              <a:t> </a:t>
            </a:r>
          </a:p>
          <a:p>
            <a:pPr algn="just" eaLnBrk="1" hangingPunct="1">
              <a:buFont typeface="Wingdings 2" pitchFamily="18" charset="2"/>
              <a:buNone/>
            </a:pPr>
            <a:r>
              <a:rPr lang="tr-TR" sz="2400" smtClean="0"/>
              <a:t>		</a:t>
            </a:r>
            <a:r>
              <a:rPr lang="tr-TR" sz="2400" b="1" smtClean="0"/>
              <a:t>Karbohidratlar tüm hücrelerde nispeten az miktarlarda bulunurlar. Karbohidratlardan glikoz bitkiler tarafından fotosentezle sentezlenir.</a:t>
            </a:r>
          </a:p>
          <a:p>
            <a:pPr algn="just" eaLnBrk="1" hangingPunct="1">
              <a:buFont typeface="Wingdings 2" pitchFamily="18" charset="2"/>
              <a:buNone/>
            </a:pPr>
            <a:r>
              <a:rPr lang="tr-TR" sz="2400" b="1" smtClean="0"/>
              <a:t>		Hayvanlardan memeli hayvanlar </a:t>
            </a:r>
            <a:r>
              <a:rPr lang="tr-TR" sz="2400" b="1" smtClean="0">
                <a:solidFill>
                  <a:srgbClr val="003399"/>
                </a:solidFill>
              </a:rPr>
              <a:t>laktik asit</a:t>
            </a:r>
            <a:r>
              <a:rPr lang="tr-TR" sz="2400" b="1" smtClean="0"/>
              <a:t>, </a:t>
            </a:r>
            <a:r>
              <a:rPr lang="tr-TR" sz="2400" b="1" smtClean="0">
                <a:solidFill>
                  <a:srgbClr val="003399"/>
                </a:solidFill>
              </a:rPr>
              <a:t>amino asit</a:t>
            </a:r>
            <a:r>
              <a:rPr lang="tr-TR" sz="2400" b="1" smtClean="0"/>
              <a:t> ve </a:t>
            </a:r>
            <a:r>
              <a:rPr lang="tr-TR" sz="2400" b="1" smtClean="0">
                <a:solidFill>
                  <a:srgbClr val="003399"/>
                </a:solidFill>
              </a:rPr>
              <a:t>gliserolden</a:t>
            </a:r>
            <a:r>
              <a:rPr lang="tr-TR" sz="2400" b="1" smtClean="0"/>
              <a:t> yararlanarak karaciğer ve böbreklerde az miktarda glukoz sentezlerler. </a:t>
            </a:r>
            <a:r>
              <a:rPr lang="tr-TR" sz="2400" b="1" smtClean="0">
                <a:solidFill>
                  <a:srgbClr val="FF0066"/>
                </a:solidFill>
              </a:rPr>
              <a:t>Laktik asit, amino asit ve gliserolden yararlanarak glukoz sentezlenmesi olayına </a:t>
            </a:r>
            <a:r>
              <a:rPr lang="tr-TR" sz="2400" b="1" smtClean="0">
                <a:solidFill>
                  <a:srgbClr val="003399"/>
                </a:solidFill>
              </a:rPr>
              <a:t>glukoneogenez</a:t>
            </a:r>
            <a:r>
              <a:rPr lang="tr-TR" sz="2400" b="1" smtClean="0">
                <a:solidFill>
                  <a:srgbClr val="FF0066"/>
                </a:solidFill>
              </a:rPr>
              <a:t> </a:t>
            </a:r>
            <a:r>
              <a:rPr lang="tr-TR" sz="2400" b="1" smtClean="0"/>
              <a:t>denir.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01379">
                                            <p:txEl>
                                              <p:pRg st="0" end="0"/>
                                            </p:txEl>
                                          </p:spTgt>
                                        </p:tgtEl>
                                        <p:attrNameLst>
                                          <p:attrName>style.visibility</p:attrName>
                                        </p:attrNameLst>
                                      </p:cBhvr>
                                      <p:to>
                                        <p:strVal val="visible"/>
                                      </p:to>
                                    </p:set>
                                    <p:anim calcmode="lin" valueType="num">
                                      <p:cBhvr additive="base">
                                        <p:cTn id="7" dur="500" fill="hold"/>
                                        <p:tgtEl>
                                          <p:spTgt spid="101379">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101379">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101379">
                                            <p:txEl>
                                              <p:pRg st="1" end="1"/>
                                            </p:txEl>
                                          </p:spTgt>
                                        </p:tgtEl>
                                        <p:attrNameLst>
                                          <p:attrName>style.visibility</p:attrName>
                                        </p:attrNameLst>
                                      </p:cBhvr>
                                      <p:to>
                                        <p:strVal val="visible"/>
                                      </p:to>
                                    </p:set>
                                    <p:anim calcmode="lin" valueType="num">
                                      <p:cBhvr additive="base">
                                        <p:cTn id="13" dur="500" fill="hold"/>
                                        <p:tgtEl>
                                          <p:spTgt spid="101379">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101379">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101379">
                                            <p:txEl>
                                              <p:pRg st="2" end="2"/>
                                            </p:txEl>
                                          </p:spTgt>
                                        </p:tgtEl>
                                        <p:attrNameLst>
                                          <p:attrName>style.visibility</p:attrName>
                                        </p:attrNameLst>
                                      </p:cBhvr>
                                      <p:to>
                                        <p:strVal val="visible"/>
                                      </p:to>
                                    </p:set>
                                    <p:anim calcmode="lin" valueType="num">
                                      <p:cBhvr additive="base">
                                        <p:cTn id="19" dur="500" fill="hold"/>
                                        <p:tgtEl>
                                          <p:spTgt spid="101379">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101379">
                                            <p:txEl>
                                              <p:pRg st="2" end="2"/>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1379" grpId="0" build="p" autoUpdateAnimBg="0"/>
    </p:bldLst>
  </p:timing>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5057" name="5 Slayt Numarası Yer Tutucusu"/>
          <p:cNvSpPr txBox="1">
            <a:spLocks noGrp="1"/>
          </p:cNvSpPr>
          <p:nvPr/>
        </p:nvSpPr>
        <p:spPr bwMode="auto">
          <a:xfrm>
            <a:off x="6553200" y="6245225"/>
            <a:ext cx="2133600" cy="476250"/>
          </a:xfrm>
          <a:prstGeom prst="rect">
            <a:avLst/>
          </a:prstGeom>
          <a:noFill/>
          <a:ln w="9525">
            <a:noFill/>
            <a:miter lim="800000"/>
            <a:headEnd/>
            <a:tailEnd/>
          </a:ln>
        </p:spPr>
        <p:txBody>
          <a:bodyPr/>
          <a:lstStyle/>
          <a:p>
            <a:pPr algn="r"/>
            <a:fld id="{D7853868-6393-468D-AA3F-A9513A0CD0E2}" type="slidenum">
              <a:rPr lang="tr-TR" sz="1400">
                <a:cs typeface="Arial" charset="0"/>
              </a:rPr>
              <a:pPr algn="r"/>
              <a:t>3</a:t>
            </a:fld>
            <a:endParaRPr lang="tr-TR" sz="1400">
              <a:cs typeface="Arial" charset="0"/>
            </a:endParaRPr>
          </a:p>
        </p:txBody>
      </p:sp>
      <p:sp>
        <p:nvSpPr>
          <p:cNvPr id="103426" name="Rectangle 2"/>
          <p:cNvSpPr>
            <a:spLocks noGrp="1" noChangeArrowheads="1"/>
          </p:cNvSpPr>
          <p:nvPr>
            <p:ph type="body" idx="4294967295"/>
          </p:nvPr>
        </p:nvSpPr>
        <p:spPr>
          <a:xfrm>
            <a:off x="1077913" y="333375"/>
            <a:ext cx="8066087" cy="5616575"/>
          </a:xfrm>
        </p:spPr>
        <p:txBody>
          <a:bodyPr/>
          <a:lstStyle/>
          <a:p>
            <a:pPr algn="just" eaLnBrk="1" hangingPunct="1">
              <a:buFont typeface="Wingdings 2" pitchFamily="18" charset="2"/>
              <a:buNone/>
            </a:pPr>
            <a:r>
              <a:rPr lang="tr-TR" sz="2400" b="1" smtClean="0"/>
              <a:t>		Karbohidratlar kimyasal enerji elde etmede kullanılan başlıca</a:t>
            </a:r>
            <a:r>
              <a:rPr lang="tr-TR" sz="2400" b="1" smtClean="0">
                <a:solidFill>
                  <a:srgbClr val="FF0066"/>
                </a:solidFill>
              </a:rPr>
              <a:t> kimyasal yakıt maddesi </a:t>
            </a:r>
            <a:r>
              <a:rPr lang="tr-TR" sz="2400" b="1" smtClean="0"/>
              <a:t>ve</a:t>
            </a:r>
            <a:r>
              <a:rPr lang="tr-TR" sz="2400" b="1" smtClean="0">
                <a:solidFill>
                  <a:srgbClr val="FF0066"/>
                </a:solidFill>
              </a:rPr>
              <a:t> başlıca karbon kaynağıdır.</a:t>
            </a:r>
            <a:r>
              <a:rPr lang="tr-TR" b="1" smtClean="0">
                <a:solidFill>
                  <a:srgbClr val="FF0066"/>
                </a:solidFill>
              </a:rPr>
              <a:t> </a:t>
            </a:r>
            <a:r>
              <a:rPr lang="tr-TR" sz="2400" b="1" smtClean="0"/>
              <a:t>Ayrıca hücrenin </a:t>
            </a:r>
            <a:r>
              <a:rPr lang="tr-TR" sz="2400" b="1" smtClean="0">
                <a:solidFill>
                  <a:srgbClr val="FF0066"/>
                </a:solidFill>
              </a:rPr>
              <a:t>glikolipit</a:t>
            </a:r>
            <a:r>
              <a:rPr lang="tr-TR" sz="2400" b="1" smtClean="0"/>
              <a:t>, </a:t>
            </a:r>
            <a:r>
              <a:rPr lang="tr-TR" sz="2400" b="1" smtClean="0">
                <a:solidFill>
                  <a:srgbClr val="FF0066"/>
                </a:solidFill>
              </a:rPr>
              <a:t>glikoprotein</a:t>
            </a:r>
            <a:r>
              <a:rPr lang="tr-TR" sz="2400" b="1" smtClean="0"/>
              <a:t> ve </a:t>
            </a:r>
            <a:r>
              <a:rPr lang="tr-TR" sz="2400" b="1" smtClean="0">
                <a:solidFill>
                  <a:srgbClr val="FF0066"/>
                </a:solidFill>
              </a:rPr>
              <a:t>nükleik asit</a:t>
            </a:r>
            <a:r>
              <a:rPr lang="tr-TR" sz="2400" b="1" smtClean="0"/>
              <a:t> gibi bileşiklerinin yapısında yer alırlar.</a:t>
            </a:r>
          </a:p>
          <a:p>
            <a:pPr algn="just" eaLnBrk="1" hangingPunct="1">
              <a:buFont typeface="Wingdings 2" pitchFamily="18" charset="2"/>
              <a:buNone/>
            </a:pPr>
            <a:r>
              <a:rPr lang="tr-TR" sz="2400" b="1" smtClean="0">
                <a:solidFill>
                  <a:srgbClr val="FF0066"/>
                </a:solidFill>
              </a:rPr>
              <a:t>		Glikoproteinler</a:t>
            </a:r>
            <a:r>
              <a:rPr lang="tr-TR" sz="2400" b="1" smtClean="0"/>
              <a:t>, hücrelerin büyüme, bölünme ve faklılaşmasını kontrolde, hücrelerin birbirine bağlanmasında, hücreler arası etkileşimlerde, hücrelerde gerçekleşen aktif taşıma faaliyetlerinde rol oynarlar. </a:t>
            </a:r>
          </a:p>
          <a:p>
            <a:pPr algn="just" eaLnBrk="1" hangingPunct="1">
              <a:buFont typeface="Wingdings 2" pitchFamily="18" charset="2"/>
              <a:buNone/>
            </a:pPr>
            <a:r>
              <a:rPr lang="tr-TR" sz="2400" b="1" smtClean="0">
                <a:solidFill>
                  <a:srgbClr val="FF0066"/>
                </a:solidFill>
              </a:rPr>
              <a:t>		Nükleik asitler</a:t>
            </a:r>
            <a:r>
              <a:rPr lang="tr-TR" sz="2400" b="1" smtClean="0">
                <a:solidFill>
                  <a:schemeClr val="accent2"/>
                </a:solidFill>
              </a:rPr>
              <a:t>,</a:t>
            </a:r>
            <a:r>
              <a:rPr lang="tr-TR" sz="2400" b="1" smtClean="0"/>
              <a:t> kalıtsal karakterlerin dölden döle aktarılmasında ve sentezini sağladıkları proteinlerle türe öz karakterlerin ortaya çıkmasında iş görürler.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03426">
                                            <p:txEl>
                                              <p:pRg st="0" end="0"/>
                                            </p:txEl>
                                          </p:spTgt>
                                        </p:tgtEl>
                                        <p:attrNameLst>
                                          <p:attrName>style.visibility</p:attrName>
                                        </p:attrNameLst>
                                      </p:cBhvr>
                                      <p:to>
                                        <p:strVal val="visible"/>
                                      </p:to>
                                    </p:set>
                                    <p:anim calcmode="lin" valueType="num">
                                      <p:cBhvr additive="base">
                                        <p:cTn id="7" dur="500" fill="hold"/>
                                        <p:tgtEl>
                                          <p:spTgt spid="103426">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103426">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103426">
                                            <p:txEl>
                                              <p:pRg st="1" end="1"/>
                                            </p:txEl>
                                          </p:spTgt>
                                        </p:tgtEl>
                                        <p:attrNameLst>
                                          <p:attrName>style.visibility</p:attrName>
                                        </p:attrNameLst>
                                      </p:cBhvr>
                                      <p:to>
                                        <p:strVal val="visible"/>
                                      </p:to>
                                    </p:set>
                                    <p:anim calcmode="lin" valueType="num">
                                      <p:cBhvr additive="base">
                                        <p:cTn id="13" dur="500" fill="hold"/>
                                        <p:tgtEl>
                                          <p:spTgt spid="103426">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103426">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103426">
                                            <p:txEl>
                                              <p:pRg st="2" end="2"/>
                                            </p:txEl>
                                          </p:spTgt>
                                        </p:tgtEl>
                                        <p:attrNameLst>
                                          <p:attrName>style.visibility</p:attrName>
                                        </p:attrNameLst>
                                      </p:cBhvr>
                                      <p:to>
                                        <p:strVal val="visible"/>
                                      </p:to>
                                    </p:set>
                                    <p:anim calcmode="lin" valueType="num">
                                      <p:cBhvr additive="base">
                                        <p:cTn id="19" dur="500" fill="hold"/>
                                        <p:tgtEl>
                                          <p:spTgt spid="103426">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103426">
                                            <p:txEl>
                                              <p:pRg st="2" end="2"/>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3426" grpId="0" build="p" autoUpdateAnimBg="0"/>
    </p:bldLst>
  </p:timing>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7105" name="5 Slayt Numarası Yer Tutucusu"/>
          <p:cNvSpPr txBox="1">
            <a:spLocks noGrp="1"/>
          </p:cNvSpPr>
          <p:nvPr/>
        </p:nvSpPr>
        <p:spPr bwMode="auto">
          <a:xfrm>
            <a:off x="6553200" y="6245225"/>
            <a:ext cx="2133600" cy="476250"/>
          </a:xfrm>
          <a:prstGeom prst="rect">
            <a:avLst/>
          </a:prstGeom>
          <a:noFill/>
          <a:ln w="9525">
            <a:noFill/>
            <a:miter lim="800000"/>
            <a:headEnd/>
            <a:tailEnd/>
          </a:ln>
        </p:spPr>
        <p:txBody>
          <a:bodyPr/>
          <a:lstStyle/>
          <a:p>
            <a:pPr algn="r"/>
            <a:fld id="{3189D0A2-17B8-4A0D-B397-BC1B989B4BA2}" type="slidenum">
              <a:rPr lang="tr-TR" sz="1400">
                <a:cs typeface="Arial" charset="0"/>
              </a:rPr>
              <a:pPr algn="r"/>
              <a:t>4</a:t>
            </a:fld>
            <a:endParaRPr lang="tr-TR" sz="1400">
              <a:cs typeface="Arial" charset="0"/>
            </a:endParaRPr>
          </a:p>
        </p:txBody>
      </p:sp>
      <p:sp>
        <p:nvSpPr>
          <p:cNvPr id="104450" name="Rectangle 2"/>
          <p:cNvSpPr>
            <a:spLocks noGrp="1" noChangeArrowheads="1"/>
          </p:cNvSpPr>
          <p:nvPr>
            <p:ph type="body" idx="4294967295"/>
          </p:nvPr>
        </p:nvSpPr>
        <p:spPr>
          <a:xfrm>
            <a:off x="971550" y="765175"/>
            <a:ext cx="7696200" cy="3743325"/>
          </a:xfrm>
        </p:spPr>
        <p:txBody>
          <a:bodyPr/>
          <a:lstStyle/>
          <a:p>
            <a:pPr algn="just" eaLnBrk="1" hangingPunct="1">
              <a:buFont typeface="Wingdings 2" pitchFamily="18" charset="2"/>
              <a:buNone/>
            </a:pPr>
            <a:r>
              <a:rPr lang="tr-TR" b="1" smtClean="0"/>
              <a:t>		</a:t>
            </a:r>
            <a:r>
              <a:rPr lang="tr-TR" sz="2400" b="1" smtClean="0">
                <a:solidFill>
                  <a:srgbClr val="FF0066"/>
                </a:solidFill>
              </a:rPr>
              <a:t>Glikolipit</a:t>
            </a:r>
            <a:r>
              <a:rPr lang="tr-TR" sz="2400" b="1" smtClean="0"/>
              <a:t> ve </a:t>
            </a:r>
            <a:r>
              <a:rPr lang="tr-TR" sz="2400" b="1" smtClean="0">
                <a:solidFill>
                  <a:srgbClr val="FF0066"/>
                </a:solidFill>
              </a:rPr>
              <a:t>glikoproteinler,</a:t>
            </a:r>
            <a:r>
              <a:rPr lang="tr-TR" sz="2400" b="1" smtClean="0"/>
              <a:t> hücre yüzey elemanı olarak, hücreler arası etkileşimlerde ve hücrelerin değişik kimyasallarla etkileşiminde önemli rol oynarlar. Bu faaliyetler dikkate alındığı zaman, bu maddelerde yer alan karbohidratların canlı açısından çok önemli oldukları görülür. </a:t>
            </a:r>
          </a:p>
          <a:p>
            <a:pPr algn="just" eaLnBrk="1" hangingPunct="1">
              <a:buFont typeface="Wingdings 2" pitchFamily="18" charset="2"/>
              <a:buNone/>
            </a:pPr>
            <a:r>
              <a:rPr lang="tr-TR" sz="2400" b="1" smtClean="0"/>
              <a:t>		Karbohidratlardan </a:t>
            </a:r>
            <a:r>
              <a:rPr lang="tr-TR" sz="2400" b="1" smtClean="0">
                <a:solidFill>
                  <a:srgbClr val="FF0066"/>
                </a:solidFill>
              </a:rPr>
              <a:t>selüloz</a:t>
            </a:r>
            <a:r>
              <a:rPr lang="tr-TR" sz="2400" b="1" smtClean="0"/>
              <a:t> bitki hücre duvarında yapı materyali olarak, hayvanlardaki </a:t>
            </a:r>
            <a:r>
              <a:rPr lang="tr-TR" sz="2400" b="1" smtClean="0">
                <a:solidFill>
                  <a:srgbClr val="FF0066"/>
                </a:solidFill>
              </a:rPr>
              <a:t>glikojen</a:t>
            </a:r>
            <a:r>
              <a:rPr lang="tr-TR" sz="2400" b="1" smtClean="0"/>
              <a:t> enerji depo maddesi olarak iş görür.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04450">
                                            <p:txEl>
                                              <p:pRg st="0" end="0"/>
                                            </p:txEl>
                                          </p:spTgt>
                                        </p:tgtEl>
                                        <p:attrNameLst>
                                          <p:attrName>style.visibility</p:attrName>
                                        </p:attrNameLst>
                                      </p:cBhvr>
                                      <p:to>
                                        <p:strVal val="visible"/>
                                      </p:to>
                                    </p:set>
                                    <p:anim calcmode="lin" valueType="num">
                                      <p:cBhvr additive="base">
                                        <p:cTn id="7" dur="500" fill="hold"/>
                                        <p:tgtEl>
                                          <p:spTgt spid="104450">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104450">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104450">
                                            <p:txEl>
                                              <p:pRg st="1" end="1"/>
                                            </p:txEl>
                                          </p:spTgt>
                                        </p:tgtEl>
                                        <p:attrNameLst>
                                          <p:attrName>style.visibility</p:attrName>
                                        </p:attrNameLst>
                                      </p:cBhvr>
                                      <p:to>
                                        <p:strVal val="visible"/>
                                      </p:to>
                                    </p:set>
                                    <p:anim calcmode="lin" valueType="num">
                                      <p:cBhvr additive="base">
                                        <p:cTn id="13" dur="500" fill="hold"/>
                                        <p:tgtEl>
                                          <p:spTgt spid="104450">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104450">
                                            <p:txEl>
                                              <p:pRg st="1" end="1"/>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450" grpId="0" build="p" autoUpdateAnimBg="0"/>
    </p:bldLst>
  </p:timing>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9153" name="5 Slayt Numarası Yer Tutucusu"/>
          <p:cNvSpPr txBox="1">
            <a:spLocks noGrp="1"/>
          </p:cNvSpPr>
          <p:nvPr/>
        </p:nvSpPr>
        <p:spPr bwMode="auto">
          <a:xfrm>
            <a:off x="6553200" y="6245225"/>
            <a:ext cx="2133600" cy="476250"/>
          </a:xfrm>
          <a:prstGeom prst="rect">
            <a:avLst/>
          </a:prstGeom>
          <a:noFill/>
          <a:ln w="9525">
            <a:noFill/>
            <a:miter lim="800000"/>
            <a:headEnd/>
            <a:tailEnd/>
          </a:ln>
        </p:spPr>
        <p:txBody>
          <a:bodyPr/>
          <a:lstStyle/>
          <a:p>
            <a:pPr algn="r"/>
            <a:fld id="{7A183562-EB92-47D0-A075-475DA8BD3677}" type="slidenum">
              <a:rPr lang="tr-TR" sz="1400">
                <a:cs typeface="Arial" charset="0"/>
              </a:rPr>
              <a:pPr algn="r"/>
              <a:t>5</a:t>
            </a:fld>
            <a:endParaRPr lang="tr-TR" sz="1400">
              <a:cs typeface="Arial" charset="0"/>
            </a:endParaRPr>
          </a:p>
        </p:txBody>
      </p:sp>
      <p:sp>
        <p:nvSpPr>
          <p:cNvPr id="105474" name="Rectangle 2"/>
          <p:cNvSpPr>
            <a:spLocks noGrp="1" noChangeArrowheads="1"/>
          </p:cNvSpPr>
          <p:nvPr>
            <p:ph type="body" idx="4294967295"/>
          </p:nvPr>
        </p:nvSpPr>
        <p:spPr>
          <a:xfrm>
            <a:off x="1042988" y="549275"/>
            <a:ext cx="7742237" cy="4895850"/>
          </a:xfrm>
        </p:spPr>
        <p:txBody>
          <a:bodyPr/>
          <a:lstStyle/>
          <a:p>
            <a:pPr algn="just" eaLnBrk="1" hangingPunct="1">
              <a:buFont typeface="Wingdings 2" pitchFamily="18" charset="2"/>
              <a:buNone/>
            </a:pPr>
            <a:r>
              <a:rPr lang="tr-TR" sz="2400" b="1" smtClean="0"/>
              <a:t>		</a:t>
            </a:r>
            <a:r>
              <a:rPr lang="tr-TR" sz="2400" b="1" smtClean="0">
                <a:solidFill>
                  <a:schemeClr val="folHlink"/>
                </a:solidFill>
              </a:rPr>
              <a:t>Karbohidratlar; molekül büyüklüğü ve çözünürlükleri esas alınarak</a:t>
            </a:r>
            <a:r>
              <a:rPr lang="tr-TR" sz="2400" b="1" smtClean="0"/>
              <a:t> </a:t>
            </a:r>
            <a:r>
              <a:rPr lang="tr-TR" sz="2400" b="1" smtClean="0">
                <a:solidFill>
                  <a:srgbClr val="FF0066"/>
                </a:solidFill>
              </a:rPr>
              <a:t>monosakkaritler</a:t>
            </a:r>
            <a:r>
              <a:rPr lang="tr-TR" sz="2400" b="1" smtClean="0"/>
              <a:t>, </a:t>
            </a:r>
            <a:r>
              <a:rPr lang="tr-TR" sz="2400" b="1" smtClean="0">
                <a:solidFill>
                  <a:srgbClr val="FF0066"/>
                </a:solidFill>
              </a:rPr>
              <a:t>disakkaritler</a:t>
            </a:r>
            <a:r>
              <a:rPr lang="tr-TR" sz="2400" b="1" smtClean="0"/>
              <a:t> ve </a:t>
            </a:r>
            <a:r>
              <a:rPr lang="tr-TR" sz="2400" b="1" smtClean="0">
                <a:solidFill>
                  <a:srgbClr val="FF0066"/>
                </a:solidFill>
              </a:rPr>
              <a:t>polisakkaritler</a:t>
            </a:r>
            <a:r>
              <a:rPr lang="tr-TR" sz="2400" b="1" smtClean="0"/>
              <a:t> olarak üç gurup altında toplanabilir.</a:t>
            </a:r>
          </a:p>
          <a:p>
            <a:pPr algn="just" eaLnBrk="1" hangingPunct="1">
              <a:buFont typeface="Wingdings 2" pitchFamily="18" charset="2"/>
              <a:buNone/>
            </a:pPr>
            <a:r>
              <a:rPr lang="tr-TR" sz="2400" b="1" smtClean="0"/>
              <a:t>		</a:t>
            </a:r>
            <a:r>
              <a:rPr lang="tr-TR" sz="2400" b="1" smtClean="0">
                <a:solidFill>
                  <a:srgbClr val="FF0066"/>
                </a:solidFill>
              </a:rPr>
              <a:t>Monosakkaritler;</a:t>
            </a:r>
            <a:r>
              <a:rPr lang="tr-TR" sz="2400" b="1" smtClean="0"/>
              <a:t> Genel olarak basit şekerler olarak bilinen monosakkaritler iki veya daha fazla sayıda hidroksil içeren aldehit veya ketonlardır.</a:t>
            </a:r>
          </a:p>
          <a:p>
            <a:pPr algn="just" eaLnBrk="1" hangingPunct="1">
              <a:buFont typeface="Wingdings 2" pitchFamily="18" charset="2"/>
              <a:buNone/>
            </a:pPr>
            <a:r>
              <a:rPr lang="tr-TR" sz="2400" b="1" smtClean="0"/>
              <a:t>		Monosakkaritler üç veya daha fazla karbonlu olup, yapılarında mutlaka bir aldehit veya keton grubu içerirler. Aldehit gurubu taşıyanlar </a:t>
            </a:r>
            <a:r>
              <a:rPr lang="tr-TR" sz="2400" b="1" smtClean="0">
                <a:solidFill>
                  <a:srgbClr val="FF0066"/>
                </a:solidFill>
              </a:rPr>
              <a:t>aldozlar</a:t>
            </a:r>
            <a:r>
              <a:rPr lang="tr-TR" sz="2400" b="1" smtClean="0"/>
              <a:t>, keton gurubu taşıyanlar </a:t>
            </a:r>
            <a:r>
              <a:rPr lang="tr-TR" sz="2400" b="1" smtClean="0">
                <a:solidFill>
                  <a:srgbClr val="FF0066"/>
                </a:solidFill>
              </a:rPr>
              <a:t>ketozlar</a:t>
            </a:r>
            <a:r>
              <a:rPr lang="tr-TR" sz="2400" b="1" smtClean="0"/>
              <a:t> olarak adlandırılır </a:t>
            </a:r>
            <a:r>
              <a:rPr lang="tr-TR" sz="2400" b="1" smtClean="0">
                <a:solidFill>
                  <a:schemeClr val="folHlink"/>
                </a:solidFill>
              </a:rPr>
              <a:t>(Şekil 1). </a:t>
            </a:r>
            <a:r>
              <a:rPr lang="tr-TR" sz="2400" b="1" smtClean="0"/>
              <a:t>		</a:t>
            </a:r>
            <a:endParaRPr lang="tr-TR"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05474">
                                            <p:txEl>
                                              <p:pRg st="0" end="0"/>
                                            </p:txEl>
                                          </p:spTgt>
                                        </p:tgtEl>
                                        <p:attrNameLst>
                                          <p:attrName>style.visibility</p:attrName>
                                        </p:attrNameLst>
                                      </p:cBhvr>
                                      <p:to>
                                        <p:strVal val="visible"/>
                                      </p:to>
                                    </p:set>
                                    <p:anim calcmode="lin" valueType="num">
                                      <p:cBhvr additive="base">
                                        <p:cTn id="7" dur="500" fill="hold"/>
                                        <p:tgtEl>
                                          <p:spTgt spid="105474">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105474">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105474">
                                            <p:txEl>
                                              <p:pRg st="1" end="1"/>
                                            </p:txEl>
                                          </p:spTgt>
                                        </p:tgtEl>
                                        <p:attrNameLst>
                                          <p:attrName>style.visibility</p:attrName>
                                        </p:attrNameLst>
                                      </p:cBhvr>
                                      <p:to>
                                        <p:strVal val="visible"/>
                                      </p:to>
                                    </p:set>
                                    <p:anim calcmode="lin" valueType="num">
                                      <p:cBhvr additive="base">
                                        <p:cTn id="13" dur="500" fill="hold"/>
                                        <p:tgtEl>
                                          <p:spTgt spid="105474">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105474">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105474">
                                            <p:txEl>
                                              <p:pRg st="2" end="2"/>
                                            </p:txEl>
                                          </p:spTgt>
                                        </p:tgtEl>
                                        <p:attrNameLst>
                                          <p:attrName>style.visibility</p:attrName>
                                        </p:attrNameLst>
                                      </p:cBhvr>
                                      <p:to>
                                        <p:strVal val="visible"/>
                                      </p:to>
                                    </p:set>
                                    <p:anim calcmode="lin" valueType="num">
                                      <p:cBhvr additive="base">
                                        <p:cTn id="19" dur="500" fill="hold"/>
                                        <p:tgtEl>
                                          <p:spTgt spid="105474">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105474">
                                            <p:txEl>
                                              <p:pRg st="2" end="2"/>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5474" grpId="0" build="p" autoUpdateAnimBg="0"/>
    </p:bldLst>
  </p:timing>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17089" name="5 Slayt Numarası Yer Tutucusu"/>
          <p:cNvSpPr txBox="1">
            <a:spLocks noGrp="1"/>
          </p:cNvSpPr>
          <p:nvPr/>
        </p:nvSpPr>
        <p:spPr bwMode="auto">
          <a:xfrm>
            <a:off x="6553200" y="6245225"/>
            <a:ext cx="2133600" cy="476250"/>
          </a:xfrm>
          <a:prstGeom prst="rect">
            <a:avLst/>
          </a:prstGeom>
          <a:noFill/>
          <a:ln w="9525">
            <a:noFill/>
            <a:miter lim="800000"/>
            <a:headEnd/>
            <a:tailEnd/>
          </a:ln>
        </p:spPr>
        <p:txBody>
          <a:bodyPr/>
          <a:lstStyle/>
          <a:p>
            <a:pPr algn="r"/>
            <a:fld id="{4B55FE82-E73E-45D4-8082-1B65788A148C}" type="slidenum">
              <a:rPr lang="tr-TR" sz="1400">
                <a:cs typeface="Arial" charset="0"/>
              </a:rPr>
              <a:pPr algn="r"/>
              <a:t>6</a:t>
            </a:fld>
            <a:endParaRPr lang="tr-TR" sz="1400">
              <a:cs typeface="Arial" charset="0"/>
            </a:endParaRPr>
          </a:p>
        </p:txBody>
      </p:sp>
      <p:sp>
        <p:nvSpPr>
          <p:cNvPr id="140290" name="Rectangle 2"/>
          <p:cNvSpPr>
            <a:spLocks noGrp="1" noChangeArrowheads="1"/>
          </p:cNvSpPr>
          <p:nvPr>
            <p:ph type="title" idx="4294967295"/>
          </p:nvPr>
        </p:nvSpPr>
        <p:spPr bwMode="auto">
          <a:xfrm>
            <a:off x="3348038" y="333375"/>
            <a:ext cx="1871662" cy="488950"/>
          </a:xfrm>
          <a:noFill/>
        </p:spPr>
        <p:txBody>
          <a:bodyPr vert="horz" wrap="square" lIns="91440" tIns="45720" rIns="91440" bIns="45720" numCol="1" anchorCtr="0" compatLnSpc="1">
            <a:prstTxWarp prst="textNoShape">
              <a:avLst/>
            </a:prstTxWarp>
          </a:bodyPr>
          <a:lstStyle/>
          <a:p>
            <a:pPr eaLnBrk="1" hangingPunct="1"/>
            <a:r>
              <a:rPr lang="tr-TR" sz="2600" b="1" smtClean="0">
                <a:solidFill>
                  <a:schemeClr val="hlink"/>
                </a:solidFill>
                <a:effectLst/>
              </a:rPr>
              <a:t>2- Lipitler</a:t>
            </a:r>
          </a:p>
        </p:txBody>
      </p:sp>
      <p:sp>
        <p:nvSpPr>
          <p:cNvPr id="140291" name="Rectangle 3"/>
          <p:cNvSpPr>
            <a:spLocks noGrp="1" noChangeArrowheads="1"/>
          </p:cNvSpPr>
          <p:nvPr>
            <p:ph type="body" idx="4294967295"/>
          </p:nvPr>
        </p:nvSpPr>
        <p:spPr>
          <a:xfrm>
            <a:off x="1042988" y="981075"/>
            <a:ext cx="7632700" cy="3600450"/>
          </a:xfrm>
        </p:spPr>
        <p:txBody>
          <a:bodyPr/>
          <a:lstStyle/>
          <a:p>
            <a:pPr algn="just" eaLnBrk="1" hangingPunct="1">
              <a:buFont typeface="Wingdings 2" pitchFamily="18" charset="2"/>
              <a:buNone/>
            </a:pPr>
            <a:r>
              <a:rPr lang="tr-TR" smtClean="0">
                <a:solidFill>
                  <a:srgbClr val="003399"/>
                </a:solidFill>
              </a:rPr>
              <a:t>		</a:t>
            </a:r>
            <a:r>
              <a:rPr lang="tr-TR" sz="2400" b="1" smtClean="0">
                <a:solidFill>
                  <a:srgbClr val="003399"/>
                </a:solidFill>
              </a:rPr>
              <a:t>Lipitler suda çözünmeyen, kloroform, eter ve benzen gibi polar olmayan çözücülerde çözünen biyomoleküller olarak tanımlanırlar.</a:t>
            </a:r>
          </a:p>
          <a:p>
            <a:pPr algn="just" eaLnBrk="1" hangingPunct="1">
              <a:buFont typeface="Wingdings 2" pitchFamily="18" charset="2"/>
              <a:buNone/>
            </a:pPr>
            <a:r>
              <a:rPr lang="tr-TR" sz="2400" b="1" smtClean="0"/>
              <a:t>		Yapılarında temel eleman olarak </a:t>
            </a:r>
            <a:r>
              <a:rPr lang="tr-TR" sz="2400" b="1" smtClean="0">
                <a:solidFill>
                  <a:srgbClr val="003399"/>
                </a:solidFill>
              </a:rPr>
              <a:t>karbon</a:t>
            </a:r>
            <a:r>
              <a:rPr lang="tr-TR" sz="2400" b="1" smtClean="0"/>
              <a:t>, </a:t>
            </a:r>
            <a:r>
              <a:rPr lang="tr-TR" sz="2400" b="1" smtClean="0">
                <a:solidFill>
                  <a:srgbClr val="003399"/>
                </a:solidFill>
              </a:rPr>
              <a:t>hidrojen</a:t>
            </a:r>
            <a:r>
              <a:rPr lang="tr-TR" sz="2400" b="1" smtClean="0"/>
              <a:t> ve </a:t>
            </a:r>
            <a:r>
              <a:rPr lang="tr-TR" sz="2400" b="1" smtClean="0">
                <a:solidFill>
                  <a:srgbClr val="003399"/>
                </a:solidFill>
              </a:rPr>
              <a:t>oksijen</a:t>
            </a:r>
            <a:r>
              <a:rPr lang="tr-TR" sz="2400" b="1" smtClean="0"/>
              <a:t> vardır. Fakat bunlardaki oksijenin karbon ve hidrojene oranı, karbohidratlardakinden daha düşüktür. Diğer bir ifade ile lipitlerdeki </a:t>
            </a:r>
            <a:r>
              <a:rPr lang="tr-TR" sz="2400" b="1" smtClean="0">
                <a:solidFill>
                  <a:srgbClr val="003399"/>
                </a:solidFill>
              </a:rPr>
              <a:t>oksijen</a:t>
            </a:r>
            <a:r>
              <a:rPr lang="tr-TR" sz="2400" b="1" smtClean="0"/>
              <a:t> miktarı karbohidratlardakinden azdır.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40290"/>
                                        </p:tgtEl>
                                        <p:attrNameLst>
                                          <p:attrName>style.visibility</p:attrName>
                                        </p:attrNameLst>
                                      </p:cBhvr>
                                      <p:to>
                                        <p:strVal val="visible"/>
                                      </p:to>
                                    </p:set>
                                    <p:anim calcmode="lin" valueType="num">
                                      <p:cBhvr additive="base">
                                        <p:cTn id="7" dur="500" fill="hold"/>
                                        <p:tgtEl>
                                          <p:spTgt spid="140290"/>
                                        </p:tgtEl>
                                        <p:attrNameLst>
                                          <p:attrName>ppt_x</p:attrName>
                                        </p:attrNameLst>
                                      </p:cBhvr>
                                      <p:tavLst>
                                        <p:tav tm="0">
                                          <p:val>
                                            <p:strVal val="0-#ppt_w/2"/>
                                          </p:val>
                                        </p:tav>
                                        <p:tav tm="100000">
                                          <p:val>
                                            <p:strVal val="#ppt_x"/>
                                          </p:val>
                                        </p:tav>
                                      </p:tavLst>
                                    </p:anim>
                                    <p:anim calcmode="lin" valueType="num">
                                      <p:cBhvr additive="base">
                                        <p:cTn id="8" dur="500" fill="hold"/>
                                        <p:tgtEl>
                                          <p:spTgt spid="140290"/>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140291">
                                            <p:txEl>
                                              <p:pRg st="0" end="0"/>
                                            </p:txEl>
                                          </p:spTgt>
                                        </p:tgtEl>
                                        <p:attrNameLst>
                                          <p:attrName>style.visibility</p:attrName>
                                        </p:attrNameLst>
                                      </p:cBhvr>
                                      <p:to>
                                        <p:strVal val="visible"/>
                                      </p:to>
                                    </p:set>
                                    <p:anim calcmode="lin" valueType="num">
                                      <p:cBhvr additive="base">
                                        <p:cTn id="13" dur="500" fill="hold"/>
                                        <p:tgtEl>
                                          <p:spTgt spid="140291">
                                            <p:txEl>
                                              <p:pRg st="0" end="0"/>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140291">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140291">
                                            <p:txEl>
                                              <p:pRg st="1" end="1"/>
                                            </p:txEl>
                                          </p:spTgt>
                                        </p:tgtEl>
                                        <p:attrNameLst>
                                          <p:attrName>style.visibility</p:attrName>
                                        </p:attrNameLst>
                                      </p:cBhvr>
                                      <p:to>
                                        <p:strVal val="visible"/>
                                      </p:to>
                                    </p:set>
                                    <p:anim calcmode="lin" valueType="num">
                                      <p:cBhvr additive="base">
                                        <p:cTn id="19" dur="500" fill="hold"/>
                                        <p:tgtEl>
                                          <p:spTgt spid="140291">
                                            <p:txEl>
                                              <p:pRg st="1" end="1"/>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140291">
                                            <p:txEl>
                                              <p:pRg st="1" end="1"/>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0290" grpId="0" autoUpdateAnimBg="0"/>
      <p:bldP spid="140291" grpId="0" build="p" autoUpdateAnimBg="0"/>
    </p:bldLst>
  </p:timing>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19137" name="5 Slayt Numarası Yer Tutucusu"/>
          <p:cNvSpPr txBox="1">
            <a:spLocks noGrp="1"/>
          </p:cNvSpPr>
          <p:nvPr/>
        </p:nvSpPr>
        <p:spPr bwMode="auto">
          <a:xfrm>
            <a:off x="6553200" y="6245225"/>
            <a:ext cx="2133600" cy="476250"/>
          </a:xfrm>
          <a:prstGeom prst="rect">
            <a:avLst/>
          </a:prstGeom>
          <a:noFill/>
          <a:ln w="9525">
            <a:noFill/>
            <a:miter lim="800000"/>
            <a:headEnd/>
            <a:tailEnd/>
          </a:ln>
        </p:spPr>
        <p:txBody>
          <a:bodyPr/>
          <a:lstStyle/>
          <a:p>
            <a:pPr algn="r"/>
            <a:fld id="{9C71A948-46A3-4B75-887C-CD3DE6152CDC}" type="slidenum">
              <a:rPr lang="tr-TR" sz="1400">
                <a:cs typeface="Arial" charset="0"/>
              </a:rPr>
              <a:pPr algn="r"/>
              <a:t>7</a:t>
            </a:fld>
            <a:endParaRPr lang="tr-TR" sz="1400">
              <a:cs typeface="Arial" charset="0"/>
            </a:endParaRPr>
          </a:p>
        </p:txBody>
      </p:sp>
      <p:sp>
        <p:nvSpPr>
          <p:cNvPr id="141315" name="Rectangle 3"/>
          <p:cNvSpPr>
            <a:spLocks noGrp="1" noChangeArrowheads="1"/>
          </p:cNvSpPr>
          <p:nvPr>
            <p:ph type="body" idx="4294967295"/>
          </p:nvPr>
        </p:nvSpPr>
        <p:spPr>
          <a:xfrm>
            <a:off x="755650" y="476250"/>
            <a:ext cx="7632700" cy="5010150"/>
          </a:xfrm>
        </p:spPr>
        <p:txBody>
          <a:bodyPr/>
          <a:lstStyle/>
          <a:p>
            <a:pPr algn="just" eaLnBrk="1" hangingPunct="1">
              <a:lnSpc>
                <a:spcPct val="90000"/>
              </a:lnSpc>
              <a:buFont typeface="Wingdings 2" pitchFamily="18" charset="2"/>
              <a:buNone/>
            </a:pPr>
            <a:r>
              <a:rPr lang="tr-TR" sz="2400" smtClean="0"/>
              <a:t>		</a:t>
            </a:r>
            <a:r>
              <a:rPr lang="tr-TR" sz="2400" b="1" smtClean="0">
                <a:solidFill>
                  <a:schemeClr val="folHlink"/>
                </a:solidFill>
              </a:rPr>
              <a:t>Lipitlerin canlıda önemli işlevleri vardır. Bunların işlevlerinden  bazılarını şu şekilde belirtebiliriz;</a:t>
            </a:r>
          </a:p>
          <a:p>
            <a:pPr algn="just" eaLnBrk="1" hangingPunct="1">
              <a:lnSpc>
                <a:spcPct val="90000"/>
              </a:lnSpc>
              <a:buFont typeface="Wingdings 2" pitchFamily="18" charset="2"/>
              <a:buNone/>
            </a:pPr>
            <a:r>
              <a:rPr lang="tr-TR" sz="2400" b="1" smtClean="0"/>
              <a:t>		</a:t>
            </a:r>
            <a:r>
              <a:rPr lang="tr-TR" sz="2400" b="1" smtClean="0">
                <a:solidFill>
                  <a:srgbClr val="FF0066"/>
                </a:solidFill>
              </a:rPr>
              <a:t>1-</a:t>
            </a:r>
            <a:r>
              <a:rPr lang="tr-TR" sz="2400" b="1" smtClean="0"/>
              <a:t>Bazı lipitler hem hidrofobik hem de hidrofilik kısımlar içerdiklerinden hücre zarı ve hücredeki diğer zarların yapısında yapı elemanı olarak iş görürler.</a:t>
            </a:r>
          </a:p>
          <a:p>
            <a:pPr algn="just" eaLnBrk="1" hangingPunct="1">
              <a:lnSpc>
                <a:spcPct val="90000"/>
              </a:lnSpc>
              <a:buFont typeface="Wingdings 2" pitchFamily="18" charset="2"/>
              <a:buNone/>
            </a:pPr>
            <a:r>
              <a:rPr lang="tr-TR" sz="2400" b="1" smtClean="0"/>
              <a:t>		</a:t>
            </a:r>
            <a:r>
              <a:rPr lang="tr-TR" sz="2400" b="1" smtClean="0">
                <a:solidFill>
                  <a:srgbClr val="FF0066"/>
                </a:solidFill>
              </a:rPr>
              <a:t>2-</a:t>
            </a:r>
            <a:r>
              <a:rPr lang="tr-TR" sz="2400" b="1" smtClean="0"/>
              <a:t>Vücut ağırlığını artırmadan çok fazla miktarda enerjiyi depolayabildiklerinden, enerji elde etmede metabolik yakıtın depo ve transport formu olarak iş görürler.</a:t>
            </a:r>
          </a:p>
          <a:p>
            <a:pPr algn="just" eaLnBrk="1" hangingPunct="1">
              <a:lnSpc>
                <a:spcPct val="90000"/>
              </a:lnSpc>
              <a:buFont typeface="Wingdings 2" pitchFamily="18" charset="2"/>
              <a:buNone/>
            </a:pPr>
            <a:r>
              <a:rPr lang="tr-TR" sz="2400" b="1" smtClean="0"/>
              <a:t>		</a:t>
            </a:r>
            <a:r>
              <a:rPr lang="tr-TR" sz="2400" b="1" smtClean="0">
                <a:solidFill>
                  <a:srgbClr val="FF0066"/>
                </a:solidFill>
              </a:rPr>
              <a:t>3-</a:t>
            </a:r>
            <a:r>
              <a:rPr lang="tr-TR" sz="2400" b="1" smtClean="0"/>
              <a:t>Bazı vitaminlerin vücuda yararlı hale gelmesinde rol oynarlar.</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41315">
                                            <p:txEl>
                                              <p:pRg st="0" end="0"/>
                                            </p:txEl>
                                          </p:spTgt>
                                        </p:tgtEl>
                                        <p:attrNameLst>
                                          <p:attrName>style.visibility</p:attrName>
                                        </p:attrNameLst>
                                      </p:cBhvr>
                                      <p:to>
                                        <p:strVal val="visible"/>
                                      </p:to>
                                    </p:set>
                                    <p:anim calcmode="lin" valueType="num">
                                      <p:cBhvr additive="base">
                                        <p:cTn id="7" dur="500" fill="hold"/>
                                        <p:tgtEl>
                                          <p:spTgt spid="141315">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141315">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141315">
                                            <p:txEl>
                                              <p:pRg st="1" end="1"/>
                                            </p:txEl>
                                          </p:spTgt>
                                        </p:tgtEl>
                                        <p:attrNameLst>
                                          <p:attrName>style.visibility</p:attrName>
                                        </p:attrNameLst>
                                      </p:cBhvr>
                                      <p:to>
                                        <p:strVal val="visible"/>
                                      </p:to>
                                    </p:set>
                                    <p:anim calcmode="lin" valueType="num">
                                      <p:cBhvr additive="base">
                                        <p:cTn id="13" dur="500" fill="hold"/>
                                        <p:tgtEl>
                                          <p:spTgt spid="141315">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141315">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141315">
                                            <p:txEl>
                                              <p:pRg st="2" end="2"/>
                                            </p:txEl>
                                          </p:spTgt>
                                        </p:tgtEl>
                                        <p:attrNameLst>
                                          <p:attrName>style.visibility</p:attrName>
                                        </p:attrNameLst>
                                      </p:cBhvr>
                                      <p:to>
                                        <p:strVal val="visible"/>
                                      </p:to>
                                    </p:set>
                                    <p:anim calcmode="lin" valueType="num">
                                      <p:cBhvr additive="base">
                                        <p:cTn id="19" dur="500" fill="hold"/>
                                        <p:tgtEl>
                                          <p:spTgt spid="141315">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141315">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141315">
                                            <p:txEl>
                                              <p:pRg st="3" end="3"/>
                                            </p:txEl>
                                          </p:spTgt>
                                        </p:tgtEl>
                                        <p:attrNameLst>
                                          <p:attrName>style.visibility</p:attrName>
                                        </p:attrNameLst>
                                      </p:cBhvr>
                                      <p:to>
                                        <p:strVal val="visible"/>
                                      </p:to>
                                    </p:set>
                                    <p:anim calcmode="lin" valueType="num">
                                      <p:cBhvr additive="base">
                                        <p:cTn id="25" dur="500" fill="hold"/>
                                        <p:tgtEl>
                                          <p:spTgt spid="141315">
                                            <p:txEl>
                                              <p:pRg st="3" end="3"/>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141315">
                                            <p:txEl>
                                              <p:pRg st="3" end="3"/>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1315" grpId="0" build="p" autoUpdateAnimBg="0"/>
    </p:bldLst>
  </p:timing>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21185" name="5 Slayt Numarası Yer Tutucusu"/>
          <p:cNvSpPr txBox="1">
            <a:spLocks noGrp="1"/>
          </p:cNvSpPr>
          <p:nvPr/>
        </p:nvSpPr>
        <p:spPr bwMode="auto">
          <a:xfrm>
            <a:off x="6553200" y="6245225"/>
            <a:ext cx="2133600" cy="476250"/>
          </a:xfrm>
          <a:prstGeom prst="rect">
            <a:avLst/>
          </a:prstGeom>
          <a:noFill/>
          <a:ln w="9525">
            <a:noFill/>
            <a:miter lim="800000"/>
            <a:headEnd/>
            <a:tailEnd/>
          </a:ln>
        </p:spPr>
        <p:txBody>
          <a:bodyPr/>
          <a:lstStyle/>
          <a:p>
            <a:pPr algn="r"/>
            <a:fld id="{2AEBA52A-DA93-4737-B65B-AB8280AA9E57}" type="slidenum">
              <a:rPr lang="tr-TR" sz="1400">
                <a:cs typeface="Arial" charset="0"/>
              </a:rPr>
              <a:pPr algn="r"/>
              <a:t>8</a:t>
            </a:fld>
            <a:endParaRPr lang="tr-TR" sz="1400">
              <a:cs typeface="Arial" charset="0"/>
            </a:endParaRPr>
          </a:p>
        </p:txBody>
      </p:sp>
      <p:sp>
        <p:nvSpPr>
          <p:cNvPr id="142338" name="Rectangle 2"/>
          <p:cNvSpPr>
            <a:spLocks noGrp="1" noChangeArrowheads="1"/>
          </p:cNvSpPr>
          <p:nvPr>
            <p:ph type="body" idx="4294967295"/>
          </p:nvPr>
        </p:nvSpPr>
        <p:spPr>
          <a:xfrm>
            <a:off x="755650" y="609600"/>
            <a:ext cx="7632700" cy="4691063"/>
          </a:xfrm>
        </p:spPr>
        <p:txBody>
          <a:bodyPr/>
          <a:lstStyle/>
          <a:p>
            <a:pPr algn="just" eaLnBrk="1" hangingPunct="1">
              <a:buFont typeface="Wingdings 2" pitchFamily="18" charset="2"/>
              <a:buNone/>
            </a:pPr>
            <a:r>
              <a:rPr lang="tr-TR" sz="2400" b="1" smtClean="0"/>
              <a:t>		</a:t>
            </a:r>
            <a:r>
              <a:rPr lang="tr-TR" sz="2400" b="1" smtClean="0">
                <a:solidFill>
                  <a:srgbClr val="FF0066"/>
                </a:solidFill>
              </a:rPr>
              <a:t>4-</a:t>
            </a:r>
            <a:r>
              <a:rPr lang="tr-TR" sz="2400" b="1" smtClean="0"/>
              <a:t>Karbohidrat ve proteinlerle oluşturdukları bileşikler sayesinde hücrelerin birbirini tanımasında, hücresel özgüllüğün ortaya çıkmasında ve doku bağışıklığında rol oynayan hücre yüzey elemanı olarak iş görürler.</a:t>
            </a:r>
          </a:p>
          <a:p>
            <a:pPr algn="just" eaLnBrk="1" hangingPunct="1">
              <a:buFont typeface="Wingdings 2" pitchFamily="18" charset="2"/>
              <a:buNone/>
            </a:pPr>
            <a:r>
              <a:rPr lang="tr-TR" sz="2400" b="1" smtClean="0"/>
              <a:t>		</a:t>
            </a:r>
            <a:r>
              <a:rPr lang="tr-TR" sz="2400" b="1" smtClean="0">
                <a:solidFill>
                  <a:srgbClr val="FF0066"/>
                </a:solidFill>
              </a:rPr>
              <a:t>5-</a:t>
            </a:r>
            <a:r>
              <a:rPr lang="tr-TR" sz="2400" b="1" smtClean="0"/>
              <a:t>Canlıların birçoğunun yüzeyinde koruyucu örtü olarak kullanılırlar.</a:t>
            </a:r>
          </a:p>
          <a:p>
            <a:pPr algn="just" eaLnBrk="1" hangingPunct="1">
              <a:buFont typeface="Wingdings 2" pitchFamily="18" charset="2"/>
              <a:buNone/>
            </a:pPr>
            <a:r>
              <a:rPr lang="tr-TR" sz="2400" b="1" smtClean="0"/>
              <a:t>		</a:t>
            </a:r>
            <a:r>
              <a:rPr lang="tr-TR" sz="2400" b="1" smtClean="0">
                <a:solidFill>
                  <a:srgbClr val="FF0066"/>
                </a:solidFill>
              </a:rPr>
              <a:t>6-</a:t>
            </a:r>
            <a:r>
              <a:rPr lang="tr-TR" sz="2400" b="1" smtClean="0"/>
              <a:t>Lipit sınıfı içinde yer alan bazı  bileşikler bazı hormonların ve vitaminlerin sentezinde iş görürler.</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42338">
                                            <p:txEl>
                                              <p:pRg st="0" end="0"/>
                                            </p:txEl>
                                          </p:spTgt>
                                        </p:tgtEl>
                                        <p:attrNameLst>
                                          <p:attrName>style.visibility</p:attrName>
                                        </p:attrNameLst>
                                      </p:cBhvr>
                                      <p:to>
                                        <p:strVal val="visible"/>
                                      </p:to>
                                    </p:set>
                                    <p:anim calcmode="lin" valueType="num">
                                      <p:cBhvr additive="base">
                                        <p:cTn id="7" dur="500" fill="hold"/>
                                        <p:tgtEl>
                                          <p:spTgt spid="142338">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142338">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142338">
                                            <p:txEl>
                                              <p:pRg st="1" end="1"/>
                                            </p:txEl>
                                          </p:spTgt>
                                        </p:tgtEl>
                                        <p:attrNameLst>
                                          <p:attrName>style.visibility</p:attrName>
                                        </p:attrNameLst>
                                      </p:cBhvr>
                                      <p:to>
                                        <p:strVal val="visible"/>
                                      </p:to>
                                    </p:set>
                                    <p:anim calcmode="lin" valueType="num">
                                      <p:cBhvr additive="base">
                                        <p:cTn id="13" dur="500" fill="hold"/>
                                        <p:tgtEl>
                                          <p:spTgt spid="142338">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142338">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142338">
                                            <p:txEl>
                                              <p:pRg st="2" end="2"/>
                                            </p:txEl>
                                          </p:spTgt>
                                        </p:tgtEl>
                                        <p:attrNameLst>
                                          <p:attrName>style.visibility</p:attrName>
                                        </p:attrNameLst>
                                      </p:cBhvr>
                                      <p:to>
                                        <p:strVal val="visible"/>
                                      </p:to>
                                    </p:set>
                                    <p:anim calcmode="lin" valueType="num">
                                      <p:cBhvr additive="base">
                                        <p:cTn id="19" dur="500" fill="hold"/>
                                        <p:tgtEl>
                                          <p:spTgt spid="142338">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142338">
                                            <p:txEl>
                                              <p:pRg st="2" end="2"/>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2338" grpId="0" build="p" autoUpdateAnimBg="0"/>
    </p:bldLst>
  </p:timing>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23233" name="5 Slayt Numarası Yer Tutucusu"/>
          <p:cNvSpPr txBox="1">
            <a:spLocks noGrp="1"/>
          </p:cNvSpPr>
          <p:nvPr/>
        </p:nvSpPr>
        <p:spPr bwMode="auto">
          <a:xfrm>
            <a:off x="6553200" y="6245225"/>
            <a:ext cx="2133600" cy="476250"/>
          </a:xfrm>
          <a:prstGeom prst="rect">
            <a:avLst/>
          </a:prstGeom>
          <a:noFill/>
          <a:ln w="9525">
            <a:noFill/>
            <a:miter lim="800000"/>
            <a:headEnd/>
            <a:tailEnd/>
          </a:ln>
        </p:spPr>
        <p:txBody>
          <a:bodyPr/>
          <a:lstStyle/>
          <a:p>
            <a:pPr algn="r"/>
            <a:fld id="{0530BD87-CBF8-4125-AA25-AA40E7D10586}" type="slidenum">
              <a:rPr lang="tr-TR" sz="1400">
                <a:cs typeface="Arial" charset="0"/>
              </a:rPr>
              <a:pPr algn="r"/>
              <a:t>9</a:t>
            </a:fld>
            <a:endParaRPr lang="tr-TR" sz="1400">
              <a:cs typeface="Arial" charset="0"/>
            </a:endParaRPr>
          </a:p>
        </p:txBody>
      </p:sp>
      <p:sp>
        <p:nvSpPr>
          <p:cNvPr id="144387" name="Rectangle 3"/>
          <p:cNvSpPr>
            <a:spLocks noGrp="1" noChangeArrowheads="1"/>
          </p:cNvSpPr>
          <p:nvPr>
            <p:ph type="body" idx="4294967295"/>
          </p:nvPr>
        </p:nvSpPr>
        <p:spPr>
          <a:xfrm>
            <a:off x="1187450" y="1125538"/>
            <a:ext cx="7561263" cy="1943100"/>
          </a:xfrm>
        </p:spPr>
        <p:txBody>
          <a:bodyPr/>
          <a:lstStyle/>
          <a:p>
            <a:pPr algn="just" eaLnBrk="1" hangingPunct="1">
              <a:buFont typeface="Wingdings 2" pitchFamily="18" charset="2"/>
              <a:buNone/>
            </a:pPr>
            <a:r>
              <a:rPr lang="tr-TR" sz="2000" smtClean="0"/>
              <a:t>		</a:t>
            </a:r>
            <a:r>
              <a:rPr lang="tr-TR" sz="2400" b="1" smtClean="0"/>
              <a:t>Lipitler çok genel olarak </a:t>
            </a:r>
            <a:r>
              <a:rPr lang="tr-TR" sz="2400" b="1" smtClean="0">
                <a:solidFill>
                  <a:srgbClr val="FF0066"/>
                </a:solidFill>
              </a:rPr>
              <a:t>kompleks lipitler</a:t>
            </a:r>
            <a:r>
              <a:rPr lang="tr-TR" sz="2400" b="1" smtClean="0"/>
              <a:t> ve </a:t>
            </a:r>
            <a:r>
              <a:rPr lang="tr-TR" sz="2400" b="1" smtClean="0">
                <a:solidFill>
                  <a:srgbClr val="FF0066"/>
                </a:solidFill>
              </a:rPr>
              <a:t>basit lipitler</a:t>
            </a:r>
            <a:r>
              <a:rPr lang="tr-TR" sz="2400" b="1" smtClean="0"/>
              <a:t> olarak sınıflandırılırlar. Bu sınıflara yağ asitleri, trigliseritler, fosfolipitler ve steroller dahildir. </a:t>
            </a:r>
            <a:r>
              <a:rPr lang="tr-TR" sz="2400" b="1" smtClean="0">
                <a:solidFill>
                  <a:schemeClr val="folHlink"/>
                </a:solidFill>
              </a:rPr>
              <a:t>Biz burada sınıflandırmadan çok bazı lipit tiplerini kısaca ele alacağız.</a:t>
            </a:r>
            <a:r>
              <a:rPr lang="tr-TR" sz="2400" smtClean="0">
                <a:solidFill>
                  <a:schemeClr val="folHlink"/>
                </a:solidFill>
              </a:rPr>
              <a:t>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44387">
                                            <p:txEl>
                                              <p:pRg st="0" end="0"/>
                                            </p:txEl>
                                          </p:spTgt>
                                        </p:tgtEl>
                                        <p:attrNameLst>
                                          <p:attrName>style.visibility</p:attrName>
                                        </p:attrNameLst>
                                      </p:cBhvr>
                                      <p:to>
                                        <p:strVal val="visible"/>
                                      </p:to>
                                    </p:set>
                                    <p:anim calcmode="lin" valueType="num">
                                      <p:cBhvr additive="base">
                                        <p:cTn id="7" dur="500" fill="hold"/>
                                        <p:tgtEl>
                                          <p:spTgt spid="144387">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144387">
                                            <p:txEl>
                                              <p:pRg st="0" end="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4387" grpId="0" build="p" autoUpdateAnimBg="0"/>
    </p:bldLst>
  </p:timing>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25281" name="5 Slayt Numarası Yer Tutucusu"/>
          <p:cNvSpPr txBox="1">
            <a:spLocks noGrp="1"/>
          </p:cNvSpPr>
          <p:nvPr/>
        </p:nvSpPr>
        <p:spPr bwMode="auto">
          <a:xfrm>
            <a:off x="6553200" y="6245225"/>
            <a:ext cx="2133600" cy="476250"/>
          </a:xfrm>
          <a:prstGeom prst="rect">
            <a:avLst/>
          </a:prstGeom>
          <a:noFill/>
          <a:ln w="9525">
            <a:noFill/>
            <a:miter lim="800000"/>
            <a:headEnd/>
            <a:tailEnd/>
          </a:ln>
        </p:spPr>
        <p:txBody>
          <a:bodyPr/>
          <a:lstStyle/>
          <a:p>
            <a:pPr algn="r"/>
            <a:fld id="{37EE260D-77DA-49B2-AAD4-52AA7150AECB}" type="slidenum">
              <a:rPr lang="tr-TR" sz="1400">
                <a:cs typeface="Arial" charset="0"/>
              </a:rPr>
              <a:pPr algn="r"/>
              <a:t>10</a:t>
            </a:fld>
            <a:endParaRPr lang="tr-TR" sz="1400">
              <a:cs typeface="Arial" charset="0"/>
            </a:endParaRPr>
          </a:p>
        </p:txBody>
      </p:sp>
      <p:sp>
        <p:nvSpPr>
          <p:cNvPr id="145410" name="Rectangle 2"/>
          <p:cNvSpPr>
            <a:spLocks noGrp="1" noChangeArrowheads="1"/>
          </p:cNvSpPr>
          <p:nvPr>
            <p:ph type="body" idx="4294967295"/>
          </p:nvPr>
        </p:nvSpPr>
        <p:spPr>
          <a:xfrm>
            <a:off x="1116013" y="1196975"/>
            <a:ext cx="7380287" cy="3168650"/>
          </a:xfrm>
        </p:spPr>
        <p:txBody>
          <a:bodyPr/>
          <a:lstStyle/>
          <a:p>
            <a:pPr algn="just" eaLnBrk="1" hangingPunct="1">
              <a:buFont typeface="Wingdings 2" pitchFamily="18" charset="2"/>
              <a:buNone/>
            </a:pPr>
            <a:r>
              <a:rPr lang="tr-TR" sz="2000" smtClean="0"/>
              <a:t>		</a:t>
            </a:r>
            <a:r>
              <a:rPr lang="tr-TR" sz="2400" b="1" smtClean="0"/>
              <a:t>Sabunlaşabilen lipitlerde yapı taşı elemanı olarak çok fazla miktarlarda bulunan </a:t>
            </a:r>
            <a:r>
              <a:rPr lang="tr-TR" sz="2400" b="1" smtClean="0">
                <a:solidFill>
                  <a:srgbClr val="FF0066"/>
                </a:solidFill>
              </a:rPr>
              <a:t>yağ asitleri</a:t>
            </a:r>
            <a:r>
              <a:rPr lang="tr-TR" sz="2400" b="1" smtClean="0"/>
              <a:t>, lipidlerin bir sınıfını oluştururlar. Bunlar, hücre ve dokularda serbest halde çok az miktarda bulunurlar. </a:t>
            </a:r>
          </a:p>
          <a:p>
            <a:pPr algn="just" eaLnBrk="1" hangingPunct="1">
              <a:buFont typeface="Wingdings 2" pitchFamily="18" charset="2"/>
              <a:buNone/>
            </a:pPr>
            <a:r>
              <a:rPr lang="tr-TR" sz="2400" b="1" smtClean="0"/>
              <a:t>		Bitkilerden, hayvanlardan ve mikroorganizmalardan yüzden fazla yağ asiti izole edilmiştir.</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45410">
                                            <p:txEl>
                                              <p:pRg st="0" end="0"/>
                                            </p:txEl>
                                          </p:spTgt>
                                        </p:tgtEl>
                                        <p:attrNameLst>
                                          <p:attrName>style.visibility</p:attrName>
                                        </p:attrNameLst>
                                      </p:cBhvr>
                                      <p:to>
                                        <p:strVal val="visible"/>
                                      </p:to>
                                    </p:set>
                                    <p:anim calcmode="lin" valueType="num">
                                      <p:cBhvr additive="base">
                                        <p:cTn id="7" dur="500" fill="hold"/>
                                        <p:tgtEl>
                                          <p:spTgt spid="145410">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145410">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145410">
                                            <p:txEl>
                                              <p:pRg st="1" end="1"/>
                                            </p:txEl>
                                          </p:spTgt>
                                        </p:tgtEl>
                                        <p:attrNameLst>
                                          <p:attrName>style.visibility</p:attrName>
                                        </p:attrNameLst>
                                      </p:cBhvr>
                                      <p:to>
                                        <p:strVal val="visible"/>
                                      </p:to>
                                    </p:set>
                                    <p:anim calcmode="lin" valueType="num">
                                      <p:cBhvr additive="base">
                                        <p:cTn id="13" dur="500" fill="hold"/>
                                        <p:tgtEl>
                                          <p:spTgt spid="145410">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145410">
                                            <p:txEl>
                                              <p:pRg st="1" end="1"/>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5410" grpId="0" build="p" autoUpdateAnimBg="0"/>
    </p:bldLst>
  </p:timing>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27329" name="5 Slayt Numarası Yer Tutucusu"/>
          <p:cNvSpPr txBox="1">
            <a:spLocks noGrp="1"/>
          </p:cNvSpPr>
          <p:nvPr/>
        </p:nvSpPr>
        <p:spPr bwMode="auto">
          <a:xfrm>
            <a:off x="6553200" y="6245225"/>
            <a:ext cx="2133600" cy="476250"/>
          </a:xfrm>
          <a:prstGeom prst="rect">
            <a:avLst/>
          </a:prstGeom>
          <a:noFill/>
          <a:ln w="9525">
            <a:noFill/>
            <a:miter lim="800000"/>
            <a:headEnd/>
            <a:tailEnd/>
          </a:ln>
        </p:spPr>
        <p:txBody>
          <a:bodyPr/>
          <a:lstStyle/>
          <a:p>
            <a:pPr algn="r"/>
            <a:fld id="{FE59AE10-E32C-4DCC-82D6-8E8C5B819236}" type="slidenum">
              <a:rPr lang="tr-TR" sz="1400">
                <a:cs typeface="Arial" charset="0"/>
              </a:rPr>
              <a:pPr algn="r"/>
              <a:t>11</a:t>
            </a:fld>
            <a:endParaRPr lang="tr-TR" sz="1400">
              <a:cs typeface="Arial" charset="0"/>
            </a:endParaRPr>
          </a:p>
        </p:txBody>
      </p:sp>
      <p:sp>
        <p:nvSpPr>
          <p:cNvPr id="342018" name="Rectangle 2"/>
          <p:cNvSpPr>
            <a:spLocks noGrp="1" noChangeArrowheads="1"/>
          </p:cNvSpPr>
          <p:nvPr>
            <p:ph type="body" idx="4294967295"/>
          </p:nvPr>
        </p:nvSpPr>
        <p:spPr>
          <a:xfrm>
            <a:off x="1042988" y="836613"/>
            <a:ext cx="7705725" cy="4103687"/>
          </a:xfrm>
        </p:spPr>
        <p:txBody>
          <a:bodyPr/>
          <a:lstStyle/>
          <a:p>
            <a:pPr algn="just" eaLnBrk="1" hangingPunct="1">
              <a:buFont typeface="Wingdings 2" pitchFamily="18" charset="2"/>
              <a:buNone/>
            </a:pPr>
            <a:r>
              <a:rPr lang="tr-TR" sz="3600" b="1" smtClean="0"/>
              <a:t>		</a:t>
            </a:r>
            <a:r>
              <a:rPr lang="tr-TR" sz="2400" b="1" smtClean="0">
                <a:solidFill>
                  <a:srgbClr val="FF0066"/>
                </a:solidFill>
              </a:rPr>
              <a:t>Bu yağ asitlerinin hepsinde bir hidrokarbon zincir ile bu zincire uç kısımda bağlı olan bir karboksil grubu bulunur</a:t>
            </a:r>
            <a:r>
              <a:rPr lang="tr-TR" sz="2400" b="1" smtClean="0"/>
              <a:t>. </a:t>
            </a:r>
          </a:p>
          <a:p>
            <a:pPr algn="just" eaLnBrk="1" hangingPunct="1">
              <a:buFont typeface="Wingdings 2" pitchFamily="18" charset="2"/>
              <a:buNone/>
            </a:pPr>
            <a:r>
              <a:rPr lang="tr-TR" sz="2400" b="1" smtClean="0"/>
              <a:t>		Yağ asitinin hidrofobik (suda çözünmeyen) olan hidrokarbon zinciri kimyasal olarak fazla reaktif ve polar değildir. </a:t>
            </a:r>
          </a:p>
          <a:p>
            <a:pPr algn="just" eaLnBrk="1" hangingPunct="1">
              <a:buFont typeface="Wingdings 2" pitchFamily="18" charset="2"/>
              <a:buNone/>
            </a:pPr>
            <a:r>
              <a:rPr lang="tr-TR" sz="2400" b="1" smtClean="0"/>
              <a:t>		Yağ asitindeki hidrofilik olan (suda çözünür) karboksil grubu kimyasal olarak çok reaktif ve polardır.</a:t>
            </a:r>
            <a:r>
              <a:rPr lang="tr-TR" sz="3600" b="1" smtClean="0"/>
              <a:t>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42018">
                                            <p:txEl>
                                              <p:pRg st="0" end="0"/>
                                            </p:txEl>
                                          </p:spTgt>
                                        </p:tgtEl>
                                        <p:attrNameLst>
                                          <p:attrName>style.visibility</p:attrName>
                                        </p:attrNameLst>
                                      </p:cBhvr>
                                      <p:to>
                                        <p:strVal val="visible"/>
                                      </p:to>
                                    </p:set>
                                    <p:anim calcmode="lin" valueType="num">
                                      <p:cBhvr additive="base">
                                        <p:cTn id="7" dur="500" fill="hold"/>
                                        <p:tgtEl>
                                          <p:spTgt spid="342018">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342018">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342018">
                                            <p:txEl>
                                              <p:pRg st="1" end="1"/>
                                            </p:txEl>
                                          </p:spTgt>
                                        </p:tgtEl>
                                        <p:attrNameLst>
                                          <p:attrName>style.visibility</p:attrName>
                                        </p:attrNameLst>
                                      </p:cBhvr>
                                      <p:to>
                                        <p:strVal val="visible"/>
                                      </p:to>
                                    </p:set>
                                    <p:anim calcmode="lin" valueType="num">
                                      <p:cBhvr additive="base">
                                        <p:cTn id="13" dur="500" fill="hold"/>
                                        <p:tgtEl>
                                          <p:spTgt spid="342018">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342018">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342018">
                                            <p:txEl>
                                              <p:pRg st="2" end="2"/>
                                            </p:txEl>
                                          </p:spTgt>
                                        </p:tgtEl>
                                        <p:attrNameLst>
                                          <p:attrName>style.visibility</p:attrName>
                                        </p:attrNameLst>
                                      </p:cBhvr>
                                      <p:to>
                                        <p:strVal val="visible"/>
                                      </p:to>
                                    </p:set>
                                    <p:anim calcmode="lin" valueType="num">
                                      <p:cBhvr additive="base">
                                        <p:cTn id="19" dur="500" fill="hold"/>
                                        <p:tgtEl>
                                          <p:spTgt spid="342018">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342018">
                                            <p:txEl>
                                              <p:pRg st="2" end="2"/>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2018" grpId="0" build="p" autoUpdateAnimBg="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7" name="6 Slayt Numarası Yer Tutucusu"/>
          <p:cNvSpPr txBox="1">
            <a:spLocks noGrp="1"/>
          </p:cNvSpPr>
          <p:nvPr/>
        </p:nvSpPr>
        <p:spPr bwMode="auto">
          <a:xfrm>
            <a:off x="6553200" y="6245225"/>
            <a:ext cx="2133600" cy="476250"/>
          </a:xfrm>
          <a:prstGeom prst="rect">
            <a:avLst/>
          </a:prstGeom>
          <a:noFill/>
          <a:ln w="9525">
            <a:noFill/>
            <a:miter lim="800000"/>
            <a:headEnd/>
            <a:tailEnd/>
          </a:ln>
        </p:spPr>
        <p:txBody>
          <a:bodyPr/>
          <a:lstStyle/>
          <a:p>
            <a:pPr algn="r"/>
            <a:fld id="{CB509980-5AA2-4C9A-8F3D-A2935414D05B}" type="slidenum">
              <a:rPr lang="tr-TR" sz="1400">
                <a:cs typeface="Arial" charset="0"/>
              </a:rPr>
              <a:pPr algn="r"/>
              <a:t>12</a:t>
            </a:fld>
            <a:endParaRPr lang="tr-TR" sz="1400">
              <a:cs typeface="Arial" charset="0"/>
            </a:endParaRPr>
          </a:p>
        </p:txBody>
      </p:sp>
      <p:sp>
        <p:nvSpPr>
          <p:cNvPr id="229378" name="Rectangle 2"/>
          <p:cNvSpPr>
            <a:spLocks noGrp="1" noChangeArrowheads="1"/>
          </p:cNvSpPr>
          <p:nvPr>
            <p:ph type="body" sz="half" idx="4294967295"/>
          </p:nvPr>
        </p:nvSpPr>
        <p:spPr>
          <a:xfrm>
            <a:off x="900113" y="333375"/>
            <a:ext cx="3384550" cy="5472113"/>
          </a:xfrm>
        </p:spPr>
        <p:txBody>
          <a:bodyPr/>
          <a:lstStyle/>
          <a:p>
            <a:pPr algn="just" eaLnBrk="1" hangingPunct="1">
              <a:buFont typeface="Wingdings 2" pitchFamily="18" charset="2"/>
              <a:buNone/>
            </a:pPr>
            <a:r>
              <a:rPr lang="tr-TR" sz="2400" smtClean="0"/>
              <a:t>		</a:t>
            </a:r>
            <a:r>
              <a:rPr lang="tr-TR" sz="2000" b="1" smtClean="0">
                <a:solidFill>
                  <a:srgbClr val="FF0066"/>
                </a:solidFill>
              </a:rPr>
              <a:t>Yağ asitlerinde </a:t>
            </a:r>
            <a:r>
              <a:rPr lang="tr-TR" sz="2000" b="1" smtClean="0">
                <a:solidFill>
                  <a:srgbClr val="CC00FF"/>
                </a:solidFill>
              </a:rPr>
              <a:t>karboksil grubunda</a:t>
            </a:r>
            <a:r>
              <a:rPr lang="tr-TR" sz="2000" b="1" smtClean="0">
                <a:solidFill>
                  <a:srgbClr val="FF0066"/>
                </a:solidFill>
              </a:rPr>
              <a:t> bulunan karbon atomu birinci karbon atomunu oluşturur</a:t>
            </a:r>
            <a:r>
              <a:rPr lang="tr-TR" sz="2000" b="1" smtClean="0"/>
              <a:t>. Buradan itibaren hidrokarbon zincirinin ucuna doğru sıralama devam eder. Hidrokarbon zincirinin ucundaki metil </a:t>
            </a:r>
            <a:r>
              <a:rPr lang="tr-TR" sz="2000" b="1" smtClean="0">
                <a:solidFill>
                  <a:srgbClr val="CC00FF"/>
                </a:solidFill>
              </a:rPr>
              <a:t>(CH</a:t>
            </a:r>
            <a:r>
              <a:rPr lang="tr-TR" sz="2000" b="1" baseline="-25000" smtClean="0">
                <a:solidFill>
                  <a:srgbClr val="CC00FF"/>
                </a:solidFill>
              </a:rPr>
              <a:t>3</a:t>
            </a:r>
            <a:r>
              <a:rPr lang="tr-TR" sz="2000" b="1" smtClean="0">
                <a:solidFill>
                  <a:srgbClr val="CC00FF"/>
                </a:solidFill>
              </a:rPr>
              <a:t>)</a:t>
            </a:r>
            <a:r>
              <a:rPr lang="tr-TR" sz="2000" b="1" smtClean="0"/>
              <a:t> grubundaki karbon son karbon atomudur </a:t>
            </a:r>
            <a:r>
              <a:rPr lang="tr-TR" sz="2000" b="1" smtClean="0">
                <a:solidFill>
                  <a:schemeClr val="folHlink"/>
                </a:solidFill>
              </a:rPr>
              <a:t>(Şekil 10).</a:t>
            </a:r>
            <a:r>
              <a:rPr lang="tr-TR" sz="2000" b="1" smtClean="0"/>
              <a:t> Yağ asitlerinde ikinci karbon atomu </a:t>
            </a:r>
            <a:r>
              <a:rPr lang="tr-TR" sz="2000" b="1" smtClean="0">
                <a:solidFill>
                  <a:srgbClr val="FF0066"/>
                </a:solidFill>
              </a:rPr>
              <a:t>alfa</a:t>
            </a:r>
            <a:r>
              <a:rPr lang="tr-TR" sz="2000" b="1" smtClean="0"/>
              <a:t>, üçüncü karbon da </a:t>
            </a:r>
            <a:r>
              <a:rPr lang="tr-TR" sz="2000" b="1" smtClean="0">
                <a:solidFill>
                  <a:srgbClr val="FF0066"/>
                </a:solidFill>
              </a:rPr>
              <a:t>beta</a:t>
            </a:r>
            <a:r>
              <a:rPr lang="tr-TR" sz="2000" b="1" smtClean="0"/>
              <a:t> </a:t>
            </a:r>
            <a:r>
              <a:rPr lang="tr-TR" sz="2000" b="1" smtClean="0">
                <a:solidFill>
                  <a:srgbClr val="FF0066"/>
                </a:solidFill>
              </a:rPr>
              <a:t>karbon atomu</a:t>
            </a:r>
            <a:r>
              <a:rPr lang="tr-TR" sz="2000" b="1" smtClean="0"/>
              <a:t> olarak adlandırılır.</a:t>
            </a:r>
            <a:r>
              <a:rPr lang="tr-TR" sz="2400" b="1" smtClean="0"/>
              <a:t> </a:t>
            </a:r>
          </a:p>
        </p:txBody>
      </p:sp>
      <p:sp>
        <p:nvSpPr>
          <p:cNvPr id="229379" name="Text Box 7"/>
          <p:cNvSpPr txBox="1">
            <a:spLocks noChangeArrowheads="1"/>
          </p:cNvSpPr>
          <p:nvPr/>
        </p:nvSpPr>
        <p:spPr bwMode="auto">
          <a:xfrm>
            <a:off x="4427538" y="5229225"/>
            <a:ext cx="3841750" cy="304800"/>
          </a:xfrm>
          <a:prstGeom prst="rect">
            <a:avLst/>
          </a:prstGeom>
          <a:noFill/>
          <a:ln w="9525">
            <a:noFill/>
            <a:miter lim="800000"/>
            <a:headEnd/>
            <a:tailEnd/>
          </a:ln>
        </p:spPr>
        <p:txBody>
          <a:bodyPr wrap="none">
            <a:spAutoFit/>
          </a:bodyPr>
          <a:lstStyle/>
          <a:p>
            <a:r>
              <a:rPr lang="tr-TR" sz="1400">
                <a:solidFill>
                  <a:schemeClr val="folHlink"/>
                </a:solidFill>
                <a:cs typeface="Arial" charset="0"/>
              </a:rPr>
              <a:t>ŞEKİL 10:</a:t>
            </a:r>
            <a:r>
              <a:rPr lang="tr-TR" sz="1400">
                <a:cs typeface="Arial" charset="0"/>
              </a:rPr>
              <a:t> 18 Karbonlu bir yağ asidinin yapısı. </a:t>
            </a:r>
          </a:p>
        </p:txBody>
      </p:sp>
      <p:grpSp>
        <p:nvGrpSpPr>
          <p:cNvPr id="229380" name="Group 12"/>
          <p:cNvGrpSpPr>
            <a:grpSpLocks/>
          </p:cNvGrpSpPr>
          <p:nvPr/>
        </p:nvGrpSpPr>
        <p:grpSpPr bwMode="auto">
          <a:xfrm>
            <a:off x="4643438" y="1052513"/>
            <a:ext cx="4500562" cy="4176712"/>
            <a:chOff x="2925" y="663"/>
            <a:chExt cx="2835" cy="2631"/>
          </a:xfrm>
        </p:grpSpPr>
        <p:pic>
          <p:nvPicPr>
            <p:cNvPr id="229381" name="Picture 4" descr="YAUcCizgi"/>
            <p:cNvPicPr>
              <a:picLocks noChangeAspect="1" noChangeArrowheads="1"/>
            </p:cNvPicPr>
            <p:nvPr/>
          </p:nvPicPr>
          <p:blipFill>
            <a:blip r:embed="rId3"/>
            <a:srcRect/>
            <a:stretch>
              <a:fillRect/>
            </a:stretch>
          </p:blipFill>
          <p:spPr bwMode="auto">
            <a:xfrm>
              <a:off x="2925" y="709"/>
              <a:ext cx="2725" cy="2412"/>
            </a:xfrm>
            <a:prstGeom prst="rect">
              <a:avLst/>
            </a:prstGeom>
            <a:noFill/>
            <a:ln w="9525">
              <a:noFill/>
              <a:miter lim="800000"/>
              <a:headEnd/>
              <a:tailEnd/>
            </a:ln>
          </p:spPr>
        </p:pic>
        <p:sp>
          <p:nvSpPr>
            <p:cNvPr id="229382" name="Text Box 8"/>
            <p:cNvSpPr txBox="1">
              <a:spLocks noChangeArrowheads="1"/>
            </p:cNvSpPr>
            <p:nvPr/>
          </p:nvSpPr>
          <p:spPr bwMode="auto">
            <a:xfrm>
              <a:off x="3061" y="2901"/>
              <a:ext cx="2699" cy="393"/>
            </a:xfrm>
            <a:prstGeom prst="rect">
              <a:avLst/>
            </a:prstGeom>
            <a:solidFill>
              <a:schemeClr val="bg1"/>
            </a:solidFill>
            <a:ln w="9525">
              <a:noFill/>
              <a:miter lim="800000"/>
              <a:headEnd/>
              <a:tailEnd/>
            </a:ln>
          </p:spPr>
          <p:txBody>
            <a:bodyPr>
              <a:spAutoFit/>
            </a:bodyPr>
            <a:lstStyle/>
            <a:p>
              <a:pPr>
                <a:spcBef>
                  <a:spcPct val="50000"/>
                </a:spcBef>
              </a:pPr>
              <a:r>
                <a:rPr lang="tr-TR" sz="1400">
                  <a:cs typeface="Arial" charset="0"/>
                </a:rPr>
                <a:t>Doymuş, 18 Karbonlu</a:t>
              </a:r>
            </a:p>
            <a:p>
              <a:pPr>
                <a:spcBef>
                  <a:spcPct val="50000"/>
                </a:spcBef>
              </a:pPr>
              <a:endParaRPr lang="tr-TR" sz="1400">
                <a:cs typeface="Arial" charset="0"/>
              </a:endParaRPr>
            </a:p>
          </p:txBody>
        </p:sp>
        <p:sp>
          <p:nvSpPr>
            <p:cNvPr id="229383" name="Rectangle 10"/>
            <p:cNvSpPr>
              <a:spLocks noChangeArrowheads="1"/>
            </p:cNvSpPr>
            <p:nvPr/>
          </p:nvSpPr>
          <p:spPr bwMode="auto">
            <a:xfrm>
              <a:off x="4967" y="663"/>
              <a:ext cx="748" cy="2268"/>
            </a:xfrm>
            <a:prstGeom prst="rect">
              <a:avLst/>
            </a:prstGeom>
            <a:solidFill>
              <a:schemeClr val="bg1"/>
            </a:solidFill>
            <a:ln w="9525">
              <a:noFill/>
              <a:miter lim="800000"/>
              <a:headEnd/>
              <a:tailEnd/>
            </a:ln>
          </p:spPr>
          <p:txBody>
            <a:bodyPr wrap="none" anchor="ctr"/>
            <a:lstStyle/>
            <a:p>
              <a:endParaRPr lang="tr-TR">
                <a:cs typeface="Arial" charset="0"/>
              </a:endParaRPr>
            </a:p>
          </p:txBody>
        </p:sp>
      </p:gr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5" name="5 Slayt Numarası Yer Tutucusu"/>
          <p:cNvSpPr txBox="1">
            <a:spLocks noGrp="1"/>
          </p:cNvSpPr>
          <p:nvPr/>
        </p:nvSpPr>
        <p:spPr bwMode="auto">
          <a:xfrm>
            <a:off x="6553200" y="6245225"/>
            <a:ext cx="2133600" cy="476250"/>
          </a:xfrm>
          <a:prstGeom prst="rect">
            <a:avLst/>
          </a:prstGeom>
          <a:noFill/>
          <a:ln w="9525">
            <a:noFill/>
            <a:miter lim="800000"/>
            <a:headEnd/>
            <a:tailEnd/>
          </a:ln>
        </p:spPr>
        <p:txBody>
          <a:bodyPr/>
          <a:lstStyle/>
          <a:p>
            <a:pPr algn="r"/>
            <a:fld id="{8B7EEA9D-FC7B-4841-9CB4-2D53F125F7B7}" type="slidenum">
              <a:rPr lang="tr-TR" sz="1400">
                <a:cs typeface="Arial" charset="0"/>
              </a:rPr>
              <a:pPr algn="r"/>
              <a:t>13</a:t>
            </a:fld>
            <a:endParaRPr lang="tr-TR" sz="1400">
              <a:cs typeface="Arial" charset="0"/>
            </a:endParaRPr>
          </a:p>
        </p:txBody>
      </p:sp>
      <p:sp>
        <p:nvSpPr>
          <p:cNvPr id="231426" name="Rectangle 2"/>
          <p:cNvSpPr>
            <a:spLocks noGrp="1" noChangeArrowheads="1"/>
          </p:cNvSpPr>
          <p:nvPr>
            <p:ph type="body" idx="4294967295"/>
          </p:nvPr>
        </p:nvSpPr>
        <p:spPr>
          <a:xfrm>
            <a:off x="1042988" y="908050"/>
            <a:ext cx="7489825" cy="2971800"/>
          </a:xfrm>
        </p:spPr>
        <p:txBody>
          <a:bodyPr/>
          <a:lstStyle/>
          <a:p>
            <a:pPr algn="just" eaLnBrk="1" hangingPunct="1">
              <a:buFont typeface="Wingdings 2" pitchFamily="18" charset="2"/>
              <a:buNone/>
            </a:pPr>
            <a:r>
              <a:rPr lang="tr-TR" sz="2800" smtClean="0"/>
              <a:t>		</a:t>
            </a:r>
            <a:r>
              <a:rPr lang="tr-TR" sz="2400" b="1" smtClean="0"/>
              <a:t>Yağ asitleri </a:t>
            </a:r>
            <a:r>
              <a:rPr lang="tr-TR" sz="2400" b="1" smtClean="0">
                <a:solidFill>
                  <a:srgbClr val="FF0066"/>
                </a:solidFill>
              </a:rPr>
              <a:t>içerdikleri karbon atom sayısı</a:t>
            </a:r>
            <a:r>
              <a:rPr lang="tr-TR" sz="2400" b="1" smtClean="0"/>
              <a:t>, </a:t>
            </a:r>
            <a:r>
              <a:rPr lang="tr-TR" sz="2400" b="1" smtClean="0">
                <a:solidFill>
                  <a:srgbClr val="FF0066"/>
                </a:solidFill>
              </a:rPr>
              <a:t>hidrokarbon zincirlerinde çift bağ(lar)ın bulunup bulunmaması</a:t>
            </a:r>
            <a:r>
              <a:rPr lang="tr-TR" sz="2400" b="1" smtClean="0"/>
              <a:t>, </a:t>
            </a:r>
            <a:r>
              <a:rPr lang="tr-TR" sz="2400" b="1" smtClean="0">
                <a:solidFill>
                  <a:srgbClr val="FF0066"/>
                </a:solidFill>
              </a:rPr>
              <a:t>çift bağ varsa bunun (bunların) yeri ve sayısı</a:t>
            </a:r>
            <a:r>
              <a:rPr lang="tr-TR" sz="2400" b="1" smtClean="0"/>
              <a:t> ile birbirinden ayrılırlar. Belirtilen bu özellikler yağ asitlerinin fiziksel, kimyasal ve biyolojik özelliklerini tayinde önemli rol oynar. </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33473" name="5 Slayt Numarası Yer Tutucusu"/>
          <p:cNvSpPr txBox="1">
            <a:spLocks noGrp="1"/>
          </p:cNvSpPr>
          <p:nvPr/>
        </p:nvSpPr>
        <p:spPr bwMode="auto">
          <a:xfrm>
            <a:off x="6553200" y="6245225"/>
            <a:ext cx="2133600" cy="476250"/>
          </a:xfrm>
          <a:prstGeom prst="rect">
            <a:avLst/>
          </a:prstGeom>
          <a:noFill/>
          <a:ln w="9525">
            <a:noFill/>
            <a:miter lim="800000"/>
            <a:headEnd/>
            <a:tailEnd/>
          </a:ln>
        </p:spPr>
        <p:txBody>
          <a:bodyPr/>
          <a:lstStyle/>
          <a:p>
            <a:pPr algn="r"/>
            <a:fld id="{BB5C137F-6F18-4B2C-A2AF-678E897D2DDD}" type="slidenum">
              <a:rPr lang="tr-TR" sz="1400">
                <a:cs typeface="Arial" charset="0"/>
              </a:rPr>
              <a:pPr algn="r"/>
              <a:t>14</a:t>
            </a:fld>
            <a:endParaRPr lang="tr-TR" sz="1400">
              <a:cs typeface="Arial" charset="0"/>
            </a:endParaRPr>
          </a:p>
        </p:txBody>
      </p:sp>
      <p:sp>
        <p:nvSpPr>
          <p:cNvPr id="233474" name="Rectangle 2"/>
          <p:cNvSpPr>
            <a:spLocks noGrp="1" noChangeArrowheads="1"/>
          </p:cNvSpPr>
          <p:nvPr>
            <p:ph type="body" idx="4294967295"/>
          </p:nvPr>
        </p:nvSpPr>
        <p:spPr>
          <a:xfrm>
            <a:off x="971550" y="1125538"/>
            <a:ext cx="7696200" cy="2819400"/>
          </a:xfrm>
        </p:spPr>
        <p:txBody>
          <a:bodyPr/>
          <a:lstStyle/>
          <a:p>
            <a:pPr algn="just" eaLnBrk="1" hangingPunct="1">
              <a:buFont typeface="Wingdings 2" pitchFamily="18" charset="2"/>
              <a:buNone/>
            </a:pPr>
            <a:r>
              <a:rPr lang="tr-TR" sz="2800" smtClean="0"/>
              <a:t>		</a:t>
            </a:r>
            <a:r>
              <a:rPr lang="tr-TR" sz="2400" b="1" smtClean="0"/>
              <a:t>Hidrokarbon zincirinde çift bağ bulunup bulunmama durumuna göre yağ asitleri </a:t>
            </a:r>
            <a:r>
              <a:rPr lang="tr-TR" sz="2400" b="1" smtClean="0">
                <a:solidFill>
                  <a:srgbClr val="FF0066"/>
                </a:solidFill>
              </a:rPr>
              <a:t>doymuş</a:t>
            </a:r>
            <a:r>
              <a:rPr lang="tr-TR" sz="2400" b="1" smtClean="0"/>
              <a:t> ve </a:t>
            </a:r>
            <a:r>
              <a:rPr lang="tr-TR" sz="2400" b="1" smtClean="0">
                <a:solidFill>
                  <a:srgbClr val="FF0066"/>
                </a:solidFill>
              </a:rPr>
              <a:t>doymamış yağ asitleri</a:t>
            </a:r>
            <a:r>
              <a:rPr lang="tr-TR" sz="2400" b="1" smtClean="0"/>
              <a:t> olarak ikiye ayrılırlar. Hidrokarbon zincirinde </a:t>
            </a:r>
            <a:r>
              <a:rPr lang="tr-TR" sz="2400" b="1" smtClean="0">
                <a:solidFill>
                  <a:srgbClr val="FF0066"/>
                </a:solidFill>
              </a:rPr>
              <a:t>çift bağ içerenler </a:t>
            </a:r>
            <a:r>
              <a:rPr lang="tr-TR" sz="2400" b="1" smtClean="0">
                <a:solidFill>
                  <a:srgbClr val="003399"/>
                </a:solidFill>
              </a:rPr>
              <a:t>doymamış yağ asitleri</a:t>
            </a:r>
            <a:r>
              <a:rPr lang="tr-TR" sz="2400" b="1" smtClean="0">
                <a:solidFill>
                  <a:srgbClr val="FF0066"/>
                </a:solidFill>
              </a:rPr>
              <a:t>, çift bağ içermeyenler</a:t>
            </a:r>
            <a:r>
              <a:rPr lang="tr-TR" sz="2400" b="1" smtClean="0"/>
              <a:t> </a:t>
            </a:r>
            <a:r>
              <a:rPr lang="tr-TR" sz="2400" b="1" smtClean="0">
                <a:solidFill>
                  <a:srgbClr val="003399"/>
                </a:solidFill>
              </a:rPr>
              <a:t>doymuş yağ asitleri</a:t>
            </a:r>
            <a:r>
              <a:rPr lang="tr-TR" sz="2400" b="1" smtClean="0"/>
              <a:t> olarak tanımlanır </a:t>
            </a:r>
            <a:r>
              <a:rPr lang="tr-TR" sz="2400" b="1" smtClean="0">
                <a:solidFill>
                  <a:schemeClr val="folHlink"/>
                </a:solidFill>
              </a:rPr>
              <a:t>(Şekil 11). </a:t>
            </a:r>
          </a:p>
          <a:p>
            <a:pPr algn="just" eaLnBrk="1" hangingPunct="1">
              <a:buFont typeface="Wingdings 2" pitchFamily="18" charset="2"/>
              <a:buNone/>
            </a:pPr>
            <a:r>
              <a:rPr lang="tr-TR" sz="2400" b="1" smtClean="0"/>
              <a:t>		</a:t>
            </a:r>
            <a:endParaRPr lang="tr-TR" sz="2400" smtClean="0"/>
          </a:p>
        </p:txBody>
      </p:sp>
    </p:spTree>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51905" name="5 Slayt Numarası Yer Tutucusu"/>
          <p:cNvSpPr txBox="1">
            <a:spLocks noGrp="1"/>
          </p:cNvSpPr>
          <p:nvPr/>
        </p:nvSpPr>
        <p:spPr bwMode="auto">
          <a:xfrm>
            <a:off x="6553200" y="6245225"/>
            <a:ext cx="2133600" cy="476250"/>
          </a:xfrm>
          <a:prstGeom prst="rect">
            <a:avLst/>
          </a:prstGeom>
          <a:noFill/>
          <a:ln w="9525">
            <a:noFill/>
            <a:miter lim="800000"/>
            <a:headEnd/>
            <a:tailEnd/>
          </a:ln>
        </p:spPr>
        <p:txBody>
          <a:bodyPr/>
          <a:lstStyle/>
          <a:p>
            <a:pPr algn="r"/>
            <a:fld id="{4249CDDD-9226-4D66-BF0D-A8C9AD35D7A3}" type="slidenum">
              <a:rPr lang="tr-TR" sz="1400">
                <a:cs typeface="Arial" charset="0"/>
              </a:rPr>
              <a:pPr algn="r"/>
              <a:t>15</a:t>
            </a:fld>
            <a:endParaRPr lang="tr-TR" sz="1400">
              <a:cs typeface="Arial" charset="0"/>
            </a:endParaRPr>
          </a:p>
        </p:txBody>
      </p:sp>
      <p:sp>
        <p:nvSpPr>
          <p:cNvPr id="178178" name="Rectangle 2"/>
          <p:cNvSpPr>
            <a:spLocks noGrp="1" noChangeArrowheads="1"/>
          </p:cNvSpPr>
          <p:nvPr>
            <p:ph type="body" idx="4294967295"/>
          </p:nvPr>
        </p:nvSpPr>
        <p:spPr>
          <a:xfrm>
            <a:off x="971550" y="692150"/>
            <a:ext cx="7543800" cy="4200525"/>
          </a:xfrm>
        </p:spPr>
        <p:txBody>
          <a:bodyPr/>
          <a:lstStyle/>
          <a:p>
            <a:pPr algn="ctr" eaLnBrk="1" hangingPunct="1">
              <a:buFont typeface="Wingdings 2" pitchFamily="18" charset="2"/>
              <a:buNone/>
            </a:pPr>
            <a:r>
              <a:rPr lang="tr-TR" sz="2400" b="1" smtClean="0">
                <a:solidFill>
                  <a:srgbClr val="FF0066"/>
                </a:solidFill>
                <a:cs typeface="Times New Roman" pitchFamily="18" charset="0"/>
              </a:rPr>
              <a:t>Gliseritler (Nötral lipitler)</a:t>
            </a:r>
          </a:p>
          <a:p>
            <a:pPr algn="just" eaLnBrk="1" hangingPunct="1">
              <a:buFont typeface="Wingdings 2" pitchFamily="18" charset="2"/>
              <a:buNone/>
            </a:pPr>
            <a:r>
              <a:rPr lang="tr-TR" sz="2400" b="1" smtClean="0"/>
              <a:t>		</a:t>
            </a:r>
            <a:r>
              <a:rPr lang="tr-TR" sz="2400" b="1" smtClean="0">
                <a:cs typeface="Times New Roman" pitchFamily="18" charset="0"/>
              </a:rPr>
              <a:t>Bunlar gliserolün hidroksil gruplar</a:t>
            </a:r>
            <a:r>
              <a:rPr lang="tr-TR" sz="2400" b="1" smtClean="0"/>
              <a:t>ının</a:t>
            </a:r>
            <a:r>
              <a:rPr lang="tr-TR" sz="2400" b="1" smtClean="0">
                <a:cs typeface="Times New Roman" pitchFamily="18" charset="0"/>
              </a:rPr>
              <a:t> ya</a:t>
            </a:r>
            <a:r>
              <a:rPr lang="tr-TR" sz="2400" b="1" smtClean="0"/>
              <a:t>ğ</a:t>
            </a:r>
            <a:r>
              <a:rPr lang="tr-TR" sz="2400" b="1" smtClean="0">
                <a:cs typeface="Times New Roman" pitchFamily="18" charset="0"/>
              </a:rPr>
              <a:t> asitleri ile tepkimeye girmesi sonucu meydana gelen esterlerdir. </a:t>
            </a:r>
          </a:p>
          <a:p>
            <a:pPr algn="just" eaLnBrk="1" hangingPunct="1">
              <a:buFont typeface="Wingdings 2" pitchFamily="18" charset="2"/>
              <a:buNone/>
            </a:pPr>
            <a:r>
              <a:rPr lang="tr-TR" sz="2400" b="1" smtClean="0">
                <a:cs typeface="Times New Roman" pitchFamily="18" charset="0"/>
              </a:rPr>
              <a:t>		Reaksiyon </a:t>
            </a:r>
            <a:r>
              <a:rPr lang="tr-TR" sz="2400" b="1" smtClean="0"/>
              <a:t>sırasında</a:t>
            </a:r>
            <a:r>
              <a:rPr lang="tr-TR" sz="2400" smtClean="0"/>
              <a:t> </a:t>
            </a:r>
            <a:r>
              <a:rPr lang="tr-TR" sz="2400" b="1" smtClean="0">
                <a:cs typeface="Times New Roman" pitchFamily="18" charset="0"/>
              </a:rPr>
              <a:t> </a:t>
            </a:r>
            <a:r>
              <a:rPr lang="tr-TR" sz="2400" b="1" smtClean="0">
                <a:solidFill>
                  <a:srgbClr val="FF0066"/>
                </a:solidFill>
                <a:cs typeface="Times New Roman" pitchFamily="18" charset="0"/>
              </a:rPr>
              <a:t>ya</a:t>
            </a:r>
            <a:r>
              <a:rPr lang="tr-TR" sz="2400" b="1" smtClean="0">
                <a:solidFill>
                  <a:srgbClr val="FF0066"/>
                </a:solidFill>
              </a:rPr>
              <a:t>ğ</a:t>
            </a:r>
            <a:r>
              <a:rPr lang="tr-TR" sz="2400" b="1" smtClean="0">
                <a:solidFill>
                  <a:srgbClr val="FF0066"/>
                </a:solidFill>
                <a:cs typeface="Times New Roman" pitchFamily="18" charset="0"/>
              </a:rPr>
              <a:t> asitinin karboksil grubu, gliserolün hidroksil grubu ile tepkimeye girer</a:t>
            </a:r>
            <a:r>
              <a:rPr lang="tr-TR" sz="2400" b="1" smtClean="0">
                <a:cs typeface="Times New Roman" pitchFamily="18" charset="0"/>
              </a:rPr>
              <a:t>. Gliserolün bir hidroksili bir ya</a:t>
            </a:r>
            <a:r>
              <a:rPr lang="tr-TR" sz="2400" b="1" smtClean="0"/>
              <a:t>ğ</a:t>
            </a:r>
            <a:r>
              <a:rPr lang="tr-TR" sz="2400" b="1" smtClean="0">
                <a:cs typeface="Times New Roman" pitchFamily="18" charset="0"/>
              </a:rPr>
              <a:t> asiti ile birle</a:t>
            </a:r>
            <a:r>
              <a:rPr lang="tr-TR" sz="2400" b="1" smtClean="0"/>
              <a:t>ş</a:t>
            </a:r>
            <a:r>
              <a:rPr lang="tr-TR" sz="2400" b="1" smtClean="0">
                <a:cs typeface="Times New Roman" pitchFamily="18" charset="0"/>
              </a:rPr>
              <a:t>irse </a:t>
            </a:r>
            <a:r>
              <a:rPr lang="tr-TR" sz="2400" b="1" smtClean="0">
                <a:solidFill>
                  <a:srgbClr val="FF0066"/>
                </a:solidFill>
                <a:cs typeface="Times New Roman" pitchFamily="18" charset="0"/>
              </a:rPr>
              <a:t>monogliserit</a:t>
            </a:r>
            <a:r>
              <a:rPr lang="tr-TR" sz="2400" b="1" smtClean="0">
                <a:cs typeface="Times New Roman" pitchFamily="18" charset="0"/>
              </a:rPr>
              <a:t>, iki hidroksili iki ya</a:t>
            </a:r>
            <a:r>
              <a:rPr lang="tr-TR" sz="2400" b="1" smtClean="0"/>
              <a:t>ğ</a:t>
            </a:r>
            <a:r>
              <a:rPr lang="tr-TR" sz="2400" b="1" smtClean="0">
                <a:cs typeface="Times New Roman" pitchFamily="18" charset="0"/>
              </a:rPr>
              <a:t> asiti ile birle</a:t>
            </a:r>
            <a:r>
              <a:rPr lang="tr-TR" sz="2400" b="1" smtClean="0"/>
              <a:t>ş</a:t>
            </a:r>
            <a:r>
              <a:rPr lang="tr-TR" sz="2400" b="1" smtClean="0">
                <a:cs typeface="Times New Roman" pitchFamily="18" charset="0"/>
              </a:rPr>
              <a:t>irse </a:t>
            </a:r>
            <a:r>
              <a:rPr lang="tr-TR" sz="2400" b="1" smtClean="0">
                <a:solidFill>
                  <a:srgbClr val="FF0066"/>
                </a:solidFill>
                <a:cs typeface="Times New Roman" pitchFamily="18" charset="0"/>
              </a:rPr>
              <a:t>digliserit</a:t>
            </a:r>
            <a:r>
              <a:rPr lang="tr-TR" sz="2400" b="1" smtClean="0">
                <a:cs typeface="Times New Roman" pitchFamily="18" charset="0"/>
              </a:rPr>
              <a:t>, üç hidroksili üç ya</a:t>
            </a:r>
            <a:r>
              <a:rPr lang="tr-TR" sz="2400" b="1" smtClean="0"/>
              <a:t>ğ</a:t>
            </a:r>
            <a:r>
              <a:rPr lang="tr-TR" sz="2400" b="1" smtClean="0">
                <a:cs typeface="Times New Roman" pitchFamily="18" charset="0"/>
              </a:rPr>
              <a:t> asiti ile birle</a:t>
            </a:r>
            <a:r>
              <a:rPr lang="tr-TR" sz="2400" b="1" smtClean="0"/>
              <a:t>ş</a:t>
            </a:r>
            <a:r>
              <a:rPr lang="tr-TR" sz="2400" b="1" smtClean="0">
                <a:cs typeface="Times New Roman" pitchFamily="18" charset="0"/>
              </a:rPr>
              <a:t>irse </a:t>
            </a:r>
            <a:r>
              <a:rPr lang="tr-TR" sz="2400" b="1" smtClean="0">
                <a:solidFill>
                  <a:srgbClr val="FF0066"/>
                </a:solidFill>
                <a:cs typeface="Times New Roman" pitchFamily="18" charset="0"/>
              </a:rPr>
              <a:t>trigliserit</a:t>
            </a:r>
            <a:r>
              <a:rPr lang="tr-TR" sz="2400" b="1" smtClean="0">
                <a:cs typeface="Times New Roman" pitchFamily="18" charset="0"/>
              </a:rPr>
              <a:t> (nötr ya</a:t>
            </a:r>
            <a:r>
              <a:rPr lang="tr-TR" sz="2400" b="1" smtClean="0"/>
              <a:t>ğ</a:t>
            </a:r>
            <a:r>
              <a:rPr lang="tr-TR" sz="2400" b="1" smtClean="0">
                <a:cs typeface="Times New Roman" pitchFamily="18" charset="0"/>
              </a:rPr>
              <a:t>) meydana gelir.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78178">
                                            <p:txEl>
                                              <p:pRg st="0" end="0"/>
                                            </p:txEl>
                                          </p:spTgt>
                                        </p:tgtEl>
                                        <p:attrNameLst>
                                          <p:attrName>style.visibility</p:attrName>
                                        </p:attrNameLst>
                                      </p:cBhvr>
                                      <p:to>
                                        <p:strVal val="visible"/>
                                      </p:to>
                                    </p:set>
                                    <p:anim calcmode="lin" valueType="num">
                                      <p:cBhvr additive="base">
                                        <p:cTn id="7" dur="500" fill="hold"/>
                                        <p:tgtEl>
                                          <p:spTgt spid="178178">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178178">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178178">
                                            <p:txEl>
                                              <p:pRg st="1" end="1"/>
                                            </p:txEl>
                                          </p:spTgt>
                                        </p:tgtEl>
                                        <p:attrNameLst>
                                          <p:attrName>style.visibility</p:attrName>
                                        </p:attrNameLst>
                                      </p:cBhvr>
                                      <p:to>
                                        <p:strVal val="visible"/>
                                      </p:to>
                                    </p:set>
                                    <p:anim calcmode="lin" valueType="num">
                                      <p:cBhvr additive="base">
                                        <p:cTn id="13" dur="500" fill="hold"/>
                                        <p:tgtEl>
                                          <p:spTgt spid="178178">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178178">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178178">
                                            <p:txEl>
                                              <p:pRg st="2" end="2"/>
                                            </p:txEl>
                                          </p:spTgt>
                                        </p:tgtEl>
                                        <p:attrNameLst>
                                          <p:attrName>style.visibility</p:attrName>
                                        </p:attrNameLst>
                                      </p:cBhvr>
                                      <p:to>
                                        <p:strVal val="visible"/>
                                      </p:to>
                                    </p:set>
                                    <p:anim calcmode="lin" valueType="num">
                                      <p:cBhvr additive="base">
                                        <p:cTn id="19" dur="500" fill="hold"/>
                                        <p:tgtEl>
                                          <p:spTgt spid="178178">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178178">
                                            <p:txEl>
                                              <p:pRg st="2" end="2"/>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8178" grpId="0" build="p" autoUpdateAnimBg="0"/>
    </p:bldLst>
  </p:timing>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62145" name="5 Slayt Numarası Yer Tutucusu"/>
          <p:cNvSpPr txBox="1">
            <a:spLocks noGrp="1"/>
          </p:cNvSpPr>
          <p:nvPr/>
        </p:nvSpPr>
        <p:spPr bwMode="auto">
          <a:xfrm>
            <a:off x="6553200" y="6245225"/>
            <a:ext cx="2133600" cy="476250"/>
          </a:xfrm>
          <a:prstGeom prst="rect">
            <a:avLst/>
          </a:prstGeom>
          <a:noFill/>
          <a:ln w="9525">
            <a:noFill/>
            <a:miter lim="800000"/>
            <a:headEnd/>
            <a:tailEnd/>
          </a:ln>
        </p:spPr>
        <p:txBody>
          <a:bodyPr/>
          <a:lstStyle/>
          <a:p>
            <a:pPr algn="r"/>
            <a:fld id="{5929A387-2C45-4349-81CC-5B0C35DA435C}" type="slidenum">
              <a:rPr lang="tr-TR" sz="1400">
                <a:cs typeface="Arial" charset="0"/>
              </a:rPr>
              <a:pPr algn="r"/>
              <a:t>16</a:t>
            </a:fld>
            <a:endParaRPr lang="tr-TR" sz="1400">
              <a:cs typeface="Arial" charset="0"/>
            </a:endParaRPr>
          </a:p>
        </p:txBody>
      </p:sp>
      <p:sp>
        <p:nvSpPr>
          <p:cNvPr id="183298" name="Rectangle 2"/>
          <p:cNvSpPr>
            <a:spLocks noGrp="1" noChangeArrowheads="1"/>
          </p:cNvSpPr>
          <p:nvPr>
            <p:ph type="body" idx="4294967295"/>
          </p:nvPr>
        </p:nvSpPr>
        <p:spPr>
          <a:xfrm>
            <a:off x="1043608" y="188912"/>
            <a:ext cx="7849567" cy="5184303"/>
          </a:xfrm>
        </p:spPr>
        <p:txBody>
          <a:bodyPr/>
          <a:lstStyle/>
          <a:p>
            <a:pPr algn="ctr" eaLnBrk="1" hangingPunct="1">
              <a:lnSpc>
                <a:spcPct val="80000"/>
              </a:lnSpc>
              <a:buFont typeface="Wingdings 2" pitchFamily="18" charset="2"/>
              <a:buNone/>
            </a:pPr>
            <a:r>
              <a:rPr lang="tr-TR" b="1" dirty="0" smtClean="0"/>
              <a:t>	</a:t>
            </a:r>
            <a:r>
              <a:rPr lang="tr-TR" sz="2400" b="1" dirty="0" err="1" smtClean="0">
                <a:solidFill>
                  <a:srgbClr val="FF0066"/>
                </a:solidFill>
                <a:cs typeface="Times New Roman" pitchFamily="18" charset="0"/>
              </a:rPr>
              <a:t>Fosfogliseritler</a:t>
            </a:r>
            <a:r>
              <a:rPr lang="tr-TR" sz="2400" b="1" dirty="0" smtClean="0">
                <a:solidFill>
                  <a:srgbClr val="FF0066"/>
                </a:solidFill>
                <a:cs typeface="Times New Roman" pitchFamily="18" charset="0"/>
              </a:rPr>
              <a:t> (</a:t>
            </a:r>
            <a:r>
              <a:rPr lang="tr-TR" sz="2400" b="1" dirty="0" err="1" smtClean="0">
                <a:solidFill>
                  <a:srgbClr val="FF0066"/>
                </a:solidFill>
                <a:cs typeface="Times New Roman" pitchFamily="18" charset="0"/>
              </a:rPr>
              <a:t>Fosfolipitler</a:t>
            </a:r>
            <a:r>
              <a:rPr lang="tr-TR" sz="2400" b="1" dirty="0" smtClean="0">
                <a:solidFill>
                  <a:srgbClr val="FF0066"/>
                </a:solidFill>
                <a:cs typeface="Times New Roman" pitchFamily="18" charset="0"/>
              </a:rPr>
              <a:t>)</a:t>
            </a:r>
          </a:p>
          <a:p>
            <a:pPr algn="just" eaLnBrk="1" hangingPunct="1">
              <a:lnSpc>
                <a:spcPct val="90000"/>
              </a:lnSpc>
              <a:buNone/>
            </a:pPr>
            <a:r>
              <a:rPr lang="tr-TR" sz="2400" b="1" dirty="0" smtClean="0">
                <a:solidFill>
                  <a:srgbClr val="FF0066"/>
                </a:solidFill>
                <a:cs typeface="Times New Roman" pitchFamily="18" charset="0"/>
              </a:rPr>
              <a:t> </a:t>
            </a:r>
            <a:r>
              <a:rPr lang="tr-TR" sz="2400" b="1" dirty="0" smtClean="0">
                <a:cs typeface="Times New Roman" pitchFamily="18" charset="0"/>
              </a:rPr>
              <a:t> Bunlar hücre zar</a:t>
            </a:r>
            <a:r>
              <a:rPr lang="tr-TR" sz="2400" b="1" dirty="0" smtClean="0"/>
              <a:t>ının</a:t>
            </a:r>
            <a:r>
              <a:rPr lang="tr-TR" sz="2400" b="1" dirty="0" smtClean="0">
                <a:cs typeface="Times New Roman" pitchFamily="18" charset="0"/>
              </a:rPr>
              <a:t> ve hücrenin zarl</a:t>
            </a:r>
            <a:r>
              <a:rPr lang="tr-TR" sz="2400" b="1" dirty="0" smtClean="0"/>
              <a:t>ı</a:t>
            </a:r>
            <a:r>
              <a:rPr lang="tr-TR" sz="2400" b="1" dirty="0" smtClean="0">
                <a:cs typeface="Times New Roman" pitchFamily="18" charset="0"/>
              </a:rPr>
              <a:t> </a:t>
            </a:r>
            <a:r>
              <a:rPr lang="tr-TR" sz="2400" b="1" dirty="0" err="1" smtClean="0">
                <a:cs typeface="Times New Roman" pitchFamily="18" charset="0"/>
              </a:rPr>
              <a:t>organellerinin</a:t>
            </a:r>
            <a:r>
              <a:rPr lang="tr-TR" sz="2400" b="1" dirty="0" smtClean="0">
                <a:cs typeface="Times New Roman" pitchFamily="18" charset="0"/>
              </a:rPr>
              <a:t> ba</a:t>
            </a:r>
            <a:r>
              <a:rPr lang="tr-TR" sz="2400" b="1" dirty="0" smtClean="0"/>
              <a:t>şlı</a:t>
            </a:r>
            <a:r>
              <a:rPr lang="tr-TR" sz="2400" b="1" dirty="0" smtClean="0">
                <a:cs typeface="Times New Roman" pitchFamily="18" charset="0"/>
              </a:rPr>
              <a:t>ca yap</a:t>
            </a:r>
            <a:r>
              <a:rPr lang="tr-TR" sz="2400" b="1" dirty="0" smtClean="0"/>
              <a:t>ı</a:t>
            </a:r>
            <a:r>
              <a:rPr lang="tr-TR" sz="2400" b="1" dirty="0" smtClean="0">
                <a:cs typeface="Times New Roman" pitchFamily="18" charset="0"/>
              </a:rPr>
              <a:t> ta</a:t>
            </a:r>
            <a:r>
              <a:rPr lang="tr-TR" sz="2400" b="1" dirty="0" smtClean="0"/>
              <a:t>şlarını</a:t>
            </a:r>
            <a:r>
              <a:rPr lang="tr-TR" sz="2400" b="1" dirty="0" smtClean="0">
                <a:cs typeface="Times New Roman" pitchFamily="18" charset="0"/>
              </a:rPr>
              <a:t> olu</a:t>
            </a:r>
            <a:r>
              <a:rPr lang="tr-TR" sz="2400" b="1" dirty="0" smtClean="0"/>
              <a:t>ş</a:t>
            </a:r>
            <a:r>
              <a:rPr lang="tr-TR" sz="2400" b="1" dirty="0" smtClean="0">
                <a:cs typeface="Times New Roman" pitchFamily="18" charset="0"/>
              </a:rPr>
              <a:t>tururlar </a:t>
            </a:r>
            <a:r>
              <a:rPr lang="tr-TR" sz="2400" b="1" dirty="0" smtClean="0">
                <a:cs typeface="Times New Roman" pitchFamily="18" charset="0"/>
              </a:rPr>
              <a:t>Hücrenin </a:t>
            </a:r>
            <a:r>
              <a:rPr lang="tr-TR" sz="2400" b="1" dirty="0" smtClean="0">
                <a:cs typeface="Times New Roman" pitchFamily="18" charset="0"/>
              </a:rPr>
              <a:t>di</a:t>
            </a:r>
            <a:r>
              <a:rPr lang="tr-TR" sz="2400" b="1" dirty="0" smtClean="0"/>
              <a:t>ğ</a:t>
            </a:r>
            <a:r>
              <a:rPr lang="tr-TR" sz="2400" b="1" dirty="0" smtClean="0">
                <a:cs typeface="Times New Roman" pitchFamily="18" charset="0"/>
              </a:rPr>
              <a:t>er k</a:t>
            </a:r>
            <a:r>
              <a:rPr lang="tr-TR" sz="2400" b="1" dirty="0" smtClean="0"/>
              <a:t>ısı</a:t>
            </a:r>
            <a:r>
              <a:rPr lang="tr-TR" sz="2400" b="1" dirty="0" smtClean="0">
                <a:cs typeface="Times New Roman" pitchFamily="18" charset="0"/>
              </a:rPr>
              <a:t>mlar</a:t>
            </a:r>
            <a:r>
              <a:rPr lang="tr-TR" sz="2400" b="1" dirty="0" smtClean="0"/>
              <a:t>ı</a:t>
            </a:r>
            <a:r>
              <a:rPr lang="tr-TR" sz="2400" b="1" dirty="0" smtClean="0">
                <a:cs typeface="Times New Roman" pitchFamily="18" charset="0"/>
              </a:rPr>
              <a:t>nda çok az miktarlarda bulunurlar. </a:t>
            </a:r>
            <a:r>
              <a:rPr lang="tr-TR" sz="2400" b="1" dirty="0" err="1"/>
              <a:t>Fosfolipitler</a:t>
            </a:r>
            <a:r>
              <a:rPr lang="tr-TR" sz="2400" b="1" dirty="0"/>
              <a:t> başlıca </a:t>
            </a:r>
            <a:r>
              <a:rPr lang="tr-TR" sz="2400" b="1" dirty="0">
                <a:solidFill>
                  <a:srgbClr val="CC00FF"/>
                </a:solidFill>
              </a:rPr>
              <a:t>dört</a:t>
            </a:r>
            <a:r>
              <a:rPr lang="tr-TR" sz="2400" b="1" dirty="0"/>
              <a:t> elemandan meydana gelirler. Bu elemanlar </a:t>
            </a:r>
            <a:r>
              <a:rPr lang="tr-TR" sz="2400" b="1" dirty="0">
                <a:solidFill>
                  <a:srgbClr val="FF0066"/>
                </a:solidFill>
              </a:rPr>
              <a:t>yağ asitleri</a:t>
            </a:r>
            <a:r>
              <a:rPr lang="tr-TR" sz="2400" b="1" dirty="0"/>
              <a:t>, </a:t>
            </a:r>
            <a:r>
              <a:rPr lang="tr-TR" sz="2400" b="1" dirty="0">
                <a:solidFill>
                  <a:srgbClr val="FF0066"/>
                </a:solidFill>
              </a:rPr>
              <a:t>yağ asitlerinin bağlandığı </a:t>
            </a:r>
            <a:r>
              <a:rPr lang="tr-TR" sz="2400" b="1" dirty="0" err="1">
                <a:solidFill>
                  <a:srgbClr val="FF0066"/>
                </a:solidFill>
              </a:rPr>
              <a:t>gliserol</a:t>
            </a:r>
            <a:r>
              <a:rPr lang="tr-TR" sz="2400" b="1" dirty="0">
                <a:solidFill>
                  <a:srgbClr val="FF0066"/>
                </a:solidFill>
              </a:rPr>
              <a:t>, fosfat ve fosfata bağlı </a:t>
            </a:r>
            <a:r>
              <a:rPr lang="tr-TR" sz="2400" b="1" dirty="0" err="1" smtClean="0">
                <a:solidFill>
                  <a:srgbClr val="FF0066"/>
                </a:solidFill>
              </a:rPr>
              <a:t>alkol</a:t>
            </a:r>
            <a:r>
              <a:rPr lang="tr-TR" sz="2400" b="1" dirty="0" err="1" smtClean="0"/>
              <a:t>’dür</a:t>
            </a:r>
            <a:r>
              <a:rPr lang="tr-TR" sz="2400" b="1" dirty="0" smtClean="0"/>
              <a:t>. </a:t>
            </a:r>
            <a:r>
              <a:rPr lang="tr-TR" sz="2400" b="1" dirty="0" err="1"/>
              <a:t>G</a:t>
            </a:r>
            <a:r>
              <a:rPr lang="tr-TR" sz="2400" b="1" dirty="0" err="1">
                <a:cs typeface="Times New Roman" pitchFamily="18" charset="0"/>
              </a:rPr>
              <a:t>liserolün</a:t>
            </a:r>
            <a:r>
              <a:rPr lang="tr-TR" sz="2400" b="1" dirty="0">
                <a:cs typeface="Times New Roman" pitchFamily="18" charset="0"/>
              </a:rPr>
              <a:t> iki hidroksilinin ya</a:t>
            </a:r>
            <a:r>
              <a:rPr lang="tr-TR" sz="2400" b="1" dirty="0"/>
              <a:t>ğ </a:t>
            </a:r>
            <a:r>
              <a:rPr lang="tr-TR" sz="2400" b="1" dirty="0">
                <a:cs typeface="Times New Roman" pitchFamily="18" charset="0"/>
              </a:rPr>
              <a:t>asitleri ile, üçüncü hidroksilin </a:t>
            </a:r>
            <a:r>
              <a:rPr lang="tr-TR" sz="2400" b="1" dirty="0" err="1">
                <a:cs typeface="Times New Roman" pitchFamily="18" charset="0"/>
              </a:rPr>
              <a:t>ortofosfor</a:t>
            </a:r>
            <a:r>
              <a:rPr lang="tr-TR" sz="2400" b="1" dirty="0">
                <a:cs typeface="Times New Roman" pitchFamily="18" charset="0"/>
              </a:rPr>
              <a:t> </a:t>
            </a:r>
            <a:r>
              <a:rPr lang="tr-TR" sz="2400" b="1" dirty="0" err="1">
                <a:cs typeface="Times New Roman" pitchFamily="18" charset="0"/>
              </a:rPr>
              <a:t>asiti</a:t>
            </a:r>
            <a:r>
              <a:rPr lang="tr-TR" sz="2400" b="1" dirty="0">
                <a:cs typeface="Times New Roman" pitchFamily="18" charset="0"/>
              </a:rPr>
              <a:t> ile </a:t>
            </a:r>
            <a:r>
              <a:rPr lang="tr-TR" sz="2400" b="1" dirty="0" err="1">
                <a:cs typeface="Times New Roman" pitchFamily="18" charset="0"/>
              </a:rPr>
              <a:t>esterle</a:t>
            </a:r>
            <a:r>
              <a:rPr lang="tr-TR" sz="2400" b="1" dirty="0" err="1"/>
              <a:t>ş</a:t>
            </a:r>
            <a:r>
              <a:rPr lang="tr-TR" sz="2400" b="1" dirty="0" err="1">
                <a:cs typeface="Times New Roman" pitchFamily="18" charset="0"/>
              </a:rPr>
              <a:t>mesi</a:t>
            </a:r>
            <a:r>
              <a:rPr lang="tr-TR" sz="2400" b="1" dirty="0">
                <a:cs typeface="Times New Roman" pitchFamily="18" charset="0"/>
              </a:rPr>
              <a:t> sonucu </a:t>
            </a:r>
            <a:r>
              <a:rPr lang="tr-TR" sz="2400" b="1" dirty="0" err="1">
                <a:cs typeface="Times New Roman" pitchFamily="18" charset="0"/>
              </a:rPr>
              <a:t>fosfatitik</a:t>
            </a:r>
            <a:r>
              <a:rPr lang="tr-TR" sz="2400" b="1" dirty="0">
                <a:cs typeface="Times New Roman" pitchFamily="18" charset="0"/>
              </a:rPr>
              <a:t> asit meydana gelir </a:t>
            </a:r>
            <a:r>
              <a:rPr lang="tr-TR" sz="2400" b="1" dirty="0" smtClean="0">
                <a:solidFill>
                  <a:schemeClr val="folHlink"/>
                </a:solidFill>
                <a:cs typeface="Times New Roman" pitchFamily="18" charset="0"/>
              </a:rPr>
              <a:t>(</a:t>
            </a:r>
            <a:endParaRPr lang="tr-TR" sz="2400" b="1" dirty="0">
              <a:cs typeface="Times New Roman" pitchFamily="18" charset="0"/>
            </a:endParaRPr>
          </a:p>
          <a:p>
            <a:pPr algn="just" eaLnBrk="1" hangingPunct="1">
              <a:lnSpc>
                <a:spcPct val="90000"/>
              </a:lnSpc>
              <a:buNone/>
            </a:pPr>
            <a:r>
              <a:rPr lang="tr-TR" sz="2400" b="1" dirty="0">
                <a:cs typeface="Times New Roman" pitchFamily="18" charset="0"/>
              </a:rPr>
              <a:t>		</a:t>
            </a:r>
            <a:r>
              <a:rPr lang="tr-TR" sz="2400" b="1" dirty="0" err="1">
                <a:cs typeface="Times New Roman" pitchFamily="18" charset="0"/>
              </a:rPr>
              <a:t>Fosfatitik</a:t>
            </a:r>
            <a:r>
              <a:rPr lang="tr-TR" sz="2400" b="1" dirty="0">
                <a:cs typeface="Times New Roman" pitchFamily="18" charset="0"/>
              </a:rPr>
              <a:t> asit hücrelerde çok az miktarda bulunmasına ra</a:t>
            </a:r>
            <a:r>
              <a:rPr lang="tr-TR" sz="2400" b="1" dirty="0"/>
              <a:t>ğ</a:t>
            </a:r>
            <a:r>
              <a:rPr lang="tr-TR" sz="2400" b="1" dirty="0">
                <a:cs typeface="Times New Roman" pitchFamily="18" charset="0"/>
              </a:rPr>
              <a:t>men </a:t>
            </a:r>
            <a:r>
              <a:rPr lang="tr-TR" sz="2400" b="1" dirty="0" err="1">
                <a:cs typeface="Times New Roman" pitchFamily="18" charset="0"/>
              </a:rPr>
              <a:t>fosfogliserit</a:t>
            </a:r>
            <a:r>
              <a:rPr lang="tr-TR" sz="2400" b="1" dirty="0">
                <a:cs typeface="Times New Roman" pitchFamily="18" charset="0"/>
              </a:rPr>
              <a:t> </a:t>
            </a:r>
            <a:r>
              <a:rPr lang="tr-TR" sz="2400" b="1" dirty="0" err="1">
                <a:cs typeface="Times New Roman" pitchFamily="18" charset="0"/>
              </a:rPr>
              <a:t>biyosentezinde</a:t>
            </a:r>
            <a:r>
              <a:rPr lang="tr-TR" sz="2400" b="1" dirty="0">
                <a:cs typeface="Times New Roman" pitchFamily="18" charset="0"/>
              </a:rPr>
              <a:t> çok önemli bir ara üründür. </a:t>
            </a:r>
            <a:endParaRPr lang="tr-TR" sz="2400" b="1" dirty="0"/>
          </a:p>
          <a:p>
            <a:pPr algn="just" eaLnBrk="1" hangingPunct="1">
              <a:lnSpc>
                <a:spcPct val="80000"/>
              </a:lnSpc>
              <a:buNone/>
            </a:pPr>
            <a:r>
              <a:rPr lang="tr-TR" b="1" dirty="0" smtClean="0"/>
              <a:t> </a:t>
            </a:r>
            <a:r>
              <a:rPr lang="tr-TR" b="1" dirty="0" smtClean="0"/>
              <a:t>	</a:t>
            </a:r>
            <a:endParaRPr lang="tr-TR" b="1" dirty="0" smtClean="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83298">
                                            <p:txEl>
                                              <p:pRg st="0" end="0"/>
                                            </p:txEl>
                                          </p:spTgt>
                                        </p:tgtEl>
                                        <p:attrNameLst>
                                          <p:attrName>style.visibility</p:attrName>
                                        </p:attrNameLst>
                                      </p:cBhvr>
                                      <p:to>
                                        <p:strVal val="visible"/>
                                      </p:to>
                                    </p:set>
                                    <p:anim calcmode="lin" valueType="num">
                                      <p:cBhvr additive="base">
                                        <p:cTn id="7" dur="500" fill="hold"/>
                                        <p:tgtEl>
                                          <p:spTgt spid="183298">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183298">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183298">
                                            <p:txEl>
                                              <p:pRg st="1" end="1"/>
                                            </p:txEl>
                                          </p:spTgt>
                                        </p:tgtEl>
                                        <p:attrNameLst>
                                          <p:attrName>style.visibility</p:attrName>
                                        </p:attrNameLst>
                                      </p:cBhvr>
                                      <p:to>
                                        <p:strVal val="visible"/>
                                      </p:to>
                                    </p:set>
                                    <p:anim calcmode="lin" valueType="num">
                                      <p:cBhvr additive="base">
                                        <p:cTn id="13" dur="500" fill="hold"/>
                                        <p:tgtEl>
                                          <p:spTgt spid="183298">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183298">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183298">
                                            <p:txEl>
                                              <p:pRg st="2" end="2"/>
                                            </p:txEl>
                                          </p:spTgt>
                                        </p:tgtEl>
                                        <p:attrNameLst>
                                          <p:attrName>style.visibility</p:attrName>
                                        </p:attrNameLst>
                                      </p:cBhvr>
                                      <p:to>
                                        <p:strVal val="visible"/>
                                      </p:to>
                                    </p:set>
                                    <p:anim calcmode="lin" valueType="num">
                                      <p:cBhvr additive="base">
                                        <p:cTn id="19" dur="500" fill="hold"/>
                                        <p:tgtEl>
                                          <p:spTgt spid="183298">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183298">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183298">
                                            <p:txEl>
                                              <p:pRg st="3" end="3"/>
                                            </p:txEl>
                                          </p:spTgt>
                                        </p:tgtEl>
                                        <p:attrNameLst>
                                          <p:attrName>style.visibility</p:attrName>
                                        </p:attrNameLst>
                                      </p:cBhvr>
                                      <p:to>
                                        <p:strVal val="visible"/>
                                      </p:to>
                                    </p:set>
                                    <p:anim calcmode="lin" valueType="num">
                                      <p:cBhvr additive="base">
                                        <p:cTn id="25" dur="500" fill="hold"/>
                                        <p:tgtEl>
                                          <p:spTgt spid="183298">
                                            <p:txEl>
                                              <p:pRg st="3" end="3"/>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183298">
                                            <p:txEl>
                                              <p:pRg st="3" end="3"/>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3298" grpId="0" build="p" autoUpdateAnimBg="0"/>
    </p:bldLst>
  </p:timing>
</p:sld>
</file>

<file path=ppt/slides/slide1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76486" name="6 Slayt Numarası Yer Tutucusu"/>
          <p:cNvSpPr txBox="1">
            <a:spLocks noGrp="1"/>
          </p:cNvSpPr>
          <p:nvPr/>
        </p:nvSpPr>
        <p:spPr bwMode="auto">
          <a:xfrm>
            <a:off x="6553200" y="6245225"/>
            <a:ext cx="2133600" cy="476250"/>
          </a:xfrm>
          <a:prstGeom prst="rect">
            <a:avLst/>
          </a:prstGeom>
          <a:noFill/>
          <a:ln w="9525">
            <a:noFill/>
            <a:miter lim="800000"/>
            <a:headEnd/>
            <a:tailEnd/>
          </a:ln>
        </p:spPr>
        <p:txBody>
          <a:bodyPr/>
          <a:lstStyle/>
          <a:p>
            <a:pPr algn="r"/>
            <a:fld id="{BCE3A5F0-147A-40D5-AFF1-37ED553B7D1F}" type="slidenum">
              <a:rPr lang="tr-TR" sz="1400">
                <a:cs typeface="Arial" charset="0"/>
              </a:rPr>
              <a:pPr algn="r"/>
              <a:t>17</a:t>
            </a:fld>
            <a:endParaRPr lang="tr-TR" sz="1400">
              <a:cs typeface="Arial" charset="0"/>
            </a:endParaRPr>
          </a:p>
        </p:txBody>
      </p:sp>
      <p:sp>
        <p:nvSpPr>
          <p:cNvPr id="187394" name="Rectangle 2"/>
          <p:cNvSpPr>
            <a:spLocks noGrp="1" noChangeArrowheads="1"/>
          </p:cNvSpPr>
          <p:nvPr>
            <p:ph type="body" sz="half" idx="4294967295"/>
          </p:nvPr>
        </p:nvSpPr>
        <p:spPr>
          <a:xfrm>
            <a:off x="1043608" y="404813"/>
            <a:ext cx="7849567" cy="4608363"/>
          </a:xfrm>
        </p:spPr>
        <p:txBody>
          <a:bodyPr/>
          <a:lstStyle/>
          <a:p>
            <a:pPr algn="ctr" eaLnBrk="1" hangingPunct="1">
              <a:lnSpc>
                <a:spcPct val="80000"/>
              </a:lnSpc>
              <a:buFont typeface="Wingdings 2" pitchFamily="18" charset="2"/>
              <a:buNone/>
            </a:pPr>
            <a:r>
              <a:rPr lang="tr-TR" sz="2400" b="1" dirty="0" err="1" smtClean="0">
                <a:solidFill>
                  <a:srgbClr val="FF0066"/>
                </a:solidFill>
                <a:cs typeface="Times New Roman" pitchFamily="18" charset="0"/>
              </a:rPr>
              <a:t>Sifingolipitler</a:t>
            </a:r>
            <a:endParaRPr lang="tr-TR" sz="2400" b="1" dirty="0" smtClean="0">
              <a:solidFill>
                <a:srgbClr val="FF0066"/>
              </a:solidFill>
              <a:cs typeface="Times New Roman" pitchFamily="18" charset="0"/>
            </a:endParaRPr>
          </a:p>
          <a:p>
            <a:pPr algn="just" eaLnBrk="1" hangingPunct="1">
              <a:lnSpc>
                <a:spcPct val="80000"/>
              </a:lnSpc>
              <a:buFont typeface="Wingdings 2" pitchFamily="18" charset="2"/>
              <a:buNone/>
            </a:pPr>
            <a:r>
              <a:rPr lang="tr-TR" sz="2400" b="1" dirty="0" smtClean="0"/>
              <a:t>		</a:t>
            </a:r>
            <a:r>
              <a:rPr lang="tr-TR" sz="2400" b="1" dirty="0" smtClean="0">
                <a:cs typeface="Times New Roman" pitchFamily="18" charset="0"/>
              </a:rPr>
              <a:t>Kompleks lipitlerden olan </a:t>
            </a:r>
            <a:r>
              <a:rPr lang="tr-TR" sz="2400" b="1" dirty="0" err="1" smtClean="0">
                <a:cs typeface="Times New Roman" pitchFamily="18" charset="0"/>
              </a:rPr>
              <a:t>sifingolipitler</a:t>
            </a:r>
            <a:r>
              <a:rPr lang="tr-TR" sz="2400" b="1" dirty="0" smtClean="0">
                <a:cs typeface="Times New Roman" pitchFamily="18" charset="0"/>
              </a:rPr>
              <a:t>, bitki ve hayvan hücrelerinin önemli yap</a:t>
            </a:r>
            <a:r>
              <a:rPr lang="tr-TR" sz="2400" b="1" dirty="0" smtClean="0"/>
              <a:t>ı</a:t>
            </a:r>
            <a:r>
              <a:rPr lang="tr-TR" sz="2400" b="1" dirty="0" smtClean="0">
                <a:cs typeface="Times New Roman" pitchFamily="18" charset="0"/>
              </a:rPr>
              <a:t> elemanlar</a:t>
            </a:r>
            <a:r>
              <a:rPr lang="tr-TR" sz="2400" b="1" dirty="0" smtClean="0"/>
              <a:t>ı</a:t>
            </a:r>
            <a:r>
              <a:rPr lang="tr-TR" sz="2400" b="1" dirty="0" smtClean="0">
                <a:cs typeface="Times New Roman" pitchFamily="18" charset="0"/>
              </a:rPr>
              <a:t>ndand</a:t>
            </a:r>
            <a:r>
              <a:rPr lang="tr-TR" sz="2400" b="1" dirty="0" smtClean="0"/>
              <a:t>ı</a:t>
            </a:r>
            <a:r>
              <a:rPr lang="tr-TR" sz="2400" b="1" dirty="0" smtClean="0">
                <a:cs typeface="Times New Roman" pitchFamily="18" charset="0"/>
              </a:rPr>
              <a:t>r. Bunlar özellikle beyin ve sinir dokusunda fazla miktarda bulunur. </a:t>
            </a:r>
            <a:r>
              <a:rPr lang="tr-TR" sz="2400" b="1" dirty="0" smtClean="0"/>
              <a:t>	</a:t>
            </a:r>
          </a:p>
          <a:p>
            <a:pPr algn="just" eaLnBrk="1" hangingPunct="1">
              <a:lnSpc>
                <a:spcPct val="80000"/>
              </a:lnSpc>
              <a:buNone/>
            </a:pPr>
            <a:r>
              <a:rPr lang="tr-TR" sz="2400" b="1" dirty="0" smtClean="0"/>
              <a:t>		</a:t>
            </a:r>
            <a:r>
              <a:rPr lang="tr-TR" sz="2400" b="1" dirty="0" err="1" smtClean="0">
                <a:cs typeface="Times New Roman" pitchFamily="18" charset="0"/>
              </a:rPr>
              <a:t>Sifingolipitlerde</a:t>
            </a:r>
            <a:r>
              <a:rPr lang="tr-TR" sz="2400" b="1" dirty="0" smtClean="0">
                <a:cs typeface="Times New Roman" pitchFamily="18" charset="0"/>
              </a:rPr>
              <a:t> molekülün omurgas</a:t>
            </a:r>
            <a:r>
              <a:rPr lang="tr-TR" sz="2400" b="1" dirty="0" smtClean="0"/>
              <a:t>ını</a:t>
            </a:r>
            <a:r>
              <a:rPr lang="tr-TR" sz="2400" b="1" dirty="0" smtClean="0">
                <a:cs typeface="Times New Roman" pitchFamily="18" charset="0"/>
              </a:rPr>
              <a:t>, </a:t>
            </a:r>
            <a:r>
              <a:rPr lang="tr-TR" sz="2400" b="1" dirty="0" err="1" smtClean="0">
                <a:cs typeface="Times New Roman" pitchFamily="18" charset="0"/>
              </a:rPr>
              <a:t>gliserol</a:t>
            </a:r>
            <a:r>
              <a:rPr lang="tr-TR" sz="2400" b="1" dirty="0" smtClean="0">
                <a:cs typeface="Times New Roman" pitchFamily="18" charset="0"/>
              </a:rPr>
              <a:t> yerine, uzun doymam</a:t>
            </a:r>
            <a:r>
              <a:rPr lang="tr-TR" sz="2400" b="1" dirty="0" smtClean="0"/>
              <a:t>ış</a:t>
            </a:r>
            <a:r>
              <a:rPr lang="tr-TR" sz="2400" b="1" dirty="0" smtClean="0">
                <a:cs typeface="Times New Roman" pitchFamily="18" charset="0"/>
              </a:rPr>
              <a:t> hidrokarbon zincirli bir amino alkol olan </a:t>
            </a:r>
            <a:r>
              <a:rPr lang="tr-TR" sz="2400" b="1" dirty="0" err="1" smtClean="0">
                <a:solidFill>
                  <a:srgbClr val="FF0066"/>
                </a:solidFill>
                <a:cs typeface="Times New Roman" pitchFamily="18" charset="0"/>
              </a:rPr>
              <a:t>sifingozin</a:t>
            </a:r>
            <a:r>
              <a:rPr lang="tr-TR" sz="2400" b="1" dirty="0" smtClean="0">
                <a:cs typeface="Times New Roman" pitchFamily="18" charset="0"/>
              </a:rPr>
              <a:t> </a:t>
            </a:r>
            <a:r>
              <a:rPr lang="tr-TR" sz="2400" b="1" dirty="0" smtClean="0">
                <a:cs typeface="Times New Roman" pitchFamily="18" charset="0"/>
              </a:rPr>
              <a:t>olu</a:t>
            </a:r>
            <a:r>
              <a:rPr lang="tr-TR" sz="2400" b="1" dirty="0" smtClean="0"/>
              <a:t>ş</a:t>
            </a:r>
            <a:r>
              <a:rPr lang="tr-TR" sz="2400" b="1" dirty="0">
                <a:cs typeface="Times New Roman" pitchFamily="18" charset="0"/>
              </a:rPr>
              <a:t>turur. </a:t>
            </a:r>
            <a:r>
              <a:rPr lang="tr-TR" sz="2400" b="1" dirty="0" err="1">
                <a:cs typeface="Times New Roman" pitchFamily="18" charset="0"/>
              </a:rPr>
              <a:t>Sifingozin</a:t>
            </a:r>
            <a:r>
              <a:rPr lang="tr-TR" sz="2400" b="1" dirty="0">
                <a:cs typeface="Times New Roman" pitchFamily="18" charset="0"/>
              </a:rPr>
              <a:t>; otuzdan fazla çe</a:t>
            </a:r>
            <a:r>
              <a:rPr lang="tr-TR" sz="2400" b="1" dirty="0"/>
              <a:t>ş</a:t>
            </a:r>
            <a:r>
              <a:rPr lang="tr-TR" sz="2400" b="1" dirty="0">
                <a:cs typeface="Times New Roman" pitchFamily="18" charset="0"/>
              </a:rPr>
              <a:t>idi olan amino alkollerden biridir. </a:t>
            </a:r>
            <a:r>
              <a:rPr lang="tr-TR" sz="2400" b="1" dirty="0" err="1">
                <a:cs typeface="Times New Roman" pitchFamily="18" charset="0"/>
              </a:rPr>
              <a:t>Sifingolipitlerin</a:t>
            </a:r>
            <a:r>
              <a:rPr lang="tr-TR" sz="2400" b="1" dirty="0">
                <a:cs typeface="Times New Roman" pitchFamily="18" charset="0"/>
              </a:rPr>
              <a:t> yüzden çok çe</a:t>
            </a:r>
            <a:r>
              <a:rPr lang="tr-TR" sz="2400" b="1" dirty="0"/>
              <a:t>ş</a:t>
            </a:r>
            <a:r>
              <a:rPr lang="tr-TR" sz="2400" b="1" dirty="0">
                <a:cs typeface="Times New Roman" pitchFamily="18" charset="0"/>
              </a:rPr>
              <a:t>idi vard</a:t>
            </a:r>
            <a:r>
              <a:rPr lang="tr-TR" sz="2400" b="1" dirty="0"/>
              <a:t>ı</a:t>
            </a:r>
            <a:r>
              <a:rPr lang="tr-TR" sz="2400" b="1" dirty="0">
                <a:cs typeface="Times New Roman" pitchFamily="18" charset="0"/>
              </a:rPr>
              <a:t>r. Fakat bunların hepsinde daima temel yap</a:t>
            </a:r>
            <a:r>
              <a:rPr lang="tr-TR" sz="2400" b="1" dirty="0"/>
              <a:t>ı</a:t>
            </a:r>
            <a:r>
              <a:rPr lang="tr-TR" sz="2400" b="1" dirty="0">
                <a:cs typeface="Times New Roman" pitchFamily="18" charset="0"/>
              </a:rPr>
              <a:t> ta</a:t>
            </a:r>
            <a:r>
              <a:rPr lang="tr-TR" sz="2400" b="1" dirty="0"/>
              <a:t>şı</a:t>
            </a:r>
            <a:r>
              <a:rPr lang="tr-TR" sz="2400" b="1" dirty="0">
                <a:cs typeface="Times New Roman" pitchFamily="18" charset="0"/>
              </a:rPr>
              <a:t> olarak, </a:t>
            </a:r>
            <a:r>
              <a:rPr lang="tr-TR" sz="2400" b="1" dirty="0">
                <a:solidFill>
                  <a:srgbClr val="FF0066"/>
                </a:solidFill>
                <a:cs typeface="Times New Roman" pitchFamily="18" charset="0"/>
              </a:rPr>
              <a:t>bir molekül amino alkol olan </a:t>
            </a:r>
            <a:r>
              <a:rPr lang="tr-TR" sz="2400" b="1" dirty="0" err="1">
                <a:solidFill>
                  <a:srgbClr val="FF0066"/>
                </a:solidFill>
                <a:cs typeface="Times New Roman" pitchFamily="18" charset="0"/>
              </a:rPr>
              <a:t>sifingozin</a:t>
            </a:r>
            <a:r>
              <a:rPr lang="tr-TR" sz="2400" b="1" dirty="0">
                <a:cs typeface="Times New Roman" pitchFamily="18" charset="0"/>
              </a:rPr>
              <a:t> veya </a:t>
            </a:r>
            <a:r>
              <a:rPr lang="tr-TR" sz="2400" b="1" dirty="0">
                <a:solidFill>
                  <a:srgbClr val="FF0066"/>
                </a:solidFill>
                <a:cs typeface="Times New Roman" pitchFamily="18" charset="0"/>
              </a:rPr>
              <a:t>türevi</a:t>
            </a:r>
            <a:r>
              <a:rPr lang="tr-TR" sz="2400" b="1" dirty="0">
                <a:cs typeface="Times New Roman" pitchFamily="18" charset="0"/>
              </a:rPr>
              <a:t>, </a:t>
            </a:r>
            <a:r>
              <a:rPr lang="tr-TR" sz="2400" b="1" dirty="0">
                <a:solidFill>
                  <a:srgbClr val="FF0066"/>
                </a:solidFill>
                <a:cs typeface="Times New Roman" pitchFamily="18" charset="0"/>
              </a:rPr>
              <a:t>bir molekül ya</a:t>
            </a:r>
            <a:r>
              <a:rPr lang="tr-TR" sz="2400" b="1" dirty="0">
                <a:solidFill>
                  <a:srgbClr val="FF0066"/>
                </a:solidFill>
              </a:rPr>
              <a:t>ğ</a:t>
            </a:r>
            <a:r>
              <a:rPr lang="tr-TR" sz="2400" b="1" dirty="0">
                <a:solidFill>
                  <a:srgbClr val="FF0066"/>
                </a:solidFill>
                <a:cs typeface="Times New Roman" pitchFamily="18" charset="0"/>
              </a:rPr>
              <a:t> </a:t>
            </a:r>
            <a:r>
              <a:rPr lang="tr-TR" sz="2400" b="1" dirty="0" err="1">
                <a:solidFill>
                  <a:srgbClr val="FF0066"/>
                </a:solidFill>
                <a:cs typeface="Times New Roman" pitchFamily="18" charset="0"/>
              </a:rPr>
              <a:t>asiti</a:t>
            </a:r>
            <a:r>
              <a:rPr lang="tr-TR" sz="2400" b="1" dirty="0">
                <a:cs typeface="Times New Roman" pitchFamily="18" charset="0"/>
              </a:rPr>
              <a:t>, </a:t>
            </a:r>
            <a:r>
              <a:rPr lang="tr-TR" sz="2400" b="1" dirty="0">
                <a:solidFill>
                  <a:srgbClr val="FF0066"/>
                </a:solidFill>
                <a:cs typeface="Times New Roman" pitchFamily="18" charset="0"/>
              </a:rPr>
              <a:t>bir polar ba</a:t>
            </a:r>
            <a:r>
              <a:rPr lang="tr-TR" sz="2400" b="1" dirty="0">
                <a:solidFill>
                  <a:srgbClr val="FF0066"/>
                </a:solidFill>
              </a:rPr>
              <a:t>ş</a:t>
            </a:r>
            <a:r>
              <a:rPr lang="tr-TR" sz="2400" b="1" dirty="0">
                <a:solidFill>
                  <a:srgbClr val="FF0066"/>
                </a:solidFill>
                <a:cs typeface="Times New Roman" pitchFamily="18" charset="0"/>
              </a:rPr>
              <a:t> grubu</a:t>
            </a:r>
            <a:r>
              <a:rPr lang="tr-TR" sz="2400" b="1" dirty="0">
                <a:cs typeface="Times New Roman" pitchFamily="18" charset="0"/>
              </a:rPr>
              <a:t> bulunur. </a:t>
            </a:r>
          </a:p>
          <a:p>
            <a:pPr algn="just" eaLnBrk="1" hangingPunct="1">
              <a:lnSpc>
                <a:spcPct val="80000"/>
              </a:lnSpc>
              <a:buFont typeface="Wingdings 2" pitchFamily="18" charset="2"/>
              <a:buNone/>
            </a:pPr>
            <a:r>
              <a:rPr lang="tr-TR" sz="2400" b="1" dirty="0" smtClean="0">
                <a:cs typeface="Times New Roman" pitchFamily="18" charset="0"/>
              </a:rPr>
              <a:t> </a:t>
            </a:r>
            <a:r>
              <a:rPr lang="tr-TR" sz="2400" b="1" dirty="0" smtClean="0">
                <a:cs typeface="Times New Roman" pitchFamily="18" charset="0"/>
              </a:rPr>
              <a:t>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87394">
                                            <p:txEl>
                                              <p:pRg st="0" end="0"/>
                                            </p:txEl>
                                          </p:spTgt>
                                        </p:tgtEl>
                                        <p:attrNameLst>
                                          <p:attrName>style.visibility</p:attrName>
                                        </p:attrNameLst>
                                      </p:cBhvr>
                                      <p:to>
                                        <p:strVal val="visible"/>
                                      </p:to>
                                    </p:set>
                                    <p:anim calcmode="lin" valueType="num">
                                      <p:cBhvr additive="base">
                                        <p:cTn id="7" dur="500" fill="hold"/>
                                        <p:tgtEl>
                                          <p:spTgt spid="187394">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187394">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187394">
                                            <p:txEl>
                                              <p:pRg st="1" end="1"/>
                                            </p:txEl>
                                          </p:spTgt>
                                        </p:tgtEl>
                                        <p:attrNameLst>
                                          <p:attrName>style.visibility</p:attrName>
                                        </p:attrNameLst>
                                      </p:cBhvr>
                                      <p:to>
                                        <p:strVal val="visible"/>
                                      </p:to>
                                    </p:set>
                                    <p:anim calcmode="lin" valueType="num">
                                      <p:cBhvr additive="base">
                                        <p:cTn id="13" dur="500" fill="hold"/>
                                        <p:tgtEl>
                                          <p:spTgt spid="187394">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187394">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187394">
                                            <p:txEl>
                                              <p:pRg st="2" end="2"/>
                                            </p:txEl>
                                          </p:spTgt>
                                        </p:tgtEl>
                                        <p:attrNameLst>
                                          <p:attrName>style.visibility</p:attrName>
                                        </p:attrNameLst>
                                      </p:cBhvr>
                                      <p:to>
                                        <p:strVal val="visible"/>
                                      </p:to>
                                    </p:set>
                                    <p:anim calcmode="lin" valueType="num">
                                      <p:cBhvr additive="base">
                                        <p:cTn id="19" dur="500" fill="hold"/>
                                        <p:tgtEl>
                                          <p:spTgt spid="187394">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187394">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187394">
                                            <p:txEl>
                                              <p:pRg st="3" end="3"/>
                                            </p:txEl>
                                          </p:spTgt>
                                        </p:tgtEl>
                                        <p:attrNameLst>
                                          <p:attrName>style.visibility</p:attrName>
                                        </p:attrNameLst>
                                      </p:cBhvr>
                                      <p:to>
                                        <p:strVal val="visible"/>
                                      </p:to>
                                    </p:set>
                                    <p:anim calcmode="lin" valueType="num">
                                      <p:cBhvr additive="base">
                                        <p:cTn id="25" dur="500" fill="hold"/>
                                        <p:tgtEl>
                                          <p:spTgt spid="187394">
                                            <p:txEl>
                                              <p:pRg st="3" end="3"/>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187394">
                                            <p:txEl>
                                              <p:pRg st="3" end="3"/>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7394" grpId="0" build="p" autoUpdateAnimBg="0"/>
    </p:bldLst>
  </p:timing>
</p:sld>
</file>

<file path=ppt/slides/slide1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82625" name="5 Slayt Numarası Yer Tutucusu"/>
          <p:cNvSpPr txBox="1">
            <a:spLocks noGrp="1"/>
          </p:cNvSpPr>
          <p:nvPr/>
        </p:nvSpPr>
        <p:spPr bwMode="auto">
          <a:xfrm>
            <a:off x="6553200" y="6245225"/>
            <a:ext cx="2133600" cy="476250"/>
          </a:xfrm>
          <a:prstGeom prst="rect">
            <a:avLst/>
          </a:prstGeom>
          <a:noFill/>
          <a:ln w="9525">
            <a:noFill/>
            <a:miter lim="800000"/>
            <a:headEnd/>
            <a:tailEnd/>
          </a:ln>
        </p:spPr>
        <p:txBody>
          <a:bodyPr/>
          <a:lstStyle/>
          <a:p>
            <a:pPr algn="r"/>
            <a:fld id="{CEF4D57E-B4C5-4FE3-82D6-DAB464AA6BE3}" type="slidenum">
              <a:rPr lang="tr-TR" sz="1400">
                <a:cs typeface="Arial" charset="0"/>
              </a:rPr>
              <a:pPr algn="r"/>
              <a:t>18</a:t>
            </a:fld>
            <a:endParaRPr lang="tr-TR" sz="1400">
              <a:cs typeface="Arial" charset="0"/>
            </a:endParaRPr>
          </a:p>
        </p:txBody>
      </p:sp>
      <p:sp>
        <p:nvSpPr>
          <p:cNvPr id="189442" name="Rectangle 2"/>
          <p:cNvSpPr>
            <a:spLocks noGrp="1" noChangeArrowheads="1"/>
          </p:cNvSpPr>
          <p:nvPr>
            <p:ph type="body" idx="4294967295"/>
          </p:nvPr>
        </p:nvSpPr>
        <p:spPr>
          <a:xfrm>
            <a:off x="1116013" y="476250"/>
            <a:ext cx="7777162" cy="4537075"/>
          </a:xfrm>
        </p:spPr>
        <p:txBody>
          <a:bodyPr/>
          <a:lstStyle/>
          <a:p>
            <a:pPr algn="ctr" eaLnBrk="1" hangingPunct="1">
              <a:lnSpc>
                <a:spcPct val="90000"/>
              </a:lnSpc>
              <a:buFont typeface="Wingdings 2" pitchFamily="18" charset="2"/>
              <a:buNone/>
            </a:pPr>
            <a:r>
              <a:rPr lang="tr-TR" sz="2400" b="1" smtClean="0">
                <a:solidFill>
                  <a:srgbClr val="FF0066"/>
                </a:solidFill>
                <a:cs typeface="Times New Roman" pitchFamily="18" charset="0"/>
              </a:rPr>
              <a:t>Mumlar</a:t>
            </a:r>
          </a:p>
          <a:p>
            <a:pPr algn="just" eaLnBrk="1" hangingPunct="1">
              <a:lnSpc>
                <a:spcPct val="90000"/>
              </a:lnSpc>
              <a:buFont typeface="Wingdings 2" pitchFamily="18" charset="2"/>
              <a:buNone/>
            </a:pPr>
            <a:r>
              <a:rPr lang="tr-TR" sz="2400" b="1" smtClean="0"/>
              <a:t>		</a:t>
            </a:r>
            <a:r>
              <a:rPr lang="tr-TR" sz="2400" b="1" smtClean="0">
                <a:cs typeface="Times New Roman" pitchFamily="18" charset="0"/>
              </a:rPr>
              <a:t>Mumlar </a:t>
            </a:r>
            <a:r>
              <a:rPr lang="tr-TR" sz="2400" b="1" smtClean="0">
                <a:solidFill>
                  <a:schemeClr val="folHlink"/>
                </a:solidFill>
                <a:cs typeface="Times New Roman" pitchFamily="18" charset="0"/>
              </a:rPr>
              <a:t>uzun zincirli ya</a:t>
            </a:r>
            <a:r>
              <a:rPr lang="tr-TR" sz="2400" b="1" smtClean="0">
                <a:solidFill>
                  <a:schemeClr val="folHlink"/>
                </a:solidFill>
              </a:rPr>
              <a:t>ğ</a:t>
            </a:r>
            <a:r>
              <a:rPr lang="tr-TR" sz="2400" b="1" smtClean="0">
                <a:solidFill>
                  <a:schemeClr val="folHlink"/>
                </a:solidFill>
                <a:cs typeface="Times New Roman" pitchFamily="18" charset="0"/>
              </a:rPr>
              <a:t> asitleri</a:t>
            </a:r>
            <a:r>
              <a:rPr lang="tr-TR" sz="2400" b="1" smtClean="0">
                <a:cs typeface="Times New Roman" pitchFamily="18" charset="0"/>
              </a:rPr>
              <a:t> ile </a:t>
            </a:r>
            <a:r>
              <a:rPr lang="tr-TR" sz="2400" b="1" smtClean="0">
                <a:solidFill>
                  <a:schemeClr val="folHlink"/>
                </a:solidFill>
                <a:cs typeface="Times New Roman" pitchFamily="18" charset="0"/>
              </a:rPr>
              <a:t>uzun zincirli monohidroksilik alkollerin</a:t>
            </a:r>
            <a:r>
              <a:rPr lang="tr-TR" sz="2400" b="1" smtClean="0">
                <a:cs typeface="Times New Roman" pitchFamily="18" charset="0"/>
              </a:rPr>
              <a:t> olu</a:t>
            </a:r>
            <a:r>
              <a:rPr lang="tr-TR" sz="2400" b="1" smtClean="0"/>
              <a:t>ş</a:t>
            </a:r>
            <a:r>
              <a:rPr lang="tr-TR" sz="2400" b="1" smtClean="0">
                <a:cs typeface="Times New Roman" pitchFamily="18" charset="0"/>
              </a:rPr>
              <a:t>turduklar</a:t>
            </a:r>
            <a:r>
              <a:rPr lang="tr-TR" sz="2400" b="1" smtClean="0"/>
              <a:t>ı</a:t>
            </a:r>
            <a:r>
              <a:rPr lang="tr-TR" sz="2400" b="1" smtClean="0">
                <a:cs typeface="Times New Roman" pitchFamily="18" charset="0"/>
              </a:rPr>
              <a:t>, suda çözünmeyen kat</a:t>
            </a:r>
            <a:r>
              <a:rPr lang="tr-TR" sz="2400" b="1" smtClean="0"/>
              <a:t>ı</a:t>
            </a:r>
            <a:r>
              <a:rPr lang="tr-TR" sz="2400" b="1" smtClean="0">
                <a:cs typeface="Times New Roman" pitchFamily="18" charset="0"/>
              </a:rPr>
              <a:t> esterlerdir. </a:t>
            </a:r>
            <a:endParaRPr lang="tr-TR" sz="2400" b="1" smtClean="0"/>
          </a:p>
          <a:p>
            <a:pPr algn="just" eaLnBrk="1" hangingPunct="1">
              <a:lnSpc>
                <a:spcPct val="90000"/>
              </a:lnSpc>
              <a:buFont typeface="Wingdings 2" pitchFamily="18" charset="2"/>
              <a:buNone/>
            </a:pPr>
            <a:r>
              <a:rPr lang="tr-TR" sz="2400" b="1" smtClean="0"/>
              <a:t>		</a:t>
            </a:r>
            <a:r>
              <a:rPr lang="tr-TR" sz="2400" b="1" smtClean="0">
                <a:cs typeface="Times New Roman" pitchFamily="18" charset="0"/>
              </a:rPr>
              <a:t>Mumlar hayvanlarda deride, kürkte ve tüylerde, ileri yap</a:t>
            </a:r>
            <a:r>
              <a:rPr lang="tr-TR" sz="2400" b="1" smtClean="0"/>
              <a:t>ı</a:t>
            </a:r>
            <a:r>
              <a:rPr lang="tr-TR" sz="2400" b="1" smtClean="0">
                <a:cs typeface="Times New Roman" pitchFamily="18" charset="0"/>
              </a:rPr>
              <a:t>l</a:t>
            </a:r>
            <a:r>
              <a:rPr lang="tr-TR" sz="2400" b="1" smtClean="0"/>
              <a:t>ı</a:t>
            </a:r>
            <a:r>
              <a:rPr lang="tr-TR" sz="2400" b="1" smtClean="0">
                <a:cs typeface="Times New Roman" pitchFamily="18" charset="0"/>
              </a:rPr>
              <a:t> bitkilerde ise yapraklar ve meyve üzerinde </a:t>
            </a:r>
            <a:r>
              <a:rPr lang="tr-TR" sz="2400" b="1" smtClean="0">
                <a:solidFill>
                  <a:srgbClr val="FF0066"/>
                </a:solidFill>
                <a:cs typeface="Times New Roman" pitchFamily="18" charset="0"/>
              </a:rPr>
              <a:t>koruyucu örtü</a:t>
            </a:r>
            <a:r>
              <a:rPr lang="tr-TR" sz="2400" b="1" smtClean="0">
                <a:cs typeface="Times New Roman" pitchFamily="18" charset="0"/>
              </a:rPr>
              <a:t> olarak bulunur. Plankton organizmalarda mumlar, </a:t>
            </a:r>
            <a:r>
              <a:rPr lang="tr-TR" sz="2400" b="1" smtClean="0">
                <a:solidFill>
                  <a:srgbClr val="FF0066"/>
                </a:solidFill>
                <a:cs typeface="Times New Roman" pitchFamily="18" charset="0"/>
              </a:rPr>
              <a:t>ana enerji kayna</a:t>
            </a:r>
            <a:r>
              <a:rPr lang="tr-TR" sz="2400" b="1" smtClean="0">
                <a:solidFill>
                  <a:srgbClr val="FF0066"/>
                </a:solidFill>
              </a:rPr>
              <a:t>ğı</a:t>
            </a:r>
            <a:r>
              <a:rPr lang="tr-TR" sz="2400" b="1" smtClean="0">
                <a:cs typeface="Times New Roman" pitchFamily="18" charset="0"/>
              </a:rPr>
              <a:t> olarak depolan</a:t>
            </a:r>
            <a:r>
              <a:rPr lang="tr-TR" sz="2400" b="1" smtClean="0"/>
              <a:t>ı</a:t>
            </a:r>
            <a:r>
              <a:rPr lang="tr-TR" sz="2400" b="1" smtClean="0">
                <a:cs typeface="Times New Roman" pitchFamily="18" charset="0"/>
              </a:rPr>
              <a:t>rlar. Planktonlar</a:t>
            </a:r>
            <a:r>
              <a:rPr lang="tr-TR" sz="2400" b="1" smtClean="0"/>
              <a:t>ı</a:t>
            </a:r>
            <a:r>
              <a:rPr lang="tr-TR" sz="2400" b="1" smtClean="0">
                <a:cs typeface="Times New Roman" pitchFamily="18" charset="0"/>
              </a:rPr>
              <a:t>n baz</a:t>
            </a:r>
            <a:r>
              <a:rPr lang="tr-TR" sz="2400" b="1" smtClean="0"/>
              <a:t>ı</a:t>
            </a:r>
            <a:r>
              <a:rPr lang="tr-TR" sz="2400" b="1" smtClean="0">
                <a:cs typeface="Times New Roman" pitchFamily="18" charset="0"/>
              </a:rPr>
              <a:t> su hayvanlar</a:t>
            </a:r>
            <a:r>
              <a:rPr lang="tr-TR" sz="2400" b="1" smtClean="0"/>
              <a:t>ı</a:t>
            </a:r>
            <a:r>
              <a:rPr lang="tr-TR" sz="2400" b="1" smtClean="0">
                <a:cs typeface="Times New Roman" pitchFamily="18" charset="0"/>
              </a:rPr>
              <a:t>nda temel besin maddesi oldu</a:t>
            </a:r>
            <a:r>
              <a:rPr lang="tr-TR" sz="2400" b="1" smtClean="0"/>
              <a:t>ğ</a:t>
            </a:r>
            <a:r>
              <a:rPr lang="tr-TR" sz="2400" b="1" smtClean="0">
                <a:cs typeface="Times New Roman" pitchFamily="18" charset="0"/>
              </a:rPr>
              <a:t>u göz önüne al</a:t>
            </a:r>
            <a:r>
              <a:rPr lang="tr-TR" sz="2400" b="1" smtClean="0"/>
              <a:t>ı</a:t>
            </a:r>
            <a:r>
              <a:rPr lang="tr-TR" sz="2400" b="1" smtClean="0">
                <a:cs typeface="Times New Roman" pitchFamily="18" charset="0"/>
              </a:rPr>
              <a:t>n</a:t>
            </a:r>
            <a:r>
              <a:rPr lang="tr-TR" sz="2400" b="1" smtClean="0"/>
              <a:t>ı</a:t>
            </a:r>
            <a:r>
              <a:rPr lang="tr-TR" sz="2400" b="1" smtClean="0">
                <a:cs typeface="Times New Roman" pitchFamily="18" charset="0"/>
              </a:rPr>
              <a:t>rsa, mumlar</a:t>
            </a:r>
            <a:r>
              <a:rPr lang="tr-TR" sz="2400" b="1" smtClean="0"/>
              <a:t>ı</a:t>
            </a:r>
            <a:r>
              <a:rPr lang="tr-TR" sz="2400" b="1" smtClean="0">
                <a:cs typeface="Times New Roman" pitchFamily="18" charset="0"/>
              </a:rPr>
              <a:t>n okyanuslardaki ve tatl</a:t>
            </a:r>
            <a:r>
              <a:rPr lang="tr-TR" sz="2400" b="1" smtClean="0"/>
              <a:t>ı</a:t>
            </a:r>
            <a:r>
              <a:rPr lang="tr-TR" sz="2400" b="1" smtClean="0">
                <a:cs typeface="Times New Roman" pitchFamily="18" charset="0"/>
              </a:rPr>
              <a:t> sulardaki besin zincirinde ne kadar önemli olduklar</a:t>
            </a:r>
            <a:r>
              <a:rPr lang="tr-TR" sz="2400" b="1" smtClean="0"/>
              <a:t>ı</a:t>
            </a:r>
            <a:r>
              <a:rPr lang="tr-TR" sz="2400" b="1" smtClean="0">
                <a:cs typeface="Times New Roman" pitchFamily="18" charset="0"/>
              </a:rPr>
              <a:t> kolayca anla</a:t>
            </a:r>
            <a:r>
              <a:rPr lang="tr-TR" sz="2400" b="1" smtClean="0"/>
              <a:t>şı</a:t>
            </a:r>
            <a:r>
              <a:rPr lang="tr-TR" sz="2400" b="1" smtClean="0">
                <a:cs typeface="Times New Roman" pitchFamily="18" charset="0"/>
              </a:rPr>
              <a:t>lacakt</a:t>
            </a:r>
            <a:r>
              <a:rPr lang="tr-TR" sz="2400" b="1" smtClean="0"/>
              <a:t>ı</a:t>
            </a:r>
            <a:r>
              <a:rPr lang="tr-TR" sz="2400" b="1" smtClean="0">
                <a:cs typeface="Times New Roman" pitchFamily="18" charset="0"/>
              </a:rPr>
              <a:t>r.</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89442">
                                            <p:txEl>
                                              <p:pRg st="0" end="0"/>
                                            </p:txEl>
                                          </p:spTgt>
                                        </p:tgtEl>
                                        <p:attrNameLst>
                                          <p:attrName>style.visibility</p:attrName>
                                        </p:attrNameLst>
                                      </p:cBhvr>
                                      <p:to>
                                        <p:strVal val="visible"/>
                                      </p:to>
                                    </p:set>
                                    <p:anim calcmode="lin" valueType="num">
                                      <p:cBhvr additive="base">
                                        <p:cTn id="7" dur="500" fill="hold"/>
                                        <p:tgtEl>
                                          <p:spTgt spid="189442">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189442">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189442">
                                            <p:txEl>
                                              <p:pRg st="1" end="1"/>
                                            </p:txEl>
                                          </p:spTgt>
                                        </p:tgtEl>
                                        <p:attrNameLst>
                                          <p:attrName>style.visibility</p:attrName>
                                        </p:attrNameLst>
                                      </p:cBhvr>
                                      <p:to>
                                        <p:strVal val="visible"/>
                                      </p:to>
                                    </p:set>
                                    <p:anim calcmode="lin" valueType="num">
                                      <p:cBhvr additive="base">
                                        <p:cTn id="13" dur="500" fill="hold"/>
                                        <p:tgtEl>
                                          <p:spTgt spid="189442">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189442">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189442">
                                            <p:txEl>
                                              <p:pRg st="2" end="2"/>
                                            </p:txEl>
                                          </p:spTgt>
                                        </p:tgtEl>
                                        <p:attrNameLst>
                                          <p:attrName>style.visibility</p:attrName>
                                        </p:attrNameLst>
                                      </p:cBhvr>
                                      <p:to>
                                        <p:strVal val="visible"/>
                                      </p:to>
                                    </p:set>
                                    <p:anim calcmode="lin" valueType="num">
                                      <p:cBhvr additive="base">
                                        <p:cTn id="19" dur="500" fill="hold"/>
                                        <p:tgtEl>
                                          <p:spTgt spid="189442">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189442">
                                            <p:txEl>
                                              <p:pRg st="2" end="2"/>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9442" grpId="0" build="p" autoUpdateAnimBg="0"/>
    </p:bldLst>
  </p:timing>
</p:sld>
</file>

<file path=ppt/slides/slide1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86721" name="5 Slayt Numarası Yer Tutucusu"/>
          <p:cNvSpPr txBox="1">
            <a:spLocks noGrp="1"/>
          </p:cNvSpPr>
          <p:nvPr/>
        </p:nvSpPr>
        <p:spPr bwMode="auto">
          <a:xfrm>
            <a:off x="6553200" y="6245225"/>
            <a:ext cx="2133600" cy="476250"/>
          </a:xfrm>
          <a:prstGeom prst="rect">
            <a:avLst/>
          </a:prstGeom>
          <a:noFill/>
          <a:ln w="9525">
            <a:noFill/>
            <a:miter lim="800000"/>
            <a:headEnd/>
            <a:tailEnd/>
          </a:ln>
        </p:spPr>
        <p:txBody>
          <a:bodyPr/>
          <a:lstStyle/>
          <a:p>
            <a:pPr algn="r"/>
            <a:fld id="{CD2CB376-53E1-462A-9EAF-477391FA351B}" type="slidenum">
              <a:rPr lang="tr-TR" sz="1400">
                <a:cs typeface="Arial" charset="0"/>
              </a:rPr>
              <a:pPr algn="r"/>
              <a:t>19</a:t>
            </a:fld>
            <a:endParaRPr lang="tr-TR" sz="1400">
              <a:cs typeface="Arial" charset="0"/>
            </a:endParaRPr>
          </a:p>
        </p:txBody>
      </p:sp>
      <p:sp>
        <p:nvSpPr>
          <p:cNvPr id="191490" name="Rectangle 2"/>
          <p:cNvSpPr>
            <a:spLocks noGrp="1" noChangeArrowheads="1"/>
          </p:cNvSpPr>
          <p:nvPr>
            <p:ph type="body" idx="4294967295"/>
          </p:nvPr>
        </p:nvSpPr>
        <p:spPr>
          <a:xfrm>
            <a:off x="1042988" y="1125538"/>
            <a:ext cx="7632700" cy="2879725"/>
          </a:xfrm>
        </p:spPr>
        <p:txBody>
          <a:bodyPr/>
          <a:lstStyle/>
          <a:p>
            <a:pPr algn="ctr" eaLnBrk="1" hangingPunct="1">
              <a:buFont typeface="Wingdings 2" pitchFamily="18" charset="2"/>
              <a:buNone/>
            </a:pPr>
            <a:r>
              <a:rPr lang="tr-TR" sz="2400" b="1" smtClean="0">
                <a:solidFill>
                  <a:srgbClr val="FF0066"/>
                </a:solidFill>
                <a:cs typeface="Times New Roman" pitchFamily="18" charset="0"/>
              </a:rPr>
              <a:t>Steroidler</a:t>
            </a:r>
          </a:p>
          <a:p>
            <a:pPr algn="just" eaLnBrk="1" hangingPunct="1">
              <a:buFont typeface="Wingdings 2" pitchFamily="18" charset="2"/>
              <a:buNone/>
            </a:pPr>
            <a:r>
              <a:rPr lang="tr-TR" sz="2400" b="1" smtClean="0"/>
              <a:t>		</a:t>
            </a:r>
            <a:r>
              <a:rPr lang="tr-TR" sz="2400" b="1" smtClean="0">
                <a:cs typeface="Times New Roman" pitchFamily="18" charset="0"/>
              </a:rPr>
              <a:t>Do</a:t>
            </a:r>
            <a:r>
              <a:rPr lang="tr-TR" sz="2400" b="1" smtClean="0"/>
              <a:t>ğ</a:t>
            </a:r>
            <a:r>
              <a:rPr lang="tr-TR" sz="2400" b="1" smtClean="0">
                <a:cs typeface="Times New Roman" pitchFamily="18" charset="0"/>
              </a:rPr>
              <a:t>al kaynaklardan izole edilen, her biri farkl</a:t>
            </a:r>
            <a:r>
              <a:rPr lang="tr-TR" sz="2400" b="1" smtClean="0"/>
              <a:t>ı </a:t>
            </a:r>
            <a:r>
              <a:rPr lang="tr-TR" sz="2400" b="1" smtClean="0">
                <a:cs typeface="Times New Roman" pitchFamily="18" charset="0"/>
              </a:rPr>
              <a:t>fonksiyon ve biyolojik aktiviteye sahip çok sayıda de</a:t>
            </a:r>
            <a:r>
              <a:rPr lang="tr-TR" sz="2400" b="1" smtClean="0"/>
              <a:t>ğ</a:t>
            </a:r>
            <a:r>
              <a:rPr lang="tr-TR" sz="2400" b="1" smtClean="0">
                <a:cs typeface="Times New Roman" pitchFamily="18" charset="0"/>
              </a:rPr>
              <a:t>i</a:t>
            </a:r>
            <a:r>
              <a:rPr lang="tr-TR" sz="2400" b="1" smtClean="0"/>
              <a:t>ş</a:t>
            </a:r>
            <a:r>
              <a:rPr lang="tr-TR" sz="2400" b="1" smtClean="0">
                <a:cs typeface="Times New Roman" pitchFamily="18" charset="0"/>
              </a:rPr>
              <a:t>ik steroidler vardır. Fakat tüm steroidler doymu</a:t>
            </a:r>
            <a:r>
              <a:rPr lang="tr-TR" sz="2400" b="1" smtClean="0"/>
              <a:t>ş</a:t>
            </a:r>
            <a:r>
              <a:rPr lang="tr-TR" sz="2400" b="1" smtClean="0">
                <a:cs typeface="Times New Roman" pitchFamily="18" charset="0"/>
              </a:rPr>
              <a:t> tetrasiklik hidrokarbon olan </a:t>
            </a:r>
            <a:r>
              <a:rPr lang="tr-TR" sz="2400" b="1" smtClean="0">
                <a:solidFill>
                  <a:srgbClr val="FF0066"/>
                </a:solidFill>
                <a:cs typeface="Times New Roman" pitchFamily="18" charset="0"/>
              </a:rPr>
              <a:t>siklopentanoperhidro</a:t>
            </a:r>
            <a:r>
              <a:rPr lang="tr-TR" sz="2400" b="1" smtClean="0">
                <a:solidFill>
                  <a:srgbClr val="FF0066"/>
                </a:solidFill>
              </a:rPr>
              <a:t>ksi</a:t>
            </a:r>
            <a:r>
              <a:rPr lang="tr-TR" sz="2400" b="1" smtClean="0">
                <a:solidFill>
                  <a:srgbClr val="FF0066"/>
                </a:solidFill>
                <a:cs typeface="Times New Roman" pitchFamily="18" charset="0"/>
              </a:rPr>
              <a:t>fenantren (fenantren yada steran)</a:t>
            </a:r>
            <a:r>
              <a:rPr lang="tr-TR" sz="2400" b="1" smtClean="0">
                <a:cs typeface="Times New Roman" pitchFamily="18" charset="0"/>
              </a:rPr>
              <a:t> halkasının türevidir.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91490">
                                            <p:txEl>
                                              <p:pRg st="0" end="0"/>
                                            </p:txEl>
                                          </p:spTgt>
                                        </p:tgtEl>
                                        <p:attrNameLst>
                                          <p:attrName>style.visibility</p:attrName>
                                        </p:attrNameLst>
                                      </p:cBhvr>
                                      <p:to>
                                        <p:strVal val="visible"/>
                                      </p:to>
                                    </p:set>
                                    <p:anim calcmode="lin" valueType="num">
                                      <p:cBhvr additive="base">
                                        <p:cTn id="7" dur="500" fill="hold"/>
                                        <p:tgtEl>
                                          <p:spTgt spid="191490">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191490">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191490">
                                            <p:txEl>
                                              <p:pRg st="1" end="1"/>
                                            </p:txEl>
                                          </p:spTgt>
                                        </p:tgtEl>
                                        <p:attrNameLst>
                                          <p:attrName>style.visibility</p:attrName>
                                        </p:attrNameLst>
                                      </p:cBhvr>
                                      <p:to>
                                        <p:strVal val="visible"/>
                                      </p:to>
                                    </p:set>
                                    <p:anim calcmode="lin" valueType="num">
                                      <p:cBhvr additive="base">
                                        <p:cTn id="13" dur="500" fill="hold"/>
                                        <p:tgtEl>
                                          <p:spTgt spid="191490">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191490">
                                            <p:txEl>
                                              <p:pRg st="1" end="1"/>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1490" grpId="0" build="p" autoUpdateAnimBg="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61" name="5 Slayt Numarası Yer Tutucusu"/>
          <p:cNvSpPr txBox="1">
            <a:spLocks noGrp="1"/>
          </p:cNvSpPr>
          <p:nvPr/>
        </p:nvSpPr>
        <p:spPr bwMode="auto">
          <a:xfrm>
            <a:off x="6553200" y="6245225"/>
            <a:ext cx="2133600" cy="476250"/>
          </a:xfrm>
          <a:prstGeom prst="rect">
            <a:avLst/>
          </a:prstGeom>
          <a:noFill/>
          <a:ln w="9525">
            <a:noFill/>
            <a:miter lim="800000"/>
            <a:headEnd/>
            <a:tailEnd/>
          </a:ln>
        </p:spPr>
        <p:txBody>
          <a:bodyPr/>
          <a:lstStyle/>
          <a:p>
            <a:pPr algn="r"/>
            <a:fld id="{6796AF1D-8600-40EE-A67A-65BA3C1F5B4A}" type="slidenum">
              <a:rPr lang="tr-TR" sz="1400">
                <a:cs typeface="Arial" charset="0"/>
              </a:rPr>
              <a:pPr algn="r"/>
              <a:t>20</a:t>
            </a:fld>
            <a:endParaRPr lang="tr-TR" sz="1400">
              <a:cs typeface="Arial" charset="0"/>
            </a:endParaRPr>
          </a:p>
        </p:txBody>
      </p:sp>
      <p:sp>
        <p:nvSpPr>
          <p:cNvPr id="296962" name="Rectangle 2"/>
          <p:cNvSpPr>
            <a:spLocks noGrp="1" noChangeArrowheads="1"/>
          </p:cNvSpPr>
          <p:nvPr>
            <p:ph type="body" idx="4294967295"/>
          </p:nvPr>
        </p:nvSpPr>
        <p:spPr>
          <a:xfrm>
            <a:off x="971550" y="981075"/>
            <a:ext cx="7704138" cy="3311525"/>
          </a:xfrm>
        </p:spPr>
        <p:txBody>
          <a:bodyPr/>
          <a:lstStyle/>
          <a:p>
            <a:pPr algn="just" eaLnBrk="1" hangingPunct="1">
              <a:buFont typeface="Wingdings 2" pitchFamily="18" charset="2"/>
              <a:buNone/>
            </a:pPr>
            <a:r>
              <a:rPr lang="tr-TR" sz="2400" b="1" smtClean="0"/>
              <a:t>		</a:t>
            </a:r>
            <a:r>
              <a:rPr lang="tr-TR" sz="2400" b="1" smtClean="0">
                <a:solidFill>
                  <a:srgbClr val="FF0066"/>
                </a:solidFill>
                <a:cs typeface="Times New Roman" pitchFamily="18" charset="0"/>
              </a:rPr>
              <a:t>Kolesterol biyosentezinde önemli bir ön madde olan </a:t>
            </a:r>
            <a:r>
              <a:rPr lang="tr-TR" sz="2400" b="1" smtClean="0">
                <a:solidFill>
                  <a:srgbClr val="003399"/>
                </a:solidFill>
                <a:cs typeface="Times New Roman" pitchFamily="18" charset="0"/>
              </a:rPr>
              <a:t>s</a:t>
            </a:r>
            <a:r>
              <a:rPr lang="tr-TR" sz="2400" b="1" smtClean="0">
                <a:solidFill>
                  <a:srgbClr val="003399"/>
                </a:solidFill>
              </a:rPr>
              <a:t>ı</a:t>
            </a:r>
            <a:r>
              <a:rPr lang="tr-TR" sz="2400" b="1" smtClean="0">
                <a:solidFill>
                  <a:srgbClr val="003399"/>
                </a:solidFill>
                <a:cs typeface="Times New Roman" pitchFamily="18" charset="0"/>
              </a:rPr>
              <a:t>kualen</a:t>
            </a:r>
            <a:r>
              <a:rPr lang="tr-TR" sz="2400" b="1" smtClean="0">
                <a:solidFill>
                  <a:srgbClr val="FF0066"/>
                </a:solidFill>
                <a:cs typeface="Times New Roman" pitchFamily="18" charset="0"/>
              </a:rPr>
              <a:t> bir terpendir</a:t>
            </a:r>
            <a:r>
              <a:rPr lang="tr-TR" sz="2400" b="1" smtClean="0">
                <a:cs typeface="Times New Roman" pitchFamily="18" charset="0"/>
              </a:rPr>
              <a:t>. Ayrıca </a:t>
            </a:r>
            <a:r>
              <a:rPr lang="tr-TR" sz="2400" b="1" smtClean="0">
                <a:solidFill>
                  <a:srgbClr val="003399"/>
                </a:solidFill>
                <a:cs typeface="Times New Roman" pitchFamily="18" charset="0"/>
              </a:rPr>
              <a:t>karotenoitler</a:t>
            </a:r>
            <a:r>
              <a:rPr lang="tr-TR" sz="2400" b="1" smtClean="0">
                <a:cs typeface="Times New Roman" pitchFamily="18" charset="0"/>
              </a:rPr>
              <a:t>, ya</a:t>
            </a:r>
            <a:r>
              <a:rPr lang="tr-TR" sz="2400" b="1" smtClean="0"/>
              <a:t>ğ</a:t>
            </a:r>
            <a:r>
              <a:rPr lang="tr-TR" sz="2400" b="1" smtClean="0">
                <a:cs typeface="Times New Roman" pitchFamily="18" charset="0"/>
              </a:rPr>
              <a:t>da çözünen vitaminlerden üç tanesi (</a:t>
            </a:r>
            <a:r>
              <a:rPr lang="tr-TR" sz="2400" b="1" smtClean="0">
                <a:solidFill>
                  <a:srgbClr val="003399"/>
                </a:solidFill>
                <a:cs typeface="Times New Roman" pitchFamily="18" charset="0"/>
              </a:rPr>
              <a:t>A,E ve K vitaminleri</a:t>
            </a:r>
            <a:r>
              <a:rPr lang="tr-TR" sz="2400" b="1" smtClean="0">
                <a:cs typeface="Times New Roman" pitchFamily="18" charset="0"/>
              </a:rPr>
              <a:t>), enzimlerde koenzim olarak i</a:t>
            </a:r>
            <a:r>
              <a:rPr lang="tr-TR" sz="2400" b="1" smtClean="0"/>
              <a:t>ş</a:t>
            </a:r>
            <a:r>
              <a:rPr lang="tr-TR" sz="2400" b="1" smtClean="0">
                <a:cs typeface="Times New Roman" pitchFamily="18" charset="0"/>
              </a:rPr>
              <a:t> gören </a:t>
            </a:r>
            <a:r>
              <a:rPr lang="tr-TR" sz="2400" b="1" smtClean="0">
                <a:solidFill>
                  <a:srgbClr val="003399"/>
                </a:solidFill>
                <a:cs typeface="Times New Roman" pitchFamily="18" charset="0"/>
              </a:rPr>
              <a:t>Koenzim-Q</a:t>
            </a:r>
            <a:r>
              <a:rPr lang="tr-TR" sz="2400" b="1" smtClean="0">
                <a:cs typeface="Times New Roman" pitchFamily="18" charset="0"/>
              </a:rPr>
              <a:t>, klorofilin bir elemanı olan </a:t>
            </a:r>
            <a:r>
              <a:rPr lang="tr-TR" sz="2400" b="1" smtClean="0">
                <a:solidFill>
                  <a:srgbClr val="003399"/>
                </a:solidFill>
                <a:cs typeface="Times New Roman" pitchFamily="18" charset="0"/>
              </a:rPr>
              <a:t>fitol</a:t>
            </a:r>
            <a:r>
              <a:rPr lang="tr-TR" sz="2400" b="1" smtClean="0">
                <a:cs typeface="Times New Roman" pitchFamily="18" charset="0"/>
              </a:rPr>
              <a:t>, de</a:t>
            </a:r>
            <a:r>
              <a:rPr lang="tr-TR" sz="2400" b="1" smtClean="0"/>
              <a:t>ğ</a:t>
            </a:r>
            <a:r>
              <a:rPr lang="tr-TR" sz="2400" b="1" smtClean="0">
                <a:cs typeface="Times New Roman" pitchFamily="18" charset="0"/>
              </a:rPr>
              <a:t>i</a:t>
            </a:r>
            <a:r>
              <a:rPr lang="tr-TR" sz="2400" b="1" smtClean="0"/>
              <a:t>ş</a:t>
            </a:r>
            <a:r>
              <a:rPr lang="tr-TR" sz="2400" b="1" smtClean="0">
                <a:cs typeface="Times New Roman" pitchFamily="18" charset="0"/>
              </a:rPr>
              <a:t>ik bitkilerin ya</a:t>
            </a:r>
            <a:r>
              <a:rPr lang="tr-TR" sz="2400" b="1" smtClean="0"/>
              <a:t>ğ</a:t>
            </a:r>
            <a:r>
              <a:rPr lang="tr-TR" sz="2400" b="1" smtClean="0">
                <a:cs typeface="Times New Roman" pitchFamily="18" charset="0"/>
              </a:rPr>
              <a:t>larından elde edilen </a:t>
            </a:r>
            <a:r>
              <a:rPr lang="tr-TR" sz="2400" b="1" smtClean="0">
                <a:solidFill>
                  <a:srgbClr val="003399"/>
                </a:solidFill>
                <a:cs typeface="Times New Roman" pitchFamily="18" charset="0"/>
              </a:rPr>
              <a:t>mentol </a:t>
            </a:r>
            <a:r>
              <a:rPr lang="tr-TR" sz="2400" b="1" smtClean="0">
                <a:cs typeface="Times New Roman" pitchFamily="18" charset="0"/>
              </a:rPr>
              <a:t>ve</a:t>
            </a:r>
            <a:r>
              <a:rPr lang="tr-TR" sz="2400" b="1" smtClean="0">
                <a:solidFill>
                  <a:srgbClr val="003399"/>
                </a:solidFill>
                <a:cs typeface="Times New Roman" pitchFamily="18" charset="0"/>
              </a:rPr>
              <a:t> kamfor</a:t>
            </a:r>
            <a:r>
              <a:rPr lang="tr-TR" sz="2400" b="1" smtClean="0">
                <a:cs typeface="Times New Roman" pitchFamily="18" charset="0"/>
              </a:rPr>
              <a:t> terpenlere örnek olu</a:t>
            </a:r>
            <a:r>
              <a:rPr lang="tr-TR" sz="2400" b="1" smtClean="0"/>
              <a:t>ş</a:t>
            </a:r>
            <a:r>
              <a:rPr lang="tr-TR" sz="2400" b="1" smtClean="0">
                <a:cs typeface="Times New Roman" pitchFamily="18" charset="0"/>
              </a:rPr>
              <a:t>tururlar.</a:t>
            </a: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9009" name="5 Slayt Numarası Yer Tutucusu"/>
          <p:cNvSpPr txBox="1">
            <a:spLocks noGrp="1"/>
          </p:cNvSpPr>
          <p:nvPr/>
        </p:nvSpPr>
        <p:spPr bwMode="auto">
          <a:xfrm>
            <a:off x="6553200" y="6245225"/>
            <a:ext cx="2133600" cy="476250"/>
          </a:xfrm>
          <a:prstGeom prst="rect">
            <a:avLst/>
          </a:prstGeom>
          <a:noFill/>
          <a:ln w="9525">
            <a:noFill/>
            <a:miter lim="800000"/>
            <a:headEnd/>
            <a:tailEnd/>
          </a:ln>
        </p:spPr>
        <p:txBody>
          <a:bodyPr/>
          <a:lstStyle/>
          <a:p>
            <a:pPr algn="r"/>
            <a:fld id="{CE196BC9-5DF9-4E75-A79D-468F1BB743ED}" type="slidenum">
              <a:rPr lang="tr-TR" sz="1400">
                <a:cs typeface="Arial" charset="0"/>
              </a:rPr>
              <a:pPr algn="r"/>
              <a:t>21</a:t>
            </a:fld>
            <a:endParaRPr lang="tr-TR" sz="1400">
              <a:cs typeface="Arial" charset="0"/>
            </a:endParaRPr>
          </a:p>
        </p:txBody>
      </p:sp>
      <p:sp>
        <p:nvSpPr>
          <p:cNvPr id="203778" name="Rectangle 2"/>
          <p:cNvSpPr>
            <a:spLocks noGrp="1" noChangeArrowheads="1"/>
          </p:cNvSpPr>
          <p:nvPr>
            <p:ph type="body" idx="4294967295"/>
          </p:nvPr>
        </p:nvSpPr>
        <p:spPr>
          <a:xfrm>
            <a:off x="1187450" y="333375"/>
            <a:ext cx="7456488" cy="4895850"/>
          </a:xfrm>
        </p:spPr>
        <p:txBody>
          <a:bodyPr/>
          <a:lstStyle/>
          <a:p>
            <a:pPr algn="ctr" eaLnBrk="1" hangingPunct="1">
              <a:lnSpc>
                <a:spcPct val="90000"/>
              </a:lnSpc>
              <a:buFont typeface="Wingdings 2" pitchFamily="18" charset="2"/>
              <a:buNone/>
            </a:pPr>
            <a:r>
              <a:rPr lang="tr-TR" sz="2400" b="1" smtClean="0">
                <a:solidFill>
                  <a:srgbClr val="FF0066"/>
                </a:solidFill>
                <a:cs typeface="Times New Roman" pitchFamily="18" charset="0"/>
              </a:rPr>
              <a:t>Prostaglandinler</a:t>
            </a:r>
          </a:p>
          <a:p>
            <a:pPr algn="just" eaLnBrk="1" hangingPunct="1">
              <a:lnSpc>
                <a:spcPct val="90000"/>
              </a:lnSpc>
              <a:buFont typeface="Wingdings 2" pitchFamily="18" charset="2"/>
              <a:buNone/>
            </a:pPr>
            <a:r>
              <a:rPr lang="tr-TR" sz="2400" b="1" smtClean="0"/>
              <a:t>		</a:t>
            </a:r>
            <a:r>
              <a:rPr lang="tr-TR" sz="2400" b="1" smtClean="0">
                <a:cs typeface="Times New Roman" pitchFamily="18" charset="0"/>
              </a:rPr>
              <a:t>Basit lipitlerin bir di</a:t>
            </a:r>
            <a:r>
              <a:rPr lang="tr-TR" sz="2400" b="1" smtClean="0"/>
              <a:t>ğ</a:t>
            </a:r>
            <a:r>
              <a:rPr lang="tr-TR" sz="2400" b="1" smtClean="0">
                <a:cs typeface="Times New Roman" pitchFamily="18" charset="0"/>
              </a:rPr>
              <a:t>er örne</a:t>
            </a:r>
            <a:r>
              <a:rPr lang="tr-TR" sz="2400" b="1" smtClean="0"/>
              <a:t>ğ</a:t>
            </a:r>
            <a:r>
              <a:rPr lang="tr-TR" sz="2400" b="1" smtClean="0">
                <a:cs typeface="Times New Roman" pitchFamily="18" charset="0"/>
              </a:rPr>
              <a:t>ini olu</a:t>
            </a:r>
            <a:r>
              <a:rPr lang="tr-TR" sz="2400" b="1" smtClean="0"/>
              <a:t>ş</a:t>
            </a:r>
            <a:r>
              <a:rPr lang="tr-TR" sz="2400" b="1" smtClean="0">
                <a:cs typeface="Times New Roman" pitchFamily="18" charset="0"/>
              </a:rPr>
              <a:t>turan </a:t>
            </a:r>
            <a:r>
              <a:rPr lang="tr-TR" sz="2400" b="1" smtClean="0">
                <a:solidFill>
                  <a:srgbClr val="FF0066"/>
                </a:solidFill>
                <a:cs typeface="Times New Roman" pitchFamily="18" charset="0"/>
              </a:rPr>
              <a:t>prostaglandinler ya</a:t>
            </a:r>
            <a:r>
              <a:rPr lang="tr-TR" sz="2400" b="1" smtClean="0">
                <a:solidFill>
                  <a:srgbClr val="FF0066"/>
                </a:solidFill>
              </a:rPr>
              <a:t>ğ</a:t>
            </a:r>
            <a:r>
              <a:rPr lang="tr-TR" sz="2400" b="1" smtClean="0">
                <a:solidFill>
                  <a:srgbClr val="FF0066"/>
                </a:solidFill>
                <a:cs typeface="Times New Roman" pitchFamily="18" charset="0"/>
              </a:rPr>
              <a:t> asiti türevleridir</a:t>
            </a:r>
            <a:r>
              <a:rPr lang="tr-TR" sz="2400" b="1" smtClean="0">
                <a:cs typeface="Times New Roman" pitchFamily="18" charset="0"/>
              </a:rPr>
              <a:t>. Bunlardan baz</a:t>
            </a:r>
            <a:r>
              <a:rPr lang="tr-TR" sz="2400" b="1" smtClean="0"/>
              <a:t>ı</a:t>
            </a:r>
            <a:r>
              <a:rPr lang="tr-TR" sz="2400" b="1" smtClean="0">
                <a:cs typeface="Times New Roman" pitchFamily="18" charset="0"/>
              </a:rPr>
              <a:t>lar</a:t>
            </a:r>
            <a:r>
              <a:rPr lang="tr-TR" sz="2400" b="1" smtClean="0"/>
              <a:t>ı</a:t>
            </a:r>
            <a:r>
              <a:rPr lang="tr-TR" sz="2400" b="1" smtClean="0">
                <a:cs typeface="Times New Roman" pitchFamily="18" charset="0"/>
              </a:rPr>
              <a:t> </a:t>
            </a:r>
            <a:r>
              <a:rPr lang="tr-TR" sz="2400" b="1" smtClean="0">
                <a:solidFill>
                  <a:srgbClr val="92D050"/>
                </a:solidFill>
                <a:cs typeface="Times New Roman" pitchFamily="18" charset="0"/>
              </a:rPr>
              <a:t>hormon veya metabolizmay</a:t>
            </a:r>
            <a:r>
              <a:rPr lang="tr-TR" sz="2400" b="1" smtClean="0">
                <a:solidFill>
                  <a:srgbClr val="92D050"/>
                </a:solidFill>
              </a:rPr>
              <a:t>ı</a:t>
            </a:r>
            <a:r>
              <a:rPr lang="tr-TR" sz="2400" b="1" smtClean="0">
                <a:solidFill>
                  <a:srgbClr val="92D050"/>
                </a:solidFill>
                <a:cs typeface="Times New Roman" pitchFamily="18" charset="0"/>
              </a:rPr>
              <a:t> düzenleyici moleküller</a:t>
            </a:r>
            <a:r>
              <a:rPr lang="tr-TR" sz="2400" b="1" smtClean="0">
                <a:cs typeface="Times New Roman" pitchFamily="18" charset="0"/>
              </a:rPr>
              <a:t> olarak önemli biyolojik i</a:t>
            </a:r>
            <a:r>
              <a:rPr lang="tr-TR" sz="2400" b="1" smtClean="0"/>
              <a:t>ş</a:t>
            </a:r>
            <a:r>
              <a:rPr lang="tr-TR" sz="2400" b="1" smtClean="0">
                <a:cs typeface="Times New Roman" pitchFamily="18" charset="0"/>
              </a:rPr>
              <a:t>levlere sahiptir. </a:t>
            </a:r>
          </a:p>
          <a:p>
            <a:pPr algn="just" eaLnBrk="1" hangingPunct="1">
              <a:lnSpc>
                <a:spcPct val="90000"/>
              </a:lnSpc>
              <a:buFont typeface="Wingdings 2" pitchFamily="18" charset="2"/>
              <a:buNone/>
            </a:pPr>
            <a:r>
              <a:rPr lang="tr-TR" sz="2400" b="1" smtClean="0">
                <a:cs typeface="Times New Roman" pitchFamily="18" charset="0"/>
              </a:rPr>
              <a:t>		Do</a:t>
            </a:r>
            <a:r>
              <a:rPr lang="tr-TR" sz="2400" b="1" smtClean="0"/>
              <a:t>ğ</a:t>
            </a:r>
            <a:r>
              <a:rPr lang="tr-TR" sz="2400" b="1" smtClean="0">
                <a:cs typeface="Times New Roman" pitchFamily="18" charset="0"/>
              </a:rPr>
              <a:t>al prostaglandinlerin tamam</a:t>
            </a:r>
            <a:r>
              <a:rPr lang="tr-TR" sz="2400" b="1" smtClean="0"/>
              <a:t>ı</a:t>
            </a:r>
            <a:r>
              <a:rPr lang="tr-TR" sz="2400" b="1" smtClean="0">
                <a:cs typeface="Times New Roman" pitchFamily="18" charset="0"/>
              </a:rPr>
              <a:t> 20 karbonlu doymam</a:t>
            </a:r>
            <a:r>
              <a:rPr lang="tr-TR" sz="2400" b="1" smtClean="0"/>
              <a:t>ış</a:t>
            </a:r>
            <a:r>
              <a:rPr lang="tr-TR" sz="2400" b="1" smtClean="0">
                <a:cs typeface="Times New Roman" pitchFamily="18" charset="0"/>
              </a:rPr>
              <a:t> ya</a:t>
            </a:r>
            <a:r>
              <a:rPr lang="tr-TR" sz="2400" b="1" smtClean="0"/>
              <a:t>ğ</a:t>
            </a:r>
            <a:r>
              <a:rPr lang="tr-TR" sz="2400" b="1" smtClean="0">
                <a:cs typeface="Times New Roman" pitchFamily="18" charset="0"/>
              </a:rPr>
              <a:t> asitlerinin hidrokarbon zincirinde be</a:t>
            </a:r>
            <a:r>
              <a:rPr lang="tr-TR" sz="2400" b="1" smtClean="0"/>
              <a:t>ş</a:t>
            </a:r>
            <a:r>
              <a:rPr lang="tr-TR" sz="2400" b="1" smtClean="0">
                <a:cs typeface="Times New Roman" pitchFamily="18" charset="0"/>
              </a:rPr>
              <a:t> karbonlu halka olu</a:t>
            </a:r>
            <a:r>
              <a:rPr lang="tr-TR" sz="2400" b="1" smtClean="0"/>
              <a:t>ş</a:t>
            </a:r>
            <a:r>
              <a:rPr lang="tr-TR" sz="2400" b="1" smtClean="0">
                <a:cs typeface="Times New Roman" pitchFamily="18" charset="0"/>
              </a:rPr>
              <a:t>umu ile türemi</a:t>
            </a:r>
            <a:r>
              <a:rPr lang="tr-TR" sz="2400" b="1" smtClean="0"/>
              <a:t>ş</a:t>
            </a:r>
            <a:r>
              <a:rPr lang="tr-TR" sz="2400" b="1" smtClean="0">
                <a:cs typeface="Times New Roman" pitchFamily="18" charset="0"/>
              </a:rPr>
              <a:t>tir. </a:t>
            </a:r>
          </a:p>
          <a:p>
            <a:pPr algn="just" eaLnBrk="1" hangingPunct="1">
              <a:lnSpc>
                <a:spcPct val="90000"/>
              </a:lnSpc>
              <a:buFont typeface="Wingdings 2" pitchFamily="18" charset="2"/>
              <a:buNone/>
            </a:pPr>
            <a:r>
              <a:rPr lang="tr-TR" sz="2400" b="1" smtClean="0">
                <a:cs typeface="Times New Roman" pitchFamily="18" charset="0"/>
              </a:rPr>
              <a:t>		Be</a:t>
            </a:r>
            <a:r>
              <a:rPr lang="tr-TR" sz="2400" b="1" smtClean="0"/>
              <a:t>ş </a:t>
            </a:r>
            <a:r>
              <a:rPr lang="tr-TR" sz="2400" b="1" smtClean="0">
                <a:cs typeface="Times New Roman" pitchFamily="18" charset="0"/>
              </a:rPr>
              <a:t>karbonlu halka oluşumu sırasında yağ asitinin hidrokarbon zincirindeki </a:t>
            </a:r>
            <a:r>
              <a:rPr lang="tr-TR" sz="2400" b="1" smtClean="0">
                <a:solidFill>
                  <a:srgbClr val="CC00FF"/>
                </a:solidFill>
                <a:cs typeface="Times New Roman" pitchFamily="18" charset="0"/>
              </a:rPr>
              <a:t>sekizinci</a:t>
            </a:r>
            <a:r>
              <a:rPr lang="tr-TR" sz="2400" b="1" smtClean="0">
                <a:cs typeface="Times New Roman" pitchFamily="18" charset="0"/>
              </a:rPr>
              <a:t> ve </a:t>
            </a:r>
            <a:r>
              <a:rPr lang="tr-TR" sz="2400" b="1" smtClean="0">
                <a:solidFill>
                  <a:srgbClr val="CC00FF"/>
                </a:solidFill>
                <a:cs typeface="Times New Roman" pitchFamily="18" charset="0"/>
              </a:rPr>
              <a:t>onikinci </a:t>
            </a:r>
            <a:r>
              <a:rPr lang="tr-TR" sz="2400" b="1" smtClean="0">
                <a:cs typeface="Times New Roman" pitchFamily="18" charset="0"/>
              </a:rPr>
              <a:t>karbonlar arasında bir bağ oluşmuştur.</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03778">
                                            <p:txEl>
                                              <p:pRg st="0" end="0"/>
                                            </p:txEl>
                                          </p:spTgt>
                                        </p:tgtEl>
                                        <p:attrNameLst>
                                          <p:attrName>style.visibility</p:attrName>
                                        </p:attrNameLst>
                                      </p:cBhvr>
                                      <p:to>
                                        <p:strVal val="visible"/>
                                      </p:to>
                                    </p:set>
                                    <p:anim calcmode="lin" valueType="num">
                                      <p:cBhvr additive="base">
                                        <p:cTn id="7" dur="500" fill="hold"/>
                                        <p:tgtEl>
                                          <p:spTgt spid="203778">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203778">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203778">
                                            <p:txEl>
                                              <p:pRg st="1" end="1"/>
                                            </p:txEl>
                                          </p:spTgt>
                                        </p:tgtEl>
                                        <p:attrNameLst>
                                          <p:attrName>style.visibility</p:attrName>
                                        </p:attrNameLst>
                                      </p:cBhvr>
                                      <p:to>
                                        <p:strVal val="visible"/>
                                      </p:to>
                                    </p:set>
                                    <p:anim calcmode="lin" valueType="num">
                                      <p:cBhvr additive="base">
                                        <p:cTn id="13" dur="500" fill="hold"/>
                                        <p:tgtEl>
                                          <p:spTgt spid="203778">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203778">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203778">
                                            <p:txEl>
                                              <p:pRg st="2" end="2"/>
                                            </p:txEl>
                                          </p:spTgt>
                                        </p:tgtEl>
                                        <p:attrNameLst>
                                          <p:attrName>style.visibility</p:attrName>
                                        </p:attrNameLst>
                                      </p:cBhvr>
                                      <p:to>
                                        <p:strVal val="visible"/>
                                      </p:to>
                                    </p:set>
                                    <p:anim calcmode="lin" valueType="num">
                                      <p:cBhvr additive="base">
                                        <p:cTn id="19" dur="500" fill="hold"/>
                                        <p:tgtEl>
                                          <p:spTgt spid="203778">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203778">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203778">
                                            <p:txEl>
                                              <p:pRg st="3" end="3"/>
                                            </p:txEl>
                                          </p:spTgt>
                                        </p:tgtEl>
                                        <p:attrNameLst>
                                          <p:attrName>style.visibility</p:attrName>
                                        </p:attrNameLst>
                                      </p:cBhvr>
                                      <p:to>
                                        <p:strVal val="visible"/>
                                      </p:to>
                                    </p:set>
                                    <p:anim calcmode="lin" valueType="num">
                                      <p:cBhvr additive="base">
                                        <p:cTn id="25" dur="500" fill="hold"/>
                                        <p:tgtEl>
                                          <p:spTgt spid="203778">
                                            <p:txEl>
                                              <p:pRg st="3" end="3"/>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203778">
                                            <p:txEl>
                                              <p:pRg st="3" end="3"/>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3778" grpId="0" build="p"/>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Солнцестояние">
  <a:themeElements>
    <a:clrScheme name="Изящная">
      <a:dk1>
        <a:sysClr val="windowText" lastClr="000000"/>
      </a:dk1>
      <a:lt1>
        <a:sysClr val="window" lastClr="FFFFFF"/>
      </a:lt1>
      <a:dk2>
        <a:srgbClr val="B13F9A"/>
      </a:dk2>
      <a:lt2>
        <a:srgbClr val="F4E7ED"/>
      </a:lt2>
      <a:accent1>
        <a:srgbClr val="B83D68"/>
      </a:accent1>
      <a:accent2>
        <a:srgbClr val="AC66BB"/>
      </a:accent2>
      <a:accent3>
        <a:srgbClr val="DE6C36"/>
      </a:accent3>
      <a:accent4>
        <a:srgbClr val="F9B639"/>
      </a:accent4>
      <a:accent5>
        <a:srgbClr val="CF6DA4"/>
      </a:accent5>
      <a:accent6>
        <a:srgbClr val="FA8D3D"/>
      </a:accent6>
      <a:hlink>
        <a:srgbClr val="FFDE66"/>
      </a:hlink>
      <a:folHlink>
        <a:srgbClr val="D490C5"/>
      </a:folHlink>
    </a:clrScheme>
    <a:fontScheme name="Солнцестояние">
      <a:majorFont>
        <a:latin typeface=""/>
        <a:ea typeface=""/>
        <a:cs typeface=""/>
      </a:majorFont>
      <a:minorFont>
        <a:latin typeface=""/>
        <a:ea typeface=""/>
        <a:cs typeface=""/>
      </a:minorFont>
    </a:fontScheme>
    <a:fmtScheme name="Солнцестояние">
      <a:fillStyleLst>
        <a:solidFill>
          <a:schemeClr val="phClr"/>
        </a:solidFill>
        <a:gradFill rotWithShape="1">
          <a:gsLst>
            <a:gs pos="0">
              <a:schemeClr val="phClr">
                <a:tint val="35000"/>
                <a:satMod val="253000"/>
              </a:schemeClr>
            </a:gs>
            <a:gs pos="50000">
              <a:schemeClr val="phClr">
                <a:tint val="42000"/>
                <a:satMod val="255000"/>
              </a:schemeClr>
            </a:gs>
            <a:gs pos="97000">
              <a:schemeClr val="phClr">
                <a:tint val="53000"/>
                <a:satMod val="260000"/>
              </a:schemeClr>
            </a:gs>
            <a:gs pos="100000">
              <a:schemeClr val="phClr">
                <a:tint val="56000"/>
                <a:satMod val="275000"/>
              </a:schemeClr>
            </a:gs>
          </a:gsLst>
          <a:path path="circle">
            <a:fillToRect l="50000" t="50000" r="50000" b="50000"/>
          </a:path>
        </a:gradFill>
        <a:gradFill rotWithShape="1">
          <a:gsLst>
            <a:gs pos="0">
              <a:schemeClr val="phClr">
                <a:tint val="92000"/>
                <a:satMod val="170000"/>
              </a:schemeClr>
            </a:gs>
            <a:gs pos="15000">
              <a:schemeClr val="phClr">
                <a:tint val="92000"/>
                <a:shade val="99000"/>
                <a:satMod val="170000"/>
              </a:schemeClr>
            </a:gs>
            <a:gs pos="62000">
              <a:schemeClr val="phClr">
                <a:tint val="96000"/>
                <a:shade val="80000"/>
                <a:satMod val="170000"/>
              </a:schemeClr>
            </a:gs>
            <a:gs pos="97000">
              <a:schemeClr val="phClr">
                <a:tint val="98000"/>
                <a:shade val="63000"/>
                <a:satMod val="170000"/>
              </a:schemeClr>
            </a:gs>
            <a:gs pos="100000">
              <a:schemeClr val="phClr">
                <a:shade val="62000"/>
                <a:satMod val="170000"/>
              </a:schemeClr>
            </a:gs>
          </a:gsLst>
          <a:path path="circle">
            <a:fillToRect l="50000" t="50000" r="50000" b="50000"/>
          </a:path>
        </a:gradFill>
      </a:fillStyleLst>
      <a:lnStyleLst>
        <a:ln w="9525" cap="flat" cmpd="sng" algn="ctr">
          <a:solidFill>
            <a:schemeClr val="ph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5400000" rotWithShape="0">
              <a:srgbClr val="000000">
                <a:alpha val="43137"/>
              </a:srgbClr>
            </a:outerShdw>
          </a:effectLst>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phClr">
                <a:shade val="80000"/>
              </a:schemeClr>
            </a:contourClr>
          </a:sp3d>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phClr"/>
            </a:contourClr>
          </a:sp3d>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24500" t="-20000" r="124500" b="120000"/>
          </a:path>
        </a:gradFill>
        <a:blipFill>
          <a:blip xmlns:r="http://schemas.openxmlformats.org/officeDocument/2006/relationships" r:embed="rId1">
            <a:duotone>
              <a:schemeClr val="phClr">
                <a:shade val="9000"/>
                <a:satMod val="300000"/>
              </a:schemeClr>
              <a:schemeClr val="phClr">
                <a:tint val="90000"/>
                <a:satMod val="225000"/>
              </a:schemeClr>
            </a:duotone>
          </a:blip>
          <a:tile tx="0" ty="0" sx="90000" sy="90000" flip="xy" algn="tl"/>
        </a:blip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Solstice</Template>
  <TotalTime>5518</TotalTime>
  <Words>69</Words>
  <Application>Microsoft Office PowerPoint</Application>
  <PresentationFormat>Ekran Gösterisi (4:3)</PresentationFormat>
  <Paragraphs>99</Paragraphs>
  <Slides>21</Slides>
  <Notes>21</Notes>
  <HiddenSlides>1</HiddenSlides>
  <MMClips>0</MMClips>
  <ScaleCrop>false</ScaleCrop>
  <HeadingPairs>
    <vt:vector size="6" baseType="variant">
      <vt:variant>
        <vt:lpstr>Tema</vt:lpstr>
      </vt:variant>
      <vt:variant>
        <vt:i4>1</vt:i4>
      </vt:variant>
      <vt:variant>
        <vt:lpstr>Katıştırılmış OLE Hizmet Programları</vt:lpstr>
      </vt:variant>
      <vt:variant>
        <vt:i4>1</vt:i4>
      </vt:variant>
      <vt:variant>
        <vt:lpstr>Slayt Başlıkları</vt:lpstr>
      </vt:variant>
      <vt:variant>
        <vt:i4>21</vt:i4>
      </vt:variant>
    </vt:vector>
  </HeadingPairs>
  <TitlesOfParts>
    <vt:vector size="23" baseType="lpstr">
      <vt:lpstr>Солнцестояние</vt:lpstr>
      <vt:lpstr>Bit Eşlem Resmi</vt:lpstr>
      <vt:lpstr>1- Karbohidratlar</vt:lpstr>
      <vt:lpstr>PowerPoint Sunusu</vt:lpstr>
      <vt:lpstr>PowerPoint Sunusu</vt:lpstr>
      <vt:lpstr>PowerPoint Sunusu</vt:lpstr>
      <vt:lpstr>PowerPoint Sunusu</vt:lpstr>
      <vt:lpstr>2- Lipitler</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Admin</dc:creator>
  <cp:lastModifiedBy>Eylem</cp:lastModifiedBy>
  <cp:revision>252</cp:revision>
  <dcterms:created xsi:type="dcterms:W3CDTF">2014-12-13T18:36:42Z</dcterms:created>
  <dcterms:modified xsi:type="dcterms:W3CDTF">2020-03-18T14:59:41Z</dcterms:modified>
</cp:coreProperties>
</file>