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01" autoAdjust="0"/>
    <p:restoredTop sz="94692" autoAdjust="0"/>
  </p:normalViewPr>
  <p:slideViewPr>
    <p:cSldViewPr>
      <p:cViewPr varScale="1">
        <p:scale>
          <a:sx n="84" d="100"/>
          <a:sy n="84" d="100"/>
        </p:scale>
        <p:origin x="-1258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27.7.2020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1772816"/>
            <a:ext cx="8136904" cy="4608512"/>
          </a:xfrm>
        </p:spPr>
        <p:txBody>
          <a:bodyPr>
            <a:noAutofit/>
          </a:bodyPr>
          <a:lstStyle/>
          <a:p>
            <a:pPr algn="l"/>
            <a:r>
              <a:rPr lang="tr-TR" sz="2500" dirty="0" err="1" smtClean="0">
                <a:solidFill>
                  <a:schemeClr val="tx1"/>
                </a:solidFill>
              </a:rPr>
              <a:t>Delphi</a:t>
            </a:r>
            <a:r>
              <a:rPr lang="tr-TR" sz="2500" dirty="0" smtClean="0">
                <a:solidFill>
                  <a:schemeClr val="tx1"/>
                </a:solidFill>
              </a:rPr>
              <a:t> 7 programı çalıştırıldığında aşağıdaki pencere ekrana gelir.</a:t>
            </a:r>
            <a:endParaRPr lang="tr-TR" sz="2000" dirty="0">
              <a:solidFill>
                <a:schemeClr val="tx1"/>
              </a:solidFill>
            </a:endParaRPr>
          </a:p>
          <a:p>
            <a:pPr algn="just"/>
            <a:endParaRPr lang="tr-TR" sz="2000" dirty="0"/>
          </a:p>
        </p:txBody>
      </p:sp>
      <p:sp>
        <p:nvSpPr>
          <p:cNvPr id="5" name="Başlık 1"/>
          <p:cNvSpPr txBox="1">
            <a:spLocks/>
          </p:cNvSpPr>
          <p:nvPr/>
        </p:nvSpPr>
        <p:spPr>
          <a:xfrm>
            <a:off x="683568" y="548680"/>
            <a:ext cx="799288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700" dirty="0" smtClean="0"/>
              <a:t>PROGRAMLAMA TEMELLERİ DELPHI 7 MENU VE KOMUTLARI</a:t>
            </a:r>
            <a:endParaRPr lang="tr-TR" sz="37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79928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696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79512" y="188640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Ekran Bileşenleri:</a:t>
            </a:r>
          </a:p>
          <a:p>
            <a:r>
              <a:rPr lang="tr-TR" sz="2000" b="1" dirty="0"/>
              <a:t>Component Palette</a:t>
            </a:r>
            <a:r>
              <a:rPr lang="tr-TR" sz="2000" b="1" dirty="0" smtClean="0"/>
              <a:t>:</a:t>
            </a:r>
          </a:p>
          <a:p>
            <a:r>
              <a:rPr lang="tr-TR" sz="2000" dirty="0"/>
              <a:t>Bu pencere, “</a:t>
            </a:r>
            <a:r>
              <a:rPr lang="tr-TR" sz="2000" dirty="0" err="1"/>
              <a:t>Delphi</a:t>
            </a:r>
            <a:r>
              <a:rPr lang="tr-TR" sz="2000" dirty="0"/>
              <a:t> 7” içerisinde uygulama geliştirebilmeniz için</a:t>
            </a:r>
          </a:p>
          <a:p>
            <a:r>
              <a:rPr lang="tr-TR" sz="2000" dirty="0"/>
              <a:t>kullanabileceğiniz form dışındaki tüm kontrolleri (Kullanım amaçlarına göre</a:t>
            </a:r>
          </a:p>
          <a:p>
            <a:r>
              <a:rPr lang="tr-TR" sz="2000" dirty="0"/>
              <a:t>gruplandırma yapılarak ayrı ayrı yapraklar halinde verilmişlerdir.) içerisinde</a:t>
            </a:r>
          </a:p>
          <a:p>
            <a:r>
              <a:rPr lang="tr-TR" sz="2000" dirty="0"/>
              <a:t>barındıran bir nesnedir.</a:t>
            </a:r>
            <a:endParaRPr lang="tr-TR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27632"/>
            <a:ext cx="770485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93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188640"/>
            <a:ext cx="40634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/>
              <a:t>Object </a:t>
            </a:r>
            <a:r>
              <a:rPr lang="tr-TR" sz="2000" b="1" dirty="0" err="1" smtClean="0"/>
              <a:t>Inspector</a:t>
            </a:r>
            <a:r>
              <a:rPr lang="tr-TR" sz="2000" b="1" dirty="0" smtClean="0"/>
              <a:t>, </a:t>
            </a:r>
            <a:r>
              <a:rPr lang="tr-TR" sz="2000" b="1" dirty="0" err="1" smtClean="0"/>
              <a:t>Exploring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Unit.pas</a:t>
            </a:r>
            <a:r>
              <a:rPr lang="tr-TR" sz="2000" b="1" dirty="0" smtClean="0"/>
              <a:t>:</a:t>
            </a:r>
            <a:endParaRPr lang="tr-TR" sz="2000" dirty="0"/>
          </a:p>
        </p:txBody>
      </p:sp>
      <p:sp>
        <p:nvSpPr>
          <p:cNvPr id="3" name="Dikdörtgen 2"/>
          <p:cNvSpPr/>
          <p:nvPr/>
        </p:nvSpPr>
        <p:spPr>
          <a:xfrm>
            <a:off x="467544" y="692696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Bu pencereden projenize eklemiş olduğunuz form ve diğer nesneleri (</a:t>
            </a:r>
            <a:r>
              <a:rPr lang="tr-TR" sz="2000" dirty="0" err="1"/>
              <a:t>Button</a:t>
            </a:r>
            <a:r>
              <a:rPr lang="tr-TR" sz="2000" dirty="0"/>
              <a:t>,</a:t>
            </a:r>
          </a:p>
          <a:p>
            <a:r>
              <a:rPr lang="tr-TR" sz="2000" dirty="0" err="1"/>
              <a:t>Edit</a:t>
            </a:r>
            <a:r>
              <a:rPr lang="tr-TR" sz="2000" dirty="0"/>
              <a:t> vs.) izleyebilirsiniz. Şayet buradaki nesnelerden herhangi </a:t>
            </a:r>
            <a:r>
              <a:rPr lang="tr-TR" sz="2000" dirty="0" err="1"/>
              <a:t>birtanesinin</a:t>
            </a:r>
            <a:endParaRPr lang="tr-TR" sz="2000" dirty="0"/>
          </a:p>
          <a:p>
            <a:r>
              <a:rPr lang="tr-TR" sz="2000" dirty="0"/>
              <a:t>üzerine </a:t>
            </a:r>
            <a:r>
              <a:rPr lang="tr-TR" sz="2000" dirty="0" err="1"/>
              <a:t>mous</a:t>
            </a:r>
            <a:r>
              <a:rPr lang="tr-TR" sz="2000" dirty="0"/>
              <a:t> ile çift tıklarsanız, “</a:t>
            </a:r>
            <a:r>
              <a:rPr lang="tr-TR" sz="2000" dirty="0" err="1"/>
              <a:t>Unit.pas</a:t>
            </a:r>
            <a:r>
              <a:rPr lang="tr-TR" sz="2000" dirty="0"/>
              <a:t>” penceresinde o nesnenin</a:t>
            </a:r>
          </a:p>
          <a:p>
            <a:r>
              <a:rPr lang="tr-TR" sz="2000" dirty="0"/>
              <a:t>tanımlanmış olduğu satıra ulaşabilirsiniz.</a:t>
            </a:r>
          </a:p>
          <a:p>
            <a:endParaRPr lang="tr-TR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23912"/>
            <a:ext cx="7272808" cy="405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18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1560" y="18864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err="1"/>
              <a:t>Events’lara</a:t>
            </a:r>
            <a:r>
              <a:rPr lang="tr-TR" sz="2000" b="1" dirty="0"/>
              <a:t> Erişebilmek:</a:t>
            </a:r>
            <a:endParaRPr lang="tr-TR" sz="2000" dirty="0"/>
          </a:p>
        </p:txBody>
      </p:sp>
      <p:sp>
        <p:nvSpPr>
          <p:cNvPr id="3" name="Dikdörtgen 2"/>
          <p:cNvSpPr/>
          <p:nvPr/>
        </p:nvSpPr>
        <p:spPr>
          <a:xfrm>
            <a:off x="323528" y="764704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/>
              <a:t>Delphi</a:t>
            </a:r>
            <a:r>
              <a:rPr lang="tr-TR" sz="2000" dirty="0"/>
              <a:t> içerisinde kod yazabileceğiniz yordamlara (Tetikleyiciler) ulaşabilmek</a:t>
            </a:r>
          </a:p>
          <a:p>
            <a:r>
              <a:rPr lang="tr-TR" sz="2000" dirty="0"/>
              <a:t>için yukarıdaki pencerenin (Object </a:t>
            </a:r>
            <a:r>
              <a:rPr lang="tr-TR" sz="2000" dirty="0" err="1"/>
              <a:t>Inspector</a:t>
            </a:r>
            <a:r>
              <a:rPr lang="tr-TR" sz="2000" dirty="0"/>
              <a:t>) “</a:t>
            </a:r>
            <a:r>
              <a:rPr lang="tr-TR" sz="2000" dirty="0" err="1"/>
              <a:t>Events</a:t>
            </a:r>
            <a:r>
              <a:rPr lang="tr-TR" sz="2000" dirty="0"/>
              <a:t>” yaprağına</a:t>
            </a:r>
          </a:p>
          <a:p>
            <a:r>
              <a:rPr lang="tr-TR" sz="2000" dirty="0"/>
              <a:t>tıklayabilirsiniz. Bu yaprakta hangi yordama kod yazacaksanız, sağında yer alan</a:t>
            </a:r>
          </a:p>
          <a:p>
            <a:r>
              <a:rPr lang="tr-TR" sz="2000" dirty="0"/>
              <a:t>beyaz kutunun içerisine </a:t>
            </a:r>
            <a:r>
              <a:rPr lang="tr-TR" sz="2000" dirty="0" err="1"/>
              <a:t>mous</a:t>
            </a:r>
            <a:r>
              <a:rPr lang="tr-TR" sz="2000" dirty="0"/>
              <a:t> ile çift tıklamalısınız.</a:t>
            </a:r>
          </a:p>
          <a:p>
            <a:endParaRPr lang="tr-TR" sz="2000" dirty="0"/>
          </a:p>
          <a:p>
            <a:r>
              <a:rPr lang="tr-TR" sz="2000" dirty="0"/>
              <a:t>Aşağıda “</a:t>
            </a:r>
            <a:r>
              <a:rPr lang="tr-TR" sz="2000" dirty="0" err="1"/>
              <a:t>Events</a:t>
            </a:r>
            <a:r>
              <a:rPr lang="tr-TR" sz="2000" dirty="0"/>
              <a:t>” yaprağına ait görüntü ekranı verilmiştir. Burada </a:t>
            </a:r>
            <a:r>
              <a:rPr lang="tr-TR" sz="2000" dirty="0" err="1"/>
              <a:t>Form’a</a:t>
            </a:r>
            <a:r>
              <a:rPr lang="tr-TR" sz="2000" dirty="0"/>
              <a:t> ait</a:t>
            </a:r>
          </a:p>
          <a:p>
            <a:r>
              <a:rPr lang="tr-TR" sz="2000" dirty="0"/>
              <a:t>(Seçili eleman form olduğu için) bir çok tetikleyici görüntülenecektir. Bunlar</a:t>
            </a:r>
          </a:p>
          <a:p>
            <a:r>
              <a:rPr lang="tr-TR" sz="2000" dirty="0"/>
              <a:t>daha sonra detaylı olarak kitabın ilerleyen kısımlarında anlatılmıştır.</a:t>
            </a:r>
            <a:endParaRPr lang="tr-TR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89040"/>
            <a:ext cx="784887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188640"/>
            <a:ext cx="2988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/>
              <a:t>Kod Penceresine Ulaşmak:</a:t>
            </a:r>
            <a:endParaRPr lang="tr-TR" sz="2000" dirty="0"/>
          </a:p>
        </p:txBody>
      </p:sp>
      <p:sp>
        <p:nvSpPr>
          <p:cNvPr id="3" name="Dikdörtgen 2"/>
          <p:cNvSpPr/>
          <p:nvPr/>
        </p:nvSpPr>
        <p:spPr>
          <a:xfrm>
            <a:off x="467544" y="692696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Yukarıdaki pencerede herhangi bir yordama (İsimlerinin sağındaki beyaz alana)</a:t>
            </a:r>
          </a:p>
          <a:p>
            <a:r>
              <a:rPr lang="tr-TR" sz="2000" dirty="0" err="1"/>
              <a:t>mous</a:t>
            </a:r>
            <a:r>
              <a:rPr lang="tr-TR" sz="2000" dirty="0"/>
              <a:t> ile çift tıklarsanız, kodları yazabileceğiniz ekrana kolayca ulaşabilirsiniz.</a:t>
            </a:r>
          </a:p>
          <a:p>
            <a:r>
              <a:rPr lang="tr-TR" sz="2000" dirty="0"/>
              <a:t>Aşağıdaki pencereye “</a:t>
            </a:r>
            <a:r>
              <a:rPr lang="tr-TR" sz="2000" dirty="0" err="1"/>
              <a:t>OnCreate</a:t>
            </a:r>
            <a:r>
              <a:rPr lang="tr-TR" sz="2000" dirty="0"/>
              <a:t>” yordamı çift </a:t>
            </a:r>
            <a:r>
              <a:rPr lang="tr-TR" sz="2000" dirty="0" err="1"/>
              <a:t>tıklanılarak</a:t>
            </a:r>
            <a:r>
              <a:rPr lang="tr-TR" sz="2000" dirty="0"/>
              <a:t> ulaşılmıştır.</a:t>
            </a:r>
            <a:endParaRPr lang="tr-TR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7128791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628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1624" y="188640"/>
            <a:ext cx="30890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/>
              <a:t>Object </a:t>
            </a:r>
            <a:r>
              <a:rPr lang="tr-TR" sz="2000" b="1" dirty="0" err="1"/>
              <a:t>TreeView</a:t>
            </a:r>
            <a:r>
              <a:rPr lang="tr-TR" sz="2000" b="1" dirty="0"/>
              <a:t> Penceresi:</a:t>
            </a:r>
            <a:endParaRPr lang="tr-TR" sz="2000" dirty="0"/>
          </a:p>
        </p:txBody>
      </p:sp>
      <p:sp>
        <p:nvSpPr>
          <p:cNvPr id="3" name="Dikdörtgen 2"/>
          <p:cNvSpPr/>
          <p:nvPr/>
        </p:nvSpPr>
        <p:spPr>
          <a:xfrm>
            <a:off x="683568" y="764704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Bu pencere, eklemiş olduğunuz kontrollere ait bilgileri ağaç yapısı şeklinde</a:t>
            </a:r>
          </a:p>
          <a:p>
            <a:r>
              <a:rPr lang="tr-TR" sz="2000" dirty="0"/>
              <a:t>listelemek için kullanılabilmektedir. Herhangi bir kontrolün üzerine </a:t>
            </a:r>
            <a:r>
              <a:rPr lang="tr-TR" sz="2000" dirty="0" err="1"/>
              <a:t>mousun</a:t>
            </a:r>
            <a:r>
              <a:rPr lang="tr-TR" sz="2000" dirty="0"/>
              <a:t> sol</a:t>
            </a:r>
          </a:p>
          <a:p>
            <a:r>
              <a:rPr lang="tr-TR" sz="2000" dirty="0"/>
              <a:t>tuşuyla tıklarsanız, o kontrolün aktifleşmesini sağlayabilirsiniz. Aynı şekilde</a:t>
            </a:r>
          </a:p>
          <a:p>
            <a:r>
              <a:rPr lang="tr-TR" sz="2000" dirty="0" err="1"/>
              <a:t>mous</a:t>
            </a:r>
            <a:r>
              <a:rPr lang="tr-TR" sz="2000" dirty="0"/>
              <a:t> ile çift tıklama yaparsanız sizi kod sayfasına ulaştıracaktır.</a:t>
            </a:r>
            <a:endParaRPr lang="tr-TR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7416824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83568" y="5013176"/>
            <a:ext cx="748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Eklemiş olduğunuz tüm kontrolleri bu pencereden takip edebilirsiniz.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72408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51520" y="116632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err="1"/>
              <a:t>Delphi</a:t>
            </a:r>
            <a:r>
              <a:rPr lang="tr-TR" sz="2000" b="1" dirty="0"/>
              <a:t> Dosya Uzantıları:</a:t>
            </a:r>
          </a:p>
          <a:p>
            <a:r>
              <a:rPr lang="tr-TR" sz="2000" dirty="0"/>
              <a:t>Oluşturduğunuz </a:t>
            </a:r>
            <a:r>
              <a:rPr lang="tr-TR" sz="2000" dirty="0" err="1"/>
              <a:t>Delphi</a:t>
            </a:r>
            <a:r>
              <a:rPr lang="tr-TR" sz="2000" dirty="0"/>
              <a:t> projesi aşağıdaki uzantılı dosyaları otomatik olarak</a:t>
            </a:r>
          </a:p>
          <a:p>
            <a:r>
              <a:rPr lang="tr-TR" sz="2000" dirty="0"/>
              <a:t>oluşturacaktır.</a:t>
            </a:r>
            <a:endParaRPr lang="tr-TR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32295"/>
            <a:ext cx="7776864" cy="409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171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548680"/>
            <a:ext cx="7435850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002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3"/>
            <a:ext cx="7560840" cy="38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057278" y="4653136"/>
            <a:ext cx="7835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Bu iki dosyayı silerek projelerinizi diskete kaydedebilirsiniz. Uygulamanızı her</a:t>
            </a:r>
          </a:p>
          <a:p>
            <a:r>
              <a:rPr lang="tr-TR" sz="2000" dirty="0"/>
              <a:t>çalıştırdığınızda, bu dosyalar yeniden </a:t>
            </a:r>
            <a:r>
              <a:rPr lang="tr-TR" sz="2000" dirty="0" err="1"/>
              <a:t>Delphi</a:t>
            </a:r>
            <a:r>
              <a:rPr lang="tr-TR" sz="2000" dirty="0"/>
              <a:t> tarafından oluşturulacaktır.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632757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332656"/>
            <a:ext cx="3795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/>
              <a:t>Kod</a:t>
            </a:r>
            <a:r>
              <a:rPr lang="fr-FR" sz="2000" b="1" dirty="0"/>
              <a:t> </a:t>
            </a:r>
            <a:r>
              <a:rPr lang="fr-FR" sz="2000" b="1" dirty="0" err="1"/>
              <a:t>Penceresine</a:t>
            </a:r>
            <a:r>
              <a:rPr lang="fr-FR" sz="2000" b="1" dirty="0"/>
              <a:t> Ait Font </a:t>
            </a:r>
            <a:r>
              <a:rPr lang="fr-FR" sz="2000" b="1" dirty="0" err="1"/>
              <a:t>Ayarları</a:t>
            </a:r>
            <a:r>
              <a:rPr lang="fr-FR" sz="2000" b="1" dirty="0"/>
              <a:t>:</a:t>
            </a:r>
            <a:endParaRPr lang="tr-TR" sz="2000" dirty="0"/>
          </a:p>
        </p:txBody>
      </p:sp>
      <p:sp>
        <p:nvSpPr>
          <p:cNvPr id="3" name="Dikdörtgen 2"/>
          <p:cNvSpPr/>
          <p:nvPr/>
        </p:nvSpPr>
        <p:spPr>
          <a:xfrm>
            <a:off x="611560" y="908720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/>
              <a:t>Delphi</a:t>
            </a:r>
            <a:r>
              <a:rPr lang="tr-TR" sz="2000" dirty="0"/>
              <a:t>, sizlere </a:t>
            </a:r>
            <a:r>
              <a:rPr lang="tr-TR" sz="2000" dirty="0" err="1"/>
              <a:t>Unit</a:t>
            </a:r>
            <a:r>
              <a:rPr lang="tr-TR" sz="2000" dirty="0"/>
              <a:t> penceresine yazacağınız kodları belirlemiş olduğu grup</a:t>
            </a:r>
          </a:p>
          <a:p>
            <a:r>
              <a:rPr lang="tr-TR" sz="2000" dirty="0"/>
              <a:t>dahilinde değişik formatlarda yazmanıza imkan tanımaktadır. Mesela aynı</a:t>
            </a:r>
          </a:p>
          <a:p>
            <a:r>
              <a:rPr lang="tr-TR" sz="2000" dirty="0"/>
              <a:t>pencere içerisinde kod satırları ile açıklama satırlarının farklı renkte olması</a:t>
            </a:r>
          </a:p>
          <a:p>
            <a:r>
              <a:rPr lang="tr-TR" sz="2000" dirty="0"/>
              <a:t>(veya farklı kalınlıkta) bu sayede mümkün olabilmektedir. Dilerseniz tamamen</a:t>
            </a:r>
          </a:p>
          <a:p>
            <a:r>
              <a:rPr lang="tr-TR" sz="2000" dirty="0"/>
              <a:t>sizin hoşunuza gidebilecek bir düzende oluşturabilirsiniz. Aşağıda kod</a:t>
            </a:r>
          </a:p>
          <a:p>
            <a:r>
              <a:rPr lang="tr-TR" sz="2000" dirty="0"/>
              <a:t>penceresine ait Editör ayarlarını nasıl yapabileceğiniz açıklanmıştır.</a:t>
            </a:r>
            <a:endParaRPr lang="tr-TR" sz="2000" dirty="0"/>
          </a:p>
        </p:txBody>
      </p:sp>
      <p:sp>
        <p:nvSpPr>
          <p:cNvPr id="4" name="Dikdörtgen 3"/>
          <p:cNvSpPr/>
          <p:nvPr/>
        </p:nvSpPr>
        <p:spPr>
          <a:xfrm>
            <a:off x="755576" y="2823622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“Tools-&gt;Editor </a:t>
            </a:r>
            <a:r>
              <a:rPr lang="tr-TR" sz="2000" dirty="0" err="1"/>
              <a:t>Options</a:t>
            </a:r>
            <a:r>
              <a:rPr lang="tr-TR" sz="2000" dirty="0"/>
              <a:t>” adımlarından sonra karşınıza aşağıdaki “Editor</a:t>
            </a:r>
          </a:p>
          <a:p>
            <a:r>
              <a:rPr lang="tr-TR" sz="2000" dirty="0" err="1"/>
              <a:t>Properties</a:t>
            </a:r>
            <a:r>
              <a:rPr lang="tr-TR" sz="2000" dirty="0"/>
              <a:t>” penceresi açılacaktır. Bu pencerenin “</a:t>
            </a:r>
            <a:r>
              <a:rPr lang="tr-TR" sz="2000" dirty="0" err="1"/>
              <a:t>Color</a:t>
            </a:r>
            <a:r>
              <a:rPr lang="tr-TR" sz="2000" dirty="0"/>
              <a:t>” yaprağını aktif hale</a:t>
            </a:r>
          </a:p>
          <a:p>
            <a:r>
              <a:rPr lang="tr-TR" sz="2000" dirty="0"/>
              <a:t>getirin.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45548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4096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283117" y="4671720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“</a:t>
            </a:r>
            <a:r>
              <a:rPr lang="tr-TR" sz="2000" dirty="0" err="1"/>
              <a:t>Elements</a:t>
            </a:r>
            <a:r>
              <a:rPr lang="tr-TR" sz="2000" dirty="0"/>
              <a:t>” kısmında gruplandırılmış olarak bulunan seçeneklerden bir tanesini</a:t>
            </a:r>
          </a:p>
          <a:p>
            <a:r>
              <a:rPr lang="tr-TR" sz="2000" dirty="0"/>
              <a:t>seçip, o elemana ait tüm font ayarlarını belirleyebilirsiniz. Yapacağınız</a:t>
            </a:r>
          </a:p>
          <a:p>
            <a:r>
              <a:rPr lang="tr-TR" sz="2000" dirty="0"/>
              <a:t>değişiklikler sadece “</a:t>
            </a:r>
            <a:r>
              <a:rPr lang="tr-TR" sz="2000" dirty="0" err="1"/>
              <a:t>Elements</a:t>
            </a:r>
            <a:r>
              <a:rPr lang="tr-TR" sz="2000" dirty="0"/>
              <a:t>” kısmından seçmiş olduğunuz gruba etki</a:t>
            </a:r>
          </a:p>
          <a:p>
            <a:r>
              <a:rPr lang="tr-TR" sz="2000" dirty="0"/>
              <a:t>edecektir. Diğer grupta bulunan elemanlar bu değişikliklerden</a:t>
            </a:r>
          </a:p>
          <a:p>
            <a:r>
              <a:rPr lang="tr-TR" sz="2000" dirty="0"/>
              <a:t>etkilenmeyecektir.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363566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79512" y="188640"/>
            <a:ext cx="3100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/>
              <a:t>Project Manager Penceresi:</a:t>
            </a:r>
            <a:endParaRPr lang="tr-TR" sz="2000" dirty="0"/>
          </a:p>
        </p:txBody>
      </p:sp>
      <p:sp>
        <p:nvSpPr>
          <p:cNvPr id="3" name="Dikdörtgen 2"/>
          <p:cNvSpPr/>
          <p:nvPr/>
        </p:nvSpPr>
        <p:spPr>
          <a:xfrm>
            <a:off x="323528" y="692696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Bu pencere sayesinde projeniz için oluşmuş olan dosyaların kayıtlı oldukları</a:t>
            </a:r>
          </a:p>
          <a:p>
            <a:r>
              <a:rPr lang="tr-TR" sz="2000" dirty="0"/>
              <a:t>adresleri izleyebilirsiniz. Burada gözüken bir proje grubudur ve bu gruba ait bir</a:t>
            </a:r>
          </a:p>
          <a:p>
            <a:r>
              <a:rPr lang="tr-TR" sz="2000" dirty="0"/>
              <a:t>çok </a:t>
            </a:r>
            <a:r>
              <a:rPr lang="tr-TR" sz="2000" dirty="0" err="1"/>
              <a:t>Delphi</a:t>
            </a:r>
            <a:r>
              <a:rPr lang="tr-TR" sz="2000" dirty="0"/>
              <a:t> dosyasının bulunduğu sanıyorum dikkatinizi çekmiştir.</a:t>
            </a:r>
          </a:p>
          <a:p>
            <a:endParaRPr lang="tr-TR" sz="2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06" y="1700808"/>
            <a:ext cx="8604448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39552" y="4437112"/>
            <a:ext cx="8392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Şayet bu pencere ekranda gözükmüyorsa “</a:t>
            </a:r>
            <a:r>
              <a:rPr lang="tr-TR" sz="2000" dirty="0" err="1"/>
              <a:t>View</a:t>
            </a:r>
            <a:r>
              <a:rPr lang="tr-TR" sz="2000" dirty="0"/>
              <a:t>-&gt;Project Manager” adımlarını</a:t>
            </a:r>
          </a:p>
          <a:p>
            <a:r>
              <a:rPr lang="tr-TR" sz="2000" dirty="0"/>
              <a:t>izleyerek ekranda açtırabilirsiniz. “New” komutuyla ekleme, “</a:t>
            </a:r>
            <a:r>
              <a:rPr lang="tr-TR" sz="2000" dirty="0" err="1"/>
              <a:t>Remove</a:t>
            </a:r>
            <a:r>
              <a:rPr lang="tr-TR" sz="2000" dirty="0"/>
              <a:t>”</a:t>
            </a:r>
          </a:p>
          <a:p>
            <a:r>
              <a:rPr lang="tr-TR" sz="2000" dirty="0"/>
              <a:t>komutuyla da silme işlemini gerçekleştirebilirsiniz.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894065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188640"/>
            <a:ext cx="26493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err="1"/>
              <a:t>Window</a:t>
            </a:r>
            <a:r>
              <a:rPr lang="tr-TR" sz="2000" b="1" dirty="0"/>
              <a:t> </a:t>
            </a:r>
            <a:r>
              <a:rPr lang="tr-TR" sz="2000" b="1" dirty="0" err="1"/>
              <a:t>List</a:t>
            </a:r>
            <a:r>
              <a:rPr lang="tr-TR" sz="2000" b="1" dirty="0"/>
              <a:t> Penceresi:</a:t>
            </a:r>
            <a:endParaRPr lang="tr-TR" sz="2000" dirty="0"/>
          </a:p>
        </p:txBody>
      </p:sp>
      <p:sp>
        <p:nvSpPr>
          <p:cNvPr id="3" name="Dikdörtgen 2"/>
          <p:cNvSpPr/>
          <p:nvPr/>
        </p:nvSpPr>
        <p:spPr>
          <a:xfrm>
            <a:off x="251520" y="76470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Ekranda gözüküyor konumda olan tüm nesneleri izleyebileceğiniz bir</a:t>
            </a:r>
          </a:p>
          <a:p>
            <a:r>
              <a:rPr lang="tr-TR" sz="2000" dirty="0"/>
              <a:t>penceredir.</a:t>
            </a:r>
            <a:endParaRPr lang="tr-TR" sz="20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268760"/>
            <a:ext cx="46085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83568" y="4330037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Bu pencereden herhangi bir nesneyi seçip “OK” </a:t>
            </a:r>
            <a:r>
              <a:rPr lang="tr-TR" sz="2000" dirty="0" err="1"/>
              <a:t>Buttonuna</a:t>
            </a:r>
            <a:r>
              <a:rPr lang="tr-TR" sz="2000" dirty="0"/>
              <a:t> tıklarsanız, seçmiş</a:t>
            </a:r>
          </a:p>
          <a:p>
            <a:r>
              <a:rPr lang="tr-TR" sz="2000" dirty="0"/>
              <a:t>olduğunuz pencereniz aktifleşecektir. Şayet bu pencere ekranda gözükmüyorsa</a:t>
            </a:r>
          </a:p>
          <a:p>
            <a:r>
              <a:rPr lang="tr-TR" sz="2000" dirty="0"/>
              <a:t>“</a:t>
            </a:r>
            <a:r>
              <a:rPr lang="tr-TR" sz="2000" dirty="0" err="1"/>
              <a:t>View</a:t>
            </a:r>
            <a:r>
              <a:rPr lang="tr-TR" sz="2000" dirty="0"/>
              <a:t>-&gt;Windows </a:t>
            </a:r>
            <a:r>
              <a:rPr lang="tr-TR" sz="2000" dirty="0" err="1"/>
              <a:t>List</a:t>
            </a:r>
            <a:r>
              <a:rPr lang="tr-TR" sz="2000" dirty="0"/>
              <a:t>” adımlarını izleyerek gözükmesini sağlayabilirsiniz.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92026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79512" y="44624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Programı </a:t>
            </a:r>
            <a:r>
              <a:rPr lang="tr-TR" sz="2000" dirty="0" err="1" smtClean="0"/>
              <a:t>çalıştırma:Araç</a:t>
            </a:r>
            <a:r>
              <a:rPr lang="tr-TR" sz="2000" dirty="0" smtClean="0"/>
              <a:t> </a:t>
            </a:r>
            <a:r>
              <a:rPr lang="tr-TR" sz="2000" dirty="0" err="1" smtClean="0"/>
              <a:t>çubğundan</a:t>
            </a:r>
            <a:r>
              <a:rPr lang="tr-TR" sz="2000" dirty="0" smtClean="0"/>
              <a:t> </a:t>
            </a:r>
            <a:r>
              <a:rPr lang="tr-TR" sz="2000" dirty="0" err="1" smtClean="0"/>
              <a:t>play</a:t>
            </a:r>
            <a:r>
              <a:rPr lang="tr-TR" sz="2000" dirty="0" smtClean="0"/>
              <a:t> tuşu, </a:t>
            </a:r>
            <a:r>
              <a:rPr lang="tr-TR" sz="2000" dirty="0" err="1" smtClean="0"/>
              <a:t>run</a:t>
            </a:r>
            <a:r>
              <a:rPr lang="tr-TR" sz="2000" dirty="0" smtClean="0"/>
              <a:t> menüsü </a:t>
            </a:r>
            <a:r>
              <a:rPr lang="tr-TR" sz="2000" dirty="0" err="1" smtClean="0"/>
              <a:t>run</a:t>
            </a:r>
            <a:r>
              <a:rPr lang="tr-TR" sz="2000" dirty="0" smtClean="0"/>
              <a:t> veya F9 ile </a:t>
            </a:r>
            <a:r>
              <a:rPr lang="tr-TR" sz="2000" smtClean="0"/>
              <a:t>program çalıştırılır.</a:t>
            </a:r>
            <a:endParaRPr lang="tr-TR" sz="20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9" y="1556792"/>
            <a:ext cx="8748464" cy="464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42324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561</Words>
  <Application>Microsoft Office PowerPoint</Application>
  <PresentationFormat>Ekran Gösterisi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VISAUL BASİC’DE NESNE TABANLI PROGRAMLAMA</dc:title>
  <dc:creator>bilgisayar1</dc:creator>
  <cp:lastModifiedBy>bilgisayar1</cp:lastModifiedBy>
  <cp:revision>64</cp:revision>
  <dcterms:created xsi:type="dcterms:W3CDTF">2020-07-20T23:11:41Z</dcterms:created>
  <dcterms:modified xsi:type="dcterms:W3CDTF">2020-07-27T19:34:18Z</dcterms:modified>
</cp:coreProperties>
</file>