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notesMasterIdLst>
    <p:notesMasterId r:id="rId36"/>
  </p:notesMasterIdLst>
  <p:sldIdLst>
    <p:sldId id="256" r:id="rId2"/>
    <p:sldId id="257" r:id="rId3"/>
    <p:sldId id="258" r:id="rId4"/>
    <p:sldId id="259" r:id="rId5"/>
    <p:sldId id="260" r:id="rId6"/>
    <p:sldId id="261" r:id="rId7"/>
    <p:sldId id="263" r:id="rId8"/>
    <p:sldId id="262" r:id="rId9"/>
    <p:sldId id="264" r:id="rId10"/>
    <p:sldId id="265" r:id="rId11"/>
    <p:sldId id="267" r:id="rId12"/>
    <p:sldId id="266" r:id="rId13"/>
    <p:sldId id="268" r:id="rId14"/>
    <p:sldId id="269" r:id="rId15"/>
    <p:sldId id="270" r:id="rId16"/>
    <p:sldId id="271" r:id="rId17"/>
    <p:sldId id="272" r:id="rId18"/>
    <p:sldId id="273" r:id="rId19"/>
    <p:sldId id="274" r:id="rId20"/>
    <p:sldId id="289" r:id="rId21"/>
    <p:sldId id="275" r:id="rId22"/>
    <p:sldId id="276" r:id="rId23"/>
    <p:sldId id="277" r:id="rId24"/>
    <p:sldId id="278" r:id="rId25"/>
    <p:sldId id="279" r:id="rId26"/>
    <p:sldId id="280" r:id="rId27"/>
    <p:sldId id="281" r:id="rId28"/>
    <p:sldId id="282" r:id="rId29"/>
    <p:sldId id="285" r:id="rId30"/>
    <p:sldId id="286" r:id="rId31"/>
    <p:sldId id="287" r:id="rId32"/>
    <p:sldId id="284" r:id="rId33"/>
    <p:sldId id="288" r:id="rId34"/>
    <p:sldId id="290" r:id="rId3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0981"/>
  </p:normalViewPr>
  <p:slideViewPr>
    <p:cSldViewPr snapToGrid="0" snapToObjects="1">
      <p:cViewPr varScale="1">
        <p:scale>
          <a:sx n="90" d="100"/>
          <a:sy n="90" d="100"/>
        </p:scale>
        <p:origin x="232"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F86B79-8064-4AD1-ABA9-8B0D3B2B7F6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CD1BB40-7C99-451D-BBDA-C9B0F6CC8233}">
      <dgm:prSet/>
      <dgm:spPr/>
      <dgm:t>
        <a:bodyPr/>
        <a:lstStyle/>
        <a:p>
          <a:r>
            <a:rPr lang="tr-TR"/>
            <a:t>Felsefenin çalışma alanlarını tanımak.</a:t>
          </a:r>
          <a:endParaRPr lang="en-US"/>
        </a:p>
      </dgm:t>
    </dgm:pt>
    <dgm:pt modelId="{A73CFD1F-6B11-4E70-9882-F2C7F709769A}" type="parTrans" cxnId="{21711204-B15D-482F-B271-2A389673D306}">
      <dgm:prSet/>
      <dgm:spPr/>
      <dgm:t>
        <a:bodyPr/>
        <a:lstStyle/>
        <a:p>
          <a:endParaRPr lang="en-US"/>
        </a:p>
      </dgm:t>
    </dgm:pt>
    <dgm:pt modelId="{81F2FB84-19F6-48FB-A75F-0B6D87AF6F0C}" type="sibTrans" cxnId="{21711204-B15D-482F-B271-2A389673D306}">
      <dgm:prSet/>
      <dgm:spPr/>
      <dgm:t>
        <a:bodyPr/>
        <a:lstStyle/>
        <a:p>
          <a:endParaRPr lang="en-US"/>
        </a:p>
      </dgm:t>
    </dgm:pt>
    <dgm:pt modelId="{D994E7A9-0556-47EE-87C6-4D6EFFD4FA4F}">
      <dgm:prSet/>
      <dgm:spPr/>
      <dgm:t>
        <a:bodyPr/>
        <a:lstStyle/>
        <a:p>
          <a:r>
            <a:rPr lang="tr-TR"/>
            <a:t>Bazı felsefi akımların eğitime ilişkin tezlerini kavramak.</a:t>
          </a:r>
          <a:endParaRPr lang="en-US"/>
        </a:p>
      </dgm:t>
    </dgm:pt>
    <dgm:pt modelId="{E2B904C7-FD82-4554-B00C-486AD67C127E}" type="parTrans" cxnId="{887E7BCE-3325-4C76-B62A-7773BB1A8919}">
      <dgm:prSet/>
      <dgm:spPr/>
      <dgm:t>
        <a:bodyPr/>
        <a:lstStyle/>
        <a:p>
          <a:endParaRPr lang="en-US"/>
        </a:p>
      </dgm:t>
    </dgm:pt>
    <dgm:pt modelId="{C168D1D3-EFDC-49E7-8CAA-3CD204AF250C}" type="sibTrans" cxnId="{887E7BCE-3325-4C76-B62A-7773BB1A8919}">
      <dgm:prSet/>
      <dgm:spPr/>
      <dgm:t>
        <a:bodyPr/>
        <a:lstStyle/>
        <a:p>
          <a:endParaRPr lang="en-US"/>
        </a:p>
      </dgm:t>
    </dgm:pt>
    <dgm:pt modelId="{E5A888A1-F4AA-4EC1-8F84-587098AFCE47}">
      <dgm:prSet/>
      <dgm:spPr/>
      <dgm:t>
        <a:bodyPr/>
        <a:lstStyle/>
        <a:p>
          <a:r>
            <a:rPr lang="tr-TR"/>
            <a:t>Bazı eğitim akımlarının eğitime ilişkin tezlerini kavramak.</a:t>
          </a:r>
          <a:endParaRPr lang="en-US"/>
        </a:p>
      </dgm:t>
    </dgm:pt>
    <dgm:pt modelId="{340652A1-D8EC-4722-A418-D0BD7929AAB8}" type="parTrans" cxnId="{3F8F2BAC-5074-430B-BC6F-E0E2E86F8E65}">
      <dgm:prSet/>
      <dgm:spPr/>
      <dgm:t>
        <a:bodyPr/>
        <a:lstStyle/>
        <a:p>
          <a:endParaRPr lang="en-US"/>
        </a:p>
      </dgm:t>
    </dgm:pt>
    <dgm:pt modelId="{B682A5AF-00E6-4F22-BAAE-1BFA944956A8}" type="sibTrans" cxnId="{3F8F2BAC-5074-430B-BC6F-E0E2E86F8E65}">
      <dgm:prSet/>
      <dgm:spPr/>
      <dgm:t>
        <a:bodyPr/>
        <a:lstStyle/>
        <a:p>
          <a:endParaRPr lang="en-US"/>
        </a:p>
      </dgm:t>
    </dgm:pt>
    <dgm:pt modelId="{D4D7E289-6A45-4E1F-BD77-6E02C9EFE836}">
      <dgm:prSet/>
      <dgm:spPr/>
      <dgm:t>
        <a:bodyPr/>
        <a:lstStyle/>
        <a:p>
          <a:r>
            <a:rPr lang="tr-TR"/>
            <a:t>Türkiye’de eğitimin felsefi temellerini çözümleyebilmek.</a:t>
          </a:r>
          <a:endParaRPr lang="en-US"/>
        </a:p>
      </dgm:t>
    </dgm:pt>
    <dgm:pt modelId="{26BDF147-81BF-4A15-B5D6-CA9E3FCE88A3}" type="parTrans" cxnId="{23F34CA7-1997-450A-994F-EDB64DFC8F95}">
      <dgm:prSet/>
      <dgm:spPr/>
      <dgm:t>
        <a:bodyPr/>
        <a:lstStyle/>
        <a:p>
          <a:endParaRPr lang="en-US"/>
        </a:p>
      </dgm:t>
    </dgm:pt>
    <dgm:pt modelId="{81D9B6E1-C99E-4327-AAD2-FAC7B067F5D5}" type="sibTrans" cxnId="{23F34CA7-1997-450A-994F-EDB64DFC8F95}">
      <dgm:prSet/>
      <dgm:spPr/>
      <dgm:t>
        <a:bodyPr/>
        <a:lstStyle/>
        <a:p>
          <a:endParaRPr lang="en-US"/>
        </a:p>
      </dgm:t>
    </dgm:pt>
    <dgm:pt modelId="{37A2B95C-6871-084E-9531-B9F1B2D546E4}" type="pres">
      <dgm:prSet presAssocID="{2DF86B79-8064-4AD1-ABA9-8B0D3B2B7F61}" presName="linear" presStyleCnt="0">
        <dgm:presLayoutVars>
          <dgm:animLvl val="lvl"/>
          <dgm:resizeHandles val="exact"/>
        </dgm:presLayoutVars>
      </dgm:prSet>
      <dgm:spPr/>
    </dgm:pt>
    <dgm:pt modelId="{BF7719E1-315D-3548-893B-A0B494A17016}" type="pres">
      <dgm:prSet presAssocID="{BCD1BB40-7C99-451D-BBDA-C9B0F6CC8233}" presName="parentText" presStyleLbl="node1" presStyleIdx="0" presStyleCnt="4">
        <dgm:presLayoutVars>
          <dgm:chMax val="0"/>
          <dgm:bulletEnabled val="1"/>
        </dgm:presLayoutVars>
      </dgm:prSet>
      <dgm:spPr/>
    </dgm:pt>
    <dgm:pt modelId="{43E9A6BE-E29A-C347-8116-BEE2B72C8B31}" type="pres">
      <dgm:prSet presAssocID="{81F2FB84-19F6-48FB-A75F-0B6D87AF6F0C}" presName="spacer" presStyleCnt="0"/>
      <dgm:spPr/>
    </dgm:pt>
    <dgm:pt modelId="{B13F148C-5FCD-614E-AFD1-AD702D3204F1}" type="pres">
      <dgm:prSet presAssocID="{D994E7A9-0556-47EE-87C6-4D6EFFD4FA4F}" presName="parentText" presStyleLbl="node1" presStyleIdx="1" presStyleCnt="4">
        <dgm:presLayoutVars>
          <dgm:chMax val="0"/>
          <dgm:bulletEnabled val="1"/>
        </dgm:presLayoutVars>
      </dgm:prSet>
      <dgm:spPr/>
    </dgm:pt>
    <dgm:pt modelId="{4B434D07-B3ED-E543-9967-21DEB1F16A47}" type="pres">
      <dgm:prSet presAssocID="{C168D1D3-EFDC-49E7-8CAA-3CD204AF250C}" presName="spacer" presStyleCnt="0"/>
      <dgm:spPr/>
    </dgm:pt>
    <dgm:pt modelId="{4347FB1F-25BF-6F4B-BCE5-26840B3E1B16}" type="pres">
      <dgm:prSet presAssocID="{E5A888A1-F4AA-4EC1-8F84-587098AFCE47}" presName="parentText" presStyleLbl="node1" presStyleIdx="2" presStyleCnt="4">
        <dgm:presLayoutVars>
          <dgm:chMax val="0"/>
          <dgm:bulletEnabled val="1"/>
        </dgm:presLayoutVars>
      </dgm:prSet>
      <dgm:spPr/>
    </dgm:pt>
    <dgm:pt modelId="{C0BDEEEE-DEEF-D742-BDDB-5D8B2E84D4A6}" type="pres">
      <dgm:prSet presAssocID="{B682A5AF-00E6-4F22-BAAE-1BFA944956A8}" presName="spacer" presStyleCnt="0"/>
      <dgm:spPr/>
    </dgm:pt>
    <dgm:pt modelId="{5CE9604B-CA5C-834B-BE95-8490676BAB91}" type="pres">
      <dgm:prSet presAssocID="{D4D7E289-6A45-4E1F-BD77-6E02C9EFE836}" presName="parentText" presStyleLbl="node1" presStyleIdx="3" presStyleCnt="4">
        <dgm:presLayoutVars>
          <dgm:chMax val="0"/>
          <dgm:bulletEnabled val="1"/>
        </dgm:presLayoutVars>
      </dgm:prSet>
      <dgm:spPr/>
    </dgm:pt>
  </dgm:ptLst>
  <dgm:cxnLst>
    <dgm:cxn modelId="{21711204-B15D-482F-B271-2A389673D306}" srcId="{2DF86B79-8064-4AD1-ABA9-8B0D3B2B7F61}" destId="{BCD1BB40-7C99-451D-BBDA-C9B0F6CC8233}" srcOrd="0" destOrd="0" parTransId="{A73CFD1F-6B11-4E70-9882-F2C7F709769A}" sibTransId="{81F2FB84-19F6-48FB-A75F-0B6D87AF6F0C}"/>
    <dgm:cxn modelId="{86AE3614-1C9A-374F-A3C3-BB52037A750B}" type="presOf" srcId="{2DF86B79-8064-4AD1-ABA9-8B0D3B2B7F61}" destId="{37A2B95C-6871-084E-9531-B9F1B2D546E4}" srcOrd="0" destOrd="0" presId="urn:microsoft.com/office/officeart/2005/8/layout/vList2"/>
    <dgm:cxn modelId="{52701A15-34AE-144A-81CC-90C63B2C0718}" type="presOf" srcId="{BCD1BB40-7C99-451D-BBDA-C9B0F6CC8233}" destId="{BF7719E1-315D-3548-893B-A0B494A17016}" srcOrd="0" destOrd="0" presId="urn:microsoft.com/office/officeart/2005/8/layout/vList2"/>
    <dgm:cxn modelId="{07D74D47-3468-AE40-8E7A-FE3D2A82810C}" type="presOf" srcId="{D4D7E289-6A45-4E1F-BD77-6E02C9EFE836}" destId="{5CE9604B-CA5C-834B-BE95-8490676BAB91}" srcOrd="0" destOrd="0" presId="urn:microsoft.com/office/officeart/2005/8/layout/vList2"/>
    <dgm:cxn modelId="{B78FA573-90C2-DD41-AD37-3D3F03826F3F}" type="presOf" srcId="{E5A888A1-F4AA-4EC1-8F84-587098AFCE47}" destId="{4347FB1F-25BF-6F4B-BCE5-26840B3E1B16}" srcOrd="0" destOrd="0" presId="urn:microsoft.com/office/officeart/2005/8/layout/vList2"/>
    <dgm:cxn modelId="{39B8ED8F-6CD0-0145-9AAA-C02B37CB55C6}" type="presOf" srcId="{D994E7A9-0556-47EE-87C6-4D6EFFD4FA4F}" destId="{B13F148C-5FCD-614E-AFD1-AD702D3204F1}" srcOrd="0" destOrd="0" presId="urn:microsoft.com/office/officeart/2005/8/layout/vList2"/>
    <dgm:cxn modelId="{23F34CA7-1997-450A-994F-EDB64DFC8F95}" srcId="{2DF86B79-8064-4AD1-ABA9-8B0D3B2B7F61}" destId="{D4D7E289-6A45-4E1F-BD77-6E02C9EFE836}" srcOrd="3" destOrd="0" parTransId="{26BDF147-81BF-4A15-B5D6-CA9E3FCE88A3}" sibTransId="{81D9B6E1-C99E-4327-AAD2-FAC7B067F5D5}"/>
    <dgm:cxn modelId="{3F8F2BAC-5074-430B-BC6F-E0E2E86F8E65}" srcId="{2DF86B79-8064-4AD1-ABA9-8B0D3B2B7F61}" destId="{E5A888A1-F4AA-4EC1-8F84-587098AFCE47}" srcOrd="2" destOrd="0" parTransId="{340652A1-D8EC-4722-A418-D0BD7929AAB8}" sibTransId="{B682A5AF-00E6-4F22-BAAE-1BFA944956A8}"/>
    <dgm:cxn modelId="{887E7BCE-3325-4C76-B62A-7773BB1A8919}" srcId="{2DF86B79-8064-4AD1-ABA9-8B0D3B2B7F61}" destId="{D994E7A9-0556-47EE-87C6-4D6EFFD4FA4F}" srcOrd="1" destOrd="0" parTransId="{E2B904C7-FD82-4554-B00C-486AD67C127E}" sibTransId="{C168D1D3-EFDC-49E7-8CAA-3CD204AF250C}"/>
    <dgm:cxn modelId="{D2A27FE5-9B5A-174C-9310-647198302651}" type="presParOf" srcId="{37A2B95C-6871-084E-9531-B9F1B2D546E4}" destId="{BF7719E1-315D-3548-893B-A0B494A17016}" srcOrd="0" destOrd="0" presId="urn:microsoft.com/office/officeart/2005/8/layout/vList2"/>
    <dgm:cxn modelId="{AF877E98-3D7C-2546-B1EB-3D2F28A4D065}" type="presParOf" srcId="{37A2B95C-6871-084E-9531-B9F1B2D546E4}" destId="{43E9A6BE-E29A-C347-8116-BEE2B72C8B31}" srcOrd="1" destOrd="0" presId="urn:microsoft.com/office/officeart/2005/8/layout/vList2"/>
    <dgm:cxn modelId="{4BF95548-0CF0-C14E-87DA-366B4C96AF38}" type="presParOf" srcId="{37A2B95C-6871-084E-9531-B9F1B2D546E4}" destId="{B13F148C-5FCD-614E-AFD1-AD702D3204F1}" srcOrd="2" destOrd="0" presId="urn:microsoft.com/office/officeart/2005/8/layout/vList2"/>
    <dgm:cxn modelId="{ADE908F3-F193-B54C-A446-8D6C7EE12B3F}" type="presParOf" srcId="{37A2B95C-6871-084E-9531-B9F1B2D546E4}" destId="{4B434D07-B3ED-E543-9967-21DEB1F16A47}" srcOrd="3" destOrd="0" presId="urn:microsoft.com/office/officeart/2005/8/layout/vList2"/>
    <dgm:cxn modelId="{7B528DCD-E63D-3247-9E65-75A0ADA2CAD8}" type="presParOf" srcId="{37A2B95C-6871-084E-9531-B9F1B2D546E4}" destId="{4347FB1F-25BF-6F4B-BCE5-26840B3E1B16}" srcOrd="4" destOrd="0" presId="urn:microsoft.com/office/officeart/2005/8/layout/vList2"/>
    <dgm:cxn modelId="{20563070-8846-FB4F-B28C-EA986E854060}" type="presParOf" srcId="{37A2B95C-6871-084E-9531-B9F1B2D546E4}" destId="{C0BDEEEE-DEEF-D742-BDDB-5D8B2E84D4A6}" srcOrd="5" destOrd="0" presId="urn:microsoft.com/office/officeart/2005/8/layout/vList2"/>
    <dgm:cxn modelId="{BD70E288-73FB-5449-8A9D-C7F9ECF47229}" type="presParOf" srcId="{37A2B95C-6871-084E-9531-B9F1B2D546E4}" destId="{5CE9604B-CA5C-834B-BE95-8490676BAB9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3A27BD-C2D1-4E2D-AAD2-2827273DA303}" type="doc">
      <dgm:prSet loTypeId="urn:microsoft.com/office/officeart/2005/8/layout/default" loCatId="list" qsTypeId="urn:microsoft.com/office/officeart/2005/8/quickstyle/simple1" qsCatId="simple" csTypeId="urn:microsoft.com/office/officeart/2005/8/colors/colorful4" csCatId="colorful"/>
      <dgm:spPr/>
      <dgm:t>
        <a:bodyPr/>
        <a:lstStyle/>
        <a:p>
          <a:endParaRPr lang="en-US"/>
        </a:p>
      </dgm:t>
    </dgm:pt>
    <dgm:pt modelId="{5212BA7D-9DC8-40B8-8601-CD1627E6847F}">
      <dgm:prSet/>
      <dgm:spPr/>
      <dgm:t>
        <a:bodyPr/>
        <a:lstStyle/>
        <a:p>
          <a:r>
            <a:rPr lang="tr-TR"/>
            <a:t>Varlık felsefesi (Ontoloji)</a:t>
          </a:r>
          <a:endParaRPr lang="en-US"/>
        </a:p>
      </dgm:t>
    </dgm:pt>
    <dgm:pt modelId="{293D14EF-C7F8-4FD4-8986-121F275718FA}" type="parTrans" cxnId="{3CA8B675-895B-4332-AB39-13D8049D671B}">
      <dgm:prSet/>
      <dgm:spPr/>
      <dgm:t>
        <a:bodyPr/>
        <a:lstStyle/>
        <a:p>
          <a:endParaRPr lang="en-US"/>
        </a:p>
      </dgm:t>
    </dgm:pt>
    <dgm:pt modelId="{FB2B9A6F-E9B3-4FA9-9D14-EE0DA8C19E1D}" type="sibTrans" cxnId="{3CA8B675-895B-4332-AB39-13D8049D671B}">
      <dgm:prSet/>
      <dgm:spPr/>
      <dgm:t>
        <a:bodyPr/>
        <a:lstStyle/>
        <a:p>
          <a:endParaRPr lang="en-US"/>
        </a:p>
      </dgm:t>
    </dgm:pt>
    <dgm:pt modelId="{8820D889-893C-4E4E-9460-7ED932C58D44}">
      <dgm:prSet/>
      <dgm:spPr/>
      <dgm:t>
        <a:bodyPr/>
        <a:lstStyle/>
        <a:p>
          <a:r>
            <a:rPr lang="tr-TR"/>
            <a:t>Bilgi Felsefesi (Epistemoloji)</a:t>
          </a:r>
          <a:endParaRPr lang="en-US"/>
        </a:p>
      </dgm:t>
    </dgm:pt>
    <dgm:pt modelId="{DB61E2EC-FCB6-43B4-916B-9B820557058E}" type="parTrans" cxnId="{627959A6-D36D-4831-9CE8-3633C3E726EC}">
      <dgm:prSet/>
      <dgm:spPr/>
      <dgm:t>
        <a:bodyPr/>
        <a:lstStyle/>
        <a:p>
          <a:endParaRPr lang="en-US"/>
        </a:p>
      </dgm:t>
    </dgm:pt>
    <dgm:pt modelId="{A91E5120-8330-43C4-85A2-4A6280E4AB76}" type="sibTrans" cxnId="{627959A6-D36D-4831-9CE8-3633C3E726EC}">
      <dgm:prSet/>
      <dgm:spPr/>
      <dgm:t>
        <a:bodyPr/>
        <a:lstStyle/>
        <a:p>
          <a:endParaRPr lang="en-US"/>
        </a:p>
      </dgm:t>
    </dgm:pt>
    <dgm:pt modelId="{3BE97256-A5AA-41A3-91C0-DF31C5148EC4}">
      <dgm:prSet/>
      <dgm:spPr/>
      <dgm:t>
        <a:bodyPr/>
        <a:lstStyle/>
        <a:p>
          <a:r>
            <a:rPr lang="tr-TR"/>
            <a:t>Değerler Felsefesi (Aksiyoloji)</a:t>
          </a:r>
          <a:endParaRPr lang="en-US"/>
        </a:p>
      </dgm:t>
    </dgm:pt>
    <dgm:pt modelId="{CA068D03-FA14-4184-B1B4-B574E36E486C}" type="parTrans" cxnId="{A02B17D3-13F8-4B4A-81EC-62548C46E8C3}">
      <dgm:prSet/>
      <dgm:spPr/>
      <dgm:t>
        <a:bodyPr/>
        <a:lstStyle/>
        <a:p>
          <a:endParaRPr lang="en-US"/>
        </a:p>
      </dgm:t>
    </dgm:pt>
    <dgm:pt modelId="{156EAE96-D6A9-4E44-9CF8-9DB08B4ABAED}" type="sibTrans" cxnId="{A02B17D3-13F8-4B4A-81EC-62548C46E8C3}">
      <dgm:prSet/>
      <dgm:spPr/>
      <dgm:t>
        <a:bodyPr/>
        <a:lstStyle/>
        <a:p>
          <a:endParaRPr lang="en-US"/>
        </a:p>
      </dgm:t>
    </dgm:pt>
    <dgm:pt modelId="{12A4B95D-7F22-FA46-8869-5B5A178D9680}" type="pres">
      <dgm:prSet presAssocID="{643A27BD-C2D1-4E2D-AAD2-2827273DA303}" presName="diagram" presStyleCnt="0">
        <dgm:presLayoutVars>
          <dgm:dir/>
          <dgm:resizeHandles val="exact"/>
        </dgm:presLayoutVars>
      </dgm:prSet>
      <dgm:spPr/>
    </dgm:pt>
    <dgm:pt modelId="{F1882887-2B13-554B-830F-735967D3596A}" type="pres">
      <dgm:prSet presAssocID="{5212BA7D-9DC8-40B8-8601-CD1627E6847F}" presName="node" presStyleLbl="node1" presStyleIdx="0" presStyleCnt="3">
        <dgm:presLayoutVars>
          <dgm:bulletEnabled val="1"/>
        </dgm:presLayoutVars>
      </dgm:prSet>
      <dgm:spPr/>
    </dgm:pt>
    <dgm:pt modelId="{D889E6FF-A362-CA43-84C4-D596C6A634D4}" type="pres">
      <dgm:prSet presAssocID="{FB2B9A6F-E9B3-4FA9-9D14-EE0DA8C19E1D}" presName="sibTrans" presStyleCnt="0"/>
      <dgm:spPr/>
    </dgm:pt>
    <dgm:pt modelId="{78B0CF2D-140D-9840-88F2-9992E2C7F222}" type="pres">
      <dgm:prSet presAssocID="{8820D889-893C-4E4E-9460-7ED932C58D44}" presName="node" presStyleLbl="node1" presStyleIdx="1" presStyleCnt="3">
        <dgm:presLayoutVars>
          <dgm:bulletEnabled val="1"/>
        </dgm:presLayoutVars>
      </dgm:prSet>
      <dgm:spPr/>
    </dgm:pt>
    <dgm:pt modelId="{3AD03244-F5DF-8441-8B42-7032DD503817}" type="pres">
      <dgm:prSet presAssocID="{A91E5120-8330-43C4-85A2-4A6280E4AB76}" presName="sibTrans" presStyleCnt="0"/>
      <dgm:spPr/>
    </dgm:pt>
    <dgm:pt modelId="{00A90FC2-7D9E-694F-843B-837E149D90A4}" type="pres">
      <dgm:prSet presAssocID="{3BE97256-A5AA-41A3-91C0-DF31C5148EC4}" presName="node" presStyleLbl="node1" presStyleIdx="2" presStyleCnt="3">
        <dgm:presLayoutVars>
          <dgm:bulletEnabled val="1"/>
        </dgm:presLayoutVars>
      </dgm:prSet>
      <dgm:spPr/>
    </dgm:pt>
  </dgm:ptLst>
  <dgm:cxnLst>
    <dgm:cxn modelId="{C9650D17-11D2-9E49-9AB2-ACCBA02428FD}" type="presOf" srcId="{5212BA7D-9DC8-40B8-8601-CD1627E6847F}" destId="{F1882887-2B13-554B-830F-735967D3596A}" srcOrd="0" destOrd="0" presId="urn:microsoft.com/office/officeart/2005/8/layout/default"/>
    <dgm:cxn modelId="{3CA8B675-895B-4332-AB39-13D8049D671B}" srcId="{643A27BD-C2D1-4E2D-AAD2-2827273DA303}" destId="{5212BA7D-9DC8-40B8-8601-CD1627E6847F}" srcOrd="0" destOrd="0" parTransId="{293D14EF-C7F8-4FD4-8986-121F275718FA}" sibTransId="{FB2B9A6F-E9B3-4FA9-9D14-EE0DA8C19E1D}"/>
    <dgm:cxn modelId="{23B47E8A-279B-A842-93BF-B5F5002AC1BB}" type="presOf" srcId="{643A27BD-C2D1-4E2D-AAD2-2827273DA303}" destId="{12A4B95D-7F22-FA46-8869-5B5A178D9680}" srcOrd="0" destOrd="0" presId="urn:microsoft.com/office/officeart/2005/8/layout/default"/>
    <dgm:cxn modelId="{FBA1CF9B-9A36-8F41-9258-F179CF1A31B7}" type="presOf" srcId="{8820D889-893C-4E4E-9460-7ED932C58D44}" destId="{78B0CF2D-140D-9840-88F2-9992E2C7F222}" srcOrd="0" destOrd="0" presId="urn:microsoft.com/office/officeart/2005/8/layout/default"/>
    <dgm:cxn modelId="{627959A6-D36D-4831-9CE8-3633C3E726EC}" srcId="{643A27BD-C2D1-4E2D-AAD2-2827273DA303}" destId="{8820D889-893C-4E4E-9460-7ED932C58D44}" srcOrd="1" destOrd="0" parTransId="{DB61E2EC-FCB6-43B4-916B-9B820557058E}" sibTransId="{A91E5120-8330-43C4-85A2-4A6280E4AB76}"/>
    <dgm:cxn modelId="{B07DBFC1-0609-0B43-B7A4-9E91E64A4B89}" type="presOf" srcId="{3BE97256-A5AA-41A3-91C0-DF31C5148EC4}" destId="{00A90FC2-7D9E-694F-843B-837E149D90A4}" srcOrd="0" destOrd="0" presId="urn:microsoft.com/office/officeart/2005/8/layout/default"/>
    <dgm:cxn modelId="{A02B17D3-13F8-4B4A-81EC-62548C46E8C3}" srcId="{643A27BD-C2D1-4E2D-AAD2-2827273DA303}" destId="{3BE97256-A5AA-41A3-91C0-DF31C5148EC4}" srcOrd="2" destOrd="0" parTransId="{CA068D03-FA14-4184-B1B4-B574E36E486C}" sibTransId="{156EAE96-D6A9-4E44-9CF8-9DB08B4ABAED}"/>
    <dgm:cxn modelId="{66787EED-70F0-C247-AB7F-88A4231D4D3E}" type="presParOf" srcId="{12A4B95D-7F22-FA46-8869-5B5A178D9680}" destId="{F1882887-2B13-554B-830F-735967D3596A}" srcOrd="0" destOrd="0" presId="urn:microsoft.com/office/officeart/2005/8/layout/default"/>
    <dgm:cxn modelId="{EEDCEE11-E737-B14D-B02E-7CD931CAF005}" type="presParOf" srcId="{12A4B95D-7F22-FA46-8869-5B5A178D9680}" destId="{D889E6FF-A362-CA43-84C4-D596C6A634D4}" srcOrd="1" destOrd="0" presId="urn:microsoft.com/office/officeart/2005/8/layout/default"/>
    <dgm:cxn modelId="{447DB519-BC64-074A-90CC-C39291843B97}" type="presParOf" srcId="{12A4B95D-7F22-FA46-8869-5B5A178D9680}" destId="{78B0CF2D-140D-9840-88F2-9992E2C7F222}" srcOrd="2" destOrd="0" presId="urn:microsoft.com/office/officeart/2005/8/layout/default"/>
    <dgm:cxn modelId="{2A94BF0E-1730-4643-85A3-479A1C73BF08}" type="presParOf" srcId="{12A4B95D-7F22-FA46-8869-5B5A178D9680}" destId="{3AD03244-F5DF-8441-8B42-7032DD503817}" srcOrd="3" destOrd="0" presId="urn:microsoft.com/office/officeart/2005/8/layout/default"/>
    <dgm:cxn modelId="{B7B4CBC5-5FE8-DF4F-861D-417107187402}" type="presParOf" srcId="{12A4B95D-7F22-FA46-8869-5B5A178D9680}" destId="{00A90FC2-7D9E-694F-843B-837E149D90A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6787A1-C89A-EA42-A05F-9890F5DEEAA1}"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tr-TR"/>
        </a:p>
      </dgm:t>
    </dgm:pt>
    <dgm:pt modelId="{FCE48F67-6DF5-C747-AC42-7531232A5E6B}">
      <dgm:prSet/>
      <dgm:spPr/>
      <dgm:t>
        <a:bodyPr/>
        <a:lstStyle/>
        <a:p>
          <a:r>
            <a:rPr lang="tr-TR" dirty="0"/>
            <a:t>Varlık Felsefesi (Ontoloji)</a:t>
          </a:r>
        </a:p>
      </dgm:t>
    </dgm:pt>
    <dgm:pt modelId="{3D205E10-84BD-9D40-8904-A242AC895709}" type="parTrans" cxnId="{E215BE22-32F2-B64B-BAAB-8FDDEEAFA30A}">
      <dgm:prSet/>
      <dgm:spPr/>
      <dgm:t>
        <a:bodyPr/>
        <a:lstStyle/>
        <a:p>
          <a:endParaRPr lang="tr-TR"/>
        </a:p>
      </dgm:t>
    </dgm:pt>
    <dgm:pt modelId="{39FFACB6-4F55-8C45-935A-94C971D3E224}" type="sibTrans" cxnId="{E215BE22-32F2-B64B-BAAB-8FDDEEAFA30A}">
      <dgm:prSet/>
      <dgm:spPr/>
      <dgm:t>
        <a:bodyPr/>
        <a:lstStyle/>
        <a:p>
          <a:endParaRPr lang="tr-TR"/>
        </a:p>
      </dgm:t>
    </dgm:pt>
    <dgm:pt modelId="{F5161238-826C-2949-BB4D-99C44BAD0980}">
      <dgm:prSet/>
      <dgm:spPr/>
      <dgm:t>
        <a:bodyPr/>
        <a:lstStyle/>
        <a:p>
          <a:r>
            <a:rPr lang="tr-TR" dirty="0"/>
            <a:t>Var olanı ve onun mahiyetini inceler. Felsefenin, var olanla var olabilecekleri irdeleyen bir disiplin alanıdır. </a:t>
          </a:r>
        </a:p>
      </dgm:t>
    </dgm:pt>
    <dgm:pt modelId="{6379322C-61DE-5B4B-A6A8-E8680C644CC6}" type="parTrans" cxnId="{F9AFE983-C6A1-0841-9C28-817A9057EE2E}">
      <dgm:prSet/>
      <dgm:spPr/>
      <dgm:t>
        <a:bodyPr/>
        <a:lstStyle/>
        <a:p>
          <a:endParaRPr lang="tr-TR"/>
        </a:p>
      </dgm:t>
    </dgm:pt>
    <dgm:pt modelId="{CEF60038-0BB2-BC4E-821B-5FD9140F5242}" type="sibTrans" cxnId="{F9AFE983-C6A1-0841-9C28-817A9057EE2E}">
      <dgm:prSet/>
      <dgm:spPr/>
      <dgm:t>
        <a:bodyPr/>
        <a:lstStyle/>
        <a:p>
          <a:endParaRPr lang="tr-TR"/>
        </a:p>
      </dgm:t>
    </dgm:pt>
    <dgm:pt modelId="{7E35F8B7-7B8E-014E-B8F1-DCE6F4E58E9E}">
      <dgm:prSet/>
      <dgm:spPr/>
      <dgm:t>
        <a:bodyPr/>
        <a:lstStyle/>
        <a:p>
          <a:r>
            <a:rPr lang="tr-TR" dirty="0"/>
            <a:t>Ontoloji, yaşamın değişen yanları bir kenara bırakıldığında, «değişmeden kalan öz\gerçeklik nedir» sorunuyla ilgilidir. </a:t>
          </a:r>
        </a:p>
      </dgm:t>
    </dgm:pt>
    <dgm:pt modelId="{7B694C24-7608-B24D-9C27-5DE5F1346076}" type="parTrans" cxnId="{11348F77-1432-7146-9D46-B012B5DE71C6}">
      <dgm:prSet/>
      <dgm:spPr/>
      <dgm:t>
        <a:bodyPr/>
        <a:lstStyle/>
        <a:p>
          <a:endParaRPr lang="tr-TR"/>
        </a:p>
      </dgm:t>
    </dgm:pt>
    <dgm:pt modelId="{446888BE-76DB-3746-8A4C-753CEDC32E71}" type="sibTrans" cxnId="{11348F77-1432-7146-9D46-B012B5DE71C6}">
      <dgm:prSet/>
      <dgm:spPr/>
      <dgm:t>
        <a:bodyPr/>
        <a:lstStyle/>
        <a:p>
          <a:endParaRPr lang="tr-TR"/>
        </a:p>
      </dgm:t>
    </dgm:pt>
    <dgm:pt modelId="{702541C4-7866-2240-88FF-A1300C4685B3}">
      <dgm:prSet/>
      <dgm:spPr/>
      <dgm:t>
        <a:bodyPr/>
        <a:lstStyle/>
        <a:p>
          <a:r>
            <a:rPr lang="tr-TR" dirty="0"/>
            <a:t>Bu disiplin alanında gerçek, insan, ruh, varlık, yokluk, Tanrı nedir? İnsanın evrendeki yeri nedir? vb. sorulara yanıt verilmeye çalışılmaktadır.</a:t>
          </a:r>
        </a:p>
      </dgm:t>
    </dgm:pt>
    <dgm:pt modelId="{113EB3AB-25D1-5246-A970-62C517EB3293}" type="parTrans" cxnId="{5D46B5B2-843D-0444-89C3-CF80429CE2D7}">
      <dgm:prSet/>
      <dgm:spPr/>
      <dgm:t>
        <a:bodyPr/>
        <a:lstStyle/>
        <a:p>
          <a:endParaRPr lang="tr-TR"/>
        </a:p>
      </dgm:t>
    </dgm:pt>
    <dgm:pt modelId="{97AEB355-3BCE-2B47-9949-B0A1614445B1}" type="sibTrans" cxnId="{5D46B5B2-843D-0444-89C3-CF80429CE2D7}">
      <dgm:prSet/>
      <dgm:spPr/>
      <dgm:t>
        <a:bodyPr/>
        <a:lstStyle/>
        <a:p>
          <a:endParaRPr lang="tr-TR"/>
        </a:p>
      </dgm:t>
    </dgm:pt>
    <dgm:pt modelId="{36A0D0EE-3D08-074E-930F-8BAC2D056EDB}" type="pres">
      <dgm:prSet presAssocID="{6F6787A1-C89A-EA42-A05F-9890F5DEEAA1}" presName="linear" presStyleCnt="0">
        <dgm:presLayoutVars>
          <dgm:animLvl val="lvl"/>
          <dgm:resizeHandles val="exact"/>
        </dgm:presLayoutVars>
      </dgm:prSet>
      <dgm:spPr/>
    </dgm:pt>
    <dgm:pt modelId="{F0B483C3-2DD7-3D4B-B66B-B9817FDFF07E}" type="pres">
      <dgm:prSet presAssocID="{FCE48F67-6DF5-C747-AC42-7531232A5E6B}" presName="parentText" presStyleLbl="node1" presStyleIdx="0" presStyleCnt="1">
        <dgm:presLayoutVars>
          <dgm:chMax val="0"/>
          <dgm:bulletEnabled val="1"/>
        </dgm:presLayoutVars>
      </dgm:prSet>
      <dgm:spPr/>
    </dgm:pt>
    <dgm:pt modelId="{F6F03399-5E00-F646-8C9C-C6EE6125BBDA}" type="pres">
      <dgm:prSet presAssocID="{FCE48F67-6DF5-C747-AC42-7531232A5E6B}" presName="childText" presStyleLbl="revTx" presStyleIdx="0" presStyleCnt="1" custLinFactNeighborX="-12386" custLinFactNeighborY="-5709">
        <dgm:presLayoutVars>
          <dgm:bulletEnabled val="1"/>
        </dgm:presLayoutVars>
      </dgm:prSet>
      <dgm:spPr/>
    </dgm:pt>
  </dgm:ptLst>
  <dgm:cxnLst>
    <dgm:cxn modelId="{E215BE22-32F2-B64B-BAAB-8FDDEEAFA30A}" srcId="{6F6787A1-C89A-EA42-A05F-9890F5DEEAA1}" destId="{FCE48F67-6DF5-C747-AC42-7531232A5E6B}" srcOrd="0" destOrd="0" parTransId="{3D205E10-84BD-9D40-8904-A242AC895709}" sibTransId="{39FFACB6-4F55-8C45-935A-94C971D3E224}"/>
    <dgm:cxn modelId="{17A3FF3E-2FCD-6842-828E-30787807738A}" type="presOf" srcId="{702541C4-7866-2240-88FF-A1300C4685B3}" destId="{F6F03399-5E00-F646-8C9C-C6EE6125BBDA}" srcOrd="0" destOrd="2" presId="urn:microsoft.com/office/officeart/2005/8/layout/vList2"/>
    <dgm:cxn modelId="{11348F77-1432-7146-9D46-B012B5DE71C6}" srcId="{FCE48F67-6DF5-C747-AC42-7531232A5E6B}" destId="{7E35F8B7-7B8E-014E-B8F1-DCE6F4E58E9E}" srcOrd="1" destOrd="0" parTransId="{7B694C24-7608-B24D-9C27-5DE5F1346076}" sibTransId="{446888BE-76DB-3746-8A4C-753CEDC32E71}"/>
    <dgm:cxn modelId="{F9AFE983-C6A1-0841-9C28-817A9057EE2E}" srcId="{FCE48F67-6DF5-C747-AC42-7531232A5E6B}" destId="{F5161238-826C-2949-BB4D-99C44BAD0980}" srcOrd="0" destOrd="0" parTransId="{6379322C-61DE-5B4B-A6A8-E8680C644CC6}" sibTransId="{CEF60038-0BB2-BC4E-821B-5FD9140F5242}"/>
    <dgm:cxn modelId="{DA134E98-1EFB-1249-AA52-EAA173EB004D}" type="presOf" srcId="{6F6787A1-C89A-EA42-A05F-9890F5DEEAA1}" destId="{36A0D0EE-3D08-074E-930F-8BAC2D056EDB}" srcOrd="0" destOrd="0" presId="urn:microsoft.com/office/officeart/2005/8/layout/vList2"/>
    <dgm:cxn modelId="{8E08F89B-979E-3C4B-ABB1-152EE1100F81}" type="presOf" srcId="{F5161238-826C-2949-BB4D-99C44BAD0980}" destId="{F6F03399-5E00-F646-8C9C-C6EE6125BBDA}" srcOrd="0" destOrd="0" presId="urn:microsoft.com/office/officeart/2005/8/layout/vList2"/>
    <dgm:cxn modelId="{5D46B5B2-843D-0444-89C3-CF80429CE2D7}" srcId="{FCE48F67-6DF5-C747-AC42-7531232A5E6B}" destId="{702541C4-7866-2240-88FF-A1300C4685B3}" srcOrd="2" destOrd="0" parTransId="{113EB3AB-25D1-5246-A970-62C517EB3293}" sibTransId="{97AEB355-3BCE-2B47-9949-B0A1614445B1}"/>
    <dgm:cxn modelId="{A8BD28B4-131C-5E4B-B89E-A59DC8AF026F}" type="presOf" srcId="{FCE48F67-6DF5-C747-AC42-7531232A5E6B}" destId="{F0B483C3-2DD7-3D4B-B66B-B9817FDFF07E}" srcOrd="0" destOrd="0" presId="urn:microsoft.com/office/officeart/2005/8/layout/vList2"/>
    <dgm:cxn modelId="{FE1EC5E4-295D-D14A-BDB2-71B5B7DEE00B}" type="presOf" srcId="{7E35F8B7-7B8E-014E-B8F1-DCE6F4E58E9E}" destId="{F6F03399-5E00-F646-8C9C-C6EE6125BBDA}" srcOrd="0" destOrd="1" presId="urn:microsoft.com/office/officeart/2005/8/layout/vList2"/>
    <dgm:cxn modelId="{8095C12F-7F5B-A448-B55A-3E4A67854EAA}" type="presParOf" srcId="{36A0D0EE-3D08-074E-930F-8BAC2D056EDB}" destId="{F0B483C3-2DD7-3D4B-B66B-B9817FDFF07E}" srcOrd="0" destOrd="0" presId="urn:microsoft.com/office/officeart/2005/8/layout/vList2"/>
    <dgm:cxn modelId="{AE24C6F2-44DA-5A4C-A801-6B6768338C33}" type="presParOf" srcId="{36A0D0EE-3D08-074E-930F-8BAC2D056EDB}" destId="{F6F03399-5E00-F646-8C9C-C6EE6125BBD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6787A1-C89A-EA42-A05F-9890F5DEEAA1}"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tr-TR"/>
        </a:p>
      </dgm:t>
    </dgm:pt>
    <dgm:pt modelId="{FCE48F67-6DF5-C747-AC42-7531232A5E6B}">
      <dgm:prSet/>
      <dgm:spPr/>
      <dgm:t>
        <a:bodyPr/>
        <a:lstStyle/>
        <a:p>
          <a:r>
            <a:rPr lang="tr-TR" dirty="0"/>
            <a:t>Bilgi Felsefesi (Epistemoloji)</a:t>
          </a:r>
        </a:p>
      </dgm:t>
    </dgm:pt>
    <dgm:pt modelId="{3D205E10-84BD-9D40-8904-A242AC895709}" type="parTrans" cxnId="{E215BE22-32F2-B64B-BAAB-8FDDEEAFA30A}">
      <dgm:prSet/>
      <dgm:spPr/>
      <dgm:t>
        <a:bodyPr/>
        <a:lstStyle/>
        <a:p>
          <a:endParaRPr lang="tr-TR"/>
        </a:p>
      </dgm:t>
    </dgm:pt>
    <dgm:pt modelId="{39FFACB6-4F55-8C45-935A-94C971D3E224}" type="sibTrans" cxnId="{E215BE22-32F2-B64B-BAAB-8FDDEEAFA30A}">
      <dgm:prSet/>
      <dgm:spPr/>
      <dgm:t>
        <a:bodyPr/>
        <a:lstStyle/>
        <a:p>
          <a:endParaRPr lang="tr-TR"/>
        </a:p>
      </dgm:t>
    </dgm:pt>
    <dgm:pt modelId="{F5161238-826C-2949-BB4D-99C44BAD0980}">
      <dgm:prSet/>
      <dgm:spPr/>
      <dgm:t>
        <a:bodyPr/>
        <a:lstStyle/>
        <a:p>
          <a:r>
            <a:rPr lang="tr-TR" altLang="tr-TR" u="none" dirty="0">
              <a:latin typeface="Arial" panose="020B0604020202020204" pitchFamily="34" charset="0"/>
            </a:rPr>
            <a:t>Felsefenin, bilgi sorunuyla ilgilenen alanıdır. Bu alanda bilginin ne olduğu, bilginin kaynağı, doğru, yanlış, bilinemez, mutlak ya da göreceli oluşu, türlerinin neler olduğu gibi sorulara yanıt aranmaktadır. </a:t>
          </a:r>
          <a:endParaRPr lang="tr-TR" u="none" dirty="0"/>
        </a:p>
      </dgm:t>
    </dgm:pt>
    <dgm:pt modelId="{6379322C-61DE-5B4B-A6A8-E8680C644CC6}" type="parTrans" cxnId="{F9AFE983-C6A1-0841-9C28-817A9057EE2E}">
      <dgm:prSet/>
      <dgm:spPr/>
      <dgm:t>
        <a:bodyPr/>
        <a:lstStyle/>
        <a:p>
          <a:endParaRPr lang="tr-TR"/>
        </a:p>
      </dgm:t>
    </dgm:pt>
    <dgm:pt modelId="{CEF60038-0BB2-BC4E-821B-5FD9140F5242}" type="sibTrans" cxnId="{F9AFE983-C6A1-0841-9C28-817A9057EE2E}">
      <dgm:prSet/>
      <dgm:spPr/>
      <dgm:t>
        <a:bodyPr/>
        <a:lstStyle/>
        <a:p>
          <a:endParaRPr lang="tr-TR"/>
        </a:p>
      </dgm:t>
    </dgm:pt>
    <dgm:pt modelId="{0A5331ED-560F-5343-9A43-A6EB66022EFF}">
      <dgm:prSet/>
      <dgm:spPr/>
      <dgm:t>
        <a:bodyPr/>
        <a:lstStyle/>
        <a:p>
          <a:r>
            <a:rPr lang="tr-TR" altLang="tr-TR" u="none" dirty="0">
              <a:latin typeface="Arial" panose="020B0604020202020204" pitchFamily="34" charset="0"/>
            </a:rPr>
            <a:t>Bilme, özne ile nesnesi arasında bir bağ kurmadır ve bu etkinlik sonucu da ortaya bilgi konur. Burada özne, insanı; nesne ise evrendeki her şeyi karşılamaktadır. </a:t>
          </a:r>
          <a:endParaRPr lang="tr-TR" u="none" dirty="0"/>
        </a:p>
      </dgm:t>
    </dgm:pt>
    <dgm:pt modelId="{5152BD0E-65A6-5540-BE73-0B5025D9276E}" type="parTrans" cxnId="{D73F1901-E732-654B-9B7D-580E863E8523}">
      <dgm:prSet/>
      <dgm:spPr/>
      <dgm:t>
        <a:bodyPr/>
        <a:lstStyle/>
        <a:p>
          <a:endParaRPr lang="tr-TR"/>
        </a:p>
      </dgm:t>
    </dgm:pt>
    <dgm:pt modelId="{454D462A-2363-624B-8138-DB7EBC2DFA6A}" type="sibTrans" cxnId="{D73F1901-E732-654B-9B7D-580E863E8523}">
      <dgm:prSet/>
      <dgm:spPr/>
      <dgm:t>
        <a:bodyPr/>
        <a:lstStyle/>
        <a:p>
          <a:endParaRPr lang="tr-TR"/>
        </a:p>
      </dgm:t>
    </dgm:pt>
    <dgm:pt modelId="{5DAB5259-9194-BD4B-A946-F7ECE7A392E1}">
      <dgm:prSet/>
      <dgm:spPr/>
      <dgm:t>
        <a:bodyPr/>
        <a:lstStyle/>
        <a:p>
          <a:r>
            <a:rPr lang="tr-TR" altLang="tr-TR" u="none" dirty="0">
              <a:latin typeface="Arial" panose="020B0604020202020204" pitchFamily="34" charset="0"/>
            </a:rPr>
            <a:t>Üzerinde durulan önemli bir nokta, bilginin belirleyicisinin özne mi, nesne mi, yoksa her ikisinin mi olduğu veya bunların dışında bilginin bir başka kaynaktan mı geldiğidir. </a:t>
          </a:r>
          <a:endParaRPr lang="tr-TR" u="none" dirty="0"/>
        </a:p>
      </dgm:t>
    </dgm:pt>
    <dgm:pt modelId="{63974D5C-3953-3A41-BB6D-F9CBE5307E10}" type="parTrans" cxnId="{4E743A36-D4E7-E94B-872F-03CA6B27B26D}">
      <dgm:prSet/>
      <dgm:spPr/>
      <dgm:t>
        <a:bodyPr/>
        <a:lstStyle/>
        <a:p>
          <a:endParaRPr lang="tr-TR"/>
        </a:p>
      </dgm:t>
    </dgm:pt>
    <dgm:pt modelId="{EE92F379-7018-294F-AE37-88DA5B7A7517}" type="sibTrans" cxnId="{4E743A36-D4E7-E94B-872F-03CA6B27B26D}">
      <dgm:prSet/>
      <dgm:spPr/>
      <dgm:t>
        <a:bodyPr/>
        <a:lstStyle/>
        <a:p>
          <a:endParaRPr lang="tr-TR"/>
        </a:p>
      </dgm:t>
    </dgm:pt>
    <dgm:pt modelId="{36A0D0EE-3D08-074E-930F-8BAC2D056EDB}" type="pres">
      <dgm:prSet presAssocID="{6F6787A1-C89A-EA42-A05F-9890F5DEEAA1}" presName="linear" presStyleCnt="0">
        <dgm:presLayoutVars>
          <dgm:animLvl val="lvl"/>
          <dgm:resizeHandles val="exact"/>
        </dgm:presLayoutVars>
      </dgm:prSet>
      <dgm:spPr/>
    </dgm:pt>
    <dgm:pt modelId="{F0B483C3-2DD7-3D4B-B66B-B9817FDFF07E}" type="pres">
      <dgm:prSet presAssocID="{FCE48F67-6DF5-C747-AC42-7531232A5E6B}" presName="parentText" presStyleLbl="node1" presStyleIdx="0" presStyleCnt="1">
        <dgm:presLayoutVars>
          <dgm:chMax val="0"/>
          <dgm:bulletEnabled val="1"/>
        </dgm:presLayoutVars>
      </dgm:prSet>
      <dgm:spPr/>
    </dgm:pt>
    <dgm:pt modelId="{F6F03399-5E00-F646-8C9C-C6EE6125BBDA}" type="pres">
      <dgm:prSet presAssocID="{FCE48F67-6DF5-C747-AC42-7531232A5E6B}" presName="childText" presStyleLbl="revTx" presStyleIdx="0" presStyleCnt="1" custLinFactNeighborX="-12386" custLinFactNeighborY="-5709">
        <dgm:presLayoutVars>
          <dgm:bulletEnabled val="1"/>
        </dgm:presLayoutVars>
      </dgm:prSet>
      <dgm:spPr/>
    </dgm:pt>
  </dgm:ptLst>
  <dgm:cxnLst>
    <dgm:cxn modelId="{D73F1901-E732-654B-9B7D-580E863E8523}" srcId="{FCE48F67-6DF5-C747-AC42-7531232A5E6B}" destId="{0A5331ED-560F-5343-9A43-A6EB66022EFF}" srcOrd="1" destOrd="0" parTransId="{5152BD0E-65A6-5540-BE73-0B5025D9276E}" sibTransId="{454D462A-2363-624B-8138-DB7EBC2DFA6A}"/>
    <dgm:cxn modelId="{E215BE22-32F2-B64B-BAAB-8FDDEEAFA30A}" srcId="{6F6787A1-C89A-EA42-A05F-9890F5DEEAA1}" destId="{FCE48F67-6DF5-C747-AC42-7531232A5E6B}" srcOrd="0" destOrd="0" parTransId="{3D205E10-84BD-9D40-8904-A242AC895709}" sibTransId="{39FFACB6-4F55-8C45-935A-94C971D3E224}"/>
    <dgm:cxn modelId="{4E743A36-D4E7-E94B-872F-03CA6B27B26D}" srcId="{FCE48F67-6DF5-C747-AC42-7531232A5E6B}" destId="{5DAB5259-9194-BD4B-A946-F7ECE7A392E1}" srcOrd="2" destOrd="0" parTransId="{63974D5C-3953-3A41-BB6D-F9CBE5307E10}" sibTransId="{EE92F379-7018-294F-AE37-88DA5B7A7517}"/>
    <dgm:cxn modelId="{3BAEA449-6BC1-CE44-AE67-F8EA315DBEEA}" type="presOf" srcId="{0A5331ED-560F-5343-9A43-A6EB66022EFF}" destId="{F6F03399-5E00-F646-8C9C-C6EE6125BBDA}" srcOrd="0" destOrd="1" presId="urn:microsoft.com/office/officeart/2005/8/layout/vList2"/>
    <dgm:cxn modelId="{440AFF67-7A21-AA47-8F26-FF22F1231CFF}" type="presOf" srcId="{5DAB5259-9194-BD4B-A946-F7ECE7A392E1}" destId="{F6F03399-5E00-F646-8C9C-C6EE6125BBDA}" srcOrd="0" destOrd="2" presId="urn:microsoft.com/office/officeart/2005/8/layout/vList2"/>
    <dgm:cxn modelId="{F9AFE983-C6A1-0841-9C28-817A9057EE2E}" srcId="{FCE48F67-6DF5-C747-AC42-7531232A5E6B}" destId="{F5161238-826C-2949-BB4D-99C44BAD0980}" srcOrd="0" destOrd="0" parTransId="{6379322C-61DE-5B4B-A6A8-E8680C644CC6}" sibTransId="{CEF60038-0BB2-BC4E-821B-5FD9140F5242}"/>
    <dgm:cxn modelId="{DA134E98-1EFB-1249-AA52-EAA173EB004D}" type="presOf" srcId="{6F6787A1-C89A-EA42-A05F-9890F5DEEAA1}" destId="{36A0D0EE-3D08-074E-930F-8BAC2D056EDB}" srcOrd="0" destOrd="0" presId="urn:microsoft.com/office/officeart/2005/8/layout/vList2"/>
    <dgm:cxn modelId="{8E08F89B-979E-3C4B-ABB1-152EE1100F81}" type="presOf" srcId="{F5161238-826C-2949-BB4D-99C44BAD0980}" destId="{F6F03399-5E00-F646-8C9C-C6EE6125BBDA}" srcOrd="0" destOrd="0" presId="urn:microsoft.com/office/officeart/2005/8/layout/vList2"/>
    <dgm:cxn modelId="{A8BD28B4-131C-5E4B-B89E-A59DC8AF026F}" type="presOf" srcId="{FCE48F67-6DF5-C747-AC42-7531232A5E6B}" destId="{F0B483C3-2DD7-3D4B-B66B-B9817FDFF07E}" srcOrd="0" destOrd="0" presId="urn:microsoft.com/office/officeart/2005/8/layout/vList2"/>
    <dgm:cxn modelId="{8095C12F-7F5B-A448-B55A-3E4A67854EAA}" type="presParOf" srcId="{36A0D0EE-3D08-074E-930F-8BAC2D056EDB}" destId="{F0B483C3-2DD7-3D4B-B66B-B9817FDFF07E}" srcOrd="0" destOrd="0" presId="urn:microsoft.com/office/officeart/2005/8/layout/vList2"/>
    <dgm:cxn modelId="{AE24C6F2-44DA-5A4C-A801-6B6768338C33}" type="presParOf" srcId="{36A0D0EE-3D08-074E-930F-8BAC2D056EDB}" destId="{F6F03399-5E00-F646-8C9C-C6EE6125BBD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6787A1-C89A-EA42-A05F-9890F5DEEAA1}"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tr-TR"/>
        </a:p>
      </dgm:t>
    </dgm:pt>
    <dgm:pt modelId="{FCE48F67-6DF5-C747-AC42-7531232A5E6B}">
      <dgm:prSet/>
      <dgm:spPr/>
      <dgm:t>
        <a:bodyPr/>
        <a:lstStyle/>
        <a:p>
          <a:r>
            <a:rPr lang="tr-TR" dirty="0"/>
            <a:t>Değerler Felsefesi (</a:t>
          </a:r>
          <a:r>
            <a:rPr lang="tr-TR" dirty="0" err="1"/>
            <a:t>Aksiyoloji</a:t>
          </a:r>
          <a:r>
            <a:rPr lang="tr-TR" dirty="0"/>
            <a:t>)</a:t>
          </a:r>
        </a:p>
      </dgm:t>
    </dgm:pt>
    <dgm:pt modelId="{3D205E10-84BD-9D40-8904-A242AC895709}" type="parTrans" cxnId="{E215BE22-32F2-B64B-BAAB-8FDDEEAFA30A}">
      <dgm:prSet/>
      <dgm:spPr/>
      <dgm:t>
        <a:bodyPr/>
        <a:lstStyle/>
        <a:p>
          <a:endParaRPr lang="tr-TR"/>
        </a:p>
      </dgm:t>
    </dgm:pt>
    <dgm:pt modelId="{39FFACB6-4F55-8C45-935A-94C971D3E224}" type="sibTrans" cxnId="{E215BE22-32F2-B64B-BAAB-8FDDEEAFA30A}">
      <dgm:prSet/>
      <dgm:spPr/>
      <dgm:t>
        <a:bodyPr/>
        <a:lstStyle/>
        <a:p>
          <a:endParaRPr lang="tr-TR"/>
        </a:p>
      </dgm:t>
    </dgm:pt>
    <dgm:pt modelId="{F5161238-826C-2949-BB4D-99C44BAD0980}">
      <dgm:prSet/>
      <dgm:spPr/>
      <dgm:t>
        <a:bodyPr/>
        <a:lstStyle/>
        <a:p>
          <a:r>
            <a:rPr lang="tr-TR" altLang="tr-TR" u="none" dirty="0" err="1">
              <a:latin typeface="Arial" panose="020B0604020202020204" pitchFamily="34" charset="0"/>
            </a:rPr>
            <a:t>Aksiyoloji</a:t>
          </a:r>
          <a:r>
            <a:rPr lang="tr-TR" altLang="tr-TR" u="none" dirty="0">
              <a:latin typeface="Arial" panose="020B0604020202020204" pitchFamily="34" charset="0"/>
            </a:rPr>
            <a:t>, insanlar tarafından oluşturulan tüm değerleri kapsamaktadır. </a:t>
          </a:r>
          <a:endParaRPr lang="tr-TR" u="none" dirty="0"/>
        </a:p>
      </dgm:t>
    </dgm:pt>
    <dgm:pt modelId="{6379322C-61DE-5B4B-A6A8-E8680C644CC6}" type="parTrans" cxnId="{F9AFE983-C6A1-0841-9C28-817A9057EE2E}">
      <dgm:prSet/>
      <dgm:spPr/>
      <dgm:t>
        <a:bodyPr/>
        <a:lstStyle/>
        <a:p>
          <a:endParaRPr lang="tr-TR"/>
        </a:p>
      </dgm:t>
    </dgm:pt>
    <dgm:pt modelId="{CEF60038-0BB2-BC4E-821B-5FD9140F5242}" type="sibTrans" cxnId="{F9AFE983-C6A1-0841-9C28-817A9057EE2E}">
      <dgm:prSet/>
      <dgm:spPr/>
      <dgm:t>
        <a:bodyPr/>
        <a:lstStyle/>
        <a:p>
          <a:endParaRPr lang="tr-TR"/>
        </a:p>
      </dgm:t>
    </dgm:pt>
    <dgm:pt modelId="{79FB2D91-61F7-5D45-B76F-AC4EF7B0CB2E}">
      <dgm:prSet/>
      <dgm:spPr/>
      <dgm:t>
        <a:bodyPr/>
        <a:lstStyle/>
        <a:p>
          <a:r>
            <a:rPr lang="tr-TR" altLang="tr-TR" u="none" dirty="0">
              <a:latin typeface="Arial" panose="020B0604020202020204" pitchFamily="34" charset="0"/>
            </a:rPr>
            <a:t>Değerler, insanlığın evrensel sorunlarından biri olup insanların iyi-kötü, doğru-yanlış, güzel-çirkin vb. gibi tercihler yapmakta kullandıkları ölçütler olmakta, önem verileni ve tercih edileni ifade etmektedirler. </a:t>
          </a:r>
          <a:endParaRPr lang="tr-TR" u="none" dirty="0"/>
        </a:p>
      </dgm:t>
    </dgm:pt>
    <dgm:pt modelId="{7A2AD876-F7ED-9D47-A6C1-2175D0ADE1BB}" type="parTrans" cxnId="{1CC3D4CE-ADAB-2C4E-B821-5A3F6922314C}">
      <dgm:prSet/>
      <dgm:spPr/>
      <dgm:t>
        <a:bodyPr/>
        <a:lstStyle/>
        <a:p>
          <a:endParaRPr lang="tr-TR"/>
        </a:p>
      </dgm:t>
    </dgm:pt>
    <dgm:pt modelId="{995A9A15-CD65-754C-ABDE-520495F0FFC7}" type="sibTrans" cxnId="{1CC3D4CE-ADAB-2C4E-B821-5A3F6922314C}">
      <dgm:prSet/>
      <dgm:spPr/>
      <dgm:t>
        <a:bodyPr/>
        <a:lstStyle/>
        <a:p>
          <a:endParaRPr lang="tr-TR"/>
        </a:p>
      </dgm:t>
    </dgm:pt>
    <dgm:pt modelId="{5933464F-36FF-104F-8424-08F6E900AB54}">
      <dgm:prSet/>
      <dgm:spPr/>
      <dgm:t>
        <a:bodyPr/>
        <a:lstStyle/>
        <a:p>
          <a:r>
            <a:rPr lang="tr-TR" altLang="tr-TR" u="none" dirty="0">
              <a:latin typeface="Arial" panose="020B0604020202020204" pitchFamily="34" charset="0"/>
            </a:rPr>
            <a:t>Değerler, insanların eylemlerine yön veren düşünce sistemleridir. </a:t>
          </a:r>
          <a:endParaRPr lang="tr-TR" u="none" dirty="0"/>
        </a:p>
      </dgm:t>
    </dgm:pt>
    <dgm:pt modelId="{57DC1C62-2244-6244-9F4A-AFFB474B5B55}" type="parTrans" cxnId="{E1E464B9-272B-9743-944E-62CA3F7597B3}">
      <dgm:prSet/>
      <dgm:spPr/>
      <dgm:t>
        <a:bodyPr/>
        <a:lstStyle/>
        <a:p>
          <a:endParaRPr lang="tr-TR"/>
        </a:p>
      </dgm:t>
    </dgm:pt>
    <dgm:pt modelId="{4D0617EE-9C0E-AB4B-B177-09DEFF062CCF}" type="sibTrans" cxnId="{E1E464B9-272B-9743-944E-62CA3F7597B3}">
      <dgm:prSet/>
      <dgm:spPr/>
      <dgm:t>
        <a:bodyPr/>
        <a:lstStyle/>
        <a:p>
          <a:endParaRPr lang="tr-TR"/>
        </a:p>
      </dgm:t>
    </dgm:pt>
    <dgm:pt modelId="{D3052758-4A23-8542-A2D2-A9C63E7B5C66}">
      <dgm:prSet/>
      <dgm:spPr/>
      <dgm:t>
        <a:bodyPr/>
        <a:lstStyle/>
        <a:p>
          <a:r>
            <a:rPr lang="tr-TR" altLang="tr-TR" u="none" dirty="0" err="1">
              <a:latin typeface="Arial" panose="020B0604020202020204" pitchFamily="34" charset="0"/>
            </a:rPr>
            <a:t>Aksiyoloji</a:t>
          </a:r>
          <a:r>
            <a:rPr lang="tr-TR" altLang="tr-TR" u="none" dirty="0">
              <a:latin typeface="Arial" panose="020B0604020202020204" pitchFamily="34" charset="0"/>
            </a:rPr>
            <a:t>, değerlerin kaynağını, oluşumunu, değişip değişmeyeceğini, evrensel ya da göreceli, öznel ya da nesnel, bireysel ya da toplumsal oluşunu açıklamaya çalışırken değerlerde bir öncelik sıralaması olup olmadığını incelemektedir. </a:t>
          </a:r>
          <a:endParaRPr lang="tr-TR" u="none" dirty="0"/>
        </a:p>
      </dgm:t>
    </dgm:pt>
    <dgm:pt modelId="{F4E5F2E8-CB2D-554F-BA4F-37CC51EAE506}" type="parTrans" cxnId="{BEA6B28E-1B23-7B47-9479-C61BD6C5F0A8}">
      <dgm:prSet/>
      <dgm:spPr/>
      <dgm:t>
        <a:bodyPr/>
        <a:lstStyle/>
        <a:p>
          <a:endParaRPr lang="tr-TR"/>
        </a:p>
      </dgm:t>
    </dgm:pt>
    <dgm:pt modelId="{BC121E8E-7AAE-4642-90C9-627228D30842}" type="sibTrans" cxnId="{BEA6B28E-1B23-7B47-9479-C61BD6C5F0A8}">
      <dgm:prSet/>
      <dgm:spPr/>
      <dgm:t>
        <a:bodyPr/>
        <a:lstStyle/>
        <a:p>
          <a:endParaRPr lang="tr-TR"/>
        </a:p>
      </dgm:t>
    </dgm:pt>
    <dgm:pt modelId="{36A0D0EE-3D08-074E-930F-8BAC2D056EDB}" type="pres">
      <dgm:prSet presAssocID="{6F6787A1-C89A-EA42-A05F-9890F5DEEAA1}" presName="linear" presStyleCnt="0">
        <dgm:presLayoutVars>
          <dgm:animLvl val="lvl"/>
          <dgm:resizeHandles val="exact"/>
        </dgm:presLayoutVars>
      </dgm:prSet>
      <dgm:spPr/>
    </dgm:pt>
    <dgm:pt modelId="{F0B483C3-2DD7-3D4B-B66B-B9817FDFF07E}" type="pres">
      <dgm:prSet presAssocID="{FCE48F67-6DF5-C747-AC42-7531232A5E6B}" presName="parentText" presStyleLbl="node1" presStyleIdx="0" presStyleCnt="1">
        <dgm:presLayoutVars>
          <dgm:chMax val="0"/>
          <dgm:bulletEnabled val="1"/>
        </dgm:presLayoutVars>
      </dgm:prSet>
      <dgm:spPr/>
    </dgm:pt>
    <dgm:pt modelId="{F6F03399-5E00-F646-8C9C-C6EE6125BBDA}" type="pres">
      <dgm:prSet presAssocID="{FCE48F67-6DF5-C747-AC42-7531232A5E6B}" presName="childText" presStyleLbl="revTx" presStyleIdx="0" presStyleCnt="1" custLinFactNeighborX="-12386" custLinFactNeighborY="-5709">
        <dgm:presLayoutVars>
          <dgm:bulletEnabled val="1"/>
        </dgm:presLayoutVars>
      </dgm:prSet>
      <dgm:spPr/>
    </dgm:pt>
  </dgm:ptLst>
  <dgm:cxnLst>
    <dgm:cxn modelId="{ABE6E406-EB77-8A4C-95B6-08E27FE627B5}" type="presOf" srcId="{79FB2D91-61F7-5D45-B76F-AC4EF7B0CB2E}" destId="{F6F03399-5E00-F646-8C9C-C6EE6125BBDA}" srcOrd="0" destOrd="1" presId="urn:microsoft.com/office/officeart/2005/8/layout/vList2"/>
    <dgm:cxn modelId="{E0C47C1C-84A2-874E-9C1C-6D8EDEEBA73A}" type="presOf" srcId="{5933464F-36FF-104F-8424-08F6E900AB54}" destId="{F6F03399-5E00-F646-8C9C-C6EE6125BBDA}" srcOrd="0" destOrd="2" presId="urn:microsoft.com/office/officeart/2005/8/layout/vList2"/>
    <dgm:cxn modelId="{E215BE22-32F2-B64B-BAAB-8FDDEEAFA30A}" srcId="{6F6787A1-C89A-EA42-A05F-9890F5DEEAA1}" destId="{FCE48F67-6DF5-C747-AC42-7531232A5E6B}" srcOrd="0" destOrd="0" parTransId="{3D205E10-84BD-9D40-8904-A242AC895709}" sibTransId="{39FFACB6-4F55-8C45-935A-94C971D3E224}"/>
    <dgm:cxn modelId="{BC4D3A30-8FF0-8B4E-8165-FFE7D8B4D177}" type="presOf" srcId="{D3052758-4A23-8542-A2D2-A9C63E7B5C66}" destId="{F6F03399-5E00-F646-8C9C-C6EE6125BBDA}" srcOrd="0" destOrd="3" presId="urn:microsoft.com/office/officeart/2005/8/layout/vList2"/>
    <dgm:cxn modelId="{F9AFE983-C6A1-0841-9C28-817A9057EE2E}" srcId="{FCE48F67-6DF5-C747-AC42-7531232A5E6B}" destId="{F5161238-826C-2949-BB4D-99C44BAD0980}" srcOrd="0" destOrd="0" parTransId="{6379322C-61DE-5B4B-A6A8-E8680C644CC6}" sibTransId="{CEF60038-0BB2-BC4E-821B-5FD9140F5242}"/>
    <dgm:cxn modelId="{BEA6B28E-1B23-7B47-9479-C61BD6C5F0A8}" srcId="{FCE48F67-6DF5-C747-AC42-7531232A5E6B}" destId="{D3052758-4A23-8542-A2D2-A9C63E7B5C66}" srcOrd="3" destOrd="0" parTransId="{F4E5F2E8-CB2D-554F-BA4F-37CC51EAE506}" sibTransId="{BC121E8E-7AAE-4642-90C9-627228D30842}"/>
    <dgm:cxn modelId="{DA134E98-1EFB-1249-AA52-EAA173EB004D}" type="presOf" srcId="{6F6787A1-C89A-EA42-A05F-9890F5DEEAA1}" destId="{36A0D0EE-3D08-074E-930F-8BAC2D056EDB}" srcOrd="0" destOrd="0" presId="urn:microsoft.com/office/officeart/2005/8/layout/vList2"/>
    <dgm:cxn modelId="{8E08F89B-979E-3C4B-ABB1-152EE1100F81}" type="presOf" srcId="{F5161238-826C-2949-BB4D-99C44BAD0980}" destId="{F6F03399-5E00-F646-8C9C-C6EE6125BBDA}" srcOrd="0" destOrd="0" presId="urn:microsoft.com/office/officeart/2005/8/layout/vList2"/>
    <dgm:cxn modelId="{A8BD28B4-131C-5E4B-B89E-A59DC8AF026F}" type="presOf" srcId="{FCE48F67-6DF5-C747-AC42-7531232A5E6B}" destId="{F0B483C3-2DD7-3D4B-B66B-B9817FDFF07E}" srcOrd="0" destOrd="0" presId="urn:microsoft.com/office/officeart/2005/8/layout/vList2"/>
    <dgm:cxn modelId="{E1E464B9-272B-9743-944E-62CA3F7597B3}" srcId="{FCE48F67-6DF5-C747-AC42-7531232A5E6B}" destId="{5933464F-36FF-104F-8424-08F6E900AB54}" srcOrd="2" destOrd="0" parTransId="{57DC1C62-2244-6244-9F4A-AFFB474B5B55}" sibTransId="{4D0617EE-9C0E-AB4B-B177-09DEFF062CCF}"/>
    <dgm:cxn modelId="{1CC3D4CE-ADAB-2C4E-B821-5A3F6922314C}" srcId="{FCE48F67-6DF5-C747-AC42-7531232A5E6B}" destId="{79FB2D91-61F7-5D45-B76F-AC4EF7B0CB2E}" srcOrd="1" destOrd="0" parTransId="{7A2AD876-F7ED-9D47-A6C1-2175D0ADE1BB}" sibTransId="{995A9A15-CD65-754C-ABDE-520495F0FFC7}"/>
    <dgm:cxn modelId="{8095C12F-7F5B-A448-B55A-3E4A67854EAA}" type="presParOf" srcId="{36A0D0EE-3D08-074E-930F-8BAC2D056EDB}" destId="{F0B483C3-2DD7-3D4B-B66B-B9817FDFF07E}" srcOrd="0" destOrd="0" presId="urn:microsoft.com/office/officeart/2005/8/layout/vList2"/>
    <dgm:cxn modelId="{AE24C6F2-44DA-5A4C-A801-6B6768338C33}" type="presParOf" srcId="{36A0D0EE-3D08-074E-930F-8BAC2D056EDB}" destId="{F6F03399-5E00-F646-8C9C-C6EE6125BBD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93ED58-D4A9-41E4-8D6B-20D71B8DA48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0C68289-D5E4-424F-9985-B2DA5CDF7C6E}">
      <dgm:prSet/>
      <dgm:spPr/>
      <dgm:t>
        <a:bodyPr/>
        <a:lstStyle/>
        <a:p>
          <a:r>
            <a:rPr lang="tr-TR"/>
            <a:t>Çeşitli felsefi akımların, varlık, bilgi, değerler, ahlak, insan ve insanın eğitimine ilişkin bakış açıları değişmektedir. </a:t>
          </a:r>
          <a:endParaRPr lang="en-US"/>
        </a:p>
      </dgm:t>
    </dgm:pt>
    <dgm:pt modelId="{6E28B1AF-CB26-4E23-8302-2E41EC47BA26}" type="parTrans" cxnId="{D1C3BC70-AD68-4411-B12A-8A71B20B4ABF}">
      <dgm:prSet/>
      <dgm:spPr/>
      <dgm:t>
        <a:bodyPr/>
        <a:lstStyle/>
        <a:p>
          <a:endParaRPr lang="en-US"/>
        </a:p>
      </dgm:t>
    </dgm:pt>
    <dgm:pt modelId="{7DD6E084-0F84-4F4E-BF40-62A3E0ACFAC2}" type="sibTrans" cxnId="{D1C3BC70-AD68-4411-B12A-8A71B20B4ABF}">
      <dgm:prSet/>
      <dgm:spPr/>
      <dgm:t>
        <a:bodyPr/>
        <a:lstStyle/>
        <a:p>
          <a:endParaRPr lang="en-US"/>
        </a:p>
      </dgm:t>
    </dgm:pt>
    <dgm:pt modelId="{07E856F3-F94D-413E-8892-102AAD16AF0E}">
      <dgm:prSet/>
      <dgm:spPr/>
      <dgm:t>
        <a:bodyPr/>
        <a:lstStyle/>
        <a:p>
          <a:r>
            <a:rPr lang="tr-TR"/>
            <a:t>Eğitimin amaçları, içeriği, öğretim yöntemleri, benimsenen felsefeye göre biçimlenir. </a:t>
          </a:r>
          <a:endParaRPr lang="en-US"/>
        </a:p>
      </dgm:t>
    </dgm:pt>
    <dgm:pt modelId="{C5B76C6F-9C3F-4063-8FB5-8FFE6D7AA2E3}" type="parTrans" cxnId="{BCD75AA3-B928-4D11-BD6B-FB07901B6EC6}">
      <dgm:prSet/>
      <dgm:spPr/>
      <dgm:t>
        <a:bodyPr/>
        <a:lstStyle/>
        <a:p>
          <a:endParaRPr lang="en-US"/>
        </a:p>
      </dgm:t>
    </dgm:pt>
    <dgm:pt modelId="{C03E73E1-6990-42D4-A454-35E227E41987}" type="sibTrans" cxnId="{BCD75AA3-B928-4D11-BD6B-FB07901B6EC6}">
      <dgm:prSet/>
      <dgm:spPr/>
      <dgm:t>
        <a:bodyPr/>
        <a:lstStyle/>
        <a:p>
          <a:endParaRPr lang="en-US"/>
        </a:p>
      </dgm:t>
    </dgm:pt>
    <dgm:pt modelId="{803B0011-8CB7-EE45-A273-14BF5B5F49FA}" type="pres">
      <dgm:prSet presAssocID="{E293ED58-D4A9-41E4-8D6B-20D71B8DA482}" presName="linear" presStyleCnt="0">
        <dgm:presLayoutVars>
          <dgm:animLvl val="lvl"/>
          <dgm:resizeHandles val="exact"/>
        </dgm:presLayoutVars>
      </dgm:prSet>
      <dgm:spPr/>
    </dgm:pt>
    <dgm:pt modelId="{BC9F308A-8D04-AC48-A0EE-C8C181D333AC}" type="pres">
      <dgm:prSet presAssocID="{A0C68289-D5E4-424F-9985-B2DA5CDF7C6E}" presName="parentText" presStyleLbl="node1" presStyleIdx="0" presStyleCnt="2">
        <dgm:presLayoutVars>
          <dgm:chMax val="0"/>
          <dgm:bulletEnabled val="1"/>
        </dgm:presLayoutVars>
      </dgm:prSet>
      <dgm:spPr/>
    </dgm:pt>
    <dgm:pt modelId="{43BB4F93-EBAC-774A-A1CE-C70F3702456E}" type="pres">
      <dgm:prSet presAssocID="{7DD6E084-0F84-4F4E-BF40-62A3E0ACFAC2}" presName="spacer" presStyleCnt="0"/>
      <dgm:spPr/>
    </dgm:pt>
    <dgm:pt modelId="{1D27CE24-683A-264F-A646-1F3CB366746F}" type="pres">
      <dgm:prSet presAssocID="{07E856F3-F94D-413E-8892-102AAD16AF0E}" presName="parentText" presStyleLbl="node1" presStyleIdx="1" presStyleCnt="2">
        <dgm:presLayoutVars>
          <dgm:chMax val="0"/>
          <dgm:bulletEnabled val="1"/>
        </dgm:presLayoutVars>
      </dgm:prSet>
      <dgm:spPr/>
    </dgm:pt>
  </dgm:ptLst>
  <dgm:cxnLst>
    <dgm:cxn modelId="{E1E0C308-0038-424C-ACBC-B80200A6A52E}" type="presOf" srcId="{E293ED58-D4A9-41E4-8D6B-20D71B8DA482}" destId="{803B0011-8CB7-EE45-A273-14BF5B5F49FA}" srcOrd="0" destOrd="0" presId="urn:microsoft.com/office/officeart/2005/8/layout/vList2"/>
    <dgm:cxn modelId="{C9C70643-9E95-9D4C-8C85-8FA2D576E146}" type="presOf" srcId="{07E856F3-F94D-413E-8892-102AAD16AF0E}" destId="{1D27CE24-683A-264F-A646-1F3CB366746F}" srcOrd="0" destOrd="0" presId="urn:microsoft.com/office/officeart/2005/8/layout/vList2"/>
    <dgm:cxn modelId="{D1C3BC70-AD68-4411-B12A-8A71B20B4ABF}" srcId="{E293ED58-D4A9-41E4-8D6B-20D71B8DA482}" destId="{A0C68289-D5E4-424F-9985-B2DA5CDF7C6E}" srcOrd="0" destOrd="0" parTransId="{6E28B1AF-CB26-4E23-8302-2E41EC47BA26}" sibTransId="{7DD6E084-0F84-4F4E-BF40-62A3E0ACFAC2}"/>
    <dgm:cxn modelId="{1467318D-E858-C941-B14E-1DB811A4D2EA}" type="presOf" srcId="{A0C68289-D5E4-424F-9985-B2DA5CDF7C6E}" destId="{BC9F308A-8D04-AC48-A0EE-C8C181D333AC}" srcOrd="0" destOrd="0" presId="urn:microsoft.com/office/officeart/2005/8/layout/vList2"/>
    <dgm:cxn modelId="{BCD75AA3-B928-4D11-BD6B-FB07901B6EC6}" srcId="{E293ED58-D4A9-41E4-8D6B-20D71B8DA482}" destId="{07E856F3-F94D-413E-8892-102AAD16AF0E}" srcOrd="1" destOrd="0" parTransId="{C5B76C6F-9C3F-4063-8FB5-8FFE6D7AA2E3}" sibTransId="{C03E73E1-6990-42D4-A454-35E227E41987}"/>
    <dgm:cxn modelId="{50612628-2521-344F-8967-C8EBF0F4B6FD}" type="presParOf" srcId="{803B0011-8CB7-EE45-A273-14BF5B5F49FA}" destId="{BC9F308A-8D04-AC48-A0EE-C8C181D333AC}" srcOrd="0" destOrd="0" presId="urn:microsoft.com/office/officeart/2005/8/layout/vList2"/>
    <dgm:cxn modelId="{F91AFC28-CA9E-794B-A756-742716C1C27A}" type="presParOf" srcId="{803B0011-8CB7-EE45-A273-14BF5B5F49FA}" destId="{43BB4F93-EBAC-774A-A1CE-C70F3702456E}" srcOrd="1" destOrd="0" presId="urn:microsoft.com/office/officeart/2005/8/layout/vList2"/>
    <dgm:cxn modelId="{7F76FD4A-5870-8A4F-9ABD-8EF627D479D3}" type="presParOf" srcId="{803B0011-8CB7-EE45-A273-14BF5B5F49FA}" destId="{1D27CE24-683A-264F-A646-1F3CB366746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5455FC6-A211-E740-A164-DD067CE3ACAC}"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C87D00A5-296F-1945-8C1F-6D4E8BC6A6AD}">
      <dgm:prSet/>
      <dgm:spPr/>
      <dgm:t>
        <a:bodyPr/>
        <a:lstStyle/>
        <a:p>
          <a:r>
            <a:rPr lang="tr-TR"/>
            <a:t>Eğitim felsefesi şu sorulara cevap aramaya çalışır:</a:t>
          </a:r>
        </a:p>
      </dgm:t>
    </dgm:pt>
    <dgm:pt modelId="{3D41B957-0E1B-E545-A1C7-A2D4E87287DC}" type="parTrans" cxnId="{FFFBC0CD-CC15-BE4C-AB4C-E7904F25BB5B}">
      <dgm:prSet/>
      <dgm:spPr/>
      <dgm:t>
        <a:bodyPr/>
        <a:lstStyle/>
        <a:p>
          <a:endParaRPr lang="tr-TR"/>
        </a:p>
      </dgm:t>
    </dgm:pt>
    <dgm:pt modelId="{13BF5427-0F29-5E43-BA87-7BAB65AE5645}" type="sibTrans" cxnId="{FFFBC0CD-CC15-BE4C-AB4C-E7904F25BB5B}">
      <dgm:prSet/>
      <dgm:spPr/>
      <dgm:t>
        <a:bodyPr/>
        <a:lstStyle/>
        <a:p>
          <a:endParaRPr lang="tr-TR"/>
        </a:p>
      </dgm:t>
    </dgm:pt>
    <dgm:pt modelId="{D6D6F845-4979-0B4A-A057-936EC888EC67}">
      <dgm:prSet/>
      <dgm:spPr/>
      <dgm:t>
        <a:bodyPr/>
        <a:lstStyle/>
        <a:p>
          <a:r>
            <a:rPr lang="tr-TR"/>
            <a:t>İnsan nedir?</a:t>
          </a:r>
        </a:p>
      </dgm:t>
    </dgm:pt>
    <dgm:pt modelId="{FC1947B6-478C-FD42-B09B-2FA801F2398D}" type="parTrans" cxnId="{21CB62AF-7A15-F741-B748-966CB1DF8674}">
      <dgm:prSet/>
      <dgm:spPr/>
      <dgm:t>
        <a:bodyPr/>
        <a:lstStyle/>
        <a:p>
          <a:endParaRPr lang="tr-TR"/>
        </a:p>
      </dgm:t>
    </dgm:pt>
    <dgm:pt modelId="{F8713C7A-DF38-BD42-876A-C0432F776425}" type="sibTrans" cxnId="{21CB62AF-7A15-F741-B748-966CB1DF8674}">
      <dgm:prSet/>
      <dgm:spPr/>
      <dgm:t>
        <a:bodyPr/>
        <a:lstStyle/>
        <a:p>
          <a:endParaRPr lang="tr-TR"/>
        </a:p>
      </dgm:t>
    </dgm:pt>
    <dgm:pt modelId="{FBAD6D1B-1823-FB43-ADA5-90199BC3C2F5}">
      <dgm:prSet/>
      <dgm:spPr/>
      <dgm:t>
        <a:bodyPr/>
        <a:lstStyle/>
        <a:p>
          <a:r>
            <a:rPr lang="tr-TR"/>
            <a:t>Eğitim nedir?</a:t>
          </a:r>
        </a:p>
      </dgm:t>
    </dgm:pt>
    <dgm:pt modelId="{9F8F4DCF-72FA-6D4E-B7D2-B5722960A801}" type="parTrans" cxnId="{9FA11F4B-A22B-5643-A231-71F27F88AD5E}">
      <dgm:prSet/>
      <dgm:spPr/>
      <dgm:t>
        <a:bodyPr/>
        <a:lstStyle/>
        <a:p>
          <a:endParaRPr lang="tr-TR"/>
        </a:p>
      </dgm:t>
    </dgm:pt>
    <dgm:pt modelId="{E64FA4ED-200A-7649-8115-17194FE0BBF8}" type="sibTrans" cxnId="{9FA11F4B-A22B-5643-A231-71F27F88AD5E}">
      <dgm:prSet/>
      <dgm:spPr/>
      <dgm:t>
        <a:bodyPr/>
        <a:lstStyle/>
        <a:p>
          <a:endParaRPr lang="tr-TR"/>
        </a:p>
      </dgm:t>
    </dgm:pt>
    <dgm:pt modelId="{5CCE1378-D910-4148-A305-F001E6E9DC6D}">
      <dgm:prSet/>
      <dgm:spPr/>
      <dgm:t>
        <a:bodyPr/>
        <a:lstStyle/>
        <a:p>
          <a:r>
            <a:rPr lang="tr-TR"/>
            <a:t>Eğitimin amacı nedir? </a:t>
          </a:r>
        </a:p>
      </dgm:t>
    </dgm:pt>
    <dgm:pt modelId="{FA5AD69E-8627-264F-AEEB-396A3BC38D84}" type="parTrans" cxnId="{6F088D7D-4AA9-1544-9437-A371B7D4F7C7}">
      <dgm:prSet/>
      <dgm:spPr/>
      <dgm:t>
        <a:bodyPr/>
        <a:lstStyle/>
        <a:p>
          <a:endParaRPr lang="tr-TR"/>
        </a:p>
      </dgm:t>
    </dgm:pt>
    <dgm:pt modelId="{7B377A3F-15C7-0648-AFEF-9CF5570E980B}" type="sibTrans" cxnId="{6F088D7D-4AA9-1544-9437-A371B7D4F7C7}">
      <dgm:prSet/>
      <dgm:spPr/>
      <dgm:t>
        <a:bodyPr/>
        <a:lstStyle/>
        <a:p>
          <a:endParaRPr lang="tr-TR"/>
        </a:p>
      </dgm:t>
    </dgm:pt>
    <dgm:pt modelId="{9E772223-4AE9-7E4D-ACED-D77D5A720D05}">
      <dgm:prSet/>
      <dgm:spPr/>
      <dgm:t>
        <a:bodyPr/>
        <a:lstStyle/>
        <a:p>
          <a:r>
            <a:rPr lang="tr-TR"/>
            <a:t>Kimler, niçin eğitilmelidir?</a:t>
          </a:r>
        </a:p>
      </dgm:t>
    </dgm:pt>
    <dgm:pt modelId="{D7575F19-8EE0-2548-8186-0642740B282D}" type="parTrans" cxnId="{559BCB63-3D74-744D-B9F2-FE6A9FF23762}">
      <dgm:prSet/>
      <dgm:spPr/>
      <dgm:t>
        <a:bodyPr/>
        <a:lstStyle/>
        <a:p>
          <a:endParaRPr lang="tr-TR"/>
        </a:p>
      </dgm:t>
    </dgm:pt>
    <dgm:pt modelId="{2BFCBEC0-EAD7-B74A-B303-FD312E1216AE}" type="sibTrans" cxnId="{559BCB63-3D74-744D-B9F2-FE6A9FF23762}">
      <dgm:prSet/>
      <dgm:spPr/>
      <dgm:t>
        <a:bodyPr/>
        <a:lstStyle/>
        <a:p>
          <a:endParaRPr lang="tr-TR"/>
        </a:p>
      </dgm:t>
    </dgm:pt>
    <dgm:pt modelId="{9ADA492F-1CC9-E24F-A920-90A9EBDDA37D}">
      <dgm:prSet/>
      <dgm:spPr/>
      <dgm:t>
        <a:bodyPr/>
        <a:lstStyle/>
        <a:p>
          <a:r>
            <a:rPr lang="tr-TR"/>
            <a:t>Eğitimin içeriği ne olmalıdır? </a:t>
          </a:r>
        </a:p>
      </dgm:t>
    </dgm:pt>
    <dgm:pt modelId="{A007B5E9-65C9-7844-8AB7-72F189A05B4C}" type="parTrans" cxnId="{2070862F-6900-A047-AC5D-07C9D6C55B2F}">
      <dgm:prSet/>
      <dgm:spPr/>
      <dgm:t>
        <a:bodyPr/>
        <a:lstStyle/>
        <a:p>
          <a:endParaRPr lang="tr-TR"/>
        </a:p>
      </dgm:t>
    </dgm:pt>
    <dgm:pt modelId="{BDA770E6-8D3F-944F-88C9-2B1C20931F99}" type="sibTrans" cxnId="{2070862F-6900-A047-AC5D-07C9D6C55B2F}">
      <dgm:prSet/>
      <dgm:spPr/>
      <dgm:t>
        <a:bodyPr/>
        <a:lstStyle/>
        <a:p>
          <a:endParaRPr lang="tr-TR"/>
        </a:p>
      </dgm:t>
    </dgm:pt>
    <dgm:pt modelId="{52518A44-4C32-8F4B-8BCD-B0E8C3BEFD50}">
      <dgm:prSet/>
      <dgm:spPr/>
      <dgm:t>
        <a:bodyPr/>
        <a:lstStyle/>
        <a:p>
          <a:r>
            <a:rPr lang="tr-TR"/>
            <a:t>Ne ne kadar öğretilmelidir? </a:t>
          </a:r>
        </a:p>
      </dgm:t>
    </dgm:pt>
    <dgm:pt modelId="{59A9905C-3762-1548-B41A-F4E44FF2D5B9}" type="parTrans" cxnId="{4C4D4F3E-AFD6-C94D-99D4-8D8AAAE6105D}">
      <dgm:prSet/>
      <dgm:spPr/>
      <dgm:t>
        <a:bodyPr/>
        <a:lstStyle/>
        <a:p>
          <a:endParaRPr lang="tr-TR"/>
        </a:p>
      </dgm:t>
    </dgm:pt>
    <dgm:pt modelId="{6D0D51B9-BFD8-1A4A-B1CF-B53063BE2E25}" type="sibTrans" cxnId="{4C4D4F3E-AFD6-C94D-99D4-8D8AAAE6105D}">
      <dgm:prSet/>
      <dgm:spPr/>
      <dgm:t>
        <a:bodyPr/>
        <a:lstStyle/>
        <a:p>
          <a:endParaRPr lang="tr-TR"/>
        </a:p>
      </dgm:t>
    </dgm:pt>
    <dgm:pt modelId="{1ABD3E2D-FC0B-C741-A89F-EAA9AFFD14FC}">
      <dgm:prSet/>
      <dgm:spPr/>
      <dgm:t>
        <a:bodyPr/>
        <a:lstStyle/>
        <a:p>
          <a:r>
            <a:rPr lang="tr-TR"/>
            <a:t>Eğitimde insana ne kazandırılmalıdır? </a:t>
          </a:r>
        </a:p>
      </dgm:t>
    </dgm:pt>
    <dgm:pt modelId="{28788FAB-B36D-4F46-9095-2D1F135E0DCF}" type="parTrans" cxnId="{7B42993E-563D-E047-98E5-9FA2B02020EF}">
      <dgm:prSet/>
      <dgm:spPr/>
      <dgm:t>
        <a:bodyPr/>
        <a:lstStyle/>
        <a:p>
          <a:endParaRPr lang="tr-TR"/>
        </a:p>
      </dgm:t>
    </dgm:pt>
    <dgm:pt modelId="{71BDFED9-3D89-E049-A90A-6522741E6B8E}" type="sibTrans" cxnId="{7B42993E-563D-E047-98E5-9FA2B02020EF}">
      <dgm:prSet/>
      <dgm:spPr/>
      <dgm:t>
        <a:bodyPr/>
        <a:lstStyle/>
        <a:p>
          <a:endParaRPr lang="tr-TR"/>
        </a:p>
      </dgm:t>
    </dgm:pt>
    <dgm:pt modelId="{9E5A465A-B081-184B-A6F7-D1F5C7730BD9}" type="pres">
      <dgm:prSet presAssocID="{35455FC6-A211-E740-A164-DD067CE3ACAC}" presName="linear" presStyleCnt="0">
        <dgm:presLayoutVars>
          <dgm:animLvl val="lvl"/>
          <dgm:resizeHandles val="exact"/>
        </dgm:presLayoutVars>
      </dgm:prSet>
      <dgm:spPr/>
    </dgm:pt>
    <dgm:pt modelId="{8C7CBFB4-14B4-8942-9738-9BA8675F10AA}" type="pres">
      <dgm:prSet presAssocID="{C87D00A5-296F-1945-8C1F-6D4E8BC6A6AD}" presName="parentText" presStyleLbl="node1" presStyleIdx="0" presStyleCnt="1">
        <dgm:presLayoutVars>
          <dgm:chMax val="0"/>
          <dgm:bulletEnabled val="1"/>
        </dgm:presLayoutVars>
      </dgm:prSet>
      <dgm:spPr/>
    </dgm:pt>
    <dgm:pt modelId="{415F1894-8F41-804E-BA55-17C8E470631D}" type="pres">
      <dgm:prSet presAssocID="{C87D00A5-296F-1945-8C1F-6D4E8BC6A6AD}" presName="childText" presStyleLbl="revTx" presStyleIdx="0" presStyleCnt="1">
        <dgm:presLayoutVars>
          <dgm:bulletEnabled val="1"/>
        </dgm:presLayoutVars>
      </dgm:prSet>
      <dgm:spPr/>
    </dgm:pt>
  </dgm:ptLst>
  <dgm:cxnLst>
    <dgm:cxn modelId="{C63A5E12-56DB-5E46-9DCA-B22595709F36}" type="presOf" srcId="{52518A44-4C32-8F4B-8BCD-B0E8C3BEFD50}" destId="{415F1894-8F41-804E-BA55-17C8E470631D}" srcOrd="0" destOrd="5" presId="urn:microsoft.com/office/officeart/2005/8/layout/vList2"/>
    <dgm:cxn modelId="{E93FB412-A8F2-6847-A6C1-63466EE0691F}" type="presOf" srcId="{9E772223-4AE9-7E4D-ACED-D77D5A720D05}" destId="{415F1894-8F41-804E-BA55-17C8E470631D}" srcOrd="0" destOrd="3" presId="urn:microsoft.com/office/officeart/2005/8/layout/vList2"/>
    <dgm:cxn modelId="{CC242619-296D-F847-9668-ACA6320F530B}" type="presOf" srcId="{1ABD3E2D-FC0B-C741-A89F-EAA9AFFD14FC}" destId="{415F1894-8F41-804E-BA55-17C8E470631D}" srcOrd="0" destOrd="6" presId="urn:microsoft.com/office/officeart/2005/8/layout/vList2"/>
    <dgm:cxn modelId="{16360D1E-8B56-F640-B07B-5B9126AAA08F}" type="presOf" srcId="{C87D00A5-296F-1945-8C1F-6D4E8BC6A6AD}" destId="{8C7CBFB4-14B4-8942-9738-9BA8675F10AA}" srcOrd="0" destOrd="0" presId="urn:microsoft.com/office/officeart/2005/8/layout/vList2"/>
    <dgm:cxn modelId="{A5A5F51F-7437-0C4B-8BAA-2FF060330399}" type="presOf" srcId="{35455FC6-A211-E740-A164-DD067CE3ACAC}" destId="{9E5A465A-B081-184B-A6F7-D1F5C7730BD9}" srcOrd="0" destOrd="0" presId="urn:microsoft.com/office/officeart/2005/8/layout/vList2"/>
    <dgm:cxn modelId="{2070862F-6900-A047-AC5D-07C9D6C55B2F}" srcId="{C87D00A5-296F-1945-8C1F-6D4E8BC6A6AD}" destId="{9ADA492F-1CC9-E24F-A920-90A9EBDDA37D}" srcOrd="4" destOrd="0" parTransId="{A007B5E9-65C9-7844-8AB7-72F189A05B4C}" sibTransId="{BDA770E6-8D3F-944F-88C9-2B1C20931F99}"/>
    <dgm:cxn modelId="{4C4D4F3E-AFD6-C94D-99D4-8D8AAAE6105D}" srcId="{C87D00A5-296F-1945-8C1F-6D4E8BC6A6AD}" destId="{52518A44-4C32-8F4B-8BCD-B0E8C3BEFD50}" srcOrd="5" destOrd="0" parTransId="{59A9905C-3762-1548-B41A-F4E44FF2D5B9}" sibTransId="{6D0D51B9-BFD8-1A4A-B1CF-B53063BE2E25}"/>
    <dgm:cxn modelId="{7B42993E-563D-E047-98E5-9FA2B02020EF}" srcId="{C87D00A5-296F-1945-8C1F-6D4E8BC6A6AD}" destId="{1ABD3E2D-FC0B-C741-A89F-EAA9AFFD14FC}" srcOrd="6" destOrd="0" parTransId="{28788FAB-B36D-4F46-9095-2D1F135E0DCF}" sibTransId="{71BDFED9-3D89-E049-A90A-6522741E6B8E}"/>
    <dgm:cxn modelId="{9FA11F4B-A22B-5643-A231-71F27F88AD5E}" srcId="{C87D00A5-296F-1945-8C1F-6D4E8BC6A6AD}" destId="{FBAD6D1B-1823-FB43-ADA5-90199BC3C2F5}" srcOrd="1" destOrd="0" parTransId="{9F8F4DCF-72FA-6D4E-B7D2-B5722960A801}" sibTransId="{E64FA4ED-200A-7649-8115-17194FE0BBF8}"/>
    <dgm:cxn modelId="{559BCB63-3D74-744D-B9F2-FE6A9FF23762}" srcId="{C87D00A5-296F-1945-8C1F-6D4E8BC6A6AD}" destId="{9E772223-4AE9-7E4D-ACED-D77D5A720D05}" srcOrd="3" destOrd="0" parTransId="{D7575F19-8EE0-2548-8186-0642740B282D}" sibTransId="{2BFCBEC0-EAD7-B74A-B303-FD312E1216AE}"/>
    <dgm:cxn modelId="{56E4846D-235C-BD40-AA49-7C6D4F76F521}" type="presOf" srcId="{5CCE1378-D910-4148-A305-F001E6E9DC6D}" destId="{415F1894-8F41-804E-BA55-17C8E470631D}" srcOrd="0" destOrd="2" presId="urn:microsoft.com/office/officeart/2005/8/layout/vList2"/>
    <dgm:cxn modelId="{6F088D7D-4AA9-1544-9437-A371B7D4F7C7}" srcId="{C87D00A5-296F-1945-8C1F-6D4E8BC6A6AD}" destId="{5CCE1378-D910-4148-A305-F001E6E9DC6D}" srcOrd="2" destOrd="0" parTransId="{FA5AD69E-8627-264F-AEEB-396A3BC38D84}" sibTransId="{7B377A3F-15C7-0648-AFEF-9CF5570E980B}"/>
    <dgm:cxn modelId="{A235B3A4-7A6D-B041-A014-1EA8171199D3}" type="presOf" srcId="{FBAD6D1B-1823-FB43-ADA5-90199BC3C2F5}" destId="{415F1894-8F41-804E-BA55-17C8E470631D}" srcOrd="0" destOrd="1" presId="urn:microsoft.com/office/officeart/2005/8/layout/vList2"/>
    <dgm:cxn modelId="{21CB62AF-7A15-F741-B748-966CB1DF8674}" srcId="{C87D00A5-296F-1945-8C1F-6D4E8BC6A6AD}" destId="{D6D6F845-4979-0B4A-A057-936EC888EC67}" srcOrd="0" destOrd="0" parTransId="{FC1947B6-478C-FD42-B09B-2FA801F2398D}" sibTransId="{F8713C7A-DF38-BD42-876A-C0432F776425}"/>
    <dgm:cxn modelId="{FFFBC0CD-CC15-BE4C-AB4C-E7904F25BB5B}" srcId="{35455FC6-A211-E740-A164-DD067CE3ACAC}" destId="{C87D00A5-296F-1945-8C1F-6D4E8BC6A6AD}" srcOrd="0" destOrd="0" parTransId="{3D41B957-0E1B-E545-A1C7-A2D4E87287DC}" sibTransId="{13BF5427-0F29-5E43-BA87-7BAB65AE5645}"/>
    <dgm:cxn modelId="{5B1EA8DE-F754-9841-ABFD-37E4DB271E09}" type="presOf" srcId="{9ADA492F-1CC9-E24F-A920-90A9EBDDA37D}" destId="{415F1894-8F41-804E-BA55-17C8E470631D}" srcOrd="0" destOrd="4" presId="urn:microsoft.com/office/officeart/2005/8/layout/vList2"/>
    <dgm:cxn modelId="{0F9607FD-FA8B-694C-B066-5574FF266EEB}" type="presOf" srcId="{D6D6F845-4979-0B4A-A057-936EC888EC67}" destId="{415F1894-8F41-804E-BA55-17C8E470631D}" srcOrd="0" destOrd="0" presId="urn:microsoft.com/office/officeart/2005/8/layout/vList2"/>
    <dgm:cxn modelId="{4A5E0D24-8F9C-F542-A606-C6A54B2357B7}" type="presParOf" srcId="{9E5A465A-B081-184B-A6F7-D1F5C7730BD9}" destId="{8C7CBFB4-14B4-8942-9738-9BA8675F10AA}" srcOrd="0" destOrd="0" presId="urn:microsoft.com/office/officeart/2005/8/layout/vList2"/>
    <dgm:cxn modelId="{7E6C4C16-4657-EA48-99E5-9981A52EF3DD}" type="presParOf" srcId="{9E5A465A-B081-184B-A6F7-D1F5C7730BD9}" destId="{415F1894-8F41-804E-BA55-17C8E470631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A7FC13-5A56-9C4C-8B9E-C2AD3822354B}" type="doc">
      <dgm:prSet loTypeId="urn:microsoft.com/office/officeart/2005/8/layout/vList2" loCatId="list" qsTypeId="urn:microsoft.com/office/officeart/2005/8/quickstyle/simple1" qsCatId="simple" csTypeId="urn:microsoft.com/office/officeart/2005/8/colors/accent4_2" csCatId="accent4"/>
      <dgm:spPr/>
      <dgm:t>
        <a:bodyPr/>
        <a:lstStyle/>
        <a:p>
          <a:endParaRPr lang="tr-TR"/>
        </a:p>
      </dgm:t>
    </dgm:pt>
    <dgm:pt modelId="{5D4B12C4-83D6-AF43-945E-5DC9414C2581}">
      <dgm:prSet/>
      <dgm:spPr/>
      <dgm:t>
        <a:bodyPr/>
        <a:lstStyle/>
        <a:p>
          <a:r>
            <a:rPr lang="tr-TR"/>
            <a:t>İdealizm, maddi ve fiziki varlığı olmayan, duyularla algılanamayan, elle tutulup gözle görülemeyen şeylerin varlığını kabul eden ve maddeciliğin karşıtı olan bir felsefedir.</a:t>
          </a:r>
        </a:p>
      </dgm:t>
    </dgm:pt>
    <dgm:pt modelId="{8EA8B095-CE52-104B-9CCA-4D1AFBABEEC1}" type="parTrans" cxnId="{8D214658-0760-6341-BAF6-F683F65F3B3C}">
      <dgm:prSet/>
      <dgm:spPr/>
      <dgm:t>
        <a:bodyPr/>
        <a:lstStyle/>
        <a:p>
          <a:endParaRPr lang="tr-TR"/>
        </a:p>
      </dgm:t>
    </dgm:pt>
    <dgm:pt modelId="{B7C005E4-6265-7C4C-9491-C0072CEEC1E0}" type="sibTrans" cxnId="{8D214658-0760-6341-BAF6-F683F65F3B3C}">
      <dgm:prSet/>
      <dgm:spPr/>
      <dgm:t>
        <a:bodyPr/>
        <a:lstStyle/>
        <a:p>
          <a:endParaRPr lang="tr-TR"/>
        </a:p>
      </dgm:t>
    </dgm:pt>
    <dgm:pt modelId="{530C470A-CA9A-E74E-98D0-9BEB1C92DBC5}">
      <dgm:prSet/>
      <dgm:spPr/>
      <dgm:t>
        <a:bodyPr/>
        <a:lstStyle/>
        <a:p>
          <a:r>
            <a:rPr lang="tr-TR"/>
            <a:t>Batı idealist felsefenin babası Platon kabul edilir. Kant, Hegel önemli temsilcileridir. </a:t>
          </a:r>
        </a:p>
      </dgm:t>
    </dgm:pt>
    <dgm:pt modelId="{6F7947A9-12B7-0E40-B8EE-7DC589B19875}" type="parTrans" cxnId="{8E79F66E-E84B-9740-86AB-2026F5A8F8CA}">
      <dgm:prSet/>
      <dgm:spPr/>
      <dgm:t>
        <a:bodyPr/>
        <a:lstStyle/>
        <a:p>
          <a:endParaRPr lang="tr-TR"/>
        </a:p>
      </dgm:t>
    </dgm:pt>
    <dgm:pt modelId="{54317686-F885-3245-9CE2-7D84FC4E8952}" type="sibTrans" cxnId="{8E79F66E-E84B-9740-86AB-2026F5A8F8CA}">
      <dgm:prSet/>
      <dgm:spPr/>
      <dgm:t>
        <a:bodyPr/>
        <a:lstStyle/>
        <a:p>
          <a:endParaRPr lang="tr-TR"/>
        </a:p>
      </dgm:t>
    </dgm:pt>
    <dgm:pt modelId="{15787F02-05E7-784D-8CA5-8FFD6BA64825}">
      <dgm:prSet/>
      <dgm:spPr/>
      <dgm:t>
        <a:bodyPr/>
        <a:lstStyle/>
        <a:p>
          <a:r>
            <a:rPr lang="tr-TR"/>
            <a:t>İdealizme göre insanın en önemli yönü, ruhsal/zihinsel yönüdür. İnsan, doğuştan eşyanın kavram bilgisine sahip olup, bilme süreci, insan zihninde var olan bu kavram ve süreçlerin hatırlanması, ortaya çıkarılmasıdır.</a:t>
          </a:r>
        </a:p>
      </dgm:t>
    </dgm:pt>
    <dgm:pt modelId="{CD8B9D50-AC65-BE4A-A8F9-DA5E609910F4}" type="parTrans" cxnId="{E7822B2F-6149-1F40-8EDD-FF8DCB646B35}">
      <dgm:prSet/>
      <dgm:spPr/>
      <dgm:t>
        <a:bodyPr/>
        <a:lstStyle/>
        <a:p>
          <a:endParaRPr lang="tr-TR"/>
        </a:p>
      </dgm:t>
    </dgm:pt>
    <dgm:pt modelId="{B6C6C546-FB01-634E-8CC7-FEA6E4AE8D66}" type="sibTrans" cxnId="{E7822B2F-6149-1F40-8EDD-FF8DCB646B35}">
      <dgm:prSet/>
      <dgm:spPr/>
      <dgm:t>
        <a:bodyPr/>
        <a:lstStyle/>
        <a:p>
          <a:endParaRPr lang="tr-TR"/>
        </a:p>
      </dgm:t>
    </dgm:pt>
    <dgm:pt modelId="{5144C624-EEA9-D549-A7D1-3A8AC93A2D8F}">
      <dgm:prSet/>
      <dgm:spPr/>
      <dgm:t>
        <a:bodyPr/>
        <a:lstStyle/>
        <a:p>
          <a:r>
            <a:rPr lang="tr-TR"/>
            <a:t>İdealizm parça bütün ilişkisine önem verir; insan, evren ve onun içinde yer alan bütün nesne, olgu ve olayları bu mantık içinde açıklar. Doğru bilginin tek ve değişmez olduğunu söz konusu bilgiye akılla ulaşabileceğini kabul eder.</a:t>
          </a:r>
        </a:p>
      </dgm:t>
    </dgm:pt>
    <dgm:pt modelId="{61A7B5DE-E05E-8F45-8C96-3ACA931E594B}" type="parTrans" cxnId="{CD97F5DE-9454-B346-B49F-26EF1731D858}">
      <dgm:prSet/>
      <dgm:spPr/>
      <dgm:t>
        <a:bodyPr/>
        <a:lstStyle/>
        <a:p>
          <a:endParaRPr lang="tr-TR"/>
        </a:p>
      </dgm:t>
    </dgm:pt>
    <dgm:pt modelId="{947EC2B9-2883-DB4A-8894-E320895D6F15}" type="sibTrans" cxnId="{CD97F5DE-9454-B346-B49F-26EF1731D858}">
      <dgm:prSet/>
      <dgm:spPr/>
      <dgm:t>
        <a:bodyPr/>
        <a:lstStyle/>
        <a:p>
          <a:endParaRPr lang="tr-TR"/>
        </a:p>
      </dgm:t>
    </dgm:pt>
    <dgm:pt modelId="{696F2287-BF55-1A48-8E75-E1BA714574CD}">
      <dgm:prSet/>
      <dgm:spPr/>
      <dgm:t>
        <a:bodyPr/>
        <a:lstStyle/>
        <a:p>
          <a:r>
            <a:rPr lang="tr-TR"/>
            <a:t>Geleneğe önem verirler. İdealistlere göre çağdaş insan, bilim ve teknolojideki hızlı değişmeler sonucunda şaşkına dönmüş haldedir.</a:t>
          </a:r>
        </a:p>
      </dgm:t>
    </dgm:pt>
    <dgm:pt modelId="{58F11924-A94B-4C47-86EB-532AA5DB03CE}" type="parTrans" cxnId="{2CDCE0BC-D8C2-6447-9CBA-4D02A83145FD}">
      <dgm:prSet/>
      <dgm:spPr/>
      <dgm:t>
        <a:bodyPr/>
        <a:lstStyle/>
        <a:p>
          <a:endParaRPr lang="tr-TR"/>
        </a:p>
      </dgm:t>
    </dgm:pt>
    <dgm:pt modelId="{29A52986-8959-1B49-AE96-9C661F2B1E5D}" type="sibTrans" cxnId="{2CDCE0BC-D8C2-6447-9CBA-4D02A83145FD}">
      <dgm:prSet/>
      <dgm:spPr/>
      <dgm:t>
        <a:bodyPr/>
        <a:lstStyle/>
        <a:p>
          <a:endParaRPr lang="tr-TR"/>
        </a:p>
      </dgm:t>
    </dgm:pt>
    <dgm:pt modelId="{4092151B-7162-4A42-91C2-ED946CCB4FCE}" type="pres">
      <dgm:prSet presAssocID="{76A7FC13-5A56-9C4C-8B9E-C2AD3822354B}" presName="linear" presStyleCnt="0">
        <dgm:presLayoutVars>
          <dgm:animLvl val="lvl"/>
          <dgm:resizeHandles val="exact"/>
        </dgm:presLayoutVars>
      </dgm:prSet>
      <dgm:spPr/>
    </dgm:pt>
    <dgm:pt modelId="{1060E5B8-C3F8-DE41-89B3-F50314663AEF}" type="pres">
      <dgm:prSet presAssocID="{5D4B12C4-83D6-AF43-945E-5DC9414C2581}" presName="parentText" presStyleLbl="node1" presStyleIdx="0" presStyleCnt="5">
        <dgm:presLayoutVars>
          <dgm:chMax val="0"/>
          <dgm:bulletEnabled val="1"/>
        </dgm:presLayoutVars>
      </dgm:prSet>
      <dgm:spPr/>
    </dgm:pt>
    <dgm:pt modelId="{04A7F42D-330D-D742-8A5A-9C0B545F06D6}" type="pres">
      <dgm:prSet presAssocID="{B7C005E4-6265-7C4C-9491-C0072CEEC1E0}" presName="spacer" presStyleCnt="0"/>
      <dgm:spPr/>
    </dgm:pt>
    <dgm:pt modelId="{E6647B7D-C539-F443-986E-5429DE34CCBE}" type="pres">
      <dgm:prSet presAssocID="{530C470A-CA9A-E74E-98D0-9BEB1C92DBC5}" presName="parentText" presStyleLbl="node1" presStyleIdx="1" presStyleCnt="5">
        <dgm:presLayoutVars>
          <dgm:chMax val="0"/>
          <dgm:bulletEnabled val="1"/>
        </dgm:presLayoutVars>
      </dgm:prSet>
      <dgm:spPr/>
    </dgm:pt>
    <dgm:pt modelId="{AB8C05C8-1120-2A4C-BE04-10C6BEBC93D2}" type="pres">
      <dgm:prSet presAssocID="{54317686-F885-3245-9CE2-7D84FC4E8952}" presName="spacer" presStyleCnt="0"/>
      <dgm:spPr/>
    </dgm:pt>
    <dgm:pt modelId="{46088A8D-0B4C-9B4E-983F-A6437E381ABF}" type="pres">
      <dgm:prSet presAssocID="{15787F02-05E7-784D-8CA5-8FFD6BA64825}" presName="parentText" presStyleLbl="node1" presStyleIdx="2" presStyleCnt="5">
        <dgm:presLayoutVars>
          <dgm:chMax val="0"/>
          <dgm:bulletEnabled val="1"/>
        </dgm:presLayoutVars>
      </dgm:prSet>
      <dgm:spPr/>
    </dgm:pt>
    <dgm:pt modelId="{1EC3C075-0640-1B4A-901A-F89D43CBAFB3}" type="pres">
      <dgm:prSet presAssocID="{B6C6C546-FB01-634E-8CC7-FEA6E4AE8D66}" presName="spacer" presStyleCnt="0"/>
      <dgm:spPr/>
    </dgm:pt>
    <dgm:pt modelId="{B00BA6B1-A971-A94B-A1EF-2D5AC0A26611}" type="pres">
      <dgm:prSet presAssocID="{5144C624-EEA9-D549-A7D1-3A8AC93A2D8F}" presName="parentText" presStyleLbl="node1" presStyleIdx="3" presStyleCnt="5">
        <dgm:presLayoutVars>
          <dgm:chMax val="0"/>
          <dgm:bulletEnabled val="1"/>
        </dgm:presLayoutVars>
      </dgm:prSet>
      <dgm:spPr/>
    </dgm:pt>
    <dgm:pt modelId="{F347143F-4A9E-3D4B-9C36-C955C2C76BBD}" type="pres">
      <dgm:prSet presAssocID="{947EC2B9-2883-DB4A-8894-E320895D6F15}" presName="spacer" presStyleCnt="0"/>
      <dgm:spPr/>
    </dgm:pt>
    <dgm:pt modelId="{E4F1F5B6-F196-6A4F-9488-B2F907435785}" type="pres">
      <dgm:prSet presAssocID="{696F2287-BF55-1A48-8E75-E1BA714574CD}" presName="parentText" presStyleLbl="node1" presStyleIdx="4" presStyleCnt="5">
        <dgm:presLayoutVars>
          <dgm:chMax val="0"/>
          <dgm:bulletEnabled val="1"/>
        </dgm:presLayoutVars>
      </dgm:prSet>
      <dgm:spPr/>
    </dgm:pt>
  </dgm:ptLst>
  <dgm:cxnLst>
    <dgm:cxn modelId="{A38E4716-183D-C443-AFFD-DC0CE57CF174}" type="presOf" srcId="{5D4B12C4-83D6-AF43-945E-5DC9414C2581}" destId="{1060E5B8-C3F8-DE41-89B3-F50314663AEF}" srcOrd="0" destOrd="0" presId="urn:microsoft.com/office/officeart/2005/8/layout/vList2"/>
    <dgm:cxn modelId="{6655742E-F037-9242-8BE6-B2FA3B132A3E}" type="presOf" srcId="{696F2287-BF55-1A48-8E75-E1BA714574CD}" destId="{E4F1F5B6-F196-6A4F-9488-B2F907435785}" srcOrd="0" destOrd="0" presId="urn:microsoft.com/office/officeart/2005/8/layout/vList2"/>
    <dgm:cxn modelId="{E7822B2F-6149-1F40-8EDD-FF8DCB646B35}" srcId="{76A7FC13-5A56-9C4C-8B9E-C2AD3822354B}" destId="{15787F02-05E7-784D-8CA5-8FFD6BA64825}" srcOrd="2" destOrd="0" parTransId="{CD8B9D50-AC65-BE4A-A8F9-DA5E609910F4}" sibTransId="{B6C6C546-FB01-634E-8CC7-FEA6E4AE8D66}"/>
    <dgm:cxn modelId="{8D214658-0760-6341-BAF6-F683F65F3B3C}" srcId="{76A7FC13-5A56-9C4C-8B9E-C2AD3822354B}" destId="{5D4B12C4-83D6-AF43-945E-5DC9414C2581}" srcOrd="0" destOrd="0" parTransId="{8EA8B095-CE52-104B-9CCA-4D1AFBABEEC1}" sibTransId="{B7C005E4-6265-7C4C-9491-C0072CEEC1E0}"/>
    <dgm:cxn modelId="{8E79F66E-E84B-9740-86AB-2026F5A8F8CA}" srcId="{76A7FC13-5A56-9C4C-8B9E-C2AD3822354B}" destId="{530C470A-CA9A-E74E-98D0-9BEB1C92DBC5}" srcOrd="1" destOrd="0" parTransId="{6F7947A9-12B7-0E40-B8EE-7DC589B19875}" sibTransId="{54317686-F885-3245-9CE2-7D84FC4E8952}"/>
    <dgm:cxn modelId="{2CDCE0BC-D8C2-6447-9CBA-4D02A83145FD}" srcId="{76A7FC13-5A56-9C4C-8B9E-C2AD3822354B}" destId="{696F2287-BF55-1A48-8E75-E1BA714574CD}" srcOrd="4" destOrd="0" parTransId="{58F11924-A94B-4C47-86EB-532AA5DB03CE}" sibTransId="{29A52986-8959-1B49-AE96-9C661F2B1E5D}"/>
    <dgm:cxn modelId="{361280C6-7E4F-AE4A-A8F4-B513EA754216}" type="presOf" srcId="{76A7FC13-5A56-9C4C-8B9E-C2AD3822354B}" destId="{4092151B-7162-4A42-91C2-ED946CCB4FCE}" srcOrd="0" destOrd="0" presId="urn:microsoft.com/office/officeart/2005/8/layout/vList2"/>
    <dgm:cxn modelId="{94CF8BC9-E3C8-AB47-B0F1-98C6104BA05A}" type="presOf" srcId="{5144C624-EEA9-D549-A7D1-3A8AC93A2D8F}" destId="{B00BA6B1-A971-A94B-A1EF-2D5AC0A26611}" srcOrd="0" destOrd="0" presId="urn:microsoft.com/office/officeart/2005/8/layout/vList2"/>
    <dgm:cxn modelId="{CD97F5DE-9454-B346-B49F-26EF1731D858}" srcId="{76A7FC13-5A56-9C4C-8B9E-C2AD3822354B}" destId="{5144C624-EEA9-D549-A7D1-3A8AC93A2D8F}" srcOrd="3" destOrd="0" parTransId="{61A7B5DE-E05E-8F45-8C96-3ACA931E594B}" sibTransId="{947EC2B9-2883-DB4A-8894-E320895D6F15}"/>
    <dgm:cxn modelId="{49EBB1DF-9D26-7446-B496-5AACE91CBEF0}" type="presOf" srcId="{530C470A-CA9A-E74E-98D0-9BEB1C92DBC5}" destId="{E6647B7D-C539-F443-986E-5429DE34CCBE}" srcOrd="0" destOrd="0" presId="urn:microsoft.com/office/officeart/2005/8/layout/vList2"/>
    <dgm:cxn modelId="{18DBD3F5-0784-BE48-8DC9-C70520BF80F0}" type="presOf" srcId="{15787F02-05E7-784D-8CA5-8FFD6BA64825}" destId="{46088A8D-0B4C-9B4E-983F-A6437E381ABF}" srcOrd="0" destOrd="0" presId="urn:microsoft.com/office/officeart/2005/8/layout/vList2"/>
    <dgm:cxn modelId="{E2EAE6FE-1DFB-5243-8641-49FE7AF40914}" type="presParOf" srcId="{4092151B-7162-4A42-91C2-ED946CCB4FCE}" destId="{1060E5B8-C3F8-DE41-89B3-F50314663AEF}" srcOrd="0" destOrd="0" presId="urn:microsoft.com/office/officeart/2005/8/layout/vList2"/>
    <dgm:cxn modelId="{E9D182AE-5E80-FC45-BF90-36189E6B3789}" type="presParOf" srcId="{4092151B-7162-4A42-91C2-ED946CCB4FCE}" destId="{04A7F42D-330D-D742-8A5A-9C0B545F06D6}" srcOrd="1" destOrd="0" presId="urn:microsoft.com/office/officeart/2005/8/layout/vList2"/>
    <dgm:cxn modelId="{FAB4ECDE-99A0-0848-91D8-5F3A70253183}" type="presParOf" srcId="{4092151B-7162-4A42-91C2-ED946CCB4FCE}" destId="{E6647B7D-C539-F443-986E-5429DE34CCBE}" srcOrd="2" destOrd="0" presId="urn:microsoft.com/office/officeart/2005/8/layout/vList2"/>
    <dgm:cxn modelId="{F265D249-E582-2F43-906C-71C036F97619}" type="presParOf" srcId="{4092151B-7162-4A42-91C2-ED946CCB4FCE}" destId="{AB8C05C8-1120-2A4C-BE04-10C6BEBC93D2}" srcOrd="3" destOrd="0" presId="urn:microsoft.com/office/officeart/2005/8/layout/vList2"/>
    <dgm:cxn modelId="{02E739DA-47C2-214F-A8D8-8EE58E4F5049}" type="presParOf" srcId="{4092151B-7162-4A42-91C2-ED946CCB4FCE}" destId="{46088A8D-0B4C-9B4E-983F-A6437E381ABF}" srcOrd="4" destOrd="0" presId="urn:microsoft.com/office/officeart/2005/8/layout/vList2"/>
    <dgm:cxn modelId="{29701422-6241-324A-8D0E-98EADEE157A2}" type="presParOf" srcId="{4092151B-7162-4A42-91C2-ED946CCB4FCE}" destId="{1EC3C075-0640-1B4A-901A-F89D43CBAFB3}" srcOrd="5" destOrd="0" presId="urn:microsoft.com/office/officeart/2005/8/layout/vList2"/>
    <dgm:cxn modelId="{2196BAAB-A6C4-074B-B985-7A20472B60F0}" type="presParOf" srcId="{4092151B-7162-4A42-91C2-ED946CCB4FCE}" destId="{B00BA6B1-A971-A94B-A1EF-2D5AC0A26611}" srcOrd="6" destOrd="0" presId="urn:microsoft.com/office/officeart/2005/8/layout/vList2"/>
    <dgm:cxn modelId="{962CCF9A-7CAD-E54F-AD23-90D799194379}" type="presParOf" srcId="{4092151B-7162-4A42-91C2-ED946CCB4FCE}" destId="{F347143F-4A9E-3D4B-9C36-C955C2C76BBD}" srcOrd="7" destOrd="0" presId="urn:microsoft.com/office/officeart/2005/8/layout/vList2"/>
    <dgm:cxn modelId="{D525595D-8FFC-054B-9B86-B91A65AB7177}" type="presParOf" srcId="{4092151B-7162-4A42-91C2-ED946CCB4FCE}" destId="{E4F1F5B6-F196-6A4F-9488-B2F90743578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0646591-219A-2143-A328-BAD539672DD5}" type="doc">
      <dgm:prSet loTypeId="urn:microsoft.com/office/officeart/2005/8/layout/vList2" loCatId="list" qsTypeId="urn:microsoft.com/office/officeart/2005/8/quickstyle/simple1" qsCatId="simple" csTypeId="urn:microsoft.com/office/officeart/2005/8/colors/accent4_2" csCatId="accent4"/>
      <dgm:spPr/>
      <dgm:t>
        <a:bodyPr/>
        <a:lstStyle/>
        <a:p>
          <a:endParaRPr lang="tr-TR"/>
        </a:p>
      </dgm:t>
    </dgm:pt>
    <dgm:pt modelId="{71DBA80A-9564-854F-AF84-7B0933B1C065}">
      <dgm:prSet/>
      <dgm:spPr/>
      <dgm:t>
        <a:bodyPr/>
        <a:lstStyle/>
        <a:p>
          <a:r>
            <a:rPr lang="tr-TR"/>
            <a:t>İdealist felsefeye göre eğitim, insan aklının ve insan zihinsel süreçlerinin geliştirilmesidir. Buna göre entelektüel eğitim ön plandadır.</a:t>
          </a:r>
        </a:p>
      </dgm:t>
    </dgm:pt>
    <dgm:pt modelId="{3BD40A52-C382-BE4E-80A6-D8B280DAAB22}" type="parTrans" cxnId="{713FAC0E-9026-A447-8E5E-D72E9877D1DB}">
      <dgm:prSet/>
      <dgm:spPr/>
      <dgm:t>
        <a:bodyPr/>
        <a:lstStyle/>
        <a:p>
          <a:endParaRPr lang="tr-TR"/>
        </a:p>
      </dgm:t>
    </dgm:pt>
    <dgm:pt modelId="{54A3EBFB-0BB6-9E49-87D7-78BC1A9A1120}" type="sibTrans" cxnId="{713FAC0E-9026-A447-8E5E-D72E9877D1DB}">
      <dgm:prSet/>
      <dgm:spPr/>
      <dgm:t>
        <a:bodyPr/>
        <a:lstStyle/>
        <a:p>
          <a:endParaRPr lang="tr-TR"/>
        </a:p>
      </dgm:t>
    </dgm:pt>
    <dgm:pt modelId="{6B6A065A-2CEC-904B-8ABA-CD91BEAC3EAA}">
      <dgm:prSet/>
      <dgm:spPr/>
      <dgm:t>
        <a:bodyPr/>
        <a:lstStyle/>
        <a:p>
          <a:r>
            <a:rPr lang="tr-TR" dirty="0"/>
            <a:t>Eğitim, kavramlar ve değişmez gerçekler üzerine kurulmalıdır. Öğrencinin, olay ve olgulara sistematik bir bütünlük içerisinde bakabilmesi, parça bütün ilişkisini kurabilmesi öğretilmelidir.</a:t>
          </a:r>
        </a:p>
      </dgm:t>
    </dgm:pt>
    <dgm:pt modelId="{BC984C0F-1312-A942-87FB-F45AD50DE19E}" type="parTrans" cxnId="{DFE201A3-CF6C-2B49-B495-5FCD2BDA7979}">
      <dgm:prSet/>
      <dgm:spPr/>
      <dgm:t>
        <a:bodyPr/>
        <a:lstStyle/>
        <a:p>
          <a:endParaRPr lang="tr-TR"/>
        </a:p>
      </dgm:t>
    </dgm:pt>
    <dgm:pt modelId="{9E9FF6A9-C4FA-DC4D-856B-9A9B6207542E}" type="sibTrans" cxnId="{DFE201A3-CF6C-2B49-B495-5FCD2BDA7979}">
      <dgm:prSet/>
      <dgm:spPr/>
      <dgm:t>
        <a:bodyPr/>
        <a:lstStyle/>
        <a:p>
          <a:endParaRPr lang="tr-TR"/>
        </a:p>
      </dgm:t>
    </dgm:pt>
    <dgm:pt modelId="{BF4C6F17-9155-5543-949E-4086DEB5034E}">
      <dgm:prSet/>
      <dgm:spPr/>
      <dgm:t>
        <a:bodyPr/>
        <a:lstStyle/>
        <a:p>
          <a:r>
            <a:rPr lang="tr-TR"/>
            <a:t>Programın merkezinde akıl yürütmeye dayalı dersler/konular (felsefe, mantık, ahlak, din, edebiyat, tarih) yer almalıdır.</a:t>
          </a:r>
        </a:p>
      </dgm:t>
    </dgm:pt>
    <dgm:pt modelId="{FC5D1B9D-66BD-2D4F-8310-2ECA449CCBB8}" type="parTrans" cxnId="{6ACC7FB8-72D5-BC44-9832-56C26F11AFA1}">
      <dgm:prSet/>
      <dgm:spPr/>
      <dgm:t>
        <a:bodyPr/>
        <a:lstStyle/>
        <a:p>
          <a:endParaRPr lang="tr-TR"/>
        </a:p>
      </dgm:t>
    </dgm:pt>
    <dgm:pt modelId="{15BD8418-E48E-F74A-B2CC-6779ED441329}" type="sibTrans" cxnId="{6ACC7FB8-72D5-BC44-9832-56C26F11AFA1}">
      <dgm:prSet/>
      <dgm:spPr/>
      <dgm:t>
        <a:bodyPr/>
        <a:lstStyle/>
        <a:p>
          <a:endParaRPr lang="tr-TR"/>
        </a:p>
      </dgm:t>
    </dgm:pt>
    <dgm:pt modelId="{2538DFE8-4685-C246-949B-C90D78E0E7BB}">
      <dgm:prSet/>
      <dgm:spPr/>
      <dgm:t>
        <a:bodyPr/>
        <a:lstStyle/>
        <a:p>
          <a:r>
            <a:rPr lang="tr-TR"/>
            <a:t>Eğitim, bireyi, iyi, doğru ve güzele teşvik etmeli, doğuştan getirdiği bazı yetenekleri ortaya çıkarmalıdır.</a:t>
          </a:r>
        </a:p>
      </dgm:t>
    </dgm:pt>
    <dgm:pt modelId="{F2B599D4-6AF7-464C-8994-528CE82639C0}" type="parTrans" cxnId="{47945A6F-2795-0E41-B700-87ABC66E29F9}">
      <dgm:prSet/>
      <dgm:spPr/>
      <dgm:t>
        <a:bodyPr/>
        <a:lstStyle/>
        <a:p>
          <a:endParaRPr lang="tr-TR"/>
        </a:p>
      </dgm:t>
    </dgm:pt>
    <dgm:pt modelId="{BFB1AB88-41F4-E445-99DB-4C03300AB9BA}" type="sibTrans" cxnId="{47945A6F-2795-0E41-B700-87ABC66E29F9}">
      <dgm:prSet/>
      <dgm:spPr/>
      <dgm:t>
        <a:bodyPr/>
        <a:lstStyle/>
        <a:p>
          <a:endParaRPr lang="tr-TR"/>
        </a:p>
      </dgm:t>
    </dgm:pt>
    <dgm:pt modelId="{78DD5F27-7133-F34D-B562-B16B6F15D15D}" type="pres">
      <dgm:prSet presAssocID="{30646591-219A-2143-A328-BAD539672DD5}" presName="linear" presStyleCnt="0">
        <dgm:presLayoutVars>
          <dgm:animLvl val="lvl"/>
          <dgm:resizeHandles val="exact"/>
        </dgm:presLayoutVars>
      </dgm:prSet>
      <dgm:spPr/>
    </dgm:pt>
    <dgm:pt modelId="{6D6435E5-337D-254B-905E-94DC71E8ED40}" type="pres">
      <dgm:prSet presAssocID="{71DBA80A-9564-854F-AF84-7B0933B1C065}" presName="parentText" presStyleLbl="node1" presStyleIdx="0" presStyleCnt="4">
        <dgm:presLayoutVars>
          <dgm:chMax val="0"/>
          <dgm:bulletEnabled val="1"/>
        </dgm:presLayoutVars>
      </dgm:prSet>
      <dgm:spPr/>
    </dgm:pt>
    <dgm:pt modelId="{FB955E1A-1A41-CF45-A312-E14E407244E2}" type="pres">
      <dgm:prSet presAssocID="{54A3EBFB-0BB6-9E49-87D7-78BC1A9A1120}" presName="spacer" presStyleCnt="0"/>
      <dgm:spPr/>
    </dgm:pt>
    <dgm:pt modelId="{CFB6B222-F64B-634F-A543-167E14009D49}" type="pres">
      <dgm:prSet presAssocID="{6B6A065A-2CEC-904B-8ABA-CD91BEAC3EAA}" presName="parentText" presStyleLbl="node1" presStyleIdx="1" presStyleCnt="4">
        <dgm:presLayoutVars>
          <dgm:chMax val="0"/>
          <dgm:bulletEnabled val="1"/>
        </dgm:presLayoutVars>
      </dgm:prSet>
      <dgm:spPr/>
    </dgm:pt>
    <dgm:pt modelId="{228883C6-9891-9840-A943-E703E3347796}" type="pres">
      <dgm:prSet presAssocID="{9E9FF6A9-C4FA-DC4D-856B-9A9B6207542E}" presName="spacer" presStyleCnt="0"/>
      <dgm:spPr/>
    </dgm:pt>
    <dgm:pt modelId="{34E883F0-68B5-1A46-BB91-34BE9ABA1F62}" type="pres">
      <dgm:prSet presAssocID="{BF4C6F17-9155-5543-949E-4086DEB5034E}" presName="parentText" presStyleLbl="node1" presStyleIdx="2" presStyleCnt="4">
        <dgm:presLayoutVars>
          <dgm:chMax val="0"/>
          <dgm:bulletEnabled val="1"/>
        </dgm:presLayoutVars>
      </dgm:prSet>
      <dgm:spPr/>
    </dgm:pt>
    <dgm:pt modelId="{E0C82DF0-473F-4F4B-ABF0-221E9F6FB885}" type="pres">
      <dgm:prSet presAssocID="{15BD8418-E48E-F74A-B2CC-6779ED441329}" presName="spacer" presStyleCnt="0"/>
      <dgm:spPr/>
    </dgm:pt>
    <dgm:pt modelId="{783C9579-676D-0048-8A29-361FA9DBA7CF}" type="pres">
      <dgm:prSet presAssocID="{2538DFE8-4685-C246-949B-C90D78E0E7BB}" presName="parentText" presStyleLbl="node1" presStyleIdx="3" presStyleCnt="4">
        <dgm:presLayoutVars>
          <dgm:chMax val="0"/>
          <dgm:bulletEnabled val="1"/>
        </dgm:presLayoutVars>
      </dgm:prSet>
      <dgm:spPr/>
    </dgm:pt>
  </dgm:ptLst>
  <dgm:cxnLst>
    <dgm:cxn modelId="{713FAC0E-9026-A447-8E5E-D72E9877D1DB}" srcId="{30646591-219A-2143-A328-BAD539672DD5}" destId="{71DBA80A-9564-854F-AF84-7B0933B1C065}" srcOrd="0" destOrd="0" parTransId="{3BD40A52-C382-BE4E-80A6-D8B280DAAB22}" sibTransId="{54A3EBFB-0BB6-9E49-87D7-78BC1A9A1120}"/>
    <dgm:cxn modelId="{3A5E8C2F-07D0-344A-97E9-F7410D9A9A7A}" type="presOf" srcId="{71DBA80A-9564-854F-AF84-7B0933B1C065}" destId="{6D6435E5-337D-254B-905E-94DC71E8ED40}" srcOrd="0" destOrd="0" presId="urn:microsoft.com/office/officeart/2005/8/layout/vList2"/>
    <dgm:cxn modelId="{F116464D-087E-AB46-AC60-B5C7181674E1}" type="presOf" srcId="{BF4C6F17-9155-5543-949E-4086DEB5034E}" destId="{34E883F0-68B5-1A46-BB91-34BE9ABA1F62}" srcOrd="0" destOrd="0" presId="urn:microsoft.com/office/officeart/2005/8/layout/vList2"/>
    <dgm:cxn modelId="{47945A6F-2795-0E41-B700-87ABC66E29F9}" srcId="{30646591-219A-2143-A328-BAD539672DD5}" destId="{2538DFE8-4685-C246-949B-C90D78E0E7BB}" srcOrd="3" destOrd="0" parTransId="{F2B599D4-6AF7-464C-8994-528CE82639C0}" sibTransId="{BFB1AB88-41F4-E445-99DB-4C03300AB9BA}"/>
    <dgm:cxn modelId="{46724A81-0101-EE45-893D-05920B62BE98}" type="presOf" srcId="{2538DFE8-4685-C246-949B-C90D78E0E7BB}" destId="{783C9579-676D-0048-8A29-361FA9DBA7CF}" srcOrd="0" destOrd="0" presId="urn:microsoft.com/office/officeart/2005/8/layout/vList2"/>
    <dgm:cxn modelId="{B410A488-EE52-CB46-8265-6847E713DD90}" type="presOf" srcId="{30646591-219A-2143-A328-BAD539672DD5}" destId="{78DD5F27-7133-F34D-B562-B16B6F15D15D}" srcOrd="0" destOrd="0" presId="urn:microsoft.com/office/officeart/2005/8/layout/vList2"/>
    <dgm:cxn modelId="{DFE201A3-CF6C-2B49-B495-5FCD2BDA7979}" srcId="{30646591-219A-2143-A328-BAD539672DD5}" destId="{6B6A065A-2CEC-904B-8ABA-CD91BEAC3EAA}" srcOrd="1" destOrd="0" parTransId="{BC984C0F-1312-A942-87FB-F45AD50DE19E}" sibTransId="{9E9FF6A9-C4FA-DC4D-856B-9A9B6207542E}"/>
    <dgm:cxn modelId="{6ACC7FB8-72D5-BC44-9832-56C26F11AFA1}" srcId="{30646591-219A-2143-A328-BAD539672DD5}" destId="{BF4C6F17-9155-5543-949E-4086DEB5034E}" srcOrd="2" destOrd="0" parTransId="{FC5D1B9D-66BD-2D4F-8310-2ECA449CCBB8}" sibTransId="{15BD8418-E48E-F74A-B2CC-6779ED441329}"/>
    <dgm:cxn modelId="{BD5C88ED-B35E-E74C-B92A-03FBC778196B}" type="presOf" srcId="{6B6A065A-2CEC-904B-8ABA-CD91BEAC3EAA}" destId="{CFB6B222-F64B-634F-A543-167E14009D49}" srcOrd="0" destOrd="0" presId="urn:microsoft.com/office/officeart/2005/8/layout/vList2"/>
    <dgm:cxn modelId="{902AEE86-80D9-6243-9672-46F5EAD55256}" type="presParOf" srcId="{78DD5F27-7133-F34D-B562-B16B6F15D15D}" destId="{6D6435E5-337D-254B-905E-94DC71E8ED40}" srcOrd="0" destOrd="0" presId="urn:microsoft.com/office/officeart/2005/8/layout/vList2"/>
    <dgm:cxn modelId="{5B1163DF-29C1-5142-84FD-4DD923DC1F05}" type="presParOf" srcId="{78DD5F27-7133-F34D-B562-B16B6F15D15D}" destId="{FB955E1A-1A41-CF45-A312-E14E407244E2}" srcOrd="1" destOrd="0" presId="urn:microsoft.com/office/officeart/2005/8/layout/vList2"/>
    <dgm:cxn modelId="{AF961C9E-EA26-B949-8356-B890AE983B3C}" type="presParOf" srcId="{78DD5F27-7133-F34D-B562-B16B6F15D15D}" destId="{CFB6B222-F64B-634F-A543-167E14009D49}" srcOrd="2" destOrd="0" presId="urn:microsoft.com/office/officeart/2005/8/layout/vList2"/>
    <dgm:cxn modelId="{1188EFA7-3EF4-4A47-BB70-043919605A49}" type="presParOf" srcId="{78DD5F27-7133-F34D-B562-B16B6F15D15D}" destId="{228883C6-9891-9840-A943-E703E3347796}" srcOrd="3" destOrd="0" presId="urn:microsoft.com/office/officeart/2005/8/layout/vList2"/>
    <dgm:cxn modelId="{C872230C-68BD-D34E-B1E2-3B49616248B5}" type="presParOf" srcId="{78DD5F27-7133-F34D-B562-B16B6F15D15D}" destId="{34E883F0-68B5-1A46-BB91-34BE9ABA1F62}" srcOrd="4" destOrd="0" presId="urn:microsoft.com/office/officeart/2005/8/layout/vList2"/>
    <dgm:cxn modelId="{18B313BE-D997-DD4E-83CB-4FE6F3FF7A9D}" type="presParOf" srcId="{78DD5F27-7133-F34D-B562-B16B6F15D15D}" destId="{E0C82DF0-473F-4F4B-ABF0-221E9F6FB885}" srcOrd="5" destOrd="0" presId="urn:microsoft.com/office/officeart/2005/8/layout/vList2"/>
    <dgm:cxn modelId="{B523B0FF-6A1C-FC4F-8BD6-36D0D68E3F9C}" type="presParOf" srcId="{78DD5F27-7133-F34D-B562-B16B6F15D15D}" destId="{783C9579-676D-0048-8A29-361FA9DBA7C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5144DDB-B4FC-CB4A-BA25-DC8BCE57AFB4}" type="doc">
      <dgm:prSet loTypeId="urn:microsoft.com/office/officeart/2005/8/layout/vList2" loCatId="list" qsTypeId="urn:microsoft.com/office/officeart/2005/8/quickstyle/simple1" qsCatId="simple" csTypeId="urn:microsoft.com/office/officeart/2005/8/colors/accent4_2" csCatId="accent4"/>
      <dgm:spPr/>
      <dgm:t>
        <a:bodyPr/>
        <a:lstStyle/>
        <a:p>
          <a:endParaRPr lang="tr-TR"/>
        </a:p>
      </dgm:t>
    </dgm:pt>
    <dgm:pt modelId="{9C83F2C5-772D-6241-AC5F-7EDF0B587A27}">
      <dgm:prSet/>
      <dgm:spPr/>
      <dgm:t>
        <a:bodyPr/>
        <a:lstStyle/>
        <a:p>
          <a:r>
            <a:rPr lang="tr-TR"/>
            <a:t>Okulda/eğitimde kültürel miras aktarılmalı, değerlerin öğretilmesine önem vermelidir.</a:t>
          </a:r>
        </a:p>
      </dgm:t>
    </dgm:pt>
    <dgm:pt modelId="{0FAB8B9B-6EE3-5E44-B9F4-3E375380297F}" type="parTrans" cxnId="{971271D2-A749-6C43-AEDF-8D08C074F027}">
      <dgm:prSet/>
      <dgm:spPr/>
      <dgm:t>
        <a:bodyPr/>
        <a:lstStyle/>
        <a:p>
          <a:endParaRPr lang="tr-TR"/>
        </a:p>
      </dgm:t>
    </dgm:pt>
    <dgm:pt modelId="{96D042E1-3E16-C742-9BB5-964C51D18C95}" type="sibTrans" cxnId="{971271D2-A749-6C43-AEDF-8D08C074F027}">
      <dgm:prSet/>
      <dgm:spPr/>
      <dgm:t>
        <a:bodyPr/>
        <a:lstStyle/>
        <a:p>
          <a:endParaRPr lang="tr-TR"/>
        </a:p>
      </dgm:t>
    </dgm:pt>
    <dgm:pt modelId="{0EA6B6DE-4746-7846-A790-A9E2DB7B1FCE}">
      <dgm:prSet/>
      <dgm:spPr/>
      <dgm:t>
        <a:bodyPr/>
        <a:lstStyle/>
        <a:p>
          <a:r>
            <a:rPr lang="tr-TR"/>
            <a:t>Öğretmen, kültürel değerleri temsil eden iyi bir model olmalıdır.</a:t>
          </a:r>
        </a:p>
      </dgm:t>
    </dgm:pt>
    <dgm:pt modelId="{A55BF749-BA3B-9F4A-BFE6-3CF978008B19}" type="parTrans" cxnId="{98FCFE94-915E-CC46-8540-B2EE08C9DDF4}">
      <dgm:prSet/>
      <dgm:spPr/>
      <dgm:t>
        <a:bodyPr/>
        <a:lstStyle/>
        <a:p>
          <a:endParaRPr lang="tr-TR"/>
        </a:p>
      </dgm:t>
    </dgm:pt>
    <dgm:pt modelId="{F12FD532-889E-E842-8BF8-48659D0CFFFD}" type="sibTrans" cxnId="{98FCFE94-915E-CC46-8540-B2EE08C9DDF4}">
      <dgm:prSet/>
      <dgm:spPr/>
      <dgm:t>
        <a:bodyPr/>
        <a:lstStyle/>
        <a:p>
          <a:endParaRPr lang="tr-TR"/>
        </a:p>
      </dgm:t>
    </dgm:pt>
    <dgm:pt modelId="{9E28A98D-54EB-B04A-8F13-6D78857A40E6}">
      <dgm:prSet/>
      <dgm:spPr/>
      <dgm:t>
        <a:bodyPr/>
        <a:lstStyle/>
        <a:p>
          <a:r>
            <a:rPr lang="tr-TR"/>
            <a:t>Konu merkezli eğitim anlayışı temel alınıp öğretimde en uygun yöntem olarak Sokratik tartışmaya yön vermelidir.</a:t>
          </a:r>
        </a:p>
      </dgm:t>
    </dgm:pt>
    <dgm:pt modelId="{BD813FF7-8344-EF4D-9FC4-FF8A5495C59C}" type="parTrans" cxnId="{42356D26-C435-9E4F-BEDB-1AA27E1F8A57}">
      <dgm:prSet/>
      <dgm:spPr/>
      <dgm:t>
        <a:bodyPr/>
        <a:lstStyle/>
        <a:p>
          <a:endParaRPr lang="tr-TR"/>
        </a:p>
      </dgm:t>
    </dgm:pt>
    <dgm:pt modelId="{234A587D-409B-F840-BD4D-FB4D1F3BB54A}" type="sibTrans" cxnId="{42356D26-C435-9E4F-BEDB-1AA27E1F8A57}">
      <dgm:prSet/>
      <dgm:spPr/>
      <dgm:t>
        <a:bodyPr/>
        <a:lstStyle/>
        <a:p>
          <a:endParaRPr lang="tr-TR"/>
        </a:p>
      </dgm:t>
    </dgm:pt>
    <dgm:pt modelId="{13D7D8D8-ED79-3B4C-B687-435748AFD9A1}">
      <dgm:prSet/>
      <dgm:spPr/>
      <dgm:t>
        <a:bodyPr/>
        <a:lstStyle/>
        <a:p>
          <a:r>
            <a:rPr lang="tr-TR"/>
            <a:t>Değerler, zaman ve mekana bağlı olmaksızın mutlak ve değişmez olduğundan eğitim, bu değişmez değerler üzerine kurulmalıdır.</a:t>
          </a:r>
        </a:p>
      </dgm:t>
    </dgm:pt>
    <dgm:pt modelId="{DA81E9B6-FF56-DE46-B7D5-347B26B162A5}" type="parTrans" cxnId="{08EC64FE-CBC2-6743-89F5-40E7C6FC4D13}">
      <dgm:prSet/>
      <dgm:spPr/>
      <dgm:t>
        <a:bodyPr/>
        <a:lstStyle/>
        <a:p>
          <a:endParaRPr lang="tr-TR"/>
        </a:p>
      </dgm:t>
    </dgm:pt>
    <dgm:pt modelId="{658182A3-6B31-D145-A009-F3C3DA753C76}" type="sibTrans" cxnId="{08EC64FE-CBC2-6743-89F5-40E7C6FC4D13}">
      <dgm:prSet/>
      <dgm:spPr/>
      <dgm:t>
        <a:bodyPr/>
        <a:lstStyle/>
        <a:p>
          <a:endParaRPr lang="tr-TR"/>
        </a:p>
      </dgm:t>
    </dgm:pt>
    <dgm:pt modelId="{331A27BA-13BD-6B4A-BC0C-2DC3D6705B48}" type="pres">
      <dgm:prSet presAssocID="{85144DDB-B4FC-CB4A-BA25-DC8BCE57AFB4}" presName="linear" presStyleCnt="0">
        <dgm:presLayoutVars>
          <dgm:animLvl val="lvl"/>
          <dgm:resizeHandles val="exact"/>
        </dgm:presLayoutVars>
      </dgm:prSet>
      <dgm:spPr/>
    </dgm:pt>
    <dgm:pt modelId="{AC85A2FA-140B-B14A-8B16-5BE50D31F1DB}" type="pres">
      <dgm:prSet presAssocID="{9C83F2C5-772D-6241-AC5F-7EDF0B587A27}" presName="parentText" presStyleLbl="node1" presStyleIdx="0" presStyleCnt="4">
        <dgm:presLayoutVars>
          <dgm:chMax val="0"/>
          <dgm:bulletEnabled val="1"/>
        </dgm:presLayoutVars>
      </dgm:prSet>
      <dgm:spPr/>
    </dgm:pt>
    <dgm:pt modelId="{A1E44784-3DC5-974E-9FCA-812A92E50FEE}" type="pres">
      <dgm:prSet presAssocID="{96D042E1-3E16-C742-9BB5-964C51D18C95}" presName="spacer" presStyleCnt="0"/>
      <dgm:spPr/>
    </dgm:pt>
    <dgm:pt modelId="{FE8B0930-AF5C-AE42-B7C8-5B5811A1A781}" type="pres">
      <dgm:prSet presAssocID="{0EA6B6DE-4746-7846-A790-A9E2DB7B1FCE}" presName="parentText" presStyleLbl="node1" presStyleIdx="1" presStyleCnt="4">
        <dgm:presLayoutVars>
          <dgm:chMax val="0"/>
          <dgm:bulletEnabled val="1"/>
        </dgm:presLayoutVars>
      </dgm:prSet>
      <dgm:spPr/>
    </dgm:pt>
    <dgm:pt modelId="{FB75BB0B-9FBD-F141-AF98-D873ED1FA2E3}" type="pres">
      <dgm:prSet presAssocID="{F12FD532-889E-E842-8BF8-48659D0CFFFD}" presName="spacer" presStyleCnt="0"/>
      <dgm:spPr/>
    </dgm:pt>
    <dgm:pt modelId="{F5E1D355-3B44-C845-9781-0A90616EEDE5}" type="pres">
      <dgm:prSet presAssocID="{9E28A98D-54EB-B04A-8F13-6D78857A40E6}" presName="parentText" presStyleLbl="node1" presStyleIdx="2" presStyleCnt="4">
        <dgm:presLayoutVars>
          <dgm:chMax val="0"/>
          <dgm:bulletEnabled val="1"/>
        </dgm:presLayoutVars>
      </dgm:prSet>
      <dgm:spPr/>
    </dgm:pt>
    <dgm:pt modelId="{3D5001B9-ADA8-ED42-9C45-4A7087352DB4}" type="pres">
      <dgm:prSet presAssocID="{234A587D-409B-F840-BD4D-FB4D1F3BB54A}" presName="spacer" presStyleCnt="0"/>
      <dgm:spPr/>
    </dgm:pt>
    <dgm:pt modelId="{0933CF64-E130-A248-8F97-75F093FAEEAE}" type="pres">
      <dgm:prSet presAssocID="{13D7D8D8-ED79-3B4C-B687-435748AFD9A1}" presName="parentText" presStyleLbl="node1" presStyleIdx="3" presStyleCnt="4">
        <dgm:presLayoutVars>
          <dgm:chMax val="0"/>
          <dgm:bulletEnabled val="1"/>
        </dgm:presLayoutVars>
      </dgm:prSet>
      <dgm:spPr/>
    </dgm:pt>
  </dgm:ptLst>
  <dgm:cxnLst>
    <dgm:cxn modelId="{A9DEAB19-8F43-834D-9D28-4AD2B27EDBD0}" type="presOf" srcId="{85144DDB-B4FC-CB4A-BA25-DC8BCE57AFB4}" destId="{331A27BA-13BD-6B4A-BC0C-2DC3D6705B48}" srcOrd="0" destOrd="0" presId="urn:microsoft.com/office/officeart/2005/8/layout/vList2"/>
    <dgm:cxn modelId="{2DA86221-0798-3147-BBD2-0C6FACF07AFC}" type="presOf" srcId="{0EA6B6DE-4746-7846-A790-A9E2DB7B1FCE}" destId="{FE8B0930-AF5C-AE42-B7C8-5B5811A1A781}" srcOrd="0" destOrd="0" presId="urn:microsoft.com/office/officeart/2005/8/layout/vList2"/>
    <dgm:cxn modelId="{42356D26-C435-9E4F-BEDB-1AA27E1F8A57}" srcId="{85144DDB-B4FC-CB4A-BA25-DC8BCE57AFB4}" destId="{9E28A98D-54EB-B04A-8F13-6D78857A40E6}" srcOrd="2" destOrd="0" parTransId="{BD813FF7-8344-EF4D-9FC4-FF8A5495C59C}" sibTransId="{234A587D-409B-F840-BD4D-FB4D1F3BB54A}"/>
    <dgm:cxn modelId="{30C41958-B689-1A47-AF4C-315544EFDB7A}" type="presOf" srcId="{13D7D8D8-ED79-3B4C-B687-435748AFD9A1}" destId="{0933CF64-E130-A248-8F97-75F093FAEEAE}" srcOrd="0" destOrd="0" presId="urn:microsoft.com/office/officeart/2005/8/layout/vList2"/>
    <dgm:cxn modelId="{B8CB8F86-72B5-DD42-8B23-BC6FBE59DA6A}" type="presOf" srcId="{9E28A98D-54EB-B04A-8F13-6D78857A40E6}" destId="{F5E1D355-3B44-C845-9781-0A90616EEDE5}" srcOrd="0" destOrd="0" presId="urn:microsoft.com/office/officeart/2005/8/layout/vList2"/>
    <dgm:cxn modelId="{98FCFE94-915E-CC46-8540-B2EE08C9DDF4}" srcId="{85144DDB-B4FC-CB4A-BA25-DC8BCE57AFB4}" destId="{0EA6B6DE-4746-7846-A790-A9E2DB7B1FCE}" srcOrd="1" destOrd="0" parTransId="{A55BF749-BA3B-9F4A-BFE6-3CF978008B19}" sibTransId="{F12FD532-889E-E842-8BF8-48659D0CFFFD}"/>
    <dgm:cxn modelId="{5ECE6F9B-7919-9C46-B36F-B3F9759D6ABC}" type="presOf" srcId="{9C83F2C5-772D-6241-AC5F-7EDF0B587A27}" destId="{AC85A2FA-140B-B14A-8B16-5BE50D31F1DB}" srcOrd="0" destOrd="0" presId="urn:microsoft.com/office/officeart/2005/8/layout/vList2"/>
    <dgm:cxn modelId="{971271D2-A749-6C43-AEDF-8D08C074F027}" srcId="{85144DDB-B4FC-CB4A-BA25-DC8BCE57AFB4}" destId="{9C83F2C5-772D-6241-AC5F-7EDF0B587A27}" srcOrd="0" destOrd="0" parTransId="{0FAB8B9B-6EE3-5E44-B9F4-3E375380297F}" sibTransId="{96D042E1-3E16-C742-9BB5-964C51D18C95}"/>
    <dgm:cxn modelId="{08EC64FE-CBC2-6743-89F5-40E7C6FC4D13}" srcId="{85144DDB-B4FC-CB4A-BA25-DC8BCE57AFB4}" destId="{13D7D8D8-ED79-3B4C-B687-435748AFD9A1}" srcOrd="3" destOrd="0" parTransId="{DA81E9B6-FF56-DE46-B7D5-347B26B162A5}" sibTransId="{658182A3-6B31-D145-A009-F3C3DA753C76}"/>
    <dgm:cxn modelId="{8F874695-B87C-E948-8EE7-8A4B7A36D437}" type="presParOf" srcId="{331A27BA-13BD-6B4A-BC0C-2DC3D6705B48}" destId="{AC85A2FA-140B-B14A-8B16-5BE50D31F1DB}" srcOrd="0" destOrd="0" presId="urn:microsoft.com/office/officeart/2005/8/layout/vList2"/>
    <dgm:cxn modelId="{CB6C17B9-0C84-B043-B09F-B4771863B98C}" type="presParOf" srcId="{331A27BA-13BD-6B4A-BC0C-2DC3D6705B48}" destId="{A1E44784-3DC5-974E-9FCA-812A92E50FEE}" srcOrd="1" destOrd="0" presId="urn:microsoft.com/office/officeart/2005/8/layout/vList2"/>
    <dgm:cxn modelId="{E9DCD347-7F35-7B4D-9501-74239BE9D62C}" type="presParOf" srcId="{331A27BA-13BD-6B4A-BC0C-2DC3D6705B48}" destId="{FE8B0930-AF5C-AE42-B7C8-5B5811A1A781}" srcOrd="2" destOrd="0" presId="urn:microsoft.com/office/officeart/2005/8/layout/vList2"/>
    <dgm:cxn modelId="{402E7274-F7DC-2B48-A5E1-9A61BD2CC6D9}" type="presParOf" srcId="{331A27BA-13BD-6B4A-BC0C-2DC3D6705B48}" destId="{FB75BB0B-9FBD-F141-AF98-D873ED1FA2E3}" srcOrd="3" destOrd="0" presId="urn:microsoft.com/office/officeart/2005/8/layout/vList2"/>
    <dgm:cxn modelId="{DB68C4F2-0111-6B4A-8C8F-16D1074E9B24}" type="presParOf" srcId="{331A27BA-13BD-6B4A-BC0C-2DC3D6705B48}" destId="{F5E1D355-3B44-C845-9781-0A90616EEDE5}" srcOrd="4" destOrd="0" presId="urn:microsoft.com/office/officeart/2005/8/layout/vList2"/>
    <dgm:cxn modelId="{12AB0926-8EF0-234B-A95D-04D81BC7AABF}" type="presParOf" srcId="{331A27BA-13BD-6B4A-BC0C-2DC3D6705B48}" destId="{3D5001B9-ADA8-ED42-9C45-4A7087352DB4}" srcOrd="5" destOrd="0" presId="urn:microsoft.com/office/officeart/2005/8/layout/vList2"/>
    <dgm:cxn modelId="{87833221-8B21-AD45-BD21-ECBC96A02439}" type="presParOf" srcId="{331A27BA-13BD-6B4A-BC0C-2DC3D6705B48}" destId="{0933CF64-E130-A248-8F97-75F093FAEEA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16DF09F-3A63-8E43-8E6C-FFF3AA004D91}" type="doc">
      <dgm:prSet loTypeId="urn:microsoft.com/office/officeart/2005/8/layout/default" loCatId="list" qsTypeId="urn:microsoft.com/office/officeart/2005/8/quickstyle/simple1" qsCatId="simple" csTypeId="urn:microsoft.com/office/officeart/2005/8/colors/colorful4" csCatId="colorful"/>
      <dgm:spPr/>
      <dgm:t>
        <a:bodyPr/>
        <a:lstStyle/>
        <a:p>
          <a:endParaRPr lang="tr-TR"/>
        </a:p>
      </dgm:t>
    </dgm:pt>
    <dgm:pt modelId="{F58F544F-8B00-3F4F-91AC-37D53BFABA08}">
      <dgm:prSet/>
      <dgm:spPr/>
      <dgm:t>
        <a:bodyPr/>
        <a:lstStyle/>
        <a:p>
          <a:r>
            <a:rPr lang="tr-TR"/>
            <a:t>Realizm, gerçeği insan zihninin dışında bağımsız olarak var olduğunu savunan felsefi görüştür.</a:t>
          </a:r>
        </a:p>
      </dgm:t>
    </dgm:pt>
    <dgm:pt modelId="{296EDED4-C10C-EF4D-BAC3-528DBD0D53A8}" type="parTrans" cxnId="{521F5229-DE1D-6443-B5E1-9A7F3BB602D3}">
      <dgm:prSet/>
      <dgm:spPr/>
      <dgm:t>
        <a:bodyPr/>
        <a:lstStyle/>
        <a:p>
          <a:endParaRPr lang="tr-TR"/>
        </a:p>
      </dgm:t>
    </dgm:pt>
    <dgm:pt modelId="{3DDCD381-EC85-C146-8EE0-8218BAD4C9C6}" type="sibTrans" cxnId="{521F5229-DE1D-6443-B5E1-9A7F3BB602D3}">
      <dgm:prSet/>
      <dgm:spPr/>
      <dgm:t>
        <a:bodyPr/>
        <a:lstStyle/>
        <a:p>
          <a:endParaRPr lang="tr-TR"/>
        </a:p>
      </dgm:t>
    </dgm:pt>
    <dgm:pt modelId="{311E1B55-664E-904F-B7FF-FB2F6C9F6A01}">
      <dgm:prSet/>
      <dgm:spPr/>
      <dgm:t>
        <a:bodyPr/>
        <a:lstStyle/>
        <a:p>
          <a:r>
            <a:rPr lang="tr-TR"/>
            <a:t>Önce kavram değil eşya vardır. İnsan önce eşyayı görür, sonra kavram oluşturur.</a:t>
          </a:r>
        </a:p>
      </dgm:t>
    </dgm:pt>
    <dgm:pt modelId="{41ADBF06-6600-024D-A276-E417A8D4294A}" type="parTrans" cxnId="{9484913E-E00F-3F4C-91C9-8F37D9634D98}">
      <dgm:prSet/>
      <dgm:spPr/>
      <dgm:t>
        <a:bodyPr/>
        <a:lstStyle/>
        <a:p>
          <a:endParaRPr lang="tr-TR"/>
        </a:p>
      </dgm:t>
    </dgm:pt>
    <dgm:pt modelId="{DB25DA91-CA87-5240-8117-3A30694A8612}" type="sibTrans" cxnId="{9484913E-E00F-3F4C-91C9-8F37D9634D98}">
      <dgm:prSet/>
      <dgm:spPr/>
      <dgm:t>
        <a:bodyPr/>
        <a:lstStyle/>
        <a:p>
          <a:endParaRPr lang="tr-TR"/>
        </a:p>
      </dgm:t>
    </dgm:pt>
    <dgm:pt modelId="{B08044CB-EA19-1042-9AB1-0D8AF7ECF230}">
      <dgm:prSet/>
      <dgm:spPr/>
      <dgm:t>
        <a:bodyPr/>
        <a:lstStyle/>
        <a:p>
          <a:r>
            <a:rPr lang="tr-TR"/>
            <a:t>Öncüleri Descartes, Spinoza, Leibniz</a:t>
          </a:r>
        </a:p>
      </dgm:t>
    </dgm:pt>
    <dgm:pt modelId="{839A12E9-78DC-A14A-94BC-5810F94515F8}" type="parTrans" cxnId="{45EE356C-CEB5-E145-BDD3-DDFE0593C9E0}">
      <dgm:prSet/>
      <dgm:spPr/>
      <dgm:t>
        <a:bodyPr/>
        <a:lstStyle/>
        <a:p>
          <a:endParaRPr lang="tr-TR"/>
        </a:p>
      </dgm:t>
    </dgm:pt>
    <dgm:pt modelId="{A08CBCD3-F50E-A44E-926A-69291EB3A946}" type="sibTrans" cxnId="{45EE356C-CEB5-E145-BDD3-DDFE0593C9E0}">
      <dgm:prSet/>
      <dgm:spPr/>
      <dgm:t>
        <a:bodyPr/>
        <a:lstStyle/>
        <a:p>
          <a:endParaRPr lang="tr-TR"/>
        </a:p>
      </dgm:t>
    </dgm:pt>
    <dgm:pt modelId="{4E11E5D6-04A6-0F46-8AF7-EE1B5DE82827}">
      <dgm:prSet/>
      <dgm:spPr/>
      <dgm:t>
        <a:bodyPr/>
        <a:lstStyle/>
        <a:p>
          <a:r>
            <a:rPr lang="tr-TR"/>
            <a:t>Realist felsefe en genel ifadeyle bilinçten bağımsız bir gerçekliğin olduğunu savunur.</a:t>
          </a:r>
        </a:p>
      </dgm:t>
    </dgm:pt>
    <dgm:pt modelId="{0762CC59-6E18-6A4F-A0F4-E3AB1A48B3D7}" type="parTrans" cxnId="{3398F80D-6D41-EF40-99D4-08BF5E184E43}">
      <dgm:prSet/>
      <dgm:spPr/>
      <dgm:t>
        <a:bodyPr/>
        <a:lstStyle/>
        <a:p>
          <a:endParaRPr lang="tr-TR"/>
        </a:p>
      </dgm:t>
    </dgm:pt>
    <dgm:pt modelId="{9D9C18F6-A126-3649-AD34-DC279BB8535B}" type="sibTrans" cxnId="{3398F80D-6D41-EF40-99D4-08BF5E184E43}">
      <dgm:prSet/>
      <dgm:spPr/>
      <dgm:t>
        <a:bodyPr/>
        <a:lstStyle/>
        <a:p>
          <a:endParaRPr lang="tr-TR"/>
        </a:p>
      </dgm:t>
    </dgm:pt>
    <dgm:pt modelId="{C1D3B6EC-E22C-3E4E-A073-ED19FA75A2CC}">
      <dgm:prSet/>
      <dgm:spPr/>
      <dgm:t>
        <a:bodyPr/>
        <a:lstStyle/>
        <a:p>
          <a:r>
            <a:rPr lang="tr-TR"/>
            <a:t>Varlığa ilişkin bilgimiz, duyu organlarımızla algıladığımızla sınırlıdır.</a:t>
          </a:r>
        </a:p>
      </dgm:t>
    </dgm:pt>
    <dgm:pt modelId="{C6C19E46-1153-1F4B-8CF9-6867FBE1D8F9}" type="parTrans" cxnId="{50231852-5EB6-EB46-AFA1-1A309E3346F5}">
      <dgm:prSet/>
      <dgm:spPr/>
      <dgm:t>
        <a:bodyPr/>
        <a:lstStyle/>
        <a:p>
          <a:endParaRPr lang="tr-TR"/>
        </a:p>
      </dgm:t>
    </dgm:pt>
    <dgm:pt modelId="{473F03FF-92FB-9945-831D-83C2CEE05989}" type="sibTrans" cxnId="{50231852-5EB6-EB46-AFA1-1A309E3346F5}">
      <dgm:prSet/>
      <dgm:spPr/>
      <dgm:t>
        <a:bodyPr/>
        <a:lstStyle/>
        <a:p>
          <a:endParaRPr lang="tr-TR"/>
        </a:p>
      </dgm:t>
    </dgm:pt>
    <dgm:pt modelId="{F10D0E0D-5E2E-774E-B522-DFACB1E15E85}">
      <dgm:prSet/>
      <dgm:spPr/>
      <dgm:t>
        <a:bodyPr/>
        <a:lstStyle/>
        <a:p>
          <a:r>
            <a:rPr lang="tr-TR"/>
            <a:t>Değerler toplumun kendisinde bulunmaktadır.</a:t>
          </a:r>
        </a:p>
      </dgm:t>
    </dgm:pt>
    <dgm:pt modelId="{5B6E23C8-D837-224A-A23F-52ECBA6A7D4A}" type="parTrans" cxnId="{34A41D60-1EE2-EE47-8BA6-8D92E998A569}">
      <dgm:prSet/>
      <dgm:spPr/>
      <dgm:t>
        <a:bodyPr/>
        <a:lstStyle/>
        <a:p>
          <a:endParaRPr lang="tr-TR"/>
        </a:p>
      </dgm:t>
    </dgm:pt>
    <dgm:pt modelId="{63773B47-5E75-5545-A5CD-1727D5D83632}" type="sibTrans" cxnId="{34A41D60-1EE2-EE47-8BA6-8D92E998A569}">
      <dgm:prSet/>
      <dgm:spPr/>
      <dgm:t>
        <a:bodyPr/>
        <a:lstStyle/>
        <a:p>
          <a:endParaRPr lang="tr-TR"/>
        </a:p>
      </dgm:t>
    </dgm:pt>
    <dgm:pt modelId="{DA59DBFA-FCE6-6945-9C70-9F3D8BDF404A}" type="pres">
      <dgm:prSet presAssocID="{C16DF09F-3A63-8E43-8E6C-FFF3AA004D91}" presName="diagram" presStyleCnt="0">
        <dgm:presLayoutVars>
          <dgm:dir/>
          <dgm:resizeHandles val="exact"/>
        </dgm:presLayoutVars>
      </dgm:prSet>
      <dgm:spPr/>
    </dgm:pt>
    <dgm:pt modelId="{35DC68C8-C9C9-B940-91F5-356E9FF2143D}" type="pres">
      <dgm:prSet presAssocID="{F58F544F-8B00-3F4F-91AC-37D53BFABA08}" presName="node" presStyleLbl="node1" presStyleIdx="0" presStyleCnt="6">
        <dgm:presLayoutVars>
          <dgm:bulletEnabled val="1"/>
        </dgm:presLayoutVars>
      </dgm:prSet>
      <dgm:spPr/>
    </dgm:pt>
    <dgm:pt modelId="{513F2A49-9704-1C41-B5F3-0676CE123B6A}" type="pres">
      <dgm:prSet presAssocID="{3DDCD381-EC85-C146-8EE0-8218BAD4C9C6}" presName="sibTrans" presStyleCnt="0"/>
      <dgm:spPr/>
    </dgm:pt>
    <dgm:pt modelId="{5133C02F-55F5-284E-B793-8448DDD5A9DD}" type="pres">
      <dgm:prSet presAssocID="{311E1B55-664E-904F-B7FF-FB2F6C9F6A01}" presName="node" presStyleLbl="node1" presStyleIdx="1" presStyleCnt="6">
        <dgm:presLayoutVars>
          <dgm:bulletEnabled val="1"/>
        </dgm:presLayoutVars>
      </dgm:prSet>
      <dgm:spPr/>
    </dgm:pt>
    <dgm:pt modelId="{CBBB2131-3C9E-094D-B838-B94093E30E7C}" type="pres">
      <dgm:prSet presAssocID="{DB25DA91-CA87-5240-8117-3A30694A8612}" presName="sibTrans" presStyleCnt="0"/>
      <dgm:spPr/>
    </dgm:pt>
    <dgm:pt modelId="{70E60F90-3412-3C4E-BE2A-E6D540EFA483}" type="pres">
      <dgm:prSet presAssocID="{B08044CB-EA19-1042-9AB1-0D8AF7ECF230}" presName="node" presStyleLbl="node1" presStyleIdx="2" presStyleCnt="6">
        <dgm:presLayoutVars>
          <dgm:bulletEnabled val="1"/>
        </dgm:presLayoutVars>
      </dgm:prSet>
      <dgm:spPr/>
    </dgm:pt>
    <dgm:pt modelId="{C45EC48F-6940-F44C-921D-A5C9458329F2}" type="pres">
      <dgm:prSet presAssocID="{A08CBCD3-F50E-A44E-926A-69291EB3A946}" presName="sibTrans" presStyleCnt="0"/>
      <dgm:spPr/>
    </dgm:pt>
    <dgm:pt modelId="{1264D0FF-9049-3647-8F8A-5E393BD3F45B}" type="pres">
      <dgm:prSet presAssocID="{4E11E5D6-04A6-0F46-8AF7-EE1B5DE82827}" presName="node" presStyleLbl="node1" presStyleIdx="3" presStyleCnt="6">
        <dgm:presLayoutVars>
          <dgm:bulletEnabled val="1"/>
        </dgm:presLayoutVars>
      </dgm:prSet>
      <dgm:spPr/>
    </dgm:pt>
    <dgm:pt modelId="{CB82DA6B-3E24-D147-A386-1E872D62419F}" type="pres">
      <dgm:prSet presAssocID="{9D9C18F6-A126-3649-AD34-DC279BB8535B}" presName="sibTrans" presStyleCnt="0"/>
      <dgm:spPr/>
    </dgm:pt>
    <dgm:pt modelId="{F2BD2547-1B56-A744-B0AC-EFCA8451C5AC}" type="pres">
      <dgm:prSet presAssocID="{C1D3B6EC-E22C-3E4E-A073-ED19FA75A2CC}" presName="node" presStyleLbl="node1" presStyleIdx="4" presStyleCnt="6">
        <dgm:presLayoutVars>
          <dgm:bulletEnabled val="1"/>
        </dgm:presLayoutVars>
      </dgm:prSet>
      <dgm:spPr/>
    </dgm:pt>
    <dgm:pt modelId="{6F5098A1-4ED4-5E41-A987-99AB2DDFFFDB}" type="pres">
      <dgm:prSet presAssocID="{473F03FF-92FB-9945-831D-83C2CEE05989}" presName="sibTrans" presStyleCnt="0"/>
      <dgm:spPr/>
    </dgm:pt>
    <dgm:pt modelId="{D71B9682-C1C9-C449-9F2A-C11CF27D63B0}" type="pres">
      <dgm:prSet presAssocID="{F10D0E0D-5E2E-774E-B522-DFACB1E15E85}" presName="node" presStyleLbl="node1" presStyleIdx="5" presStyleCnt="6">
        <dgm:presLayoutVars>
          <dgm:bulletEnabled val="1"/>
        </dgm:presLayoutVars>
      </dgm:prSet>
      <dgm:spPr/>
    </dgm:pt>
  </dgm:ptLst>
  <dgm:cxnLst>
    <dgm:cxn modelId="{3398F80D-6D41-EF40-99D4-08BF5E184E43}" srcId="{C16DF09F-3A63-8E43-8E6C-FFF3AA004D91}" destId="{4E11E5D6-04A6-0F46-8AF7-EE1B5DE82827}" srcOrd="3" destOrd="0" parTransId="{0762CC59-6E18-6A4F-A0F4-E3AB1A48B3D7}" sibTransId="{9D9C18F6-A126-3649-AD34-DC279BB8535B}"/>
    <dgm:cxn modelId="{3608B822-B2E0-A348-A3EF-2B99DEA6290A}" type="presOf" srcId="{311E1B55-664E-904F-B7FF-FB2F6C9F6A01}" destId="{5133C02F-55F5-284E-B793-8448DDD5A9DD}" srcOrd="0" destOrd="0" presId="urn:microsoft.com/office/officeart/2005/8/layout/default"/>
    <dgm:cxn modelId="{4490BC26-FF20-9D41-84D2-E5F41221BA11}" type="presOf" srcId="{F58F544F-8B00-3F4F-91AC-37D53BFABA08}" destId="{35DC68C8-C9C9-B940-91F5-356E9FF2143D}" srcOrd="0" destOrd="0" presId="urn:microsoft.com/office/officeart/2005/8/layout/default"/>
    <dgm:cxn modelId="{521F5229-DE1D-6443-B5E1-9A7F3BB602D3}" srcId="{C16DF09F-3A63-8E43-8E6C-FFF3AA004D91}" destId="{F58F544F-8B00-3F4F-91AC-37D53BFABA08}" srcOrd="0" destOrd="0" parTransId="{296EDED4-C10C-EF4D-BAC3-528DBD0D53A8}" sibTransId="{3DDCD381-EC85-C146-8EE0-8218BAD4C9C6}"/>
    <dgm:cxn modelId="{9484913E-E00F-3F4C-91C9-8F37D9634D98}" srcId="{C16DF09F-3A63-8E43-8E6C-FFF3AA004D91}" destId="{311E1B55-664E-904F-B7FF-FB2F6C9F6A01}" srcOrd="1" destOrd="0" parTransId="{41ADBF06-6600-024D-A276-E417A8D4294A}" sibTransId="{DB25DA91-CA87-5240-8117-3A30694A8612}"/>
    <dgm:cxn modelId="{50231852-5EB6-EB46-AFA1-1A309E3346F5}" srcId="{C16DF09F-3A63-8E43-8E6C-FFF3AA004D91}" destId="{C1D3B6EC-E22C-3E4E-A073-ED19FA75A2CC}" srcOrd="4" destOrd="0" parTransId="{C6C19E46-1153-1F4B-8CF9-6867FBE1D8F9}" sibTransId="{473F03FF-92FB-9945-831D-83C2CEE05989}"/>
    <dgm:cxn modelId="{34A41D60-1EE2-EE47-8BA6-8D92E998A569}" srcId="{C16DF09F-3A63-8E43-8E6C-FFF3AA004D91}" destId="{F10D0E0D-5E2E-774E-B522-DFACB1E15E85}" srcOrd="5" destOrd="0" parTransId="{5B6E23C8-D837-224A-A23F-52ECBA6A7D4A}" sibTransId="{63773B47-5E75-5545-A5CD-1727D5D83632}"/>
    <dgm:cxn modelId="{AB2C7668-1087-BA4C-B26F-D76E86D9910F}" type="presOf" srcId="{B08044CB-EA19-1042-9AB1-0D8AF7ECF230}" destId="{70E60F90-3412-3C4E-BE2A-E6D540EFA483}" srcOrd="0" destOrd="0" presId="urn:microsoft.com/office/officeart/2005/8/layout/default"/>
    <dgm:cxn modelId="{45EE356C-CEB5-E145-BDD3-DDFE0593C9E0}" srcId="{C16DF09F-3A63-8E43-8E6C-FFF3AA004D91}" destId="{B08044CB-EA19-1042-9AB1-0D8AF7ECF230}" srcOrd="2" destOrd="0" parTransId="{839A12E9-78DC-A14A-94BC-5810F94515F8}" sibTransId="{A08CBCD3-F50E-A44E-926A-69291EB3A946}"/>
    <dgm:cxn modelId="{D9700E8B-07E2-DA4A-B19A-C96EA101A88E}" type="presOf" srcId="{C1D3B6EC-E22C-3E4E-A073-ED19FA75A2CC}" destId="{F2BD2547-1B56-A744-B0AC-EFCA8451C5AC}" srcOrd="0" destOrd="0" presId="urn:microsoft.com/office/officeart/2005/8/layout/default"/>
    <dgm:cxn modelId="{0B24B9CA-9B9D-A745-B4B1-CF232FB9909F}" type="presOf" srcId="{F10D0E0D-5E2E-774E-B522-DFACB1E15E85}" destId="{D71B9682-C1C9-C449-9F2A-C11CF27D63B0}" srcOrd="0" destOrd="0" presId="urn:microsoft.com/office/officeart/2005/8/layout/default"/>
    <dgm:cxn modelId="{71F40AE1-8697-E34C-960B-AE42CA0A0DFB}" type="presOf" srcId="{4E11E5D6-04A6-0F46-8AF7-EE1B5DE82827}" destId="{1264D0FF-9049-3647-8F8A-5E393BD3F45B}" srcOrd="0" destOrd="0" presId="urn:microsoft.com/office/officeart/2005/8/layout/default"/>
    <dgm:cxn modelId="{C424C1FC-5DD0-4949-9F6E-79A26BF82F8B}" type="presOf" srcId="{C16DF09F-3A63-8E43-8E6C-FFF3AA004D91}" destId="{DA59DBFA-FCE6-6945-9C70-9F3D8BDF404A}" srcOrd="0" destOrd="0" presId="urn:microsoft.com/office/officeart/2005/8/layout/default"/>
    <dgm:cxn modelId="{4A450853-AA64-F145-9058-852ED414CCFA}" type="presParOf" srcId="{DA59DBFA-FCE6-6945-9C70-9F3D8BDF404A}" destId="{35DC68C8-C9C9-B940-91F5-356E9FF2143D}" srcOrd="0" destOrd="0" presId="urn:microsoft.com/office/officeart/2005/8/layout/default"/>
    <dgm:cxn modelId="{09544F1A-ABAA-814A-913A-843E626151AB}" type="presParOf" srcId="{DA59DBFA-FCE6-6945-9C70-9F3D8BDF404A}" destId="{513F2A49-9704-1C41-B5F3-0676CE123B6A}" srcOrd="1" destOrd="0" presId="urn:microsoft.com/office/officeart/2005/8/layout/default"/>
    <dgm:cxn modelId="{E9C1CDF5-17FF-4F4B-BE43-807FB210A4C1}" type="presParOf" srcId="{DA59DBFA-FCE6-6945-9C70-9F3D8BDF404A}" destId="{5133C02F-55F5-284E-B793-8448DDD5A9DD}" srcOrd="2" destOrd="0" presId="urn:microsoft.com/office/officeart/2005/8/layout/default"/>
    <dgm:cxn modelId="{FE08E6FC-4D0D-4E45-8C79-FDF454F6100D}" type="presParOf" srcId="{DA59DBFA-FCE6-6945-9C70-9F3D8BDF404A}" destId="{CBBB2131-3C9E-094D-B838-B94093E30E7C}" srcOrd="3" destOrd="0" presId="urn:microsoft.com/office/officeart/2005/8/layout/default"/>
    <dgm:cxn modelId="{839A970B-CFA2-0844-AEB9-3D076542DDC4}" type="presParOf" srcId="{DA59DBFA-FCE6-6945-9C70-9F3D8BDF404A}" destId="{70E60F90-3412-3C4E-BE2A-E6D540EFA483}" srcOrd="4" destOrd="0" presId="urn:microsoft.com/office/officeart/2005/8/layout/default"/>
    <dgm:cxn modelId="{39E40602-B12B-AF46-B282-2A250BF27436}" type="presParOf" srcId="{DA59DBFA-FCE6-6945-9C70-9F3D8BDF404A}" destId="{C45EC48F-6940-F44C-921D-A5C9458329F2}" srcOrd="5" destOrd="0" presId="urn:microsoft.com/office/officeart/2005/8/layout/default"/>
    <dgm:cxn modelId="{CCE2DC58-CEC9-8944-A146-99D4EBC06A9F}" type="presParOf" srcId="{DA59DBFA-FCE6-6945-9C70-9F3D8BDF404A}" destId="{1264D0FF-9049-3647-8F8A-5E393BD3F45B}" srcOrd="6" destOrd="0" presId="urn:microsoft.com/office/officeart/2005/8/layout/default"/>
    <dgm:cxn modelId="{27D6BDBA-8B02-7843-B939-5D3902BD5EC3}" type="presParOf" srcId="{DA59DBFA-FCE6-6945-9C70-9F3D8BDF404A}" destId="{CB82DA6B-3E24-D147-A386-1E872D62419F}" srcOrd="7" destOrd="0" presId="urn:microsoft.com/office/officeart/2005/8/layout/default"/>
    <dgm:cxn modelId="{6E1BF075-AE2E-0E4B-B95E-65F3316B1D09}" type="presParOf" srcId="{DA59DBFA-FCE6-6945-9C70-9F3D8BDF404A}" destId="{F2BD2547-1B56-A744-B0AC-EFCA8451C5AC}" srcOrd="8" destOrd="0" presId="urn:microsoft.com/office/officeart/2005/8/layout/default"/>
    <dgm:cxn modelId="{EE4DAEF0-7E55-CE4E-BEA0-A1C9EC738987}" type="presParOf" srcId="{DA59DBFA-FCE6-6945-9C70-9F3D8BDF404A}" destId="{6F5098A1-4ED4-5E41-A987-99AB2DDFFFDB}" srcOrd="9" destOrd="0" presId="urn:microsoft.com/office/officeart/2005/8/layout/default"/>
    <dgm:cxn modelId="{1EC518B8-A86B-984A-AA8C-62A8300E26B7}" type="presParOf" srcId="{DA59DBFA-FCE6-6945-9C70-9F3D8BDF404A}" destId="{D71B9682-C1C9-C449-9F2A-C11CF27D63B0}"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35B3ECF-CE66-A94F-B47D-705F9A251F8E}" type="doc">
      <dgm:prSet loTypeId="urn:microsoft.com/office/officeart/2005/8/layout/radial3" loCatId="list" qsTypeId="urn:microsoft.com/office/officeart/2005/8/quickstyle/simple1" qsCatId="simple" csTypeId="urn:microsoft.com/office/officeart/2005/8/colors/accent4_3" csCatId="accent4" phldr="1"/>
      <dgm:spPr/>
      <dgm:t>
        <a:bodyPr/>
        <a:lstStyle/>
        <a:p>
          <a:endParaRPr lang="tr-TR"/>
        </a:p>
      </dgm:t>
    </dgm:pt>
    <dgm:pt modelId="{26E9DBFA-88F8-6C4F-A709-76EDCC2CDDE2}">
      <dgm:prSet/>
      <dgm:spPr/>
      <dgm:t>
        <a:bodyPr/>
        <a:lstStyle/>
        <a:p>
          <a:r>
            <a:rPr lang="tr-TR" dirty="0"/>
            <a:t>Realist Felsefe Açısından Eğitim</a:t>
          </a:r>
        </a:p>
      </dgm:t>
    </dgm:pt>
    <dgm:pt modelId="{A8BA5CC4-7DFA-1C4E-9737-3CE9A1DD849A}" type="parTrans" cxnId="{A0653F23-3B9F-D646-BC0C-7EB31303E234}">
      <dgm:prSet/>
      <dgm:spPr/>
      <dgm:t>
        <a:bodyPr/>
        <a:lstStyle/>
        <a:p>
          <a:endParaRPr lang="tr-TR"/>
        </a:p>
      </dgm:t>
    </dgm:pt>
    <dgm:pt modelId="{5D2AF57C-0A53-4341-9A44-18CB2EE05CBE}" type="sibTrans" cxnId="{A0653F23-3B9F-D646-BC0C-7EB31303E234}">
      <dgm:prSet/>
      <dgm:spPr/>
      <dgm:t>
        <a:bodyPr/>
        <a:lstStyle/>
        <a:p>
          <a:endParaRPr lang="tr-TR"/>
        </a:p>
      </dgm:t>
    </dgm:pt>
    <dgm:pt modelId="{264FD2BF-E8C4-B645-AD81-DBCE50C00DBD}">
      <dgm:prSet/>
      <dgm:spPr/>
      <dgm:t>
        <a:bodyPr/>
        <a:lstStyle/>
        <a:p>
          <a:r>
            <a:rPr lang="tr-TR"/>
            <a:t>Genel amaç bireyin topluma uyumunu sağlamaktır. </a:t>
          </a:r>
        </a:p>
      </dgm:t>
    </dgm:pt>
    <dgm:pt modelId="{EE09A7EB-0683-3943-8177-F61F73059FEC}" type="parTrans" cxnId="{39884FE5-B9B3-844F-B561-010F49F1D500}">
      <dgm:prSet/>
      <dgm:spPr/>
      <dgm:t>
        <a:bodyPr/>
        <a:lstStyle/>
        <a:p>
          <a:endParaRPr lang="tr-TR"/>
        </a:p>
      </dgm:t>
    </dgm:pt>
    <dgm:pt modelId="{46FD9396-7C3F-C148-9F1B-F516CDEF42AE}" type="sibTrans" cxnId="{39884FE5-B9B3-844F-B561-010F49F1D500}">
      <dgm:prSet/>
      <dgm:spPr/>
      <dgm:t>
        <a:bodyPr/>
        <a:lstStyle/>
        <a:p>
          <a:endParaRPr lang="tr-TR"/>
        </a:p>
      </dgm:t>
    </dgm:pt>
    <dgm:pt modelId="{2114AFBF-AFC0-504F-A0DD-2A95C2862BA2}">
      <dgm:prSet/>
      <dgm:spPr/>
      <dgm:t>
        <a:bodyPr/>
        <a:lstStyle/>
        <a:p>
          <a:r>
            <a:rPr lang="tr-TR"/>
            <a:t>İçerik konu açısından ‘konu merkezli’ çalışmayı amaçlar. Konuların belli sıra içerisinde sınıflanarak belirli disiplinlerle verilmesidir. </a:t>
          </a:r>
        </a:p>
      </dgm:t>
    </dgm:pt>
    <dgm:pt modelId="{E94A98FE-DB9A-8A4B-860E-7A6B24A339AF}" type="parTrans" cxnId="{BB8D4F7E-9569-E042-AF43-24E7FA045903}">
      <dgm:prSet/>
      <dgm:spPr/>
      <dgm:t>
        <a:bodyPr/>
        <a:lstStyle/>
        <a:p>
          <a:endParaRPr lang="tr-TR"/>
        </a:p>
      </dgm:t>
    </dgm:pt>
    <dgm:pt modelId="{A73413A5-C33D-A548-800F-450A3B43D477}" type="sibTrans" cxnId="{BB8D4F7E-9569-E042-AF43-24E7FA045903}">
      <dgm:prSet/>
      <dgm:spPr/>
      <dgm:t>
        <a:bodyPr/>
        <a:lstStyle/>
        <a:p>
          <a:endParaRPr lang="tr-TR"/>
        </a:p>
      </dgm:t>
    </dgm:pt>
    <dgm:pt modelId="{F45EAAB9-CC5E-3E4E-A7F2-AA6C721B73D4}">
      <dgm:prSet/>
      <dgm:spPr/>
      <dgm:t>
        <a:bodyPr/>
        <a:lstStyle/>
        <a:p>
          <a:r>
            <a:rPr lang="tr-TR"/>
            <a:t>Eğitim durumları, doğaya ve topluma uyum sağlamak için gerçekleştirilecek davranışlar olmalıdır. </a:t>
          </a:r>
        </a:p>
      </dgm:t>
    </dgm:pt>
    <dgm:pt modelId="{EFAA66FA-AF7D-9943-91B5-188FCBF84E24}" type="parTrans" cxnId="{9BB9AE5B-8400-AE4A-8DE7-1D8F77CDB569}">
      <dgm:prSet/>
      <dgm:spPr/>
      <dgm:t>
        <a:bodyPr/>
        <a:lstStyle/>
        <a:p>
          <a:endParaRPr lang="tr-TR"/>
        </a:p>
      </dgm:t>
    </dgm:pt>
    <dgm:pt modelId="{F20EB056-E212-9641-BF9B-F436BE425833}" type="sibTrans" cxnId="{9BB9AE5B-8400-AE4A-8DE7-1D8F77CDB569}">
      <dgm:prSet/>
      <dgm:spPr/>
      <dgm:t>
        <a:bodyPr/>
        <a:lstStyle/>
        <a:p>
          <a:endParaRPr lang="tr-TR"/>
        </a:p>
      </dgm:t>
    </dgm:pt>
    <dgm:pt modelId="{F88EA0B0-A675-A64C-9032-36D2E2710CF8}">
      <dgm:prSet/>
      <dgm:spPr/>
      <dgm:t>
        <a:bodyPr/>
        <a:lstStyle/>
        <a:p>
          <a:r>
            <a:rPr lang="tr-TR"/>
            <a:t>Okullarda fizik, kimya, biyoloji ve matematik vb. dersler esas alınmalıdır. </a:t>
          </a:r>
        </a:p>
      </dgm:t>
    </dgm:pt>
    <dgm:pt modelId="{899E74F5-14BA-4145-B5B3-84F3AA01D4C5}" type="parTrans" cxnId="{FE73DBEF-417B-0944-901F-997459C7856C}">
      <dgm:prSet/>
      <dgm:spPr/>
      <dgm:t>
        <a:bodyPr/>
        <a:lstStyle/>
        <a:p>
          <a:endParaRPr lang="tr-TR"/>
        </a:p>
      </dgm:t>
    </dgm:pt>
    <dgm:pt modelId="{5D55DD0D-DE32-1F4B-BB9E-42AB58FD332F}" type="sibTrans" cxnId="{FE73DBEF-417B-0944-901F-997459C7856C}">
      <dgm:prSet/>
      <dgm:spPr/>
      <dgm:t>
        <a:bodyPr/>
        <a:lstStyle/>
        <a:p>
          <a:endParaRPr lang="tr-TR"/>
        </a:p>
      </dgm:t>
    </dgm:pt>
    <dgm:pt modelId="{9D0642CC-93B0-3548-B9BC-AD35398E98EC}">
      <dgm:prSet/>
      <dgm:spPr/>
      <dgm:t>
        <a:bodyPr/>
        <a:lstStyle/>
        <a:p>
          <a:r>
            <a:rPr lang="tr-TR"/>
            <a:t>Eğitimin işlevi insan aklını geliştirmektir.</a:t>
          </a:r>
        </a:p>
      </dgm:t>
    </dgm:pt>
    <dgm:pt modelId="{2F3F5B20-F1D4-1A4A-ADAA-9F92FF25613A}" type="parTrans" cxnId="{A5DC5DE3-91A8-ED41-8AAE-A499B274B80C}">
      <dgm:prSet/>
      <dgm:spPr/>
      <dgm:t>
        <a:bodyPr/>
        <a:lstStyle/>
        <a:p>
          <a:endParaRPr lang="tr-TR"/>
        </a:p>
      </dgm:t>
    </dgm:pt>
    <dgm:pt modelId="{F5FE2343-496B-D340-860B-D2BC9ECFE80B}" type="sibTrans" cxnId="{A5DC5DE3-91A8-ED41-8AAE-A499B274B80C}">
      <dgm:prSet/>
      <dgm:spPr/>
      <dgm:t>
        <a:bodyPr/>
        <a:lstStyle/>
        <a:p>
          <a:endParaRPr lang="tr-TR"/>
        </a:p>
      </dgm:t>
    </dgm:pt>
    <dgm:pt modelId="{DB68BCA6-4E64-FA4E-8C43-7803C3A9BF59}" type="pres">
      <dgm:prSet presAssocID="{535B3ECF-CE66-A94F-B47D-705F9A251F8E}" presName="composite" presStyleCnt="0">
        <dgm:presLayoutVars>
          <dgm:chMax val="1"/>
          <dgm:dir/>
          <dgm:resizeHandles val="exact"/>
        </dgm:presLayoutVars>
      </dgm:prSet>
      <dgm:spPr/>
    </dgm:pt>
    <dgm:pt modelId="{B4DBB448-98A6-094C-A888-9F1AB7F6614E}" type="pres">
      <dgm:prSet presAssocID="{535B3ECF-CE66-A94F-B47D-705F9A251F8E}" presName="radial" presStyleCnt="0">
        <dgm:presLayoutVars>
          <dgm:animLvl val="ctr"/>
        </dgm:presLayoutVars>
      </dgm:prSet>
      <dgm:spPr/>
    </dgm:pt>
    <dgm:pt modelId="{4F5AABEF-B8D0-5545-8606-438EA087E3B3}" type="pres">
      <dgm:prSet presAssocID="{26E9DBFA-88F8-6C4F-A709-76EDCC2CDDE2}" presName="centerShape" presStyleLbl="vennNode1" presStyleIdx="0" presStyleCnt="6" custScaleX="81570" custScaleY="75494"/>
      <dgm:spPr/>
    </dgm:pt>
    <dgm:pt modelId="{DB208A01-5735-724F-8705-6ADFD888FADD}" type="pres">
      <dgm:prSet presAssocID="{264FD2BF-E8C4-B645-AD81-DBCE50C00DBD}" presName="node" presStyleLbl="vennNode1" presStyleIdx="1" presStyleCnt="6">
        <dgm:presLayoutVars>
          <dgm:bulletEnabled val="1"/>
        </dgm:presLayoutVars>
      </dgm:prSet>
      <dgm:spPr/>
    </dgm:pt>
    <dgm:pt modelId="{0B25B28B-7D8C-7B40-9EFE-F5F3AB64EFE1}" type="pres">
      <dgm:prSet presAssocID="{2114AFBF-AFC0-504F-A0DD-2A95C2862BA2}" presName="node" presStyleLbl="vennNode1" presStyleIdx="2" presStyleCnt="6">
        <dgm:presLayoutVars>
          <dgm:bulletEnabled val="1"/>
        </dgm:presLayoutVars>
      </dgm:prSet>
      <dgm:spPr/>
    </dgm:pt>
    <dgm:pt modelId="{B8A2AA7F-A352-A849-9559-B4F813F3FE9B}" type="pres">
      <dgm:prSet presAssocID="{F45EAAB9-CC5E-3E4E-A7F2-AA6C721B73D4}" presName="node" presStyleLbl="vennNode1" presStyleIdx="3" presStyleCnt="6">
        <dgm:presLayoutVars>
          <dgm:bulletEnabled val="1"/>
        </dgm:presLayoutVars>
      </dgm:prSet>
      <dgm:spPr/>
    </dgm:pt>
    <dgm:pt modelId="{6A2C43F3-7FBE-EC43-B78A-2714AE6118AC}" type="pres">
      <dgm:prSet presAssocID="{F88EA0B0-A675-A64C-9032-36D2E2710CF8}" presName="node" presStyleLbl="vennNode1" presStyleIdx="4" presStyleCnt="6">
        <dgm:presLayoutVars>
          <dgm:bulletEnabled val="1"/>
        </dgm:presLayoutVars>
      </dgm:prSet>
      <dgm:spPr/>
    </dgm:pt>
    <dgm:pt modelId="{82047EF2-3B36-EE42-9B21-8FFF8DC696D0}" type="pres">
      <dgm:prSet presAssocID="{9D0642CC-93B0-3548-B9BC-AD35398E98EC}" presName="node" presStyleLbl="vennNode1" presStyleIdx="5" presStyleCnt="6">
        <dgm:presLayoutVars>
          <dgm:bulletEnabled val="1"/>
        </dgm:presLayoutVars>
      </dgm:prSet>
      <dgm:spPr/>
    </dgm:pt>
  </dgm:ptLst>
  <dgm:cxnLst>
    <dgm:cxn modelId="{324BA603-633C-A248-8607-F5140045B4EA}" type="presOf" srcId="{9D0642CC-93B0-3548-B9BC-AD35398E98EC}" destId="{82047EF2-3B36-EE42-9B21-8FFF8DC696D0}" srcOrd="0" destOrd="0" presId="urn:microsoft.com/office/officeart/2005/8/layout/radial3"/>
    <dgm:cxn modelId="{A0653F23-3B9F-D646-BC0C-7EB31303E234}" srcId="{535B3ECF-CE66-A94F-B47D-705F9A251F8E}" destId="{26E9DBFA-88F8-6C4F-A709-76EDCC2CDDE2}" srcOrd="0" destOrd="0" parTransId="{A8BA5CC4-7DFA-1C4E-9737-3CE9A1DD849A}" sibTransId="{5D2AF57C-0A53-4341-9A44-18CB2EE05CBE}"/>
    <dgm:cxn modelId="{4DF0CB4B-733D-7B4D-BE9D-5ED0BA628878}" type="presOf" srcId="{2114AFBF-AFC0-504F-A0DD-2A95C2862BA2}" destId="{0B25B28B-7D8C-7B40-9EFE-F5F3AB64EFE1}" srcOrd="0" destOrd="0" presId="urn:microsoft.com/office/officeart/2005/8/layout/radial3"/>
    <dgm:cxn modelId="{9BB9AE5B-8400-AE4A-8DE7-1D8F77CDB569}" srcId="{26E9DBFA-88F8-6C4F-A709-76EDCC2CDDE2}" destId="{F45EAAB9-CC5E-3E4E-A7F2-AA6C721B73D4}" srcOrd="2" destOrd="0" parTransId="{EFAA66FA-AF7D-9943-91B5-188FCBF84E24}" sibTransId="{F20EB056-E212-9641-BF9B-F436BE425833}"/>
    <dgm:cxn modelId="{12349263-D526-F342-9169-3AD1B15DB6AC}" type="presOf" srcId="{26E9DBFA-88F8-6C4F-A709-76EDCC2CDDE2}" destId="{4F5AABEF-B8D0-5545-8606-438EA087E3B3}" srcOrd="0" destOrd="0" presId="urn:microsoft.com/office/officeart/2005/8/layout/radial3"/>
    <dgm:cxn modelId="{4B53C06A-4139-6A49-9918-3EB92A6A83D7}" type="presOf" srcId="{535B3ECF-CE66-A94F-B47D-705F9A251F8E}" destId="{DB68BCA6-4E64-FA4E-8C43-7803C3A9BF59}" srcOrd="0" destOrd="0" presId="urn:microsoft.com/office/officeart/2005/8/layout/radial3"/>
    <dgm:cxn modelId="{F15E1672-3B1A-2A44-A05E-651128776A61}" type="presOf" srcId="{F45EAAB9-CC5E-3E4E-A7F2-AA6C721B73D4}" destId="{B8A2AA7F-A352-A849-9559-B4F813F3FE9B}" srcOrd="0" destOrd="0" presId="urn:microsoft.com/office/officeart/2005/8/layout/radial3"/>
    <dgm:cxn modelId="{BB8D4F7E-9569-E042-AF43-24E7FA045903}" srcId="{26E9DBFA-88F8-6C4F-A709-76EDCC2CDDE2}" destId="{2114AFBF-AFC0-504F-A0DD-2A95C2862BA2}" srcOrd="1" destOrd="0" parTransId="{E94A98FE-DB9A-8A4B-860E-7A6B24A339AF}" sibTransId="{A73413A5-C33D-A548-800F-450A3B43D477}"/>
    <dgm:cxn modelId="{BD0FFD80-0637-2C46-9714-7DD665611C15}" type="presOf" srcId="{264FD2BF-E8C4-B645-AD81-DBCE50C00DBD}" destId="{DB208A01-5735-724F-8705-6ADFD888FADD}" srcOrd="0" destOrd="0" presId="urn:microsoft.com/office/officeart/2005/8/layout/radial3"/>
    <dgm:cxn modelId="{A5DC5DE3-91A8-ED41-8AAE-A499B274B80C}" srcId="{26E9DBFA-88F8-6C4F-A709-76EDCC2CDDE2}" destId="{9D0642CC-93B0-3548-B9BC-AD35398E98EC}" srcOrd="4" destOrd="0" parTransId="{2F3F5B20-F1D4-1A4A-ADAA-9F92FF25613A}" sibTransId="{F5FE2343-496B-D340-860B-D2BC9ECFE80B}"/>
    <dgm:cxn modelId="{39884FE5-B9B3-844F-B561-010F49F1D500}" srcId="{26E9DBFA-88F8-6C4F-A709-76EDCC2CDDE2}" destId="{264FD2BF-E8C4-B645-AD81-DBCE50C00DBD}" srcOrd="0" destOrd="0" parTransId="{EE09A7EB-0683-3943-8177-F61F73059FEC}" sibTransId="{46FD9396-7C3F-C148-9F1B-F516CDEF42AE}"/>
    <dgm:cxn modelId="{FE73DBEF-417B-0944-901F-997459C7856C}" srcId="{26E9DBFA-88F8-6C4F-A709-76EDCC2CDDE2}" destId="{F88EA0B0-A675-A64C-9032-36D2E2710CF8}" srcOrd="3" destOrd="0" parTransId="{899E74F5-14BA-4145-B5B3-84F3AA01D4C5}" sibTransId="{5D55DD0D-DE32-1F4B-BB9E-42AB58FD332F}"/>
    <dgm:cxn modelId="{DB4DE6F7-9741-1546-AB39-B8009730F3F8}" type="presOf" srcId="{F88EA0B0-A675-A64C-9032-36D2E2710CF8}" destId="{6A2C43F3-7FBE-EC43-B78A-2714AE6118AC}" srcOrd="0" destOrd="0" presId="urn:microsoft.com/office/officeart/2005/8/layout/radial3"/>
    <dgm:cxn modelId="{F4ED2050-4C72-7A4F-ABA6-B67ED58205D1}" type="presParOf" srcId="{DB68BCA6-4E64-FA4E-8C43-7803C3A9BF59}" destId="{B4DBB448-98A6-094C-A888-9F1AB7F6614E}" srcOrd="0" destOrd="0" presId="urn:microsoft.com/office/officeart/2005/8/layout/radial3"/>
    <dgm:cxn modelId="{79966C70-C1DC-1E45-AD07-42B21FFC0E1A}" type="presParOf" srcId="{B4DBB448-98A6-094C-A888-9F1AB7F6614E}" destId="{4F5AABEF-B8D0-5545-8606-438EA087E3B3}" srcOrd="0" destOrd="0" presId="urn:microsoft.com/office/officeart/2005/8/layout/radial3"/>
    <dgm:cxn modelId="{D8E7D603-936C-3D40-BFE7-78849CDAD5B3}" type="presParOf" srcId="{B4DBB448-98A6-094C-A888-9F1AB7F6614E}" destId="{DB208A01-5735-724F-8705-6ADFD888FADD}" srcOrd="1" destOrd="0" presId="urn:microsoft.com/office/officeart/2005/8/layout/radial3"/>
    <dgm:cxn modelId="{22CF9F90-00BF-8848-9EE6-1388438EEA73}" type="presParOf" srcId="{B4DBB448-98A6-094C-A888-9F1AB7F6614E}" destId="{0B25B28B-7D8C-7B40-9EFE-F5F3AB64EFE1}" srcOrd="2" destOrd="0" presId="urn:microsoft.com/office/officeart/2005/8/layout/radial3"/>
    <dgm:cxn modelId="{876916FB-56AD-1B44-8021-896246CF651D}" type="presParOf" srcId="{B4DBB448-98A6-094C-A888-9F1AB7F6614E}" destId="{B8A2AA7F-A352-A849-9559-B4F813F3FE9B}" srcOrd="3" destOrd="0" presId="urn:microsoft.com/office/officeart/2005/8/layout/radial3"/>
    <dgm:cxn modelId="{ED7FC066-4FFE-B14C-8CC5-FD393F2E18BB}" type="presParOf" srcId="{B4DBB448-98A6-094C-A888-9F1AB7F6614E}" destId="{6A2C43F3-7FBE-EC43-B78A-2714AE6118AC}" srcOrd="4" destOrd="0" presId="urn:microsoft.com/office/officeart/2005/8/layout/radial3"/>
    <dgm:cxn modelId="{55172036-62C0-2849-A447-E0F07AACED98}" type="presParOf" srcId="{B4DBB448-98A6-094C-A888-9F1AB7F6614E}" destId="{82047EF2-3B36-EE42-9B21-8FFF8DC696D0}"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4BE1AAC-20DC-C24F-A653-A0780A9DD373}"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tr-TR"/>
        </a:p>
      </dgm:t>
    </dgm:pt>
    <dgm:pt modelId="{A33DDD52-11A8-BE41-9E87-D3F055C07ADC}">
      <dgm:prSet/>
      <dgm:spPr/>
      <dgm:t>
        <a:bodyPr/>
        <a:lstStyle/>
        <a:p>
          <a:r>
            <a:rPr lang="tr-TR"/>
            <a:t>Pragmatik Felsefe Çağdaş Amerikan felsefesi olarak kabul edilen pragmatizm, alanyazında deneycilik, aletçilik/araşçılık, işlevselcilik gibi adlarla da anılır. </a:t>
          </a:r>
        </a:p>
      </dgm:t>
    </dgm:pt>
    <dgm:pt modelId="{9F45D98C-1381-634A-8B89-667A9B4958AB}" type="parTrans" cxnId="{03CD81CB-7E52-1D4C-B5B4-B347814D085A}">
      <dgm:prSet/>
      <dgm:spPr/>
      <dgm:t>
        <a:bodyPr/>
        <a:lstStyle/>
        <a:p>
          <a:endParaRPr lang="tr-TR"/>
        </a:p>
      </dgm:t>
    </dgm:pt>
    <dgm:pt modelId="{D78818CF-0F3B-6D4D-8AE5-4F012BAFB105}" type="sibTrans" cxnId="{03CD81CB-7E52-1D4C-B5B4-B347814D085A}">
      <dgm:prSet/>
      <dgm:spPr/>
      <dgm:t>
        <a:bodyPr/>
        <a:lstStyle/>
        <a:p>
          <a:endParaRPr lang="tr-TR"/>
        </a:p>
      </dgm:t>
    </dgm:pt>
    <dgm:pt modelId="{AF86F9AE-AF11-A44F-ACAB-E32B1E114B30}">
      <dgm:prSet/>
      <dgm:spPr/>
      <dgm:t>
        <a:bodyPr/>
        <a:lstStyle/>
        <a:p>
          <a:r>
            <a:rPr lang="tr-TR"/>
            <a:t>Pragma, sözlük anlamda yarar demektir. Bu akım esas olarak John Dewey’in düşünce sistemi üzerine kurgulanmıştır. </a:t>
          </a:r>
        </a:p>
      </dgm:t>
    </dgm:pt>
    <dgm:pt modelId="{D1ABC669-CAB1-7544-9382-12B0A73D4BD2}" type="parTrans" cxnId="{3D0E6854-91FB-A24F-B3A8-32D9C6F85528}">
      <dgm:prSet/>
      <dgm:spPr/>
      <dgm:t>
        <a:bodyPr/>
        <a:lstStyle/>
        <a:p>
          <a:endParaRPr lang="tr-TR"/>
        </a:p>
      </dgm:t>
    </dgm:pt>
    <dgm:pt modelId="{F08DB0DC-72E9-D343-93AB-13C28A1D0BD2}" type="sibTrans" cxnId="{3D0E6854-91FB-A24F-B3A8-32D9C6F85528}">
      <dgm:prSet/>
      <dgm:spPr/>
      <dgm:t>
        <a:bodyPr/>
        <a:lstStyle/>
        <a:p>
          <a:endParaRPr lang="tr-TR"/>
        </a:p>
      </dgm:t>
    </dgm:pt>
    <dgm:pt modelId="{9E6FF6FC-6A65-FC4C-ABEA-0454FD356DDD}">
      <dgm:prSet/>
      <dgm:spPr/>
      <dgm:t>
        <a:bodyPr/>
        <a:lstStyle/>
        <a:p>
          <a:r>
            <a:rPr lang="tr-TR"/>
            <a:t>Bu felsefe, insana ve yaşama karşı iyimser, pratik ve faydacı açıdan yaklaşır, insana ve insanın sahip olduğu güçlere önem verir. </a:t>
          </a:r>
        </a:p>
      </dgm:t>
    </dgm:pt>
    <dgm:pt modelId="{222E74F0-E0A1-0545-889B-5A8A09AED753}" type="parTrans" cxnId="{49690130-BBF9-6D4F-9C64-5F20635D0D05}">
      <dgm:prSet/>
      <dgm:spPr/>
      <dgm:t>
        <a:bodyPr/>
        <a:lstStyle/>
        <a:p>
          <a:endParaRPr lang="tr-TR"/>
        </a:p>
      </dgm:t>
    </dgm:pt>
    <dgm:pt modelId="{5E890114-6975-BF43-875F-08935C53900B}" type="sibTrans" cxnId="{49690130-BBF9-6D4F-9C64-5F20635D0D05}">
      <dgm:prSet/>
      <dgm:spPr/>
      <dgm:t>
        <a:bodyPr/>
        <a:lstStyle/>
        <a:p>
          <a:endParaRPr lang="tr-TR"/>
        </a:p>
      </dgm:t>
    </dgm:pt>
    <dgm:pt modelId="{9D690194-E503-BB41-BF42-C645DF522EA2}">
      <dgm:prSet/>
      <dgm:spPr/>
      <dgm:t>
        <a:bodyPr/>
        <a:lstStyle/>
        <a:p>
          <a:r>
            <a:rPr lang="tr-TR"/>
            <a:t>Gerçeğin özü değişmedir. Sonlanmış bitmiş hiçbir durum söz konusu olmayıp sürekli bir oluşum vardır. </a:t>
          </a:r>
        </a:p>
      </dgm:t>
    </dgm:pt>
    <dgm:pt modelId="{3B8D2C27-731A-7C4E-B14D-2DC9FA209911}" type="parTrans" cxnId="{FAFE3138-1F07-5348-9668-C7208E6F1FAC}">
      <dgm:prSet/>
      <dgm:spPr/>
      <dgm:t>
        <a:bodyPr/>
        <a:lstStyle/>
        <a:p>
          <a:endParaRPr lang="tr-TR"/>
        </a:p>
      </dgm:t>
    </dgm:pt>
    <dgm:pt modelId="{4E48E059-4FF3-2B42-8FB1-92125BA0AFD3}" type="sibTrans" cxnId="{FAFE3138-1F07-5348-9668-C7208E6F1FAC}">
      <dgm:prSet/>
      <dgm:spPr/>
      <dgm:t>
        <a:bodyPr/>
        <a:lstStyle/>
        <a:p>
          <a:endParaRPr lang="tr-TR"/>
        </a:p>
      </dgm:t>
    </dgm:pt>
    <dgm:pt modelId="{DD8E1823-1500-D14C-8A2F-E82D7EF39847}">
      <dgm:prSet/>
      <dgm:spPr/>
      <dgm:t>
        <a:bodyPr/>
        <a:lstStyle/>
        <a:p>
          <a:r>
            <a:rPr lang="tr-TR"/>
            <a:t>Gerçek, insan deneyimlerinin bir ürünüdür.</a:t>
          </a:r>
        </a:p>
      </dgm:t>
    </dgm:pt>
    <dgm:pt modelId="{AFB7D5B2-9CA9-1D4B-BCD2-E80707DEE3BB}" type="parTrans" cxnId="{2B6A440F-5359-5642-B002-EF20D175091C}">
      <dgm:prSet/>
      <dgm:spPr/>
      <dgm:t>
        <a:bodyPr/>
        <a:lstStyle/>
        <a:p>
          <a:endParaRPr lang="tr-TR"/>
        </a:p>
      </dgm:t>
    </dgm:pt>
    <dgm:pt modelId="{42A8B14F-FE7A-2A42-9F1B-C09990F1C587}" type="sibTrans" cxnId="{2B6A440F-5359-5642-B002-EF20D175091C}">
      <dgm:prSet/>
      <dgm:spPr/>
      <dgm:t>
        <a:bodyPr/>
        <a:lstStyle/>
        <a:p>
          <a:endParaRPr lang="tr-TR"/>
        </a:p>
      </dgm:t>
    </dgm:pt>
    <dgm:pt modelId="{22655168-BFF7-CD4A-B01C-6A79E98BE994}">
      <dgm:prSet/>
      <dgm:spPr/>
      <dgm:t>
        <a:bodyPr/>
        <a:lstStyle/>
        <a:p>
          <a:r>
            <a:rPr lang="tr-TR"/>
            <a:t>Bir şeyin değeri insana yararlı olmasıyla ölçülür.</a:t>
          </a:r>
        </a:p>
      </dgm:t>
    </dgm:pt>
    <dgm:pt modelId="{B26BFF25-9A0B-5248-A38A-5B9823BF1016}" type="parTrans" cxnId="{A957FA69-E29A-DB43-86C3-22530C0E402D}">
      <dgm:prSet/>
      <dgm:spPr/>
      <dgm:t>
        <a:bodyPr/>
        <a:lstStyle/>
        <a:p>
          <a:endParaRPr lang="tr-TR"/>
        </a:p>
      </dgm:t>
    </dgm:pt>
    <dgm:pt modelId="{86CC2740-371D-DE4C-ADAA-A476F7596B9F}" type="sibTrans" cxnId="{A957FA69-E29A-DB43-86C3-22530C0E402D}">
      <dgm:prSet/>
      <dgm:spPr/>
      <dgm:t>
        <a:bodyPr/>
        <a:lstStyle/>
        <a:p>
          <a:endParaRPr lang="tr-TR"/>
        </a:p>
      </dgm:t>
    </dgm:pt>
    <dgm:pt modelId="{A344C0B0-DC44-9B4B-A404-D648874B5322}" type="pres">
      <dgm:prSet presAssocID="{E4BE1AAC-20DC-C24F-A653-A0780A9DD373}" presName="linear" presStyleCnt="0">
        <dgm:presLayoutVars>
          <dgm:animLvl val="lvl"/>
          <dgm:resizeHandles val="exact"/>
        </dgm:presLayoutVars>
      </dgm:prSet>
      <dgm:spPr/>
    </dgm:pt>
    <dgm:pt modelId="{7D3F5B1C-BC12-8049-822B-13641BBDFFBA}" type="pres">
      <dgm:prSet presAssocID="{A33DDD52-11A8-BE41-9E87-D3F055C07ADC}" presName="parentText" presStyleLbl="node1" presStyleIdx="0" presStyleCnt="6">
        <dgm:presLayoutVars>
          <dgm:chMax val="0"/>
          <dgm:bulletEnabled val="1"/>
        </dgm:presLayoutVars>
      </dgm:prSet>
      <dgm:spPr/>
    </dgm:pt>
    <dgm:pt modelId="{4E0EEFC4-0750-D44C-9A4F-D2ACAE6CD2CB}" type="pres">
      <dgm:prSet presAssocID="{D78818CF-0F3B-6D4D-8AE5-4F012BAFB105}" presName="spacer" presStyleCnt="0"/>
      <dgm:spPr/>
    </dgm:pt>
    <dgm:pt modelId="{A22356DC-821D-DC44-86B5-7F2D99EBE366}" type="pres">
      <dgm:prSet presAssocID="{AF86F9AE-AF11-A44F-ACAB-E32B1E114B30}" presName="parentText" presStyleLbl="node1" presStyleIdx="1" presStyleCnt="6">
        <dgm:presLayoutVars>
          <dgm:chMax val="0"/>
          <dgm:bulletEnabled val="1"/>
        </dgm:presLayoutVars>
      </dgm:prSet>
      <dgm:spPr/>
    </dgm:pt>
    <dgm:pt modelId="{B988DC4A-ED7E-0B4A-B9F6-7D5459664ED8}" type="pres">
      <dgm:prSet presAssocID="{F08DB0DC-72E9-D343-93AB-13C28A1D0BD2}" presName="spacer" presStyleCnt="0"/>
      <dgm:spPr/>
    </dgm:pt>
    <dgm:pt modelId="{C05B7004-E148-3945-96AA-2EF4FEA3823D}" type="pres">
      <dgm:prSet presAssocID="{9E6FF6FC-6A65-FC4C-ABEA-0454FD356DDD}" presName="parentText" presStyleLbl="node1" presStyleIdx="2" presStyleCnt="6">
        <dgm:presLayoutVars>
          <dgm:chMax val="0"/>
          <dgm:bulletEnabled val="1"/>
        </dgm:presLayoutVars>
      </dgm:prSet>
      <dgm:spPr/>
    </dgm:pt>
    <dgm:pt modelId="{9E52B2BB-784C-4C46-85CF-E64014D5DCB0}" type="pres">
      <dgm:prSet presAssocID="{5E890114-6975-BF43-875F-08935C53900B}" presName="spacer" presStyleCnt="0"/>
      <dgm:spPr/>
    </dgm:pt>
    <dgm:pt modelId="{1E5C93C6-C4EC-D54C-AAC7-2791B4552C93}" type="pres">
      <dgm:prSet presAssocID="{9D690194-E503-BB41-BF42-C645DF522EA2}" presName="parentText" presStyleLbl="node1" presStyleIdx="3" presStyleCnt="6">
        <dgm:presLayoutVars>
          <dgm:chMax val="0"/>
          <dgm:bulletEnabled val="1"/>
        </dgm:presLayoutVars>
      </dgm:prSet>
      <dgm:spPr/>
    </dgm:pt>
    <dgm:pt modelId="{0E055FF1-6D38-1A41-9F57-7F5E14AFEC04}" type="pres">
      <dgm:prSet presAssocID="{4E48E059-4FF3-2B42-8FB1-92125BA0AFD3}" presName="spacer" presStyleCnt="0"/>
      <dgm:spPr/>
    </dgm:pt>
    <dgm:pt modelId="{0D3B9EF6-C327-724C-8C42-8D3AE359A7D2}" type="pres">
      <dgm:prSet presAssocID="{DD8E1823-1500-D14C-8A2F-E82D7EF39847}" presName="parentText" presStyleLbl="node1" presStyleIdx="4" presStyleCnt="6">
        <dgm:presLayoutVars>
          <dgm:chMax val="0"/>
          <dgm:bulletEnabled val="1"/>
        </dgm:presLayoutVars>
      </dgm:prSet>
      <dgm:spPr/>
    </dgm:pt>
    <dgm:pt modelId="{65F1F303-B43A-664A-BC72-919C80A4CB86}" type="pres">
      <dgm:prSet presAssocID="{42A8B14F-FE7A-2A42-9F1B-C09990F1C587}" presName="spacer" presStyleCnt="0"/>
      <dgm:spPr/>
    </dgm:pt>
    <dgm:pt modelId="{9ECE3A34-7E52-974B-B4E3-9E0FAAA685D8}" type="pres">
      <dgm:prSet presAssocID="{22655168-BFF7-CD4A-B01C-6A79E98BE994}" presName="parentText" presStyleLbl="node1" presStyleIdx="5" presStyleCnt="6">
        <dgm:presLayoutVars>
          <dgm:chMax val="0"/>
          <dgm:bulletEnabled val="1"/>
        </dgm:presLayoutVars>
      </dgm:prSet>
      <dgm:spPr/>
    </dgm:pt>
  </dgm:ptLst>
  <dgm:cxnLst>
    <dgm:cxn modelId="{2B6A440F-5359-5642-B002-EF20D175091C}" srcId="{E4BE1AAC-20DC-C24F-A653-A0780A9DD373}" destId="{DD8E1823-1500-D14C-8A2F-E82D7EF39847}" srcOrd="4" destOrd="0" parTransId="{AFB7D5B2-9CA9-1D4B-BCD2-E80707DEE3BB}" sibTransId="{42A8B14F-FE7A-2A42-9F1B-C09990F1C587}"/>
    <dgm:cxn modelId="{49690130-BBF9-6D4F-9C64-5F20635D0D05}" srcId="{E4BE1AAC-20DC-C24F-A653-A0780A9DD373}" destId="{9E6FF6FC-6A65-FC4C-ABEA-0454FD356DDD}" srcOrd="2" destOrd="0" parTransId="{222E74F0-E0A1-0545-889B-5A8A09AED753}" sibTransId="{5E890114-6975-BF43-875F-08935C53900B}"/>
    <dgm:cxn modelId="{FAFE3138-1F07-5348-9668-C7208E6F1FAC}" srcId="{E4BE1AAC-20DC-C24F-A653-A0780A9DD373}" destId="{9D690194-E503-BB41-BF42-C645DF522EA2}" srcOrd="3" destOrd="0" parTransId="{3B8D2C27-731A-7C4E-B14D-2DC9FA209911}" sibTransId="{4E48E059-4FF3-2B42-8FB1-92125BA0AFD3}"/>
    <dgm:cxn modelId="{371EB141-6157-4345-8E38-8367BE29C843}" type="presOf" srcId="{22655168-BFF7-CD4A-B01C-6A79E98BE994}" destId="{9ECE3A34-7E52-974B-B4E3-9E0FAAA685D8}" srcOrd="0" destOrd="0" presId="urn:microsoft.com/office/officeart/2005/8/layout/vList2"/>
    <dgm:cxn modelId="{8A4E7147-8839-B644-86FB-500750E8331D}" type="presOf" srcId="{9D690194-E503-BB41-BF42-C645DF522EA2}" destId="{1E5C93C6-C4EC-D54C-AAC7-2791B4552C93}" srcOrd="0" destOrd="0" presId="urn:microsoft.com/office/officeart/2005/8/layout/vList2"/>
    <dgm:cxn modelId="{3D0E6854-91FB-A24F-B3A8-32D9C6F85528}" srcId="{E4BE1AAC-20DC-C24F-A653-A0780A9DD373}" destId="{AF86F9AE-AF11-A44F-ACAB-E32B1E114B30}" srcOrd="1" destOrd="0" parTransId="{D1ABC669-CAB1-7544-9382-12B0A73D4BD2}" sibTransId="{F08DB0DC-72E9-D343-93AB-13C28A1D0BD2}"/>
    <dgm:cxn modelId="{D7DB1E5A-32E1-B94F-A2E3-C8D8133E8606}" type="presOf" srcId="{E4BE1AAC-20DC-C24F-A653-A0780A9DD373}" destId="{A344C0B0-DC44-9B4B-A404-D648874B5322}" srcOrd="0" destOrd="0" presId="urn:microsoft.com/office/officeart/2005/8/layout/vList2"/>
    <dgm:cxn modelId="{A957FA69-E29A-DB43-86C3-22530C0E402D}" srcId="{E4BE1AAC-20DC-C24F-A653-A0780A9DD373}" destId="{22655168-BFF7-CD4A-B01C-6A79E98BE994}" srcOrd="5" destOrd="0" parTransId="{B26BFF25-9A0B-5248-A38A-5B9823BF1016}" sibTransId="{86CC2740-371D-DE4C-ADAA-A476F7596B9F}"/>
    <dgm:cxn modelId="{8F3CC492-7B0B-3640-8084-4D34A66158D5}" type="presOf" srcId="{A33DDD52-11A8-BE41-9E87-D3F055C07ADC}" destId="{7D3F5B1C-BC12-8049-822B-13641BBDFFBA}" srcOrd="0" destOrd="0" presId="urn:microsoft.com/office/officeart/2005/8/layout/vList2"/>
    <dgm:cxn modelId="{94B271B0-1A1E-B14A-86A1-7149EFD57411}" type="presOf" srcId="{DD8E1823-1500-D14C-8A2F-E82D7EF39847}" destId="{0D3B9EF6-C327-724C-8C42-8D3AE359A7D2}" srcOrd="0" destOrd="0" presId="urn:microsoft.com/office/officeart/2005/8/layout/vList2"/>
    <dgm:cxn modelId="{03CD81CB-7E52-1D4C-B5B4-B347814D085A}" srcId="{E4BE1AAC-20DC-C24F-A653-A0780A9DD373}" destId="{A33DDD52-11A8-BE41-9E87-D3F055C07ADC}" srcOrd="0" destOrd="0" parTransId="{9F45D98C-1381-634A-8B89-667A9B4958AB}" sibTransId="{D78818CF-0F3B-6D4D-8AE5-4F012BAFB105}"/>
    <dgm:cxn modelId="{63B5C9D0-67C8-7F40-924E-B0CC37C09C5F}" type="presOf" srcId="{9E6FF6FC-6A65-FC4C-ABEA-0454FD356DDD}" destId="{C05B7004-E148-3945-96AA-2EF4FEA3823D}" srcOrd="0" destOrd="0" presId="urn:microsoft.com/office/officeart/2005/8/layout/vList2"/>
    <dgm:cxn modelId="{8AC61DF6-5BE4-1F4B-8A9C-760DE339DBCD}" type="presOf" srcId="{AF86F9AE-AF11-A44F-ACAB-E32B1E114B30}" destId="{A22356DC-821D-DC44-86B5-7F2D99EBE366}" srcOrd="0" destOrd="0" presId="urn:microsoft.com/office/officeart/2005/8/layout/vList2"/>
    <dgm:cxn modelId="{5E568A07-A163-1C4C-B0EF-7024D393264C}" type="presParOf" srcId="{A344C0B0-DC44-9B4B-A404-D648874B5322}" destId="{7D3F5B1C-BC12-8049-822B-13641BBDFFBA}" srcOrd="0" destOrd="0" presId="urn:microsoft.com/office/officeart/2005/8/layout/vList2"/>
    <dgm:cxn modelId="{2C3428D2-D741-1B4D-9EDD-EC2A9613809C}" type="presParOf" srcId="{A344C0B0-DC44-9B4B-A404-D648874B5322}" destId="{4E0EEFC4-0750-D44C-9A4F-D2ACAE6CD2CB}" srcOrd="1" destOrd="0" presId="urn:microsoft.com/office/officeart/2005/8/layout/vList2"/>
    <dgm:cxn modelId="{328A0F31-48BC-CB4D-B415-195F4F731EE2}" type="presParOf" srcId="{A344C0B0-DC44-9B4B-A404-D648874B5322}" destId="{A22356DC-821D-DC44-86B5-7F2D99EBE366}" srcOrd="2" destOrd="0" presId="urn:microsoft.com/office/officeart/2005/8/layout/vList2"/>
    <dgm:cxn modelId="{D720FD70-3BAE-3F43-B551-041E6D29F323}" type="presParOf" srcId="{A344C0B0-DC44-9B4B-A404-D648874B5322}" destId="{B988DC4A-ED7E-0B4A-B9F6-7D5459664ED8}" srcOrd="3" destOrd="0" presId="urn:microsoft.com/office/officeart/2005/8/layout/vList2"/>
    <dgm:cxn modelId="{CE979387-23D0-FE43-AC12-1D48B38F1DC3}" type="presParOf" srcId="{A344C0B0-DC44-9B4B-A404-D648874B5322}" destId="{C05B7004-E148-3945-96AA-2EF4FEA3823D}" srcOrd="4" destOrd="0" presId="urn:microsoft.com/office/officeart/2005/8/layout/vList2"/>
    <dgm:cxn modelId="{C32BFA9A-65D7-E44A-B749-4764383705B5}" type="presParOf" srcId="{A344C0B0-DC44-9B4B-A404-D648874B5322}" destId="{9E52B2BB-784C-4C46-85CF-E64014D5DCB0}" srcOrd="5" destOrd="0" presId="urn:microsoft.com/office/officeart/2005/8/layout/vList2"/>
    <dgm:cxn modelId="{F8A640DB-2443-6544-A887-C1855D67578B}" type="presParOf" srcId="{A344C0B0-DC44-9B4B-A404-D648874B5322}" destId="{1E5C93C6-C4EC-D54C-AAC7-2791B4552C93}" srcOrd="6" destOrd="0" presId="urn:microsoft.com/office/officeart/2005/8/layout/vList2"/>
    <dgm:cxn modelId="{9B11ECCE-9BA8-F94F-B1D8-59B33E4ACE55}" type="presParOf" srcId="{A344C0B0-DC44-9B4B-A404-D648874B5322}" destId="{0E055FF1-6D38-1A41-9F57-7F5E14AFEC04}" srcOrd="7" destOrd="0" presId="urn:microsoft.com/office/officeart/2005/8/layout/vList2"/>
    <dgm:cxn modelId="{B574FE12-4EEE-F849-B20A-40B41497E15E}" type="presParOf" srcId="{A344C0B0-DC44-9B4B-A404-D648874B5322}" destId="{0D3B9EF6-C327-724C-8C42-8D3AE359A7D2}" srcOrd="8" destOrd="0" presId="urn:microsoft.com/office/officeart/2005/8/layout/vList2"/>
    <dgm:cxn modelId="{0D207C05-CF82-F445-92C0-EC8E41362160}" type="presParOf" srcId="{A344C0B0-DC44-9B4B-A404-D648874B5322}" destId="{65F1F303-B43A-664A-BC72-919C80A4CB86}" srcOrd="9" destOrd="0" presId="urn:microsoft.com/office/officeart/2005/8/layout/vList2"/>
    <dgm:cxn modelId="{65BC61BE-A427-6543-B2B0-073355C6F390}" type="presParOf" srcId="{A344C0B0-DC44-9B4B-A404-D648874B5322}" destId="{9ECE3A34-7E52-974B-B4E3-9E0FAAA685D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CBA8535-A56E-B549-8071-D208D401207F}" type="doc">
      <dgm:prSet loTypeId="urn:microsoft.com/office/officeart/2005/8/layout/hierarchy3" loCatId="hierarchy" qsTypeId="urn:microsoft.com/office/officeart/2005/8/quickstyle/simple1" qsCatId="simple" csTypeId="urn:microsoft.com/office/officeart/2005/8/colors/colorful3" csCatId="colorful" phldr="1"/>
      <dgm:spPr/>
      <dgm:t>
        <a:bodyPr/>
        <a:lstStyle/>
        <a:p>
          <a:endParaRPr lang="tr-TR"/>
        </a:p>
      </dgm:t>
    </dgm:pt>
    <dgm:pt modelId="{892F38A6-E14E-A342-91B9-D6423DD3ADDE}">
      <dgm:prSet/>
      <dgm:spPr/>
      <dgm:t>
        <a:bodyPr/>
        <a:lstStyle/>
        <a:p>
          <a:r>
            <a:rPr lang="tr-TR"/>
            <a:t>Pragmatist Felsefe Açısından Eğitim</a:t>
          </a:r>
        </a:p>
      </dgm:t>
    </dgm:pt>
    <dgm:pt modelId="{28026961-44AA-B740-B7E8-8CF420A66093}" type="parTrans" cxnId="{1C4CEFA6-D4AE-ED4D-88DD-B16593AC7E07}">
      <dgm:prSet/>
      <dgm:spPr/>
      <dgm:t>
        <a:bodyPr/>
        <a:lstStyle/>
        <a:p>
          <a:endParaRPr lang="tr-TR"/>
        </a:p>
      </dgm:t>
    </dgm:pt>
    <dgm:pt modelId="{AC60940E-AC92-534C-8EF7-6E45005486CB}" type="sibTrans" cxnId="{1C4CEFA6-D4AE-ED4D-88DD-B16593AC7E07}">
      <dgm:prSet/>
      <dgm:spPr/>
      <dgm:t>
        <a:bodyPr/>
        <a:lstStyle/>
        <a:p>
          <a:endParaRPr lang="tr-TR"/>
        </a:p>
      </dgm:t>
    </dgm:pt>
    <dgm:pt modelId="{40450B18-99B0-734A-8730-103586FFC06A}">
      <dgm:prSet/>
      <dgm:spPr/>
      <dgm:t>
        <a:bodyPr/>
        <a:lstStyle/>
        <a:p>
          <a:r>
            <a:rPr lang="tr-TR" dirty="0"/>
            <a:t>Eğitim, bireyleri ehliyetli, güçlü ve verimli kişiler olarak yetiştirmek için yapılan toplumsal iştir.</a:t>
          </a:r>
        </a:p>
      </dgm:t>
    </dgm:pt>
    <dgm:pt modelId="{7446F309-519D-A441-B56C-479DC6517F21}" type="parTrans" cxnId="{20AF1A7A-4D9E-2C44-9FEA-5152D50118D7}">
      <dgm:prSet/>
      <dgm:spPr/>
      <dgm:t>
        <a:bodyPr/>
        <a:lstStyle/>
        <a:p>
          <a:endParaRPr lang="tr-TR"/>
        </a:p>
      </dgm:t>
    </dgm:pt>
    <dgm:pt modelId="{E9B066BF-C932-AF4F-92FF-2365573858DF}" type="sibTrans" cxnId="{20AF1A7A-4D9E-2C44-9FEA-5152D50118D7}">
      <dgm:prSet/>
      <dgm:spPr/>
      <dgm:t>
        <a:bodyPr/>
        <a:lstStyle/>
        <a:p>
          <a:endParaRPr lang="tr-TR"/>
        </a:p>
      </dgm:t>
    </dgm:pt>
    <dgm:pt modelId="{2CAFFDB9-9394-BB41-A0F7-13D1A745695E}">
      <dgm:prSet/>
      <dgm:spPr/>
      <dgm:t>
        <a:bodyPr/>
        <a:lstStyle/>
        <a:p>
          <a:r>
            <a:rPr lang="tr-TR" dirty="0"/>
            <a:t>Eğitim, yaşama bir hazırlık değil yaşamın kendisidir.</a:t>
          </a:r>
        </a:p>
      </dgm:t>
    </dgm:pt>
    <dgm:pt modelId="{17534060-A499-3544-BA7C-2B2A1102E5DA}" type="parTrans" cxnId="{05B43C5E-0E61-0943-A41F-50C8CC1CC3AE}">
      <dgm:prSet/>
      <dgm:spPr/>
      <dgm:t>
        <a:bodyPr/>
        <a:lstStyle/>
        <a:p>
          <a:endParaRPr lang="tr-TR"/>
        </a:p>
      </dgm:t>
    </dgm:pt>
    <dgm:pt modelId="{370B4676-2971-D24D-8CE1-643A2BCC2731}" type="sibTrans" cxnId="{05B43C5E-0E61-0943-A41F-50C8CC1CC3AE}">
      <dgm:prSet/>
      <dgm:spPr/>
      <dgm:t>
        <a:bodyPr/>
        <a:lstStyle/>
        <a:p>
          <a:endParaRPr lang="tr-TR"/>
        </a:p>
      </dgm:t>
    </dgm:pt>
    <dgm:pt modelId="{8AE8E683-6079-2A4D-BD87-14E3C249D145}">
      <dgm:prSet/>
      <dgm:spPr/>
      <dgm:t>
        <a:bodyPr/>
        <a:lstStyle/>
        <a:p>
          <a:r>
            <a:rPr lang="tr-TR" dirty="0"/>
            <a:t>Eğitimde değişmez bir içerik söz konusu değildir. Eğitim, sürekli değişen çevre ve koşullara, insanın uyumunu sağlamaktır.</a:t>
          </a:r>
        </a:p>
      </dgm:t>
    </dgm:pt>
    <dgm:pt modelId="{4A269452-D9E3-E342-8586-52BC62D83EA3}" type="parTrans" cxnId="{68BBF301-A02A-3646-9C7B-B2364CBEC4D1}">
      <dgm:prSet/>
      <dgm:spPr/>
      <dgm:t>
        <a:bodyPr/>
        <a:lstStyle/>
        <a:p>
          <a:endParaRPr lang="tr-TR"/>
        </a:p>
      </dgm:t>
    </dgm:pt>
    <dgm:pt modelId="{917F92FB-4C48-844B-B6F1-E167152066B3}" type="sibTrans" cxnId="{68BBF301-A02A-3646-9C7B-B2364CBEC4D1}">
      <dgm:prSet/>
      <dgm:spPr/>
      <dgm:t>
        <a:bodyPr/>
        <a:lstStyle/>
        <a:p>
          <a:endParaRPr lang="tr-TR"/>
        </a:p>
      </dgm:t>
    </dgm:pt>
    <dgm:pt modelId="{C6C2671B-C31B-D14A-825E-B4C16149B518}">
      <dgm:prSet/>
      <dgm:spPr/>
      <dgm:t>
        <a:bodyPr/>
        <a:lstStyle/>
        <a:p>
          <a:r>
            <a:rPr lang="tr-TR" dirty="0"/>
            <a:t>Öğrenme sürecinde gözlem ve deneye, bilimsel araştırmaya dayalı yöntemleri kullanmalıdır.</a:t>
          </a:r>
        </a:p>
      </dgm:t>
    </dgm:pt>
    <dgm:pt modelId="{62E5D738-A74E-DD44-A313-3B67A6F9A50C}" type="parTrans" cxnId="{054E357F-86B9-0241-8DDC-9ACDC741FB05}">
      <dgm:prSet/>
      <dgm:spPr/>
      <dgm:t>
        <a:bodyPr/>
        <a:lstStyle/>
        <a:p>
          <a:endParaRPr lang="tr-TR"/>
        </a:p>
      </dgm:t>
    </dgm:pt>
    <dgm:pt modelId="{2AE600B8-A778-EC4A-AE01-8A4D4EDE9F3A}" type="sibTrans" cxnId="{054E357F-86B9-0241-8DDC-9ACDC741FB05}">
      <dgm:prSet/>
      <dgm:spPr/>
      <dgm:t>
        <a:bodyPr/>
        <a:lstStyle/>
        <a:p>
          <a:endParaRPr lang="tr-TR"/>
        </a:p>
      </dgm:t>
    </dgm:pt>
    <dgm:pt modelId="{C563611E-796B-5047-8410-872D5A572D43}">
      <dgm:prSet/>
      <dgm:spPr/>
      <dgm:t>
        <a:bodyPr/>
        <a:lstStyle/>
        <a:p>
          <a:r>
            <a:rPr lang="tr-TR" dirty="0"/>
            <a:t>Öğrenen merkezli program geliştirme yaklaşımları benimsenir.</a:t>
          </a:r>
        </a:p>
      </dgm:t>
    </dgm:pt>
    <dgm:pt modelId="{15BD952D-1A01-1C48-ADBE-275DE514D59A}" type="parTrans" cxnId="{E561B27B-8FB3-F74E-9E74-7C1F581EE669}">
      <dgm:prSet/>
      <dgm:spPr/>
      <dgm:t>
        <a:bodyPr/>
        <a:lstStyle/>
        <a:p>
          <a:endParaRPr lang="tr-TR"/>
        </a:p>
      </dgm:t>
    </dgm:pt>
    <dgm:pt modelId="{5DB77E4B-A3F0-9747-9195-3E91247CEC89}" type="sibTrans" cxnId="{E561B27B-8FB3-F74E-9E74-7C1F581EE669}">
      <dgm:prSet/>
      <dgm:spPr/>
      <dgm:t>
        <a:bodyPr/>
        <a:lstStyle/>
        <a:p>
          <a:endParaRPr lang="tr-TR"/>
        </a:p>
      </dgm:t>
    </dgm:pt>
    <dgm:pt modelId="{90CDA370-14DF-FE40-BDFD-3F8B81DC5F3C}">
      <dgm:prSet/>
      <dgm:spPr/>
      <dgm:t>
        <a:bodyPr/>
        <a:lstStyle/>
        <a:p>
          <a:r>
            <a:rPr lang="tr-TR" dirty="0"/>
            <a:t>Değerlendirme boyutunda geleneksel yöntemlere ek olarak bireyin kendi başarısını ölçtüğü bireysel değerlendirme teknikleri de kullanılır.</a:t>
          </a:r>
        </a:p>
      </dgm:t>
    </dgm:pt>
    <dgm:pt modelId="{92E9700F-0458-824A-97A7-FF5369ACA3F6}" type="parTrans" cxnId="{DC69AF3D-CBCA-F24E-8D3D-43881CB0F19F}">
      <dgm:prSet/>
      <dgm:spPr/>
      <dgm:t>
        <a:bodyPr/>
        <a:lstStyle/>
        <a:p>
          <a:endParaRPr lang="tr-TR"/>
        </a:p>
      </dgm:t>
    </dgm:pt>
    <dgm:pt modelId="{C751CB76-7DE2-DC46-9F2E-B2A2B26CB3F6}" type="sibTrans" cxnId="{DC69AF3D-CBCA-F24E-8D3D-43881CB0F19F}">
      <dgm:prSet/>
      <dgm:spPr/>
      <dgm:t>
        <a:bodyPr/>
        <a:lstStyle/>
        <a:p>
          <a:endParaRPr lang="tr-TR"/>
        </a:p>
      </dgm:t>
    </dgm:pt>
    <dgm:pt modelId="{A5D199A1-C19E-9946-BC34-64E955B4EBD2}" type="pres">
      <dgm:prSet presAssocID="{7CBA8535-A56E-B549-8071-D208D401207F}" presName="diagram" presStyleCnt="0">
        <dgm:presLayoutVars>
          <dgm:chPref val="1"/>
          <dgm:dir/>
          <dgm:animOne val="branch"/>
          <dgm:animLvl val="lvl"/>
          <dgm:resizeHandles/>
        </dgm:presLayoutVars>
      </dgm:prSet>
      <dgm:spPr/>
    </dgm:pt>
    <dgm:pt modelId="{7196D1E6-648E-614E-89B3-017F72414E88}" type="pres">
      <dgm:prSet presAssocID="{892F38A6-E14E-A342-91B9-D6423DD3ADDE}" presName="root" presStyleCnt="0"/>
      <dgm:spPr/>
    </dgm:pt>
    <dgm:pt modelId="{3A1A9179-0873-914D-BF41-69F92B6E331C}" type="pres">
      <dgm:prSet presAssocID="{892F38A6-E14E-A342-91B9-D6423DD3ADDE}" presName="rootComposite" presStyleCnt="0"/>
      <dgm:spPr/>
    </dgm:pt>
    <dgm:pt modelId="{5BB5DA22-D005-7B40-A0BF-81B89934CD8F}" type="pres">
      <dgm:prSet presAssocID="{892F38A6-E14E-A342-91B9-D6423DD3ADDE}" presName="rootText" presStyleLbl="node1" presStyleIdx="0" presStyleCnt="1" custScaleX="761187"/>
      <dgm:spPr/>
    </dgm:pt>
    <dgm:pt modelId="{13C781D2-83D6-C542-974B-85E674DFA7F8}" type="pres">
      <dgm:prSet presAssocID="{892F38A6-E14E-A342-91B9-D6423DD3ADDE}" presName="rootConnector" presStyleLbl="node1" presStyleIdx="0" presStyleCnt="1"/>
      <dgm:spPr/>
    </dgm:pt>
    <dgm:pt modelId="{E78D78B9-19A2-6D4A-821B-2D33185408D8}" type="pres">
      <dgm:prSet presAssocID="{892F38A6-E14E-A342-91B9-D6423DD3ADDE}" presName="childShape" presStyleCnt="0"/>
      <dgm:spPr/>
    </dgm:pt>
    <dgm:pt modelId="{FEF75C5D-9C97-7348-875E-A869089268D2}" type="pres">
      <dgm:prSet presAssocID="{7446F309-519D-A441-B56C-479DC6517F21}" presName="Name13" presStyleLbl="parChTrans1D2" presStyleIdx="0" presStyleCnt="6"/>
      <dgm:spPr/>
    </dgm:pt>
    <dgm:pt modelId="{4A0A75AD-4E59-8442-B24C-E8310598EC82}" type="pres">
      <dgm:prSet presAssocID="{40450B18-99B0-734A-8730-103586FFC06A}" presName="childText" presStyleLbl="bgAcc1" presStyleIdx="0" presStyleCnt="6" custScaleX="847209">
        <dgm:presLayoutVars>
          <dgm:bulletEnabled val="1"/>
        </dgm:presLayoutVars>
      </dgm:prSet>
      <dgm:spPr/>
    </dgm:pt>
    <dgm:pt modelId="{39D3EC47-FCF7-E343-99CD-E0A1B3755075}" type="pres">
      <dgm:prSet presAssocID="{17534060-A499-3544-BA7C-2B2A1102E5DA}" presName="Name13" presStyleLbl="parChTrans1D2" presStyleIdx="1" presStyleCnt="6"/>
      <dgm:spPr/>
    </dgm:pt>
    <dgm:pt modelId="{35268860-BE62-4049-984B-69282230F02E}" type="pres">
      <dgm:prSet presAssocID="{2CAFFDB9-9394-BB41-A0F7-13D1A745695E}" presName="childText" presStyleLbl="bgAcc1" presStyleIdx="1" presStyleCnt="6" custScaleX="847209">
        <dgm:presLayoutVars>
          <dgm:bulletEnabled val="1"/>
        </dgm:presLayoutVars>
      </dgm:prSet>
      <dgm:spPr/>
    </dgm:pt>
    <dgm:pt modelId="{4E692ABC-4E69-014B-866A-5A99B8FF9585}" type="pres">
      <dgm:prSet presAssocID="{4A269452-D9E3-E342-8586-52BC62D83EA3}" presName="Name13" presStyleLbl="parChTrans1D2" presStyleIdx="2" presStyleCnt="6"/>
      <dgm:spPr/>
    </dgm:pt>
    <dgm:pt modelId="{8706F7ED-EA3C-AA4C-808C-64EA737C4C15}" type="pres">
      <dgm:prSet presAssocID="{8AE8E683-6079-2A4D-BD87-14E3C249D145}" presName="childText" presStyleLbl="bgAcc1" presStyleIdx="2" presStyleCnt="6" custScaleX="848547">
        <dgm:presLayoutVars>
          <dgm:bulletEnabled val="1"/>
        </dgm:presLayoutVars>
      </dgm:prSet>
      <dgm:spPr/>
    </dgm:pt>
    <dgm:pt modelId="{FA384CEB-77B5-8F4A-B4E4-2530DAD9DCA9}" type="pres">
      <dgm:prSet presAssocID="{62E5D738-A74E-DD44-A313-3B67A6F9A50C}" presName="Name13" presStyleLbl="parChTrans1D2" presStyleIdx="3" presStyleCnt="6"/>
      <dgm:spPr/>
    </dgm:pt>
    <dgm:pt modelId="{6D423E05-73D2-4141-8943-EFF5A6AA2A6F}" type="pres">
      <dgm:prSet presAssocID="{C6C2671B-C31B-D14A-825E-B4C16149B518}" presName="childText" presStyleLbl="bgAcc1" presStyleIdx="3" presStyleCnt="6" custScaleX="846738">
        <dgm:presLayoutVars>
          <dgm:bulletEnabled val="1"/>
        </dgm:presLayoutVars>
      </dgm:prSet>
      <dgm:spPr/>
    </dgm:pt>
    <dgm:pt modelId="{765F3E56-2499-5647-8176-636FF08DE479}" type="pres">
      <dgm:prSet presAssocID="{15BD952D-1A01-1C48-ADBE-275DE514D59A}" presName="Name13" presStyleLbl="parChTrans1D2" presStyleIdx="4" presStyleCnt="6"/>
      <dgm:spPr/>
    </dgm:pt>
    <dgm:pt modelId="{642F6344-62CD-8A4C-B1CE-1AE1E282C703}" type="pres">
      <dgm:prSet presAssocID="{C563611E-796B-5047-8410-872D5A572D43}" presName="childText" presStyleLbl="bgAcc1" presStyleIdx="4" presStyleCnt="6" custScaleX="846738">
        <dgm:presLayoutVars>
          <dgm:bulletEnabled val="1"/>
        </dgm:presLayoutVars>
      </dgm:prSet>
      <dgm:spPr/>
    </dgm:pt>
    <dgm:pt modelId="{681E3497-CA17-3A4F-B403-A78AE95ABA0F}" type="pres">
      <dgm:prSet presAssocID="{92E9700F-0458-824A-97A7-FF5369ACA3F6}" presName="Name13" presStyleLbl="parChTrans1D2" presStyleIdx="5" presStyleCnt="6"/>
      <dgm:spPr/>
    </dgm:pt>
    <dgm:pt modelId="{8173F5BC-1060-4843-9C6F-7D613355BA54}" type="pres">
      <dgm:prSet presAssocID="{90CDA370-14DF-FE40-BDFD-3F8B81DC5F3C}" presName="childText" presStyleLbl="bgAcc1" presStyleIdx="5" presStyleCnt="6" custScaleX="843591">
        <dgm:presLayoutVars>
          <dgm:bulletEnabled val="1"/>
        </dgm:presLayoutVars>
      </dgm:prSet>
      <dgm:spPr/>
    </dgm:pt>
  </dgm:ptLst>
  <dgm:cxnLst>
    <dgm:cxn modelId="{68BBF301-A02A-3646-9C7B-B2364CBEC4D1}" srcId="{892F38A6-E14E-A342-91B9-D6423DD3ADDE}" destId="{8AE8E683-6079-2A4D-BD87-14E3C249D145}" srcOrd="2" destOrd="0" parTransId="{4A269452-D9E3-E342-8586-52BC62D83EA3}" sibTransId="{917F92FB-4C48-844B-B6F1-E167152066B3}"/>
    <dgm:cxn modelId="{0538AE07-CAE8-3B41-ABBD-778BEDFB469D}" type="presOf" srcId="{90CDA370-14DF-FE40-BDFD-3F8B81DC5F3C}" destId="{8173F5BC-1060-4843-9C6F-7D613355BA54}" srcOrd="0" destOrd="0" presId="urn:microsoft.com/office/officeart/2005/8/layout/hierarchy3"/>
    <dgm:cxn modelId="{CBDBF608-FBB9-3941-A6CB-51B82886C337}" type="presOf" srcId="{8AE8E683-6079-2A4D-BD87-14E3C249D145}" destId="{8706F7ED-EA3C-AA4C-808C-64EA737C4C15}" srcOrd="0" destOrd="0" presId="urn:microsoft.com/office/officeart/2005/8/layout/hierarchy3"/>
    <dgm:cxn modelId="{4940311D-B986-6743-80BF-560D3FA0850E}" type="presOf" srcId="{92E9700F-0458-824A-97A7-FF5369ACA3F6}" destId="{681E3497-CA17-3A4F-B403-A78AE95ABA0F}" srcOrd="0" destOrd="0" presId="urn:microsoft.com/office/officeart/2005/8/layout/hierarchy3"/>
    <dgm:cxn modelId="{0A05D81F-15CE-FC4D-94A0-1DCBE8DB0900}" type="presOf" srcId="{C6C2671B-C31B-D14A-825E-B4C16149B518}" destId="{6D423E05-73D2-4141-8943-EFF5A6AA2A6F}" srcOrd="0" destOrd="0" presId="urn:microsoft.com/office/officeart/2005/8/layout/hierarchy3"/>
    <dgm:cxn modelId="{6E663629-04FC-214D-8D0D-767E01F6B8CB}" type="presOf" srcId="{40450B18-99B0-734A-8730-103586FFC06A}" destId="{4A0A75AD-4E59-8442-B24C-E8310598EC82}" srcOrd="0" destOrd="0" presId="urn:microsoft.com/office/officeart/2005/8/layout/hierarchy3"/>
    <dgm:cxn modelId="{DC69AF3D-CBCA-F24E-8D3D-43881CB0F19F}" srcId="{892F38A6-E14E-A342-91B9-D6423DD3ADDE}" destId="{90CDA370-14DF-FE40-BDFD-3F8B81DC5F3C}" srcOrd="5" destOrd="0" parTransId="{92E9700F-0458-824A-97A7-FF5369ACA3F6}" sibTransId="{C751CB76-7DE2-DC46-9F2E-B2A2B26CB3F6}"/>
    <dgm:cxn modelId="{BDE2D03E-927C-7B44-BFBE-75F15E08A834}" type="presOf" srcId="{2CAFFDB9-9394-BB41-A0F7-13D1A745695E}" destId="{35268860-BE62-4049-984B-69282230F02E}" srcOrd="0" destOrd="0" presId="urn:microsoft.com/office/officeart/2005/8/layout/hierarchy3"/>
    <dgm:cxn modelId="{E780FC4A-7D2C-E347-AD4D-64FA00571D06}" type="presOf" srcId="{892F38A6-E14E-A342-91B9-D6423DD3ADDE}" destId="{5BB5DA22-D005-7B40-A0BF-81B89934CD8F}" srcOrd="0" destOrd="0" presId="urn:microsoft.com/office/officeart/2005/8/layout/hierarchy3"/>
    <dgm:cxn modelId="{508DD756-C512-184B-B6D2-7022A889E87A}" type="presOf" srcId="{C563611E-796B-5047-8410-872D5A572D43}" destId="{642F6344-62CD-8A4C-B1CE-1AE1E282C703}" srcOrd="0" destOrd="0" presId="urn:microsoft.com/office/officeart/2005/8/layout/hierarchy3"/>
    <dgm:cxn modelId="{05B43C5E-0E61-0943-A41F-50C8CC1CC3AE}" srcId="{892F38A6-E14E-A342-91B9-D6423DD3ADDE}" destId="{2CAFFDB9-9394-BB41-A0F7-13D1A745695E}" srcOrd="1" destOrd="0" parTransId="{17534060-A499-3544-BA7C-2B2A1102E5DA}" sibTransId="{370B4676-2971-D24D-8CE1-643A2BCC2731}"/>
    <dgm:cxn modelId="{2858E562-D529-2F40-9FD3-924DF083C723}" type="presOf" srcId="{7446F309-519D-A441-B56C-479DC6517F21}" destId="{FEF75C5D-9C97-7348-875E-A869089268D2}" srcOrd="0" destOrd="0" presId="urn:microsoft.com/office/officeart/2005/8/layout/hierarchy3"/>
    <dgm:cxn modelId="{20AF1A7A-4D9E-2C44-9FEA-5152D50118D7}" srcId="{892F38A6-E14E-A342-91B9-D6423DD3ADDE}" destId="{40450B18-99B0-734A-8730-103586FFC06A}" srcOrd="0" destOrd="0" parTransId="{7446F309-519D-A441-B56C-479DC6517F21}" sibTransId="{E9B066BF-C932-AF4F-92FF-2365573858DF}"/>
    <dgm:cxn modelId="{E561B27B-8FB3-F74E-9E74-7C1F581EE669}" srcId="{892F38A6-E14E-A342-91B9-D6423DD3ADDE}" destId="{C563611E-796B-5047-8410-872D5A572D43}" srcOrd="4" destOrd="0" parTransId="{15BD952D-1A01-1C48-ADBE-275DE514D59A}" sibTransId="{5DB77E4B-A3F0-9747-9195-3E91247CEC89}"/>
    <dgm:cxn modelId="{054E357F-86B9-0241-8DDC-9ACDC741FB05}" srcId="{892F38A6-E14E-A342-91B9-D6423DD3ADDE}" destId="{C6C2671B-C31B-D14A-825E-B4C16149B518}" srcOrd="3" destOrd="0" parTransId="{62E5D738-A74E-DD44-A313-3B67A6F9A50C}" sibTransId="{2AE600B8-A778-EC4A-AE01-8A4D4EDE9F3A}"/>
    <dgm:cxn modelId="{1D6B5C93-EC0C-A442-9F56-800D816E8897}" type="presOf" srcId="{4A269452-D9E3-E342-8586-52BC62D83EA3}" destId="{4E692ABC-4E69-014B-866A-5A99B8FF9585}" srcOrd="0" destOrd="0" presId="urn:microsoft.com/office/officeart/2005/8/layout/hierarchy3"/>
    <dgm:cxn modelId="{1C4CEFA6-D4AE-ED4D-88DD-B16593AC7E07}" srcId="{7CBA8535-A56E-B549-8071-D208D401207F}" destId="{892F38A6-E14E-A342-91B9-D6423DD3ADDE}" srcOrd="0" destOrd="0" parTransId="{28026961-44AA-B740-B7E8-8CF420A66093}" sibTransId="{AC60940E-AC92-534C-8EF7-6E45005486CB}"/>
    <dgm:cxn modelId="{01EDC3AA-BD4B-D446-B6D2-E665C3CC1197}" type="presOf" srcId="{17534060-A499-3544-BA7C-2B2A1102E5DA}" destId="{39D3EC47-FCF7-E343-99CD-E0A1B3755075}" srcOrd="0" destOrd="0" presId="urn:microsoft.com/office/officeart/2005/8/layout/hierarchy3"/>
    <dgm:cxn modelId="{705BA1D1-9489-DF4C-B26B-20665EBA2F62}" type="presOf" srcId="{7CBA8535-A56E-B549-8071-D208D401207F}" destId="{A5D199A1-C19E-9946-BC34-64E955B4EBD2}" srcOrd="0" destOrd="0" presId="urn:microsoft.com/office/officeart/2005/8/layout/hierarchy3"/>
    <dgm:cxn modelId="{AD4205D2-95A5-6646-8272-4A0B003279F1}" type="presOf" srcId="{62E5D738-A74E-DD44-A313-3B67A6F9A50C}" destId="{FA384CEB-77B5-8F4A-B4E4-2530DAD9DCA9}" srcOrd="0" destOrd="0" presId="urn:microsoft.com/office/officeart/2005/8/layout/hierarchy3"/>
    <dgm:cxn modelId="{C49379E7-4BE7-5547-A69F-A711CDD57133}" type="presOf" srcId="{15BD952D-1A01-1C48-ADBE-275DE514D59A}" destId="{765F3E56-2499-5647-8176-636FF08DE479}" srcOrd="0" destOrd="0" presId="urn:microsoft.com/office/officeart/2005/8/layout/hierarchy3"/>
    <dgm:cxn modelId="{152CC3F2-7BD6-1442-AA6A-C367A90FCB06}" type="presOf" srcId="{892F38A6-E14E-A342-91B9-D6423DD3ADDE}" destId="{13C781D2-83D6-C542-974B-85E674DFA7F8}" srcOrd="1" destOrd="0" presId="urn:microsoft.com/office/officeart/2005/8/layout/hierarchy3"/>
    <dgm:cxn modelId="{25763323-7FB6-E846-A38E-BB9BD7162250}" type="presParOf" srcId="{A5D199A1-C19E-9946-BC34-64E955B4EBD2}" destId="{7196D1E6-648E-614E-89B3-017F72414E88}" srcOrd="0" destOrd="0" presId="urn:microsoft.com/office/officeart/2005/8/layout/hierarchy3"/>
    <dgm:cxn modelId="{24589FA2-59C5-AE40-A17F-3498B769C49B}" type="presParOf" srcId="{7196D1E6-648E-614E-89B3-017F72414E88}" destId="{3A1A9179-0873-914D-BF41-69F92B6E331C}" srcOrd="0" destOrd="0" presId="urn:microsoft.com/office/officeart/2005/8/layout/hierarchy3"/>
    <dgm:cxn modelId="{F015B7E6-098B-0E48-8F2E-9A1BA9E068A1}" type="presParOf" srcId="{3A1A9179-0873-914D-BF41-69F92B6E331C}" destId="{5BB5DA22-D005-7B40-A0BF-81B89934CD8F}" srcOrd="0" destOrd="0" presId="urn:microsoft.com/office/officeart/2005/8/layout/hierarchy3"/>
    <dgm:cxn modelId="{BC189364-2B69-E145-819C-9F2D5EE2A3A6}" type="presParOf" srcId="{3A1A9179-0873-914D-BF41-69F92B6E331C}" destId="{13C781D2-83D6-C542-974B-85E674DFA7F8}" srcOrd="1" destOrd="0" presId="urn:microsoft.com/office/officeart/2005/8/layout/hierarchy3"/>
    <dgm:cxn modelId="{9F314519-015A-9F49-AFFF-921EF47040EC}" type="presParOf" srcId="{7196D1E6-648E-614E-89B3-017F72414E88}" destId="{E78D78B9-19A2-6D4A-821B-2D33185408D8}" srcOrd="1" destOrd="0" presId="urn:microsoft.com/office/officeart/2005/8/layout/hierarchy3"/>
    <dgm:cxn modelId="{F3896FC7-10CC-5D4A-9A08-7ECD01D1A297}" type="presParOf" srcId="{E78D78B9-19A2-6D4A-821B-2D33185408D8}" destId="{FEF75C5D-9C97-7348-875E-A869089268D2}" srcOrd="0" destOrd="0" presId="urn:microsoft.com/office/officeart/2005/8/layout/hierarchy3"/>
    <dgm:cxn modelId="{B263159B-E8D5-D744-884C-704C6B120672}" type="presParOf" srcId="{E78D78B9-19A2-6D4A-821B-2D33185408D8}" destId="{4A0A75AD-4E59-8442-B24C-E8310598EC82}" srcOrd="1" destOrd="0" presId="urn:microsoft.com/office/officeart/2005/8/layout/hierarchy3"/>
    <dgm:cxn modelId="{2B082D33-97B4-BA44-B4A9-DC569C12DDC6}" type="presParOf" srcId="{E78D78B9-19A2-6D4A-821B-2D33185408D8}" destId="{39D3EC47-FCF7-E343-99CD-E0A1B3755075}" srcOrd="2" destOrd="0" presId="urn:microsoft.com/office/officeart/2005/8/layout/hierarchy3"/>
    <dgm:cxn modelId="{680C7303-920B-F047-9AC3-7D5709EAC19B}" type="presParOf" srcId="{E78D78B9-19A2-6D4A-821B-2D33185408D8}" destId="{35268860-BE62-4049-984B-69282230F02E}" srcOrd="3" destOrd="0" presId="urn:microsoft.com/office/officeart/2005/8/layout/hierarchy3"/>
    <dgm:cxn modelId="{F4A2EF9C-4037-3945-8EF3-A9A623841177}" type="presParOf" srcId="{E78D78B9-19A2-6D4A-821B-2D33185408D8}" destId="{4E692ABC-4E69-014B-866A-5A99B8FF9585}" srcOrd="4" destOrd="0" presId="urn:microsoft.com/office/officeart/2005/8/layout/hierarchy3"/>
    <dgm:cxn modelId="{7E6370DB-46E4-1D41-A190-B0522ABCDCB2}" type="presParOf" srcId="{E78D78B9-19A2-6D4A-821B-2D33185408D8}" destId="{8706F7ED-EA3C-AA4C-808C-64EA737C4C15}" srcOrd="5" destOrd="0" presId="urn:microsoft.com/office/officeart/2005/8/layout/hierarchy3"/>
    <dgm:cxn modelId="{E19A034E-2DBE-FE46-8FC1-46CC3DDD18BD}" type="presParOf" srcId="{E78D78B9-19A2-6D4A-821B-2D33185408D8}" destId="{FA384CEB-77B5-8F4A-B4E4-2530DAD9DCA9}" srcOrd="6" destOrd="0" presId="urn:microsoft.com/office/officeart/2005/8/layout/hierarchy3"/>
    <dgm:cxn modelId="{0ED939FF-1BD9-1149-AAA8-5810DA3DB211}" type="presParOf" srcId="{E78D78B9-19A2-6D4A-821B-2D33185408D8}" destId="{6D423E05-73D2-4141-8943-EFF5A6AA2A6F}" srcOrd="7" destOrd="0" presId="urn:microsoft.com/office/officeart/2005/8/layout/hierarchy3"/>
    <dgm:cxn modelId="{3D5B6759-5906-8341-8AF7-D06C224B9F3D}" type="presParOf" srcId="{E78D78B9-19A2-6D4A-821B-2D33185408D8}" destId="{765F3E56-2499-5647-8176-636FF08DE479}" srcOrd="8" destOrd="0" presId="urn:microsoft.com/office/officeart/2005/8/layout/hierarchy3"/>
    <dgm:cxn modelId="{8777EC3B-874E-E04D-8DB1-A460F3D186A2}" type="presParOf" srcId="{E78D78B9-19A2-6D4A-821B-2D33185408D8}" destId="{642F6344-62CD-8A4C-B1CE-1AE1E282C703}" srcOrd="9" destOrd="0" presId="urn:microsoft.com/office/officeart/2005/8/layout/hierarchy3"/>
    <dgm:cxn modelId="{13F26622-8382-094F-9DFE-D175952B42E6}" type="presParOf" srcId="{E78D78B9-19A2-6D4A-821B-2D33185408D8}" destId="{681E3497-CA17-3A4F-B403-A78AE95ABA0F}" srcOrd="10" destOrd="0" presId="urn:microsoft.com/office/officeart/2005/8/layout/hierarchy3"/>
    <dgm:cxn modelId="{EAA46949-BF42-5141-BA32-76F9E60B7269}" type="presParOf" srcId="{E78D78B9-19A2-6D4A-821B-2D33185408D8}" destId="{8173F5BC-1060-4843-9C6F-7D613355BA54}" srcOrd="1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4BE02BC-3FA4-5E41-A637-7CBD99D00F7E}"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8317D476-67A7-A44A-B2CC-362A28AB44FD}">
      <dgm:prSet/>
      <dgm:spPr/>
      <dgm:t>
        <a:bodyPr/>
        <a:lstStyle/>
        <a:p>
          <a:r>
            <a:rPr lang="tr-TR"/>
            <a:t>İnsanı merkeze alan, insanın yabancılaşmasına karşı özgürleşmesini amaç edinen bir felsefi akımdır.</a:t>
          </a:r>
        </a:p>
      </dgm:t>
    </dgm:pt>
    <dgm:pt modelId="{865B4B1F-96F9-C04D-9AE8-53E39143E951}" type="parTrans" cxnId="{44C039E6-6673-1F45-9C7F-287646149555}">
      <dgm:prSet/>
      <dgm:spPr/>
      <dgm:t>
        <a:bodyPr/>
        <a:lstStyle/>
        <a:p>
          <a:endParaRPr lang="tr-TR"/>
        </a:p>
      </dgm:t>
    </dgm:pt>
    <dgm:pt modelId="{704437A9-6A19-0444-A632-B36C98B1D050}" type="sibTrans" cxnId="{44C039E6-6673-1F45-9C7F-287646149555}">
      <dgm:prSet/>
      <dgm:spPr/>
      <dgm:t>
        <a:bodyPr/>
        <a:lstStyle/>
        <a:p>
          <a:endParaRPr lang="tr-TR"/>
        </a:p>
      </dgm:t>
    </dgm:pt>
    <dgm:pt modelId="{D33BC3B5-AA34-6645-929A-D581207F1231}">
      <dgm:prSet/>
      <dgm:spPr/>
      <dgm:t>
        <a:bodyPr/>
        <a:lstStyle/>
        <a:p>
          <a:r>
            <a:rPr lang="tr-TR"/>
            <a:t>Frederick Nietzsche, Karl Jasper ve Jean Paul Sartre öncüleridir.</a:t>
          </a:r>
        </a:p>
      </dgm:t>
    </dgm:pt>
    <dgm:pt modelId="{6D6B6523-9464-E146-A0BB-58B9DBFED6D5}" type="parTrans" cxnId="{43E86A7A-EE2F-3546-8F4B-E3503D5ABDE7}">
      <dgm:prSet/>
      <dgm:spPr/>
      <dgm:t>
        <a:bodyPr/>
        <a:lstStyle/>
        <a:p>
          <a:endParaRPr lang="tr-TR"/>
        </a:p>
      </dgm:t>
    </dgm:pt>
    <dgm:pt modelId="{B2A6887F-F092-DE4A-A9A2-1925B4DC510A}" type="sibTrans" cxnId="{43E86A7A-EE2F-3546-8F4B-E3503D5ABDE7}">
      <dgm:prSet/>
      <dgm:spPr/>
      <dgm:t>
        <a:bodyPr/>
        <a:lstStyle/>
        <a:p>
          <a:endParaRPr lang="tr-TR"/>
        </a:p>
      </dgm:t>
    </dgm:pt>
    <dgm:pt modelId="{E892C392-BFFB-594C-B910-CD5BF3206A60}">
      <dgm:prSet/>
      <dgm:spPr/>
      <dgm:t>
        <a:bodyPr/>
        <a:lstStyle/>
        <a:p>
          <a:r>
            <a:rPr lang="tr-TR"/>
            <a:t>Eğitimin en temel amacı, insanın kendini gerçekleştirmesine olanak vermesidir.</a:t>
          </a:r>
        </a:p>
      </dgm:t>
    </dgm:pt>
    <dgm:pt modelId="{E9B0E62A-A7BC-484A-8013-F79131429AB7}" type="parTrans" cxnId="{42B16E1B-B8B3-2340-88D7-D779976C4586}">
      <dgm:prSet/>
      <dgm:spPr/>
      <dgm:t>
        <a:bodyPr/>
        <a:lstStyle/>
        <a:p>
          <a:endParaRPr lang="tr-TR"/>
        </a:p>
      </dgm:t>
    </dgm:pt>
    <dgm:pt modelId="{B0FB8182-ED0D-C74E-9F65-04354F3A269C}" type="sibTrans" cxnId="{42B16E1B-B8B3-2340-88D7-D779976C4586}">
      <dgm:prSet/>
      <dgm:spPr/>
      <dgm:t>
        <a:bodyPr/>
        <a:lstStyle/>
        <a:p>
          <a:endParaRPr lang="tr-TR"/>
        </a:p>
      </dgm:t>
    </dgm:pt>
    <dgm:pt modelId="{5EFB66A5-1975-694A-87BA-0E8F7606C58F}">
      <dgm:prSet/>
      <dgm:spPr/>
      <dgm:t>
        <a:bodyPr/>
        <a:lstStyle/>
        <a:p>
          <a:r>
            <a:rPr lang="tr-TR"/>
            <a:t>Çalışma konuları toplum bilimleri, sanat ve felsefe odaklı seçilmelidir.</a:t>
          </a:r>
        </a:p>
      </dgm:t>
    </dgm:pt>
    <dgm:pt modelId="{99DD20C1-9686-EE4F-8883-257167CDC089}" type="parTrans" cxnId="{F5A7CEB3-4686-F040-A41A-9B29F4AD1B24}">
      <dgm:prSet/>
      <dgm:spPr/>
      <dgm:t>
        <a:bodyPr/>
        <a:lstStyle/>
        <a:p>
          <a:endParaRPr lang="tr-TR"/>
        </a:p>
      </dgm:t>
    </dgm:pt>
    <dgm:pt modelId="{2FA7FA52-8A89-5A4E-A9AB-612713693EB5}" type="sibTrans" cxnId="{F5A7CEB3-4686-F040-A41A-9B29F4AD1B24}">
      <dgm:prSet/>
      <dgm:spPr/>
      <dgm:t>
        <a:bodyPr/>
        <a:lstStyle/>
        <a:p>
          <a:endParaRPr lang="tr-TR"/>
        </a:p>
      </dgm:t>
    </dgm:pt>
    <dgm:pt modelId="{2941DE1C-098E-7F48-B55F-1C7E9E064124}">
      <dgm:prSet/>
      <dgm:spPr/>
      <dgm:t>
        <a:bodyPr/>
        <a:lstStyle/>
        <a:p>
          <a:r>
            <a:rPr lang="tr-TR"/>
            <a:t>Bilgi nesnel ve kesin değil özneldir.</a:t>
          </a:r>
        </a:p>
      </dgm:t>
    </dgm:pt>
    <dgm:pt modelId="{100D494D-A839-3F41-831B-008245ACDB7A}" type="parTrans" cxnId="{24B07714-5038-FA4B-902A-0055B0470081}">
      <dgm:prSet/>
      <dgm:spPr/>
      <dgm:t>
        <a:bodyPr/>
        <a:lstStyle/>
        <a:p>
          <a:endParaRPr lang="tr-TR"/>
        </a:p>
      </dgm:t>
    </dgm:pt>
    <dgm:pt modelId="{4B3FC18F-8F05-7046-9F21-809E90FC6238}" type="sibTrans" cxnId="{24B07714-5038-FA4B-902A-0055B0470081}">
      <dgm:prSet/>
      <dgm:spPr/>
      <dgm:t>
        <a:bodyPr/>
        <a:lstStyle/>
        <a:p>
          <a:endParaRPr lang="tr-TR"/>
        </a:p>
      </dgm:t>
    </dgm:pt>
    <dgm:pt modelId="{A6575A43-A8CD-2A47-BA66-C29D1538E4CD}">
      <dgm:prSet/>
      <dgm:spPr/>
      <dgm:t>
        <a:bodyPr/>
        <a:lstStyle/>
        <a:p>
          <a:r>
            <a:rPr lang="tr-TR"/>
            <a:t>Özgürlük bir bakıma seçme, eylemde bulunma ve sorumluluk almadır.</a:t>
          </a:r>
        </a:p>
      </dgm:t>
    </dgm:pt>
    <dgm:pt modelId="{83C36AC8-140B-2A4D-8EA4-C4F2B9E15EE7}" type="parTrans" cxnId="{68AB17B1-9FDC-794F-872A-F006510378B9}">
      <dgm:prSet/>
      <dgm:spPr/>
      <dgm:t>
        <a:bodyPr/>
        <a:lstStyle/>
        <a:p>
          <a:endParaRPr lang="tr-TR"/>
        </a:p>
      </dgm:t>
    </dgm:pt>
    <dgm:pt modelId="{5EE53942-9769-E14C-BE95-B4F433E38517}" type="sibTrans" cxnId="{68AB17B1-9FDC-794F-872A-F006510378B9}">
      <dgm:prSet/>
      <dgm:spPr/>
      <dgm:t>
        <a:bodyPr/>
        <a:lstStyle/>
        <a:p>
          <a:endParaRPr lang="tr-TR"/>
        </a:p>
      </dgm:t>
    </dgm:pt>
    <dgm:pt modelId="{37BADEDC-2845-EF4C-AEA7-3C119A4D3D9F}">
      <dgm:prSet/>
      <dgm:spPr/>
      <dgm:t>
        <a:bodyPr/>
        <a:lstStyle/>
        <a:p>
          <a:r>
            <a:rPr lang="tr-TR"/>
            <a:t>Birey bütündür, bütüncül olarak ele alınmalıdır</a:t>
          </a:r>
          <a:br>
            <a:rPr lang="tr-TR"/>
          </a:br>
          <a:endParaRPr lang="tr-TR"/>
        </a:p>
      </dgm:t>
    </dgm:pt>
    <dgm:pt modelId="{42977362-7DF0-8F4E-838C-EB45BFA10407}" type="parTrans" cxnId="{D4E8239F-99EA-144E-AE9B-700966B26320}">
      <dgm:prSet/>
      <dgm:spPr/>
      <dgm:t>
        <a:bodyPr/>
        <a:lstStyle/>
        <a:p>
          <a:endParaRPr lang="tr-TR"/>
        </a:p>
      </dgm:t>
    </dgm:pt>
    <dgm:pt modelId="{86A83872-49BA-574E-995C-2ED33D75DD83}" type="sibTrans" cxnId="{D4E8239F-99EA-144E-AE9B-700966B26320}">
      <dgm:prSet/>
      <dgm:spPr/>
      <dgm:t>
        <a:bodyPr/>
        <a:lstStyle/>
        <a:p>
          <a:endParaRPr lang="tr-TR"/>
        </a:p>
      </dgm:t>
    </dgm:pt>
    <dgm:pt modelId="{0FC7A5E1-6862-FE4C-B2DF-1A87670F464F}" type="pres">
      <dgm:prSet presAssocID="{84BE02BC-3FA4-5E41-A637-7CBD99D00F7E}" presName="linear" presStyleCnt="0">
        <dgm:presLayoutVars>
          <dgm:animLvl val="lvl"/>
          <dgm:resizeHandles val="exact"/>
        </dgm:presLayoutVars>
      </dgm:prSet>
      <dgm:spPr/>
    </dgm:pt>
    <dgm:pt modelId="{7351061F-2E86-DB41-B8C7-EF7D1DC6EC74}" type="pres">
      <dgm:prSet presAssocID="{8317D476-67A7-A44A-B2CC-362A28AB44FD}" presName="parentText" presStyleLbl="node1" presStyleIdx="0" presStyleCnt="7">
        <dgm:presLayoutVars>
          <dgm:chMax val="0"/>
          <dgm:bulletEnabled val="1"/>
        </dgm:presLayoutVars>
      </dgm:prSet>
      <dgm:spPr/>
    </dgm:pt>
    <dgm:pt modelId="{9BE27681-15E0-8841-A50A-1B61DD09435F}" type="pres">
      <dgm:prSet presAssocID="{704437A9-6A19-0444-A632-B36C98B1D050}" presName="spacer" presStyleCnt="0"/>
      <dgm:spPr/>
    </dgm:pt>
    <dgm:pt modelId="{A99D20DE-159A-C84B-9C8E-41B54D22274C}" type="pres">
      <dgm:prSet presAssocID="{D33BC3B5-AA34-6645-929A-D581207F1231}" presName="parentText" presStyleLbl="node1" presStyleIdx="1" presStyleCnt="7">
        <dgm:presLayoutVars>
          <dgm:chMax val="0"/>
          <dgm:bulletEnabled val="1"/>
        </dgm:presLayoutVars>
      </dgm:prSet>
      <dgm:spPr/>
    </dgm:pt>
    <dgm:pt modelId="{A31CBECA-7549-3242-B669-374A280D8119}" type="pres">
      <dgm:prSet presAssocID="{B2A6887F-F092-DE4A-A9A2-1925B4DC510A}" presName="spacer" presStyleCnt="0"/>
      <dgm:spPr/>
    </dgm:pt>
    <dgm:pt modelId="{1D079207-5095-8841-B9EC-E7B9729AAABC}" type="pres">
      <dgm:prSet presAssocID="{E892C392-BFFB-594C-B910-CD5BF3206A60}" presName="parentText" presStyleLbl="node1" presStyleIdx="2" presStyleCnt="7">
        <dgm:presLayoutVars>
          <dgm:chMax val="0"/>
          <dgm:bulletEnabled val="1"/>
        </dgm:presLayoutVars>
      </dgm:prSet>
      <dgm:spPr/>
    </dgm:pt>
    <dgm:pt modelId="{53141A47-3FEE-9442-94FB-BC99458939FC}" type="pres">
      <dgm:prSet presAssocID="{B0FB8182-ED0D-C74E-9F65-04354F3A269C}" presName="spacer" presStyleCnt="0"/>
      <dgm:spPr/>
    </dgm:pt>
    <dgm:pt modelId="{EEE69FC7-F1E1-D649-849E-536F69870C2A}" type="pres">
      <dgm:prSet presAssocID="{5EFB66A5-1975-694A-87BA-0E8F7606C58F}" presName="parentText" presStyleLbl="node1" presStyleIdx="3" presStyleCnt="7">
        <dgm:presLayoutVars>
          <dgm:chMax val="0"/>
          <dgm:bulletEnabled val="1"/>
        </dgm:presLayoutVars>
      </dgm:prSet>
      <dgm:spPr/>
    </dgm:pt>
    <dgm:pt modelId="{811B109A-1E44-8844-B888-7DF53D6AEBB0}" type="pres">
      <dgm:prSet presAssocID="{2FA7FA52-8A89-5A4E-A9AB-612713693EB5}" presName="spacer" presStyleCnt="0"/>
      <dgm:spPr/>
    </dgm:pt>
    <dgm:pt modelId="{C946741A-BD9C-B444-A568-54B5A90D3A53}" type="pres">
      <dgm:prSet presAssocID="{2941DE1C-098E-7F48-B55F-1C7E9E064124}" presName="parentText" presStyleLbl="node1" presStyleIdx="4" presStyleCnt="7">
        <dgm:presLayoutVars>
          <dgm:chMax val="0"/>
          <dgm:bulletEnabled val="1"/>
        </dgm:presLayoutVars>
      </dgm:prSet>
      <dgm:spPr/>
    </dgm:pt>
    <dgm:pt modelId="{B33C28F4-AE78-2B43-919B-C8102F366F3A}" type="pres">
      <dgm:prSet presAssocID="{4B3FC18F-8F05-7046-9F21-809E90FC6238}" presName="spacer" presStyleCnt="0"/>
      <dgm:spPr/>
    </dgm:pt>
    <dgm:pt modelId="{6DDDFF74-ACBE-724A-A9C0-283BB727CAD1}" type="pres">
      <dgm:prSet presAssocID="{A6575A43-A8CD-2A47-BA66-C29D1538E4CD}" presName="parentText" presStyleLbl="node1" presStyleIdx="5" presStyleCnt="7">
        <dgm:presLayoutVars>
          <dgm:chMax val="0"/>
          <dgm:bulletEnabled val="1"/>
        </dgm:presLayoutVars>
      </dgm:prSet>
      <dgm:spPr/>
    </dgm:pt>
    <dgm:pt modelId="{A8AC276F-5340-7C46-93B5-96ECBEF0CB3D}" type="pres">
      <dgm:prSet presAssocID="{5EE53942-9769-E14C-BE95-B4F433E38517}" presName="spacer" presStyleCnt="0"/>
      <dgm:spPr/>
    </dgm:pt>
    <dgm:pt modelId="{76ABA380-79E9-4847-B7F5-EAF691732759}" type="pres">
      <dgm:prSet presAssocID="{37BADEDC-2845-EF4C-AEA7-3C119A4D3D9F}" presName="parentText" presStyleLbl="node1" presStyleIdx="6" presStyleCnt="7">
        <dgm:presLayoutVars>
          <dgm:chMax val="0"/>
          <dgm:bulletEnabled val="1"/>
        </dgm:presLayoutVars>
      </dgm:prSet>
      <dgm:spPr/>
    </dgm:pt>
  </dgm:ptLst>
  <dgm:cxnLst>
    <dgm:cxn modelId="{24B07714-5038-FA4B-902A-0055B0470081}" srcId="{84BE02BC-3FA4-5E41-A637-7CBD99D00F7E}" destId="{2941DE1C-098E-7F48-B55F-1C7E9E064124}" srcOrd="4" destOrd="0" parTransId="{100D494D-A839-3F41-831B-008245ACDB7A}" sibTransId="{4B3FC18F-8F05-7046-9F21-809E90FC6238}"/>
    <dgm:cxn modelId="{42B16E1B-B8B3-2340-88D7-D779976C4586}" srcId="{84BE02BC-3FA4-5E41-A637-7CBD99D00F7E}" destId="{E892C392-BFFB-594C-B910-CD5BF3206A60}" srcOrd="2" destOrd="0" parTransId="{E9B0E62A-A7BC-484A-8013-F79131429AB7}" sibTransId="{B0FB8182-ED0D-C74E-9F65-04354F3A269C}"/>
    <dgm:cxn modelId="{C4F8F545-88AA-B34C-A71F-39E18980AAF0}" type="presOf" srcId="{D33BC3B5-AA34-6645-929A-D581207F1231}" destId="{A99D20DE-159A-C84B-9C8E-41B54D22274C}" srcOrd="0" destOrd="0" presId="urn:microsoft.com/office/officeart/2005/8/layout/vList2"/>
    <dgm:cxn modelId="{C82C8E57-EED4-3A47-8938-6E568645012E}" type="presOf" srcId="{8317D476-67A7-A44A-B2CC-362A28AB44FD}" destId="{7351061F-2E86-DB41-B8C7-EF7D1DC6EC74}" srcOrd="0" destOrd="0" presId="urn:microsoft.com/office/officeart/2005/8/layout/vList2"/>
    <dgm:cxn modelId="{9D962E72-BFC2-AE44-9B72-8BF85F1F1649}" type="presOf" srcId="{37BADEDC-2845-EF4C-AEA7-3C119A4D3D9F}" destId="{76ABA380-79E9-4847-B7F5-EAF691732759}" srcOrd="0" destOrd="0" presId="urn:microsoft.com/office/officeart/2005/8/layout/vList2"/>
    <dgm:cxn modelId="{5A1DB874-99F9-5143-AE9E-BAF96AAC18F2}" type="presOf" srcId="{84BE02BC-3FA4-5E41-A637-7CBD99D00F7E}" destId="{0FC7A5E1-6862-FE4C-B2DF-1A87670F464F}" srcOrd="0" destOrd="0" presId="urn:microsoft.com/office/officeart/2005/8/layout/vList2"/>
    <dgm:cxn modelId="{5DDFEF79-5F2D-5A46-8C52-57D7ADE4486D}" type="presOf" srcId="{A6575A43-A8CD-2A47-BA66-C29D1538E4CD}" destId="{6DDDFF74-ACBE-724A-A9C0-283BB727CAD1}" srcOrd="0" destOrd="0" presId="urn:microsoft.com/office/officeart/2005/8/layout/vList2"/>
    <dgm:cxn modelId="{43E86A7A-EE2F-3546-8F4B-E3503D5ABDE7}" srcId="{84BE02BC-3FA4-5E41-A637-7CBD99D00F7E}" destId="{D33BC3B5-AA34-6645-929A-D581207F1231}" srcOrd="1" destOrd="0" parTransId="{6D6B6523-9464-E146-A0BB-58B9DBFED6D5}" sibTransId="{B2A6887F-F092-DE4A-A9A2-1925B4DC510A}"/>
    <dgm:cxn modelId="{D4E8239F-99EA-144E-AE9B-700966B26320}" srcId="{84BE02BC-3FA4-5E41-A637-7CBD99D00F7E}" destId="{37BADEDC-2845-EF4C-AEA7-3C119A4D3D9F}" srcOrd="6" destOrd="0" parTransId="{42977362-7DF0-8F4E-838C-EB45BFA10407}" sibTransId="{86A83872-49BA-574E-995C-2ED33D75DD83}"/>
    <dgm:cxn modelId="{5D82E1A4-B25E-B740-B141-8ADE0B835209}" type="presOf" srcId="{E892C392-BFFB-594C-B910-CD5BF3206A60}" destId="{1D079207-5095-8841-B9EC-E7B9729AAABC}" srcOrd="0" destOrd="0" presId="urn:microsoft.com/office/officeart/2005/8/layout/vList2"/>
    <dgm:cxn modelId="{E4EEC1AF-7153-E840-812E-D9B610ABF051}" type="presOf" srcId="{2941DE1C-098E-7F48-B55F-1C7E9E064124}" destId="{C946741A-BD9C-B444-A568-54B5A90D3A53}" srcOrd="0" destOrd="0" presId="urn:microsoft.com/office/officeart/2005/8/layout/vList2"/>
    <dgm:cxn modelId="{68AB17B1-9FDC-794F-872A-F006510378B9}" srcId="{84BE02BC-3FA4-5E41-A637-7CBD99D00F7E}" destId="{A6575A43-A8CD-2A47-BA66-C29D1538E4CD}" srcOrd="5" destOrd="0" parTransId="{83C36AC8-140B-2A4D-8EA4-C4F2B9E15EE7}" sibTransId="{5EE53942-9769-E14C-BE95-B4F433E38517}"/>
    <dgm:cxn modelId="{F5A7CEB3-4686-F040-A41A-9B29F4AD1B24}" srcId="{84BE02BC-3FA4-5E41-A637-7CBD99D00F7E}" destId="{5EFB66A5-1975-694A-87BA-0E8F7606C58F}" srcOrd="3" destOrd="0" parTransId="{99DD20C1-9686-EE4F-8883-257167CDC089}" sibTransId="{2FA7FA52-8A89-5A4E-A9AB-612713693EB5}"/>
    <dgm:cxn modelId="{4838E3DC-D7CB-E64C-A072-71213B210E12}" type="presOf" srcId="{5EFB66A5-1975-694A-87BA-0E8F7606C58F}" destId="{EEE69FC7-F1E1-D649-849E-536F69870C2A}" srcOrd="0" destOrd="0" presId="urn:microsoft.com/office/officeart/2005/8/layout/vList2"/>
    <dgm:cxn modelId="{44C039E6-6673-1F45-9C7F-287646149555}" srcId="{84BE02BC-3FA4-5E41-A637-7CBD99D00F7E}" destId="{8317D476-67A7-A44A-B2CC-362A28AB44FD}" srcOrd="0" destOrd="0" parTransId="{865B4B1F-96F9-C04D-9AE8-53E39143E951}" sibTransId="{704437A9-6A19-0444-A632-B36C98B1D050}"/>
    <dgm:cxn modelId="{59967904-DE71-1B4F-BC09-A7BD356E6076}" type="presParOf" srcId="{0FC7A5E1-6862-FE4C-B2DF-1A87670F464F}" destId="{7351061F-2E86-DB41-B8C7-EF7D1DC6EC74}" srcOrd="0" destOrd="0" presId="urn:microsoft.com/office/officeart/2005/8/layout/vList2"/>
    <dgm:cxn modelId="{123FDB9A-B2C7-254D-AA2D-B72C192D69AA}" type="presParOf" srcId="{0FC7A5E1-6862-FE4C-B2DF-1A87670F464F}" destId="{9BE27681-15E0-8841-A50A-1B61DD09435F}" srcOrd="1" destOrd="0" presId="urn:microsoft.com/office/officeart/2005/8/layout/vList2"/>
    <dgm:cxn modelId="{6A2176A3-BCFC-8C46-ABEB-0DD233B80D3C}" type="presParOf" srcId="{0FC7A5E1-6862-FE4C-B2DF-1A87670F464F}" destId="{A99D20DE-159A-C84B-9C8E-41B54D22274C}" srcOrd="2" destOrd="0" presId="urn:microsoft.com/office/officeart/2005/8/layout/vList2"/>
    <dgm:cxn modelId="{7E07227D-A7A2-3E44-B484-A4F6708B10A8}" type="presParOf" srcId="{0FC7A5E1-6862-FE4C-B2DF-1A87670F464F}" destId="{A31CBECA-7549-3242-B669-374A280D8119}" srcOrd="3" destOrd="0" presId="urn:microsoft.com/office/officeart/2005/8/layout/vList2"/>
    <dgm:cxn modelId="{299EA4D8-731F-5841-BE88-A1F616DF18F7}" type="presParOf" srcId="{0FC7A5E1-6862-FE4C-B2DF-1A87670F464F}" destId="{1D079207-5095-8841-B9EC-E7B9729AAABC}" srcOrd="4" destOrd="0" presId="urn:microsoft.com/office/officeart/2005/8/layout/vList2"/>
    <dgm:cxn modelId="{B701B124-9AFC-F749-AF07-A86056248E62}" type="presParOf" srcId="{0FC7A5E1-6862-FE4C-B2DF-1A87670F464F}" destId="{53141A47-3FEE-9442-94FB-BC99458939FC}" srcOrd="5" destOrd="0" presId="urn:microsoft.com/office/officeart/2005/8/layout/vList2"/>
    <dgm:cxn modelId="{F612DBF9-25FB-0F46-8E97-1F4FB1DBD436}" type="presParOf" srcId="{0FC7A5E1-6862-FE4C-B2DF-1A87670F464F}" destId="{EEE69FC7-F1E1-D649-849E-536F69870C2A}" srcOrd="6" destOrd="0" presId="urn:microsoft.com/office/officeart/2005/8/layout/vList2"/>
    <dgm:cxn modelId="{5D1B5D71-9830-5944-9124-642D204952F6}" type="presParOf" srcId="{0FC7A5E1-6862-FE4C-B2DF-1A87670F464F}" destId="{811B109A-1E44-8844-B888-7DF53D6AEBB0}" srcOrd="7" destOrd="0" presId="urn:microsoft.com/office/officeart/2005/8/layout/vList2"/>
    <dgm:cxn modelId="{D2F04B1A-7D1B-5B47-B8CE-34B647FA5A42}" type="presParOf" srcId="{0FC7A5E1-6862-FE4C-B2DF-1A87670F464F}" destId="{C946741A-BD9C-B444-A568-54B5A90D3A53}" srcOrd="8" destOrd="0" presId="urn:microsoft.com/office/officeart/2005/8/layout/vList2"/>
    <dgm:cxn modelId="{EAE0CD76-656D-D244-A133-18EF4CC59396}" type="presParOf" srcId="{0FC7A5E1-6862-FE4C-B2DF-1A87670F464F}" destId="{B33C28F4-AE78-2B43-919B-C8102F366F3A}" srcOrd="9" destOrd="0" presId="urn:microsoft.com/office/officeart/2005/8/layout/vList2"/>
    <dgm:cxn modelId="{FAB981B7-0DE6-E441-BAB2-7119876A5856}" type="presParOf" srcId="{0FC7A5E1-6862-FE4C-B2DF-1A87670F464F}" destId="{6DDDFF74-ACBE-724A-A9C0-283BB727CAD1}" srcOrd="10" destOrd="0" presId="urn:microsoft.com/office/officeart/2005/8/layout/vList2"/>
    <dgm:cxn modelId="{CBD24AEF-CC7D-8E4F-B297-61EFCFC719FD}" type="presParOf" srcId="{0FC7A5E1-6862-FE4C-B2DF-1A87670F464F}" destId="{A8AC276F-5340-7C46-93B5-96ECBEF0CB3D}" srcOrd="11" destOrd="0" presId="urn:microsoft.com/office/officeart/2005/8/layout/vList2"/>
    <dgm:cxn modelId="{6B23F0C8-A800-4C44-A923-74E6783830EF}" type="presParOf" srcId="{0FC7A5E1-6862-FE4C-B2DF-1A87670F464F}" destId="{76ABA380-79E9-4847-B7F5-EAF691732759}"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FAEAD24-C4F7-E14C-B3F4-FD0A35C214C1}" type="doc">
      <dgm:prSet loTypeId="urn:microsoft.com/office/officeart/2005/8/layout/vList5" loCatId="list" qsTypeId="urn:microsoft.com/office/officeart/2005/8/quickstyle/simple1" qsCatId="simple" csTypeId="urn:microsoft.com/office/officeart/2005/8/colors/colorful4" csCatId="colorful"/>
      <dgm:spPr/>
      <dgm:t>
        <a:bodyPr/>
        <a:lstStyle/>
        <a:p>
          <a:endParaRPr lang="tr-TR"/>
        </a:p>
      </dgm:t>
    </dgm:pt>
    <dgm:pt modelId="{EC4BBFAB-6395-A84C-B0C7-A46D6D4BE559}">
      <dgm:prSet/>
      <dgm:spPr/>
      <dgm:t>
        <a:bodyPr/>
        <a:lstStyle/>
        <a:p>
          <a:r>
            <a:rPr lang="tr-TR"/>
            <a:t>Varoluşçu Felsefe Açısından Eğitim</a:t>
          </a:r>
        </a:p>
      </dgm:t>
    </dgm:pt>
    <dgm:pt modelId="{95F1ABC9-8EC8-AD46-A797-CA4A64F0B30A}" type="parTrans" cxnId="{E18493AC-509B-544D-87C1-C36C9443BCF1}">
      <dgm:prSet/>
      <dgm:spPr/>
      <dgm:t>
        <a:bodyPr/>
        <a:lstStyle/>
        <a:p>
          <a:endParaRPr lang="tr-TR"/>
        </a:p>
      </dgm:t>
    </dgm:pt>
    <dgm:pt modelId="{377312C1-AD28-6946-81E8-AB7B4FA34147}" type="sibTrans" cxnId="{E18493AC-509B-544D-87C1-C36C9443BCF1}">
      <dgm:prSet/>
      <dgm:spPr/>
      <dgm:t>
        <a:bodyPr/>
        <a:lstStyle/>
        <a:p>
          <a:endParaRPr lang="tr-TR"/>
        </a:p>
      </dgm:t>
    </dgm:pt>
    <dgm:pt modelId="{77324EF1-16E5-B741-A37D-DF57C24E9332}">
      <dgm:prSet/>
      <dgm:spPr/>
      <dgm:t>
        <a:bodyPr/>
        <a:lstStyle/>
        <a:p>
          <a:r>
            <a:rPr lang="tr-TR"/>
            <a:t>Her insanın farklılığına işaret ederek eğitimde standartlaşma ve homojenleştirmeye karşı çıkarlar. </a:t>
          </a:r>
        </a:p>
      </dgm:t>
    </dgm:pt>
    <dgm:pt modelId="{9EFE9F66-E183-AB47-BD16-2A7947AC22CC}" type="parTrans" cxnId="{F3296255-5892-F741-AADE-68EA66F4C90C}">
      <dgm:prSet/>
      <dgm:spPr/>
      <dgm:t>
        <a:bodyPr/>
        <a:lstStyle/>
        <a:p>
          <a:endParaRPr lang="tr-TR"/>
        </a:p>
      </dgm:t>
    </dgm:pt>
    <dgm:pt modelId="{FFBDB6D8-2717-F24D-9F60-F5C485903F26}" type="sibTrans" cxnId="{F3296255-5892-F741-AADE-68EA66F4C90C}">
      <dgm:prSet/>
      <dgm:spPr/>
      <dgm:t>
        <a:bodyPr/>
        <a:lstStyle/>
        <a:p>
          <a:endParaRPr lang="tr-TR"/>
        </a:p>
      </dgm:t>
    </dgm:pt>
    <dgm:pt modelId="{F32CEE60-8AB8-D447-B301-0FB833540ED4}">
      <dgm:prSet/>
      <dgm:spPr/>
      <dgm:t>
        <a:bodyPr/>
        <a:lstStyle/>
        <a:p>
          <a:r>
            <a:rPr lang="tr-TR"/>
            <a:t>Eğitim/okul, bireyin bireyleşmesini sağlamalı, belirli bir telkinde bulunmalı, insanlar arası farklılığı dikkate almalı, onları birbirine benzetmeye çalışmamalıdır. </a:t>
          </a:r>
        </a:p>
      </dgm:t>
    </dgm:pt>
    <dgm:pt modelId="{9046FE9A-62C1-F148-92C5-155510E35A48}" type="parTrans" cxnId="{D1455989-D735-FF4D-BB10-DAB736D84EA3}">
      <dgm:prSet/>
      <dgm:spPr/>
      <dgm:t>
        <a:bodyPr/>
        <a:lstStyle/>
        <a:p>
          <a:endParaRPr lang="tr-TR"/>
        </a:p>
      </dgm:t>
    </dgm:pt>
    <dgm:pt modelId="{062FF9E2-E33A-7C40-BF67-7CC02032AC8C}" type="sibTrans" cxnId="{D1455989-D735-FF4D-BB10-DAB736D84EA3}">
      <dgm:prSet/>
      <dgm:spPr/>
      <dgm:t>
        <a:bodyPr/>
        <a:lstStyle/>
        <a:p>
          <a:endParaRPr lang="tr-TR"/>
        </a:p>
      </dgm:t>
    </dgm:pt>
    <dgm:pt modelId="{826CAFB9-AC9E-CE46-B114-BC0995925C21}">
      <dgm:prSet/>
      <dgm:spPr/>
      <dgm:t>
        <a:bodyPr/>
        <a:lstStyle/>
        <a:p>
          <a:r>
            <a:rPr lang="tr-TR"/>
            <a:t>Uzmanlaşmanın içsel gelişmeyi engellemesi nedeniyle aşırı uzmanlaşmaya karşıtlık vardır. </a:t>
          </a:r>
        </a:p>
      </dgm:t>
    </dgm:pt>
    <dgm:pt modelId="{1FA84C9B-D718-164F-9B91-ED56B3B930FF}" type="parTrans" cxnId="{623567E5-C709-2141-8DE1-BD6D9B04B90D}">
      <dgm:prSet/>
      <dgm:spPr/>
      <dgm:t>
        <a:bodyPr/>
        <a:lstStyle/>
        <a:p>
          <a:endParaRPr lang="tr-TR"/>
        </a:p>
      </dgm:t>
    </dgm:pt>
    <dgm:pt modelId="{8F7071E1-DF5C-7E4D-A617-3DB29556C10F}" type="sibTrans" cxnId="{623567E5-C709-2141-8DE1-BD6D9B04B90D}">
      <dgm:prSet/>
      <dgm:spPr/>
      <dgm:t>
        <a:bodyPr/>
        <a:lstStyle/>
        <a:p>
          <a:endParaRPr lang="tr-TR"/>
        </a:p>
      </dgm:t>
    </dgm:pt>
    <dgm:pt modelId="{7A1F217C-DEF1-2348-9D69-D1A574711C8C}">
      <dgm:prSet/>
      <dgm:spPr/>
      <dgm:t>
        <a:bodyPr/>
        <a:lstStyle/>
        <a:p>
          <a:r>
            <a:rPr lang="tr-TR"/>
            <a:t>En çok işledikleri temalardan biri ölümdür. Bu felsefe yaşanan hayata önem vermektedir. </a:t>
          </a:r>
        </a:p>
      </dgm:t>
    </dgm:pt>
    <dgm:pt modelId="{CB855DA7-E2CD-D541-905C-A86033A1A27C}" type="parTrans" cxnId="{8093CA1F-7DB6-2C43-BD73-934782AFB3C5}">
      <dgm:prSet/>
      <dgm:spPr/>
      <dgm:t>
        <a:bodyPr/>
        <a:lstStyle/>
        <a:p>
          <a:endParaRPr lang="tr-TR"/>
        </a:p>
      </dgm:t>
    </dgm:pt>
    <dgm:pt modelId="{7801D0D4-0A55-564C-B15A-7921C0489F37}" type="sibTrans" cxnId="{8093CA1F-7DB6-2C43-BD73-934782AFB3C5}">
      <dgm:prSet/>
      <dgm:spPr/>
      <dgm:t>
        <a:bodyPr/>
        <a:lstStyle/>
        <a:p>
          <a:endParaRPr lang="tr-TR"/>
        </a:p>
      </dgm:t>
    </dgm:pt>
    <dgm:pt modelId="{5CC142FA-4480-CA4A-850F-A80356253C40}">
      <dgm:prSet/>
      <dgm:spPr/>
      <dgm:t>
        <a:bodyPr/>
        <a:lstStyle/>
        <a:p>
          <a:r>
            <a:rPr lang="tr-TR"/>
            <a:t>Konu içerik, öğretme süreçleri doğal süreçler olmalıdır.</a:t>
          </a:r>
          <a:br>
            <a:rPr lang="tr-TR"/>
          </a:br>
          <a:endParaRPr lang="tr-TR"/>
        </a:p>
      </dgm:t>
    </dgm:pt>
    <dgm:pt modelId="{B5D0DA5E-9A6B-8C40-8DAA-3F4FCD83A930}" type="parTrans" cxnId="{69B653E1-A192-A647-B60B-63C90B5FA0C2}">
      <dgm:prSet/>
      <dgm:spPr/>
      <dgm:t>
        <a:bodyPr/>
        <a:lstStyle/>
        <a:p>
          <a:endParaRPr lang="tr-TR"/>
        </a:p>
      </dgm:t>
    </dgm:pt>
    <dgm:pt modelId="{635FE926-9B16-DF48-9FA3-C4311CE2189B}" type="sibTrans" cxnId="{69B653E1-A192-A647-B60B-63C90B5FA0C2}">
      <dgm:prSet/>
      <dgm:spPr/>
      <dgm:t>
        <a:bodyPr/>
        <a:lstStyle/>
        <a:p>
          <a:endParaRPr lang="tr-TR"/>
        </a:p>
      </dgm:t>
    </dgm:pt>
    <dgm:pt modelId="{BCAF42F2-3C16-2448-94B1-0482E168CE6D}" type="pres">
      <dgm:prSet presAssocID="{9FAEAD24-C4F7-E14C-B3F4-FD0A35C214C1}" presName="Name0" presStyleCnt="0">
        <dgm:presLayoutVars>
          <dgm:dir/>
          <dgm:animLvl val="lvl"/>
          <dgm:resizeHandles val="exact"/>
        </dgm:presLayoutVars>
      </dgm:prSet>
      <dgm:spPr/>
    </dgm:pt>
    <dgm:pt modelId="{7F64E828-5535-4B45-A365-5D1071F02BFE}" type="pres">
      <dgm:prSet presAssocID="{EC4BBFAB-6395-A84C-B0C7-A46D6D4BE559}" presName="linNode" presStyleCnt="0"/>
      <dgm:spPr/>
    </dgm:pt>
    <dgm:pt modelId="{F3E9C043-5F5A-CE42-B050-ED759E8CE220}" type="pres">
      <dgm:prSet presAssocID="{EC4BBFAB-6395-A84C-B0C7-A46D6D4BE559}" presName="parentText" presStyleLbl="node1" presStyleIdx="0" presStyleCnt="1">
        <dgm:presLayoutVars>
          <dgm:chMax val="1"/>
          <dgm:bulletEnabled val="1"/>
        </dgm:presLayoutVars>
      </dgm:prSet>
      <dgm:spPr/>
    </dgm:pt>
    <dgm:pt modelId="{84D8B102-FA02-0C41-B571-68A46471DCFF}" type="pres">
      <dgm:prSet presAssocID="{EC4BBFAB-6395-A84C-B0C7-A46D6D4BE559}" presName="descendantText" presStyleLbl="alignAccFollowNode1" presStyleIdx="0" presStyleCnt="1">
        <dgm:presLayoutVars>
          <dgm:bulletEnabled val="1"/>
        </dgm:presLayoutVars>
      </dgm:prSet>
      <dgm:spPr/>
    </dgm:pt>
  </dgm:ptLst>
  <dgm:cxnLst>
    <dgm:cxn modelId="{FB07DB19-48B3-7F4B-93FE-B6FBB78CE3D1}" type="presOf" srcId="{5CC142FA-4480-CA4A-850F-A80356253C40}" destId="{84D8B102-FA02-0C41-B571-68A46471DCFF}" srcOrd="0" destOrd="4" presId="urn:microsoft.com/office/officeart/2005/8/layout/vList5"/>
    <dgm:cxn modelId="{C213651E-27E7-3A43-A6E3-FD76E19E9C86}" type="presOf" srcId="{77324EF1-16E5-B741-A37D-DF57C24E9332}" destId="{84D8B102-FA02-0C41-B571-68A46471DCFF}" srcOrd="0" destOrd="0" presId="urn:microsoft.com/office/officeart/2005/8/layout/vList5"/>
    <dgm:cxn modelId="{8093CA1F-7DB6-2C43-BD73-934782AFB3C5}" srcId="{EC4BBFAB-6395-A84C-B0C7-A46D6D4BE559}" destId="{7A1F217C-DEF1-2348-9D69-D1A574711C8C}" srcOrd="3" destOrd="0" parTransId="{CB855DA7-E2CD-D541-905C-A86033A1A27C}" sibTransId="{7801D0D4-0A55-564C-B15A-7921C0489F37}"/>
    <dgm:cxn modelId="{82DAF654-1811-DF4D-8345-6229C96B5EA1}" type="presOf" srcId="{7A1F217C-DEF1-2348-9D69-D1A574711C8C}" destId="{84D8B102-FA02-0C41-B571-68A46471DCFF}" srcOrd="0" destOrd="3" presId="urn:microsoft.com/office/officeart/2005/8/layout/vList5"/>
    <dgm:cxn modelId="{F3296255-5892-F741-AADE-68EA66F4C90C}" srcId="{EC4BBFAB-6395-A84C-B0C7-A46D6D4BE559}" destId="{77324EF1-16E5-B741-A37D-DF57C24E9332}" srcOrd="0" destOrd="0" parTransId="{9EFE9F66-E183-AB47-BD16-2A7947AC22CC}" sibTransId="{FFBDB6D8-2717-F24D-9F60-F5C485903F26}"/>
    <dgm:cxn modelId="{465DC755-3962-AA49-A689-22E76BC609C9}" type="presOf" srcId="{EC4BBFAB-6395-A84C-B0C7-A46D6D4BE559}" destId="{F3E9C043-5F5A-CE42-B050-ED759E8CE220}" srcOrd="0" destOrd="0" presId="urn:microsoft.com/office/officeart/2005/8/layout/vList5"/>
    <dgm:cxn modelId="{D1455989-D735-FF4D-BB10-DAB736D84EA3}" srcId="{EC4BBFAB-6395-A84C-B0C7-A46D6D4BE559}" destId="{F32CEE60-8AB8-D447-B301-0FB833540ED4}" srcOrd="1" destOrd="0" parTransId="{9046FE9A-62C1-F148-92C5-155510E35A48}" sibTransId="{062FF9E2-E33A-7C40-BF67-7CC02032AC8C}"/>
    <dgm:cxn modelId="{00526A8E-8CAA-E74B-BFEF-9714E14EE69A}" type="presOf" srcId="{826CAFB9-AC9E-CE46-B114-BC0995925C21}" destId="{84D8B102-FA02-0C41-B571-68A46471DCFF}" srcOrd="0" destOrd="2" presId="urn:microsoft.com/office/officeart/2005/8/layout/vList5"/>
    <dgm:cxn modelId="{E18493AC-509B-544D-87C1-C36C9443BCF1}" srcId="{9FAEAD24-C4F7-E14C-B3F4-FD0A35C214C1}" destId="{EC4BBFAB-6395-A84C-B0C7-A46D6D4BE559}" srcOrd="0" destOrd="0" parTransId="{95F1ABC9-8EC8-AD46-A797-CA4A64F0B30A}" sibTransId="{377312C1-AD28-6946-81E8-AB7B4FA34147}"/>
    <dgm:cxn modelId="{20E6C7B7-6B3E-2A43-9EDC-16C2A5A82426}" type="presOf" srcId="{F32CEE60-8AB8-D447-B301-0FB833540ED4}" destId="{84D8B102-FA02-0C41-B571-68A46471DCFF}" srcOrd="0" destOrd="1" presId="urn:microsoft.com/office/officeart/2005/8/layout/vList5"/>
    <dgm:cxn modelId="{69B653E1-A192-A647-B60B-63C90B5FA0C2}" srcId="{EC4BBFAB-6395-A84C-B0C7-A46D6D4BE559}" destId="{5CC142FA-4480-CA4A-850F-A80356253C40}" srcOrd="4" destOrd="0" parTransId="{B5D0DA5E-9A6B-8C40-8DAA-3F4FCD83A930}" sibTransId="{635FE926-9B16-DF48-9FA3-C4311CE2189B}"/>
    <dgm:cxn modelId="{623567E5-C709-2141-8DE1-BD6D9B04B90D}" srcId="{EC4BBFAB-6395-A84C-B0C7-A46D6D4BE559}" destId="{826CAFB9-AC9E-CE46-B114-BC0995925C21}" srcOrd="2" destOrd="0" parTransId="{1FA84C9B-D718-164F-9B91-ED56B3B930FF}" sibTransId="{8F7071E1-DF5C-7E4D-A617-3DB29556C10F}"/>
    <dgm:cxn modelId="{7B4098ED-4C47-5244-B6CB-11CDE507D313}" type="presOf" srcId="{9FAEAD24-C4F7-E14C-B3F4-FD0A35C214C1}" destId="{BCAF42F2-3C16-2448-94B1-0482E168CE6D}" srcOrd="0" destOrd="0" presId="urn:microsoft.com/office/officeart/2005/8/layout/vList5"/>
    <dgm:cxn modelId="{9949A0FB-CD12-5041-BF1C-FA70D0598BFF}" type="presParOf" srcId="{BCAF42F2-3C16-2448-94B1-0482E168CE6D}" destId="{7F64E828-5535-4B45-A365-5D1071F02BFE}" srcOrd="0" destOrd="0" presId="urn:microsoft.com/office/officeart/2005/8/layout/vList5"/>
    <dgm:cxn modelId="{71146F02-BBF4-AF4E-B1FC-230A106550A5}" type="presParOf" srcId="{7F64E828-5535-4B45-A365-5D1071F02BFE}" destId="{F3E9C043-5F5A-CE42-B050-ED759E8CE220}" srcOrd="0" destOrd="0" presId="urn:microsoft.com/office/officeart/2005/8/layout/vList5"/>
    <dgm:cxn modelId="{20ABE6B2-6015-E548-9979-D5478CF53366}" type="presParOf" srcId="{7F64E828-5535-4B45-A365-5D1071F02BFE}" destId="{84D8B102-FA02-0C41-B571-68A46471DCF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0188C54-F643-4450-8EBD-107CCE847321}"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B5C3363B-8DD6-4CBF-9770-1A4EFAF51EE7}">
      <dgm:prSet/>
      <dgm:spPr/>
      <dgm:t>
        <a:bodyPr/>
        <a:lstStyle/>
        <a:p>
          <a:r>
            <a:rPr lang="tr-TR"/>
            <a:t>Analitik felsefe, esas itibariyle dil ve anlam çözümlemesine önem veren, dilin kullanışı ve işleviyle ilgili çözümlemeler yapan çağdaş felsefelerden biri olup yeni pozitivist felsefe içindeki bazı filozoflar bu akım içindedir. </a:t>
          </a:r>
          <a:endParaRPr lang="en-US"/>
        </a:p>
      </dgm:t>
    </dgm:pt>
    <dgm:pt modelId="{6B89A013-0F10-46CA-8C69-3EB74B1E4CF3}" type="parTrans" cxnId="{BFF8CA78-01C3-4C2E-BB60-C39BF5430262}">
      <dgm:prSet/>
      <dgm:spPr/>
      <dgm:t>
        <a:bodyPr/>
        <a:lstStyle/>
        <a:p>
          <a:endParaRPr lang="en-US"/>
        </a:p>
      </dgm:t>
    </dgm:pt>
    <dgm:pt modelId="{A0371DC5-094A-477B-A5DF-24E755E8C50A}" type="sibTrans" cxnId="{BFF8CA78-01C3-4C2E-BB60-C39BF5430262}">
      <dgm:prSet/>
      <dgm:spPr/>
      <dgm:t>
        <a:bodyPr/>
        <a:lstStyle/>
        <a:p>
          <a:endParaRPr lang="en-US"/>
        </a:p>
      </dgm:t>
    </dgm:pt>
    <dgm:pt modelId="{2D1E3B5A-1E7A-427E-8117-D8DD7F2AAF73}">
      <dgm:prSet/>
      <dgm:spPr/>
      <dgm:t>
        <a:bodyPr/>
        <a:lstStyle/>
        <a:p>
          <a:r>
            <a:rPr lang="tr-TR" dirty="0"/>
            <a:t>Mantıksal </a:t>
          </a:r>
          <a:r>
            <a:rPr lang="tr-TR" dirty="0" err="1"/>
            <a:t>pozitivitsin</a:t>
          </a:r>
          <a:r>
            <a:rPr lang="tr-TR" dirty="0"/>
            <a:t> kurucusu olarak kabul edilen </a:t>
          </a:r>
          <a:r>
            <a:rPr lang="tr-TR" dirty="0" err="1"/>
            <a:t>Wittgenstien</a:t>
          </a:r>
          <a:r>
            <a:rPr lang="tr-TR" dirty="0"/>
            <a:t>, geleneksel felsefeyi eleştirerek  dili, gerçekliği tanımanın bir aracı olarak kabul etmiştir. </a:t>
          </a:r>
          <a:endParaRPr lang="en-US" dirty="0"/>
        </a:p>
      </dgm:t>
    </dgm:pt>
    <dgm:pt modelId="{F3F29E50-77D6-4AF1-92FA-E649736F6902}" type="parTrans" cxnId="{6F8F87FD-9779-4455-BBF8-46E3F0C0F273}">
      <dgm:prSet/>
      <dgm:spPr/>
      <dgm:t>
        <a:bodyPr/>
        <a:lstStyle/>
        <a:p>
          <a:endParaRPr lang="en-US"/>
        </a:p>
      </dgm:t>
    </dgm:pt>
    <dgm:pt modelId="{F88F466D-59B7-4753-8338-B48F83B1691C}" type="sibTrans" cxnId="{6F8F87FD-9779-4455-BBF8-46E3F0C0F273}">
      <dgm:prSet/>
      <dgm:spPr/>
      <dgm:t>
        <a:bodyPr/>
        <a:lstStyle/>
        <a:p>
          <a:endParaRPr lang="en-US"/>
        </a:p>
      </dgm:t>
    </dgm:pt>
    <dgm:pt modelId="{6E1A269F-06DC-41E0-8145-B24BAAE465CA}">
      <dgm:prSet/>
      <dgm:spPr/>
      <dgm:t>
        <a:bodyPr/>
        <a:lstStyle/>
        <a:p>
          <a:r>
            <a:rPr lang="tr-TR"/>
            <a:t>Ona göre felsefenin temel işlevi, dili oluşturan kavram, sözcük ve terimlerin açıklanması ve aydınlatılması olup dilde gramer dışındaki mantıksal yapı da vardır, dil ile dünya arasındaki ilişkiyi kurar. </a:t>
          </a:r>
          <a:endParaRPr lang="en-US"/>
        </a:p>
      </dgm:t>
    </dgm:pt>
    <dgm:pt modelId="{D3DA47A6-4461-4B67-940A-F5B63E718AB8}" type="parTrans" cxnId="{5658807B-75DE-4B40-B69E-F4E4F8BD2013}">
      <dgm:prSet/>
      <dgm:spPr/>
      <dgm:t>
        <a:bodyPr/>
        <a:lstStyle/>
        <a:p>
          <a:endParaRPr lang="en-US"/>
        </a:p>
      </dgm:t>
    </dgm:pt>
    <dgm:pt modelId="{50EC01D8-33ED-44A0-B14D-265EED34D7DA}" type="sibTrans" cxnId="{5658807B-75DE-4B40-B69E-F4E4F8BD2013}">
      <dgm:prSet/>
      <dgm:spPr/>
      <dgm:t>
        <a:bodyPr/>
        <a:lstStyle/>
        <a:p>
          <a:endParaRPr lang="en-US"/>
        </a:p>
      </dgm:t>
    </dgm:pt>
    <dgm:pt modelId="{6088A736-35F5-8E43-8C16-DB40B10EE4F1}" type="pres">
      <dgm:prSet presAssocID="{30188C54-F643-4450-8EBD-107CCE847321}" presName="outerComposite" presStyleCnt="0">
        <dgm:presLayoutVars>
          <dgm:chMax val="5"/>
          <dgm:dir/>
          <dgm:resizeHandles val="exact"/>
        </dgm:presLayoutVars>
      </dgm:prSet>
      <dgm:spPr/>
    </dgm:pt>
    <dgm:pt modelId="{EB1754DF-A107-1543-9362-E3CBE79E96C1}" type="pres">
      <dgm:prSet presAssocID="{30188C54-F643-4450-8EBD-107CCE847321}" presName="dummyMaxCanvas" presStyleCnt="0">
        <dgm:presLayoutVars/>
      </dgm:prSet>
      <dgm:spPr/>
    </dgm:pt>
    <dgm:pt modelId="{5F7A2946-B274-6740-9D1A-94EE3FE1A6E5}" type="pres">
      <dgm:prSet presAssocID="{30188C54-F643-4450-8EBD-107CCE847321}" presName="ThreeNodes_1" presStyleLbl="node1" presStyleIdx="0" presStyleCnt="3">
        <dgm:presLayoutVars>
          <dgm:bulletEnabled val="1"/>
        </dgm:presLayoutVars>
      </dgm:prSet>
      <dgm:spPr/>
    </dgm:pt>
    <dgm:pt modelId="{2E5C7B22-884F-FA4E-A498-9C65C5493BB8}" type="pres">
      <dgm:prSet presAssocID="{30188C54-F643-4450-8EBD-107CCE847321}" presName="ThreeNodes_2" presStyleLbl="node1" presStyleIdx="1" presStyleCnt="3">
        <dgm:presLayoutVars>
          <dgm:bulletEnabled val="1"/>
        </dgm:presLayoutVars>
      </dgm:prSet>
      <dgm:spPr/>
    </dgm:pt>
    <dgm:pt modelId="{4F02E49B-0FAA-8E4F-B18A-C1A06C71CBE9}" type="pres">
      <dgm:prSet presAssocID="{30188C54-F643-4450-8EBD-107CCE847321}" presName="ThreeNodes_3" presStyleLbl="node1" presStyleIdx="2" presStyleCnt="3">
        <dgm:presLayoutVars>
          <dgm:bulletEnabled val="1"/>
        </dgm:presLayoutVars>
      </dgm:prSet>
      <dgm:spPr/>
    </dgm:pt>
    <dgm:pt modelId="{973DFF37-97F6-164C-8CC8-01A7083EEA8A}" type="pres">
      <dgm:prSet presAssocID="{30188C54-F643-4450-8EBD-107CCE847321}" presName="ThreeConn_1-2" presStyleLbl="fgAccFollowNode1" presStyleIdx="0" presStyleCnt="2">
        <dgm:presLayoutVars>
          <dgm:bulletEnabled val="1"/>
        </dgm:presLayoutVars>
      </dgm:prSet>
      <dgm:spPr/>
    </dgm:pt>
    <dgm:pt modelId="{9BCB16F9-3AAA-CD4C-9BFF-EE77DD42AF3A}" type="pres">
      <dgm:prSet presAssocID="{30188C54-F643-4450-8EBD-107CCE847321}" presName="ThreeConn_2-3" presStyleLbl="fgAccFollowNode1" presStyleIdx="1" presStyleCnt="2">
        <dgm:presLayoutVars>
          <dgm:bulletEnabled val="1"/>
        </dgm:presLayoutVars>
      </dgm:prSet>
      <dgm:spPr/>
    </dgm:pt>
    <dgm:pt modelId="{99D1CEF5-9C25-7F47-9ED0-74CCDABBDEE9}" type="pres">
      <dgm:prSet presAssocID="{30188C54-F643-4450-8EBD-107CCE847321}" presName="ThreeNodes_1_text" presStyleLbl="node1" presStyleIdx="2" presStyleCnt="3">
        <dgm:presLayoutVars>
          <dgm:bulletEnabled val="1"/>
        </dgm:presLayoutVars>
      </dgm:prSet>
      <dgm:spPr/>
    </dgm:pt>
    <dgm:pt modelId="{5D8FA070-9EE8-A348-AE2E-A064DC27BE64}" type="pres">
      <dgm:prSet presAssocID="{30188C54-F643-4450-8EBD-107CCE847321}" presName="ThreeNodes_2_text" presStyleLbl="node1" presStyleIdx="2" presStyleCnt="3">
        <dgm:presLayoutVars>
          <dgm:bulletEnabled val="1"/>
        </dgm:presLayoutVars>
      </dgm:prSet>
      <dgm:spPr/>
    </dgm:pt>
    <dgm:pt modelId="{67104800-8955-E742-8618-7AD760B85ADE}" type="pres">
      <dgm:prSet presAssocID="{30188C54-F643-4450-8EBD-107CCE847321}" presName="ThreeNodes_3_text" presStyleLbl="node1" presStyleIdx="2" presStyleCnt="3">
        <dgm:presLayoutVars>
          <dgm:bulletEnabled val="1"/>
        </dgm:presLayoutVars>
      </dgm:prSet>
      <dgm:spPr/>
    </dgm:pt>
  </dgm:ptLst>
  <dgm:cxnLst>
    <dgm:cxn modelId="{17722D05-C531-9746-B5AC-C4329D3A3C22}" type="presOf" srcId="{A0371DC5-094A-477B-A5DF-24E755E8C50A}" destId="{973DFF37-97F6-164C-8CC8-01A7083EEA8A}" srcOrd="0" destOrd="0" presId="urn:microsoft.com/office/officeart/2005/8/layout/vProcess5"/>
    <dgm:cxn modelId="{13188E12-1EA6-AC43-9C16-DA952EEAA1DE}" type="presOf" srcId="{6E1A269F-06DC-41E0-8145-B24BAAE465CA}" destId="{67104800-8955-E742-8618-7AD760B85ADE}" srcOrd="1" destOrd="0" presId="urn:microsoft.com/office/officeart/2005/8/layout/vProcess5"/>
    <dgm:cxn modelId="{439A0731-B749-F946-8195-B67C61DEE946}" type="presOf" srcId="{2D1E3B5A-1E7A-427E-8117-D8DD7F2AAF73}" destId="{5D8FA070-9EE8-A348-AE2E-A064DC27BE64}" srcOrd="1" destOrd="0" presId="urn:microsoft.com/office/officeart/2005/8/layout/vProcess5"/>
    <dgm:cxn modelId="{4D732841-0B11-FD45-AF0D-1093EBC2F940}" type="presOf" srcId="{B5C3363B-8DD6-4CBF-9770-1A4EFAF51EE7}" destId="{5F7A2946-B274-6740-9D1A-94EE3FE1A6E5}" srcOrd="0" destOrd="0" presId="urn:microsoft.com/office/officeart/2005/8/layout/vProcess5"/>
    <dgm:cxn modelId="{F9C0CC48-9241-3946-84DE-63667854C1F8}" type="presOf" srcId="{2D1E3B5A-1E7A-427E-8117-D8DD7F2AAF73}" destId="{2E5C7B22-884F-FA4E-A498-9C65C5493BB8}" srcOrd="0" destOrd="0" presId="urn:microsoft.com/office/officeart/2005/8/layout/vProcess5"/>
    <dgm:cxn modelId="{BFF8CA78-01C3-4C2E-BB60-C39BF5430262}" srcId="{30188C54-F643-4450-8EBD-107CCE847321}" destId="{B5C3363B-8DD6-4CBF-9770-1A4EFAF51EE7}" srcOrd="0" destOrd="0" parTransId="{6B89A013-0F10-46CA-8C69-3EB74B1E4CF3}" sibTransId="{A0371DC5-094A-477B-A5DF-24E755E8C50A}"/>
    <dgm:cxn modelId="{5658807B-75DE-4B40-B69E-F4E4F8BD2013}" srcId="{30188C54-F643-4450-8EBD-107CCE847321}" destId="{6E1A269F-06DC-41E0-8145-B24BAAE465CA}" srcOrd="2" destOrd="0" parTransId="{D3DA47A6-4461-4B67-940A-F5B63E718AB8}" sibTransId="{50EC01D8-33ED-44A0-B14D-265EED34D7DA}"/>
    <dgm:cxn modelId="{B899E7A9-B470-3D4E-B470-F5F8190DA3ED}" type="presOf" srcId="{B5C3363B-8DD6-4CBF-9770-1A4EFAF51EE7}" destId="{99D1CEF5-9C25-7F47-9ED0-74CCDABBDEE9}" srcOrd="1" destOrd="0" presId="urn:microsoft.com/office/officeart/2005/8/layout/vProcess5"/>
    <dgm:cxn modelId="{6B6871D1-5F6E-7F43-9F91-D94D06C43504}" type="presOf" srcId="{6E1A269F-06DC-41E0-8145-B24BAAE465CA}" destId="{4F02E49B-0FAA-8E4F-B18A-C1A06C71CBE9}" srcOrd="0" destOrd="0" presId="urn:microsoft.com/office/officeart/2005/8/layout/vProcess5"/>
    <dgm:cxn modelId="{5F9A49DE-3768-6444-BC2D-B13EE1C6BDE5}" type="presOf" srcId="{F88F466D-59B7-4753-8338-B48F83B1691C}" destId="{9BCB16F9-3AAA-CD4C-9BFF-EE77DD42AF3A}" srcOrd="0" destOrd="0" presId="urn:microsoft.com/office/officeart/2005/8/layout/vProcess5"/>
    <dgm:cxn modelId="{AF5723F5-18C7-594B-8963-FB9BB52EE216}" type="presOf" srcId="{30188C54-F643-4450-8EBD-107CCE847321}" destId="{6088A736-35F5-8E43-8C16-DB40B10EE4F1}" srcOrd="0" destOrd="0" presId="urn:microsoft.com/office/officeart/2005/8/layout/vProcess5"/>
    <dgm:cxn modelId="{6F8F87FD-9779-4455-BBF8-46E3F0C0F273}" srcId="{30188C54-F643-4450-8EBD-107CCE847321}" destId="{2D1E3B5A-1E7A-427E-8117-D8DD7F2AAF73}" srcOrd="1" destOrd="0" parTransId="{F3F29E50-77D6-4AF1-92FA-E649736F6902}" sibTransId="{F88F466D-59B7-4753-8338-B48F83B1691C}"/>
    <dgm:cxn modelId="{06C8B50B-740E-3D4A-841A-2BEB9A7DE8DC}" type="presParOf" srcId="{6088A736-35F5-8E43-8C16-DB40B10EE4F1}" destId="{EB1754DF-A107-1543-9362-E3CBE79E96C1}" srcOrd="0" destOrd="0" presId="urn:microsoft.com/office/officeart/2005/8/layout/vProcess5"/>
    <dgm:cxn modelId="{3AA17974-8833-9341-8F86-013800142C92}" type="presParOf" srcId="{6088A736-35F5-8E43-8C16-DB40B10EE4F1}" destId="{5F7A2946-B274-6740-9D1A-94EE3FE1A6E5}" srcOrd="1" destOrd="0" presId="urn:microsoft.com/office/officeart/2005/8/layout/vProcess5"/>
    <dgm:cxn modelId="{6035445E-616E-2049-97A6-51FE22F1DE46}" type="presParOf" srcId="{6088A736-35F5-8E43-8C16-DB40B10EE4F1}" destId="{2E5C7B22-884F-FA4E-A498-9C65C5493BB8}" srcOrd="2" destOrd="0" presId="urn:microsoft.com/office/officeart/2005/8/layout/vProcess5"/>
    <dgm:cxn modelId="{AE9B3A0A-F98B-754C-A3D7-9492D65A864C}" type="presParOf" srcId="{6088A736-35F5-8E43-8C16-DB40B10EE4F1}" destId="{4F02E49B-0FAA-8E4F-B18A-C1A06C71CBE9}" srcOrd="3" destOrd="0" presId="urn:microsoft.com/office/officeart/2005/8/layout/vProcess5"/>
    <dgm:cxn modelId="{9D45B41B-5582-3F40-9878-E19BF4776360}" type="presParOf" srcId="{6088A736-35F5-8E43-8C16-DB40B10EE4F1}" destId="{973DFF37-97F6-164C-8CC8-01A7083EEA8A}" srcOrd="4" destOrd="0" presId="urn:microsoft.com/office/officeart/2005/8/layout/vProcess5"/>
    <dgm:cxn modelId="{96799BAC-AE7A-1148-A521-C4EEBCAB9476}" type="presParOf" srcId="{6088A736-35F5-8E43-8C16-DB40B10EE4F1}" destId="{9BCB16F9-3AAA-CD4C-9BFF-EE77DD42AF3A}" srcOrd="5" destOrd="0" presId="urn:microsoft.com/office/officeart/2005/8/layout/vProcess5"/>
    <dgm:cxn modelId="{C136B57B-61F2-8348-919A-E8921534561C}" type="presParOf" srcId="{6088A736-35F5-8E43-8C16-DB40B10EE4F1}" destId="{99D1CEF5-9C25-7F47-9ED0-74CCDABBDEE9}" srcOrd="6" destOrd="0" presId="urn:microsoft.com/office/officeart/2005/8/layout/vProcess5"/>
    <dgm:cxn modelId="{66FC916E-1945-BA43-ACFA-4F7C90BA8FE0}" type="presParOf" srcId="{6088A736-35F5-8E43-8C16-DB40B10EE4F1}" destId="{5D8FA070-9EE8-A348-AE2E-A064DC27BE64}" srcOrd="7" destOrd="0" presId="urn:microsoft.com/office/officeart/2005/8/layout/vProcess5"/>
    <dgm:cxn modelId="{4224BF13-CADE-AF48-A0DB-8EA7EFE375CA}" type="presParOf" srcId="{6088A736-35F5-8E43-8C16-DB40B10EE4F1}" destId="{67104800-8955-E742-8618-7AD760B85AD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B657AB9-C906-415E-9380-BBDE97CEA9E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B15DB31-7AD2-46F8-8D85-C4539578E51C}">
      <dgm:prSet/>
      <dgm:spPr/>
      <dgm:t>
        <a:bodyPr/>
        <a:lstStyle/>
        <a:p>
          <a:r>
            <a:rPr lang="tr-TR"/>
            <a:t>Bu felsefe, felsefenin temel probleminin dille ilgili olduğunu, dilin, dildeki kavram ve sözcüklerin çözümlemesiyle anlam sorunlarının da çözülebileceğini ileri sürer. </a:t>
          </a:r>
          <a:endParaRPr lang="en-US"/>
        </a:p>
      </dgm:t>
    </dgm:pt>
    <dgm:pt modelId="{1D9D9401-C0BB-45B2-ADDC-071D680E9B15}" type="parTrans" cxnId="{BFE4098C-3246-4791-A172-09890B75778A}">
      <dgm:prSet/>
      <dgm:spPr/>
      <dgm:t>
        <a:bodyPr/>
        <a:lstStyle/>
        <a:p>
          <a:endParaRPr lang="en-US"/>
        </a:p>
      </dgm:t>
    </dgm:pt>
    <dgm:pt modelId="{7C018129-D377-4F68-A9FC-EA3BDC2EAF48}" type="sibTrans" cxnId="{BFE4098C-3246-4791-A172-09890B75778A}">
      <dgm:prSet/>
      <dgm:spPr/>
      <dgm:t>
        <a:bodyPr/>
        <a:lstStyle/>
        <a:p>
          <a:endParaRPr lang="en-US"/>
        </a:p>
      </dgm:t>
    </dgm:pt>
    <dgm:pt modelId="{4F33A343-66FC-49ED-9F70-D8F659BC66BE}">
      <dgm:prSet/>
      <dgm:spPr/>
      <dgm:t>
        <a:bodyPr/>
        <a:lstStyle/>
        <a:p>
          <a:r>
            <a:rPr lang="tr-TR"/>
            <a:t>Günümüzde oldukça etkili olan bu felsefe, çağdaş eğitim anlayış ve uygulamalarını da belirli ölçüde etkilemiştir. </a:t>
          </a:r>
          <a:endParaRPr lang="en-US"/>
        </a:p>
      </dgm:t>
    </dgm:pt>
    <dgm:pt modelId="{91929A36-D623-4497-A297-B2234BC1C4CC}" type="parTrans" cxnId="{90F3C2AC-7C04-4C99-99DF-6C179FD78DF4}">
      <dgm:prSet/>
      <dgm:spPr/>
      <dgm:t>
        <a:bodyPr/>
        <a:lstStyle/>
        <a:p>
          <a:endParaRPr lang="en-US"/>
        </a:p>
      </dgm:t>
    </dgm:pt>
    <dgm:pt modelId="{2694EACE-04F7-475C-8AB5-AF06D45DAC19}" type="sibTrans" cxnId="{90F3C2AC-7C04-4C99-99DF-6C179FD78DF4}">
      <dgm:prSet/>
      <dgm:spPr/>
      <dgm:t>
        <a:bodyPr/>
        <a:lstStyle/>
        <a:p>
          <a:endParaRPr lang="en-US"/>
        </a:p>
      </dgm:t>
    </dgm:pt>
    <dgm:pt modelId="{D1D63537-6B70-490C-8369-C7F3D693CF11}">
      <dgm:prSet/>
      <dgm:spPr/>
      <dgm:t>
        <a:bodyPr/>
        <a:lstStyle/>
        <a:p>
          <a:r>
            <a:rPr lang="tr-TR"/>
            <a:t>Eğitimle ilgili konulara çözümleyici bir mantıkla yaklaşır, eğitimle ilgili kavram terim ve modelleri, anlam yönünden ayrıntılı bir biçimde çözümlemeyi gerekli görür. </a:t>
          </a:r>
          <a:endParaRPr lang="en-US"/>
        </a:p>
      </dgm:t>
    </dgm:pt>
    <dgm:pt modelId="{AA77D995-288B-419E-A385-60FB552E5C59}" type="parTrans" cxnId="{BBA12363-B9E6-46A3-A73E-CAFBD5272C62}">
      <dgm:prSet/>
      <dgm:spPr/>
      <dgm:t>
        <a:bodyPr/>
        <a:lstStyle/>
        <a:p>
          <a:endParaRPr lang="en-US"/>
        </a:p>
      </dgm:t>
    </dgm:pt>
    <dgm:pt modelId="{97E2DF2B-33AB-4EB2-9056-EA5A8E52DBDF}" type="sibTrans" cxnId="{BBA12363-B9E6-46A3-A73E-CAFBD5272C62}">
      <dgm:prSet/>
      <dgm:spPr/>
      <dgm:t>
        <a:bodyPr/>
        <a:lstStyle/>
        <a:p>
          <a:endParaRPr lang="en-US"/>
        </a:p>
      </dgm:t>
    </dgm:pt>
    <dgm:pt modelId="{E2F64E9E-F78E-2A48-9C82-396D9B42E30E}" type="pres">
      <dgm:prSet presAssocID="{BB657AB9-C906-415E-9380-BBDE97CEA9E8}" presName="linear" presStyleCnt="0">
        <dgm:presLayoutVars>
          <dgm:animLvl val="lvl"/>
          <dgm:resizeHandles val="exact"/>
        </dgm:presLayoutVars>
      </dgm:prSet>
      <dgm:spPr/>
    </dgm:pt>
    <dgm:pt modelId="{2A3976E0-16B6-B049-9E55-F8D2DD986083}" type="pres">
      <dgm:prSet presAssocID="{DB15DB31-7AD2-46F8-8D85-C4539578E51C}" presName="parentText" presStyleLbl="node1" presStyleIdx="0" presStyleCnt="3">
        <dgm:presLayoutVars>
          <dgm:chMax val="0"/>
          <dgm:bulletEnabled val="1"/>
        </dgm:presLayoutVars>
      </dgm:prSet>
      <dgm:spPr/>
    </dgm:pt>
    <dgm:pt modelId="{274F3A95-D0FC-E04F-972F-20A4101F934B}" type="pres">
      <dgm:prSet presAssocID="{7C018129-D377-4F68-A9FC-EA3BDC2EAF48}" presName="spacer" presStyleCnt="0"/>
      <dgm:spPr/>
    </dgm:pt>
    <dgm:pt modelId="{524288CC-7413-4F4C-8024-041C94E2CC01}" type="pres">
      <dgm:prSet presAssocID="{4F33A343-66FC-49ED-9F70-D8F659BC66BE}" presName="parentText" presStyleLbl="node1" presStyleIdx="1" presStyleCnt="3">
        <dgm:presLayoutVars>
          <dgm:chMax val="0"/>
          <dgm:bulletEnabled val="1"/>
        </dgm:presLayoutVars>
      </dgm:prSet>
      <dgm:spPr/>
    </dgm:pt>
    <dgm:pt modelId="{43E931BB-D67E-DA47-9E75-3A89D4398CF3}" type="pres">
      <dgm:prSet presAssocID="{2694EACE-04F7-475C-8AB5-AF06D45DAC19}" presName="spacer" presStyleCnt="0"/>
      <dgm:spPr/>
    </dgm:pt>
    <dgm:pt modelId="{C6C00FC2-58FC-AE4B-B0A0-28B5BAA75206}" type="pres">
      <dgm:prSet presAssocID="{D1D63537-6B70-490C-8369-C7F3D693CF11}" presName="parentText" presStyleLbl="node1" presStyleIdx="2" presStyleCnt="3">
        <dgm:presLayoutVars>
          <dgm:chMax val="0"/>
          <dgm:bulletEnabled val="1"/>
        </dgm:presLayoutVars>
      </dgm:prSet>
      <dgm:spPr/>
    </dgm:pt>
  </dgm:ptLst>
  <dgm:cxnLst>
    <dgm:cxn modelId="{85478809-9D9A-D242-A864-AE1AE03090D9}" type="presOf" srcId="{BB657AB9-C906-415E-9380-BBDE97CEA9E8}" destId="{E2F64E9E-F78E-2A48-9C82-396D9B42E30E}" srcOrd="0" destOrd="0" presId="urn:microsoft.com/office/officeart/2005/8/layout/vList2"/>
    <dgm:cxn modelId="{E69F5241-F964-EA4E-A05A-F72FB030A332}" type="presOf" srcId="{DB15DB31-7AD2-46F8-8D85-C4539578E51C}" destId="{2A3976E0-16B6-B049-9E55-F8D2DD986083}" srcOrd="0" destOrd="0" presId="urn:microsoft.com/office/officeart/2005/8/layout/vList2"/>
    <dgm:cxn modelId="{BBA12363-B9E6-46A3-A73E-CAFBD5272C62}" srcId="{BB657AB9-C906-415E-9380-BBDE97CEA9E8}" destId="{D1D63537-6B70-490C-8369-C7F3D693CF11}" srcOrd="2" destOrd="0" parTransId="{AA77D995-288B-419E-A385-60FB552E5C59}" sibTransId="{97E2DF2B-33AB-4EB2-9056-EA5A8E52DBDF}"/>
    <dgm:cxn modelId="{CAC85987-BBF6-D940-92CF-D08C9953E898}" type="presOf" srcId="{4F33A343-66FC-49ED-9F70-D8F659BC66BE}" destId="{524288CC-7413-4F4C-8024-041C94E2CC01}" srcOrd="0" destOrd="0" presId="urn:microsoft.com/office/officeart/2005/8/layout/vList2"/>
    <dgm:cxn modelId="{BFE4098C-3246-4791-A172-09890B75778A}" srcId="{BB657AB9-C906-415E-9380-BBDE97CEA9E8}" destId="{DB15DB31-7AD2-46F8-8D85-C4539578E51C}" srcOrd="0" destOrd="0" parTransId="{1D9D9401-C0BB-45B2-ADDC-071D680E9B15}" sibTransId="{7C018129-D377-4F68-A9FC-EA3BDC2EAF48}"/>
    <dgm:cxn modelId="{90F3C2AC-7C04-4C99-99DF-6C179FD78DF4}" srcId="{BB657AB9-C906-415E-9380-BBDE97CEA9E8}" destId="{4F33A343-66FC-49ED-9F70-D8F659BC66BE}" srcOrd="1" destOrd="0" parTransId="{91929A36-D623-4497-A297-B2234BC1C4CC}" sibTransId="{2694EACE-04F7-475C-8AB5-AF06D45DAC19}"/>
    <dgm:cxn modelId="{146158F9-6534-4F40-9D9C-D36AB0DD2461}" type="presOf" srcId="{D1D63537-6B70-490C-8369-C7F3D693CF11}" destId="{C6C00FC2-58FC-AE4B-B0A0-28B5BAA75206}" srcOrd="0" destOrd="0" presId="urn:microsoft.com/office/officeart/2005/8/layout/vList2"/>
    <dgm:cxn modelId="{320C310B-4FEE-DA47-815D-24F4A81CEB1E}" type="presParOf" srcId="{E2F64E9E-F78E-2A48-9C82-396D9B42E30E}" destId="{2A3976E0-16B6-B049-9E55-F8D2DD986083}" srcOrd="0" destOrd="0" presId="urn:microsoft.com/office/officeart/2005/8/layout/vList2"/>
    <dgm:cxn modelId="{2DEAE5E4-685C-B846-B087-E9CE906C861E}" type="presParOf" srcId="{E2F64E9E-F78E-2A48-9C82-396D9B42E30E}" destId="{274F3A95-D0FC-E04F-972F-20A4101F934B}" srcOrd="1" destOrd="0" presId="urn:microsoft.com/office/officeart/2005/8/layout/vList2"/>
    <dgm:cxn modelId="{8263786D-9A97-FE4A-B3EA-B123DDEDDA3E}" type="presParOf" srcId="{E2F64E9E-F78E-2A48-9C82-396D9B42E30E}" destId="{524288CC-7413-4F4C-8024-041C94E2CC01}" srcOrd="2" destOrd="0" presId="urn:microsoft.com/office/officeart/2005/8/layout/vList2"/>
    <dgm:cxn modelId="{87BA6F45-6585-584F-A202-525EF4C7BF69}" type="presParOf" srcId="{E2F64E9E-F78E-2A48-9C82-396D9B42E30E}" destId="{43E931BB-D67E-DA47-9E75-3A89D4398CF3}" srcOrd="3" destOrd="0" presId="urn:microsoft.com/office/officeart/2005/8/layout/vList2"/>
    <dgm:cxn modelId="{5A8F4FE4-6AC5-8E4E-AC3F-1CDFF13AFEE7}" type="presParOf" srcId="{E2F64E9E-F78E-2A48-9C82-396D9B42E30E}" destId="{C6C00FC2-58FC-AE4B-B0A0-28B5BAA7520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6BD3D2C-AAF8-4D58-A073-CBB7ACA8C93C}"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927C6685-4170-460C-B36C-5D25D5E4089D}">
      <dgm:prSet/>
      <dgm:spPr/>
      <dgm:t>
        <a:bodyPr/>
        <a:lstStyle/>
        <a:p>
          <a:r>
            <a:rPr lang="tr-TR"/>
            <a:t>Daimicilik (Perennializm) </a:t>
          </a:r>
          <a:endParaRPr lang="en-US"/>
        </a:p>
      </dgm:t>
    </dgm:pt>
    <dgm:pt modelId="{21D02DB7-ADA5-4019-8062-8A253F5BE067}" type="parTrans" cxnId="{F7AC7276-0FF9-4D63-B429-13BBC6B1F699}">
      <dgm:prSet/>
      <dgm:spPr/>
      <dgm:t>
        <a:bodyPr/>
        <a:lstStyle/>
        <a:p>
          <a:endParaRPr lang="en-US"/>
        </a:p>
      </dgm:t>
    </dgm:pt>
    <dgm:pt modelId="{8C3E432A-9FDA-4BE1-8072-5F2A862F6CAE}" type="sibTrans" cxnId="{F7AC7276-0FF9-4D63-B429-13BBC6B1F699}">
      <dgm:prSet/>
      <dgm:spPr/>
      <dgm:t>
        <a:bodyPr/>
        <a:lstStyle/>
        <a:p>
          <a:endParaRPr lang="en-US"/>
        </a:p>
      </dgm:t>
    </dgm:pt>
    <dgm:pt modelId="{6E494432-43DA-4396-9740-8318EBBC709F}">
      <dgm:prSet/>
      <dgm:spPr/>
      <dgm:t>
        <a:bodyPr/>
        <a:lstStyle/>
        <a:p>
          <a:r>
            <a:rPr lang="tr-TR"/>
            <a:t>Esasicilik (Essentializm) </a:t>
          </a:r>
          <a:endParaRPr lang="en-US"/>
        </a:p>
      </dgm:t>
    </dgm:pt>
    <dgm:pt modelId="{3C2989F2-791D-4D71-B1BA-55AD747F70C6}" type="parTrans" cxnId="{AB57405D-5CA3-45E0-AC2F-97198641F3D2}">
      <dgm:prSet/>
      <dgm:spPr/>
      <dgm:t>
        <a:bodyPr/>
        <a:lstStyle/>
        <a:p>
          <a:endParaRPr lang="en-US"/>
        </a:p>
      </dgm:t>
    </dgm:pt>
    <dgm:pt modelId="{D8DCF4BF-1B9A-4FCD-B3E5-6DC3C17B7891}" type="sibTrans" cxnId="{AB57405D-5CA3-45E0-AC2F-97198641F3D2}">
      <dgm:prSet/>
      <dgm:spPr/>
      <dgm:t>
        <a:bodyPr/>
        <a:lstStyle/>
        <a:p>
          <a:endParaRPr lang="en-US"/>
        </a:p>
      </dgm:t>
    </dgm:pt>
    <dgm:pt modelId="{9558B48A-63CA-4EF8-A7E4-599EFFF1C756}">
      <dgm:prSet/>
      <dgm:spPr/>
      <dgm:t>
        <a:bodyPr/>
        <a:lstStyle/>
        <a:p>
          <a:r>
            <a:rPr lang="tr-TR"/>
            <a:t>İlerlemecilik (Progressivizm) </a:t>
          </a:r>
          <a:endParaRPr lang="en-US"/>
        </a:p>
      </dgm:t>
    </dgm:pt>
    <dgm:pt modelId="{D48D51CD-BC8F-44CC-999F-C0B6810547DE}" type="parTrans" cxnId="{DA10E05C-3456-4B12-8737-6C2776D5F7BB}">
      <dgm:prSet/>
      <dgm:spPr/>
      <dgm:t>
        <a:bodyPr/>
        <a:lstStyle/>
        <a:p>
          <a:endParaRPr lang="en-US"/>
        </a:p>
      </dgm:t>
    </dgm:pt>
    <dgm:pt modelId="{D5A02F33-510C-48A5-96DF-07CDE820F9E1}" type="sibTrans" cxnId="{DA10E05C-3456-4B12-8737-6C2776D5F7BB}">
      <dgm:prSet/>
      <dgm:spPr/>
      <dgm:t>
        <a:bodyPr/>
        <a:lstStyle/>
        <a:p>
          <a:endParaRPr lang="en-US"/>
        </a:p>
      </dgm:t>
    </dgm:pt>
    <dgm:pt modelId="{1DF39D76-4E1E-47EC-99A9-A34AB6E65499}">
      <dgm:prSet/>
      <dgm:spPr/>
      <dgm:t>
        <a:bodyPr/>
        <a:lstStyle/>
        <a:p>
          <a:r>
            <a:rPr lang="tr-TR"/>
            <a:t>Yeniden kurmacılık (Recontructionizm)</a:t>
          </a:r>
          <a:endParaRPr lang="en-US"/>
        </a:p>
      </dgm:t>
    </dgm:pt>
    <dgm:pt modelId="{9985557B-4C4A-4F6C-ABBA-C70EA87F753D}" type="parTrans" cxnId="{FF6E6319-6789-4064-9B9A-F9CFC576FC96}">
      <dgm:prSet/>
      <dgm:spPr/>
      <dgm:t>
        <a:bodyPr/>
        <a:lstStyle/>
        <a:p>
          <a:endParaRPr lang="en-US"/>
        </a:p>
      </dgm:t>
    </dgm:pt>
    <dgm:pt modelId="{F6740848-0EBD-44F1-AEE4-D2BF93EAF54B}" type="sibTrans" cxnId="{FF6E6319-6789-4064-9B9A-F9CFC576FC96}">
      <dgm:prSet/>
      <dgm:spPr/>
      <dgm:t>
        <a:bodyPr/>
        <a:lstStyle/>
        <a:p>
          <a:endParaRPr lang="en-US"/>
        </a:p>
      </dgm:t>
    </dgm:pt>
    <dgm:pt modelId="{C6229292-DD96-47C8-AB77-16C65FD6B1C5}">
      <dgm:prSet/>
      <dgm:spPr/>
      <dgm:t>
        <a:bodyPr/>
        <a:lstStyle/>
        <a:p>
          <a:r>
            <a:rPr lang="tr-TR"/>
            <a:t>Varoluşçu eğitim</a:t>
          </a:r>
          <a:br>
            <a:rPr lang="tr-TR"/>
          </a:br>
          <a:endParaRPr lang="en-US"/>
        </a:p>
      </dgm:t>
    </dgm:pt>
    <dgm:pt modelId="{B8A80604-5805-45B8-A365-B2C2EE3903DE}" type="parTrans" cxnId="{B98A5875-05F3-42C3-AFC3-87C0EFED9110}">
      <dgm:prSet/>
      <dgm:spPr/>
      <dgm:t>
        <a:bodyPr/>
        <a:lstStyle/>
        <a:p>
          <a:endParaRPr lang="en-US"/>
        </a:p>
      </dgm:t>
    </dgm:pt>
    <dgm:pt modelId="{8121D1EA-ADCF-400A-AF9B-0E064DF43AF2}" type="sibTrans" cxnId="{B98A5875-05F3-42C3-AFC3-87C0EFED9110}">
      <dgm:prSet/>
      <dgm:spPr/>
      <dgm:t>
        <a:bodyPr/>
        <a:lstStyle/>
        <a:p>
          <a:endParaRPr lang="en-US"/>
        </a:p>
      </dgm:t>
    </dgm:pt>
    <dgm:pt modelId="{6D1DEA53-53D4-8349-AFC1-BAB2F084B47D}" type="pres">
      <dgm:prSet presAssocID="{C6BD3D2C-AAF8-4D58-A073-CBB7ACA8C93C}" presName="linear" presStyleCnt="0">
        <dgm:presLayoutVars>
          <dgm:animLvl val="lvl"/>
          <dgm:resizeHandles val="exact"/>
        </dgm:presLayoutVars>
      </dgm:prSet>
      <dgm:spPr/>
    </dgm:pt>
    <dgm:pt modelId="{2C4C7C1B-AAD4-2945-872F-3F04430261E9}" type="pres">
      <dgm:prSet presAssocID="{927C6685-4170-460C-B36C-5D25D5E4089D}" presName="parentText" presStyleLbl="node1" presStyleIdx="0" presStyleCnt="5">
        <dgm:presLayoutVars>
          <dgm:chMax val="0"/>
          <dgm:bulletEnabled val="1"/>
        </dgm:presLayoutVars>
      </dgm:prSet>
      <dgm:spPr/>
    </dgm:pt>
    <dgm:pt modelId="{9F50B5C5-3837-1443-B2C7-0E9A83DA89A9}" type="pres">
      <dgm:prSet presAssocID="{8C3E432A-9FDA-4BE1-8072-5F2A862F6CAE}" presName="spacer" presStyleCnt="0"/>
      <dgm:spPr/>
    </dgm:pt>
    <dgm:pt modelId="{D4561687-AD37-CF47-BF7E-D442FF0EBF98}" type="pres">
      <dgm:prSet presAssocID="{6E494432-43DA-4396-9740-8318EBBC709F}" presName="parentText" presStyleLbl="node1" presStyleIdx="1" presStyleCnt="5">
        <dgm:presLayoutVars>
          <dgm:chMax val="0"/>
          <dgm:bulletEnabled val="1"/>
        </dgm:presLayoutVars>
      </dgm:prSet>
      <dgm:spPr/>
    </dgm:pt>
    <dgm:pt modelId="{E15E26C3-218A-1643-9BCA-0B4342459B1B}" type="pres">
      <dgm:prSet presAssocID="{D8DCF4BF-1B9A-4FCD-B3E5-6DC3C17B7891}" presName="spacer" presStyleCnt="0"/>
      <dgm:spPr/>
    </dgm:pt>
    <dgm:pt modelId="{28BB715F-42A8-6442-AE0C-BA030BA51E5D}" type="pres">
      <dgm:prSet presAssocID="{9558B48A-63CA-4EF8-A7E4-599EFFF1C756}" presName="parentText" presStyleLbl="node1" presStyleIdx="2" presStyleCnt="5">
        <dgm:presLayoutVars>
          <dgm:chMax val="0"/>
          <dgm:bulletEnabled val="1"/>
        </dgm:presLayoutVars>
      </dgm:prSet>
      <dgm:spPr/>
    </dgm:pt>
    <dgm:pt modelId="{82811474-800E-5546-ADB6-2D4D20E5C650}" type="pres">
      <dgm:prSet presAssocID="{D5A02F33-510C-48A5-96DF-07CDE820F9E1}" presName="spacer" presStyleCnt="0"/>
      <dgm:spPr/>
    </dgm:pt>
    <dgm:pt modelId="{8D0C99CA-1883-4343-90D2-4D1FF2DF61CC}" type="pres">
      <dgm:prSet presAssocID="{1DF39D76-4E1E-47EC-99A9-A34AB6E65499}" presName="parentText" presStyleLbl="node1" presStyleIdx="3" presStyleCnt="5">
        <dgm:presLayoutVars>
          <dgm:chMax val="0"/>
          <dgm:bulletEnabled val="1"/>
        </dgm:presLayoutVars>
      </dgm:prSet>
      <dgm:spPr/>
    </dgm:pt>
    <dgm:pt modelId="{7A91A2FC-E7AC-ED48-99E2-619CD2DB3388}" type="pres">
      <dgm:prSet presAssocID="{F6740848-0EBD-44F1-AEE4-D2BF93EAF54B}" presName="spacer" presStyleCnt="0"/>
      <dgm:spPr/>
    </dgm:pt>
    <dgm:pt modelId="{6E138585-F51D-5540-A30B-52FD9B2FBAA7}" type="pres">
      <dgm:prSet presAssocID="{C6229292-DD96-47C8-AB77-16C65FD6B1C5}" presName="parentText" presStyleLbl="node1" presStyleIdx="4" presStyleCnt="5">
        <dgm:presLayoutVars>
          <dgm:chMax val="0"/>
          <dgm:bulletEnabled val="1"/>
        </dgm:presLayoutVars>
      </dgm:prSet>
      <dgm:spPr/>
    </dgm:pt>
  </dgm:ptLst>
  <dgm:cxnLst>
    <dgm:cxn modelId="{FF6E6319-6789-4064-9B9A-F9CFC576FC96}" srcId="{C6BD3D2C-AAF8-4D58-A073-CBB7ACA8C93C}" destId="{1DF39D76-4E1E-47EC-99A9-A34AB6E65499}" srcOrd="3" destOrd="0" parTransId="{9985557B-4C4A-4F6C-ABBA-C70EA87F753D}" sibTransId="{F6740848-0EBD-44F1-AEE4-D2BF93EAF54B}"/>
    <dgm:cxn modelId="{E4816724-9BE6-9D4B-8690-59146B6DA75E}" type="presOf" srcId="{C6229292-DD96-47C8-AB77-16C65FD6B1C5}" destId="{6E138585-F51D-5540-A30B-52FD9B2FBAA7}" srcOrd="0" destOrd="0" presId="urn:microsoft.com/office/officeart/2005/8/layout/vList2"/>
    <dgm:cxn modelId="{C19D4829-600D-5C47-945B-1C1C98327CD9}" type="presOf" srcId="{9558B48A-63CA-4EF8-A7E4-599EFFF1C756}" destId="{28BB715F-42A8-6442-AE0C-BA030BA51E5D}" srcOrd="0" destOrd="0" presId="urn:microsoft.com/office/officeart/2005/8/layout/vList2"/>
    <dgm:cxn modelId="{4B936D3E-2624-8F4F-8AFF-A064ECB3E79B}" type="presOf" srcId="{6E494432-43DA-4396-9740-8318EBBC709F}" destId="{D4561687-AD37-CF47-BF7E-D442FF0EBF98}" srcOrd="0" destOrd="0" presId="urn:microsoft.com/office/officeart/2005/8/layout/vList2"/>
    <dgm:cxn modelId="{DA10E05C-3456-4B12-8737-6C2776D5F7BB}" srcId="{C6BD3D2C-AAF8-4D58-A073-CBB7ACA8C93C}" destId="{9558B48A-63CA-4EF8-A7E4-599EFFF1C756}" srcOrd="2" destOrd="0" parTransId="{D48D51CD-BC8F-44CC-999F-C0B6810547DE}" sibTransId="{D5A02F33-510C-48A5-96DF-07CDE820F9E1}"/>
    <dgm:cxn modelId="{AB57405D-5CA3-45E0-AC2F-97198641F3D2}" srcId="{C6BD3D2C-AAF8-4D58-A073-CBB7ACA8C93C}" destId="{6E494432-43DA-4396-9740-8318EBBC709F}" srcOrd="1" destOrd="0" parTransId="{3C2989F2-791D-4D71-B1BA-55AD747F70C6}" sibTransId="{D8DCF4BF-1B9A-4FCD-B3E5-6DC3C17B7891}"/>
    <dgm:cxn modelId="{B98A5875-05F3-42C3-AFC3-87C0EFED9110}" srcId="{C6BD3D2C-AAF8-4D58-A073-CBB7ACA8C93C}" destId="{C6229292-DD96-47C8-AB77-16C65FD6B1C5}" srcOrd="4" destOrd="0" parTransId="{B8A80604-5805-45B8-A365-B2C2EE3903DE}" sibTransId="{8121D1EA-ADCF-400A-AF9B-0E064DF43AF2}"/>
    <dgm:cxn modelId="{F7AC7276-0FF9-4D63-B429-13BBC6B1F699}" srcId="{C6BD3D2C-AAF8-4D58-A073-CBB7ACA8C93C}" destId="{927C6685-4170-460C-B36C-5D25D5E4089D}" srcOrd="0" destOrd="0" parTransId="{21D02DB7-ADA5-4019-8062-8A253F5BE067}" sibTransId="{8C3E432A-9FDA-4BE1-8072-5F2A862F6CAE}"/>
    <dgm:cxn modelId="{4B10597E-8526-0C48-B6EB-1BD851FDBAFC}" type="presOf" srcId="{1DF39D76-4E1E-47EC-99A9-A34AB6E65499}" destId="{8D0C99CA-1883-4343-90D2-4D1FF2DF61CC}" srcOrd="0" destOrd="0" presId="urn:microsoft.com/office/officeart/2005/8/layout/vList2"/>
    <dgm:cxn modelId="{E28A4A94-D27B-1346-B843-BEDAB4BDA4FF}" type="presOf" srcId="{C6BD3D2C-AAF8-4D58-A073-CBB7ACA8C93C}" destId="{6D1DEA53-53D4-8349-AFC1-BAB2F084B47D}" srcOrd="0" destOrd="0" presId="urn:microsoft.com/office/officeart/2005/8/layout/vList2"/>
    <dgm:cxn modelId="{BA9165B3-E15E-7343-A12E-C4EAD2B73E3E}" type="presOf" srcId="{927C6685-4170-460C-B36C-5D25D5E4089D}" destId="{2C4C7C1B-AAD4-2945-872F-3F04430261E9}" srcOrd="0" destOrd="0" presId="urn:microsoft.com/office/officeart/2005/8/layout/vList2"/>
    <dgm:cxn modelId="{7979CB17-2FB9-6640-9FF5-5DE6B40A0C52}" type="presParOf" srcId="{6D1DEA53-53D4-8349-AFC1-BAB2F084B47D}" destId="{2C4C7C1B-AAD4-2945-872F-3F04430261E9}" srcOrd="0" destOrd="0" presId="urn:microsoft.com/office/officeart/2005/8/layout/vList2"/>
    <dgm:cxn modelId="{DAEDA184-ABFB-4C40-A207-54BE0821F7F0}" type="presParOf" srcId="{6D1DEA53-53D4-8349-AFC1-BAB2F084B47D}" destId="{9F50B5C5-3837-1443-B2C7-0E9A83DA89A9}" srcOrd="1" destOrd="0" presId="urn:microsoft.com/office/officeart/2005/8/layout/vList2"/>
    <dgm:cxn modelId="{255A2783-A74D-D240-A3D0-684D482CE615}" type="presParOf" srcId="{6D1DEA53-53D4-8349-AFC1-BAB2F084B47D}" destId="{D4561687-AD37-CF47-BF7E-D442FF0EBF98}" srcOrd="2" destOrd="0" presId="urn:microsoft.com/office/officeart/2005/8/layout/vList2"/>
    <dgm:cxn modelId="{9646957E-11CD-2449-8457-36402B889238}" type="presParOf" srcId="{6D1DEA53-53D4-8349-AFC1-BAB2F084B47D}" destId="{E15E26C3-218A-1643-9BCA-0B4342459B1B}" srcOrd="3" destOrd="0" presId="urn:microsoft.com/office/officeart/2005/8/layout/vList2"/>
    <dgm:cxn modelId="{DEFF063F-A18E-6D4A-AC11-F522CD096523}" type="presParOf" srcId="{6D1DEA53-53D4-8349-AFC1-BAB2F084B47D}" destId="{28BB715F-42A8-6442-AE0C-BA030BA51E5D}" srcOrd="4" destOrd="0" presId="urn:microsoft.com/office/officeart/2005/8/layout/vList2"/>
    <dgm:cxn modelId="{9F7AF275-4F12-1C49-87C3-F8A4C264EE49}" type="presParOf" srcId="{6D1DEA53-53D4-8349-AFC1-BAB2F084B47D}" destId="{82811474-800E-5546-ADB6-2D4D20E5C650}" srcOrd="5" destOrd="0" presId="urn:microsoft.com/office/officeart/2005/8/layout/vList2"/>
    <dgm:cxn modelId="{45F02189-F193-1446-9B28-DB8943DA64E5}" type="presParOf" srcId="{6D1DEA53-53D4-8349-AFC1-BAB2F084B47D}" destId="{8D0C99CA-1883-4343-90D2-4D1FF2DF61CC}" srcOrd="6" destOrd="0" presId="urn:microsoft.com/office/officeart/2005/8/layout/vList2"/>
    <dgm:cxn modelId="{D6415B3E-F0E6-9D47-9742-F6AEB9253B70}" type="presParOf" srcId="{6D1DEA53-53D4-8349-AFC1-BAB2F084B47D}" destId="{7A91A2FC-E7AC-ED48-99E2-619CD2DB3388}" srcOrd="7" destOrd="0" presId="urn:microsoft.com/office/officeart/2005/8/layout/vList2"/>
    <dgm:cxn modelId="{33A9EB8C-F332-084B-B638-838703103240}" type="presParOf" srcId="{6D1DEA53-53D4-8349-AFC1-BAB2F084B47D}" destId="{6E138585-F51D-5540-A30B-52FD9B2FBAA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0E00F2A-5CC1-9A45-94C6-767F665586FE}"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0117754F-430B-8E4C-BC69-C93E082EB040}">
      <dgm:prSet/>
      <dgm:spPr/>
      <dgm:t>
        <a:bodyPr/>
        <a:lstStyle/>
        <a:p>
          <a:r>
            <a:rPr lang="tr-TR"/>
            <a:t>Eğitim, değişmez bazı gerçek, ilke ve değerler üzerinde kurulmalıdır. </a:t>
          </a:r>
        </a:p>
      </dgm:t>
    </dgm:pt>
    <dgm:pt modelId="{82885916-00FA-344E-BA9F-3C7276C32178}" type="parTrans" cxnId="{79F0D9B5-02BA-5240-8042-8A25697999D1}">
      <dgm:prSet/>
      <dgm:spPr/>
      <dgm:t>
        <a:bodyPr/>
        <a:lstStyle/>
        <a:p>
          <a:endParaRPr lang="tr-TR"/>
        </a:p>
      </dgm:t>
    </dgm:pt>
    <dgm:pt modelId="{75877377-E062-5345-8347-0D59487F2236}" type="sibTrans" cxnId="{79F0D9B5-02BA-5240-8042-8A25697999D1}">
      <dgm:prSet/>
      <dgm:spPr/>
      <dgm:t>
        <a:bodyPr/>
        <a:lstStyle/>
        <a:p>
          <a:endParaRPr lang="tr-TR"/>
        </a:p>
      </dgm:t>
    </dgm:pt>
    <dgm:pt modelId="{BCB5D70F-3592-8E4B-B953-8450AAF63395}">
      <dgm:prSet/>
      <dgm:spPr/>
      <dgm:t>
        <a:bodyPr/>
        <a:lstStyle/>
        <a:p>
          <a:r>
            <a:rPr lang="tr-TR" dirty="0"/>
            <a:t>İnsan zihninin ve aklının geliştirilmesini sağlayacak entelektüel eğitime önem verilmelidir. </a:t>
          </a:r>
        </a:p>
      </dgm:t>
    </dgm:pt>
    <dgm:pt modelId="{79201A62-A03F-2548-93F0-EE30284D4B93}" type="parTrans" cxnId="{CA7BDEE8-FFF9-FF47-BC73-44957ED8C175}">
      <dgm:prSet/>
      <dgm:spPr/>
      <dgm:t>
        <a:bodyPr/>
        <a:lstStyle/>
        <a:p>
          <a:endParaRPr lang="tr-TR"/>
        </a:p>
      </dgm:t>
    </dgm:pt>
    <dgm:pt modelId="{3C0717E5-283A-3E4E-A9B9-E6F77A4F3C25}" type="sibTrans" cxnId="{CA7BDEE8-FFF9-FF47-BC73-44957ED8C175}">
      <dgm:prSet/>
      <dgm:spPr/>
      <dgm:t>
        <a:bodyPr/>
        <a:lstStyle/>
        <a:p>
          <a:endParaRPr lang="tr-TR"/>
        </a:p>
      </dgm:t>
    </dgm:pt>
    <dgm:pt modelId="{85307A25-325C-FC4C-B87C-26F5AE552159}">
      <dgm:prSet/>
      <dgm:spPr/>
      <dgm:t>
        <a:bodyPr/>
        <a:lstStyle/>
        <a:p>
          <a:r>
            <a:rPr lang="tr-TR" dirty="0"/>
            <a:t>Eğitimin temel görevi, insana evrensel mahiyetteki değişmez gerçek ve doğruların bilgisini kazandırmaktır. </a:t>
          </a:r>
        </a:p>
      </dgm:t>
    </dgm:pt>
    <dgm:pt modelId="{30CE1BB2-9710-4948-A067-DEBADA906406}" type="parTrans" cxnId="{3DE3D716-C171-144E-AEE3-E32B20FF5C92}">
      <dgm:prSet/>
      <dgm:spPr/>
      <dgm:t>
        <a:bodyPr/>
        <a:lstStyle/>
        <a:p>
          <a:endParaRPr lang="tr-TR"/>
        </a:p>
      </dgm:t>
    </dgm:pt>
    <dgm:pt modelId="{821B5781-7B89-0F41-9207-64044ABB5A06}" type="sibTrans" cxnId="{3DE3D716-C171-144E-AEE3-E32B20FF5C92}">
      <dgm:prSet/>
      <dgm:spPr/>
      <dgm:t>
        <a:bodyPr/>
        <a:lstStyle/>
        <a:p>
          <a:endParaRPr lang="tr-TR"/>
        </a:p>
      </dgm:t>
    </dgm:pt>
    <dgm:pt modelId="{0BA6F7B0-94DB-1247-A129-7946FC58CE04}">
      <dgm:prSet/>
      <dgm:spPr/>
      <dgm:t>
        <a:bodyPr/>
        <a:lstStyle/>
        <a:p>
          <a:r>
            <a:rPr lang="tr-TR"/>
            <a:t>Okul, gerçek yaşamın bir parçası ve taklidi olmayıp yapay bir ortamdır ve gerçek yaşama hazırlık yeridir. </a:t>
          </a:r>
        </a:p>
      </dgm:t>
    </dgm:pt>
    <dgm:pt modelId="{BCC61993-4579-BD4F-ACA1-3BE3B3DA0083}" type="parTrans" cxnId="{3AC91899-D015-5E4D-9DC5-17F47809C55D}">
      <dgm:prSet/>
      <dgm:spPr/>
      <dgm:t>
        <a:bodyPr/>
        <a:lstStyle/>
        <a:p>
          <a:endParaRPr lang="tr-TR"/>
        </a:p>
      </dgm:t>
    </dgm:pt>
    <dgm:pt modelId="{B657C735-3E5E-DC4B-A999-AAA5B096646F}" type="sibTrans" cxnId="{3AC91899-D015-5E4D-9DC5-17F47809C55D}">
      <dgm:prSet/>
      <dgm:spPr/>
      <dgm:t>
        <a:bodyPr/>
        <a:lstStyle/>
        <a:p>
          <a:endParaRPr lang="tr-TR"/>
        </a:p>
      </dgm:t>
    </dgm:pt>
    <dgm:pt modelId="{75B8721B-B335-5440-9D02-6D8D05FD2912}">
      <dgm:prSet/>
      <dgm:spPr/>
      <dgm:t>
        <a:bodyPr/>
        <a:lstStyle/>
        <a:p>
          <a:r>
            <a:rPr lang="tr-TR"/>
            <a:t>Okulun temel görevi, toplumun kültürel mirasını yeni kuşaklara aktarmaktır. </a:t>
          </a:r>
        </a:p>
      </dgm:t>
    </dgm:pt>
    <dgm:pt modelId="{B2227198-64FB-B341-8EA2-00AAE09D512E}" type="parTrans" cxnId="{A2A2CE0D-F5BA-424B-9419-07156F78874D}">
      <dgm:prSet/>
      <dgm:spPr/>
      <dgm:t>
        <a:bodyPr/>
        <a:lstStyle/>
        <a:p>
          <a:endParaRPr lang="tr-TR"/>
        </a:p>
      </dgm:t>
    </dgm:pt>
    <dgm:pt modelId="{046DA63E-F23E-6148-8768-101C1172EA91}" type="sibTrans" cxnId="{A2A2CE0D-F5BA-424B-9419-07156F78874D}">
      <dgm:prSet/>
      <dgm:spPr/>
      <dgm:t>
        <a:bodyPr/>
        <a:lstStyle/>
        <a:p>
          <a:endParaRPr lang="tr-TR"/>
        </a:p>
      </dgm:t>
    </dgm:pt>
    <dgm:pt modelId="{ED105D2B-9218-FA4D-A8CB-79D68295D15F}">
      <dgm:prSet/>
      <dgm:spPr/>
      <dgm:t>
        <a:bodyPr/>
        <a:lstStyle/>
        <a:p>
          <a:r>
            <a:rPr lang="tr-TR"/>
            <a:t>Programın merkezinde başta insani bilimler (dil-edebiyat, felsefe, tarih vb) olmak üzere matematik ve doğa bilimleri yer almalı; öğrenciler, klasik eserleri ve bunlarda ifade edilen değerleri tanımalı ve içselleştirmelidirler.</a:t>
          </a:r>
        </a:p>
      </dgm:t>
    </dgm:pt>
    <dgm:pt modelId="{ED6B67BF-DF51-434C-BCF6-938245BF6CA3}" type="parTrans" cxnId="{6680AEC3-7AEB-6749-BB7E-39EDA693C19D}">
      <dgm:prSet/>
      <dgm:spPr/>
      <dgm:t>
        <a:bodyPr/>
        <a:lstStyle/>
        <a:p>
          <a:endParaRPr lang="tr-TR"/>
        </a:p>
      </dgm:t>
    </dgm:pt>
    <dgm:pt modelId="{634EB57F-7970-774E-948B-D9786F4A712E}" type="sibTrans" cxnId="{6680AEC3-7AEB-6749-BB7E-39EDA693C19D}">
      <dgm:prSet/>
      <dgm:spPr/>
      <dgm:t>
        <a:bodyPr/>
        <a:lstStyle/>
        <a:p>
          <a:endParaRPr lang="tr-TR"/>
        </a:p>
      </dgm:t>
    </dgm:pt>
    <dgm:pt modelId="{B235FF7E-F22F-EF44-8A55-B6F129F2F200}">
      <dgm:prSet/>
      <dgm:spPr/>
      <dgm:t>
        <a:bodyPr/>
        <a:lstStyle/>
        <a:p>
          <a:r>
            <a:rPr lang="tr-TR"/>
            <a:t>Öğretim yöntemleri olarak konferanslar, metin çözümlemeleri ve tartışma yöntemleri tercih edilmelidir.</a:t>
          </a:r>
        </a:p>
      </dgm:t>
    </dgm:pt>
    <dgm:pt modelId="{01712428-B704-5B40-B218-B40E1BD4F04D}" type="parTrans" cxnId="{0DFA5C78-6E54-544F-8060-E5888E083978}">
      <dgm:prSet/>
      <dgm:spPr/>
      <dgm:t>
        <a:bodyPr/>
        <a:lstStyle/>
        <a:p>
          <a:endParaRPr lang="tr-TR"/>
        </a:p>
      </dgm:t>
    </dgm:pt>
    <dgm:pt modelId="{4929482D-F753-D841-83B8-9A3F5E224EFE}" type="sibTrans" cxnId="{0DFA5C78-6E54-544F-8060-E5888E083978}">
      <dgm:prSet/>
      <dgm:spPr/>
      <dgm:t>
        <a:bodyPr/>
        <a:lstStyle/>
        <a:p>
          <a:endParaRPr lang="tr-TR"/>
        </a:p>
      </dgm:t>
    </dgm:pt>
    <dgm:pt modelId="{11B111D2-2E23-FB42-96BC-BAAC0DEEB6AF}" type="pres">
      <dgm:prSet presAssocID="{E0E00F2A-5CC1-9A45-94C6-767F665586FE}" presName="linear" presStyleCnt="0">
        <dgm:presLayoutVars>
          <dgm:animLvl val="lvl"/>
          <dgm:resizeHandles val="exact"/>
        </dgm:presLayoutVars>
      </dgm:prSet>
      <dgm:spPr/>
    </dgm:pt>
    <dgm:pt modelId="{AE627410-B963-884A-A9B9-66D2F340DA99}" type="pres">
      <dgm:prSet presAssocID="{0117754F-430B-8E4C-BC69-C93E082EB040}" presName="parentText" presStyleLbl="node1" presStyleIdx="0" presStyleCnt="7">
        <dgm:presLayoutVars>
          <dgm:chMax val="0"/>
          <dgm:bulletEnabled val="1"/>
        </dgm:presLayoutVars>
      </dgm:prSet>
      <dgm:spPr/>
    </dgm:pt>
    <dgm:pt modelId="{D552C718-C8B4-D045-B968-A73A6279EE58}" type="pres">
      <dgm:prSet presAssocID="{75877377-E062-5345-8347-0D59487F2236}" presName="spacer" presStyleCnt="0"/>
      <dgm:spPr/>
    </dgm:pt>
    <dgm:pt modelId="{9A937D3B-25E9-D04C-AC41-EF6909645E3F}" type="pres">
      <dgm:prSet presAssocID="{BCB5D70F-3592-8E4B-B953-8450AAF63395}" presName="parentText" presStyleLbl="node1" presStyleIdx="1" presStyleCnt="7">
        <dgm:presLayoutVars>
          <dgm:chMax val="0"/>
          <dgm:bulletEnabled val="1"/>
        </dgm:presLayoutVars>
      </dgm:prSet>
      <dgm:spPr/>
    </dgm:pt>
    <dgm:pt modelId="{EE5C3733-03DA-F045-B142-D968FCF9A9E2}" type="pres">
      <dgm:prSet presAssocID="{3C0717E5-283A-3E4E-A9B9-E6F77A4F3C25}" presName="spacer" presStyleCnt="0"/>
      <dgm:spPr/>
    </dgm:pt>
    <dgm:pt modelId="{AA7B4C97-6E3C-2542-9B23-A32988C3CC6D}" type="pres">
      <dgm:prSet presAssocID="{85307A25-325C-FC4C-B87C-26F5AE552159}" presName="parentText" presStyleLbl="node1" presStyleIdx="2" presStyleCnt="7">
        <dgm:presLayoutVars>
          <dgm:chMax val="0"/>
          <dgm:bulletEnabled val="1"/>
        </dgm:presLayoutVars>
      </dgm:prSet>
      <dgm:spPr/>
    </dgm:pt>
    <dgm:pt modelId="{699101BF-CEAC-0048-BA03-5F3F507E9560}" type="pres">
      <dgm:prSet presAssocID="{821B5781-7B89-0F41-9207-64044ABB5A06}" presName="spacer" presStyleCnt="0"/>
      <dgm:spPr/>
    </dgm:pt>
    <dgm:pt modelId="{49F5D995-0A78-1C45-9B01-03121E53A10E}" type="pres">
      <dgm:prSet presAssocID="{0BA6F7B0-94DB-1247-A129-7946FC58CE04}" presName="parentText" presStyleLbl="node1" presStyleIdx="3" presStyleCnt="7">
        <dgm:presLayoutVars>
          <dgm:chMax val="0"/>
          <dgm:bulletEnabled val="1"/>
        </dgm:presLayoutVars>
      </dgm:prSet>
      <dgm:spPr/>
    </dgm:pt>
    <dgm:pt modelId="{7A4D7ABF-38EE-5E41-9343-4D463B4E88D3}" type="pres">
      <dgm:prSet presAssocID="{B657C735-3E5E-DC4B-A999-AAA5B096646F}" presName="spacer" presStyleCnt="0"/>
      <dgm:spPr/>
    </dgm:pt>
    <dgm:pt modelId="{1F2D17A2-AAC6-B743-A6CF-9832A107E8F2}" type="pres">
      <dgm:prSet presAssocID="{75B8721B-B335-5440-9D02-6D8D05FD2912}" presName="parentText" presStyleLbl="node1" presStyleIdx="4" presStyleCnt="7">
        <dgm:presLayoutVars>
          <dgm:chMax val="0"/>
          <dgm:bulletEnabled val="1"/>
        </dgm:presLayoutVars>
      </dgm:prSet>
      <dgm:spPr/>
    </dgm:pt>
    <dgm:pt modelId="{45C06BC5-2585-654A-A780-BE750FA2E498}" type="pres">
      <dgm:prSet presAssocID="{046DA63E-F23E-6148-8768-101C1172EA91}" presName="spacer" presStyleCnt="0"/>
      <dgm:spPr/>
    </dgm:pt>
    <dgm:pt modelId="{48B39C54-0ECD-CF43-BD3E-F3C7EA90BB0F}" type="pres">
      <dgm:prSet presAssocID="{ED105D2B-9218-FA4D-A8CB-79D68295D15F}" presName="parentText" presStyleLbl="node1" presStyleIdx="5" presStyleCnt="7">
        <dgm:presLayoutVars>
          <dgm:chMax val="0"/>
          <dgm:bulletEnabled val="1"/>
        </dgm:presLayoutVars>
      </dgm:prSet>
      <dgm:spPr/>
    </dgm:pt>
    <dgm:pt modelId="{672D0A63-FC8E-674A-AE60-AC9B591366BF}" type="pres">
      <dgm:prSet presAssocID="{634EB57F-7970-774E-948B-D9786F4A712E}" presName="spacer" presStyleCnt="0"/>
      <dgm:spPr/>
    </dgm:pt>
    <dgm:pt modelId="{56BCFA73-8092-5E4A-8360-C112873AC259}" type="pres">
      <dgm:prSet presAssocID="{B235FF7E-F22F-EF44-8A55-B6F129F2F200}" presName="parentText" presStyleLbl="node1" presStyleIdx="6" presStyleCnt="7">
        <dgm:presLayoutVars>
          <dgm:chMax val="0"/>
          <dgm:bulletEnabled val="1"/>
        </dgm:presLayoutVars>
      </dgm:prSet>
      <dgm:spPr/>
    </dgm:pt>
  </dgm:ptLst>
  <dgm:cxnLst>
    <dgm:cxn modelId="{A2A2CE0D-F5BA-424B-9419-07156F78874D}" srcId="{E0E00F2A-5CC1-9A45-94C6-767F665586FE}" destId="{75B8721B-B335-5440-9D02-6D8D05FD2912}" srcOrd="4" destOrd="0" parTransId="{B2227198-64FB-B341-8EA2-00AAE09D512E}" sibTransId="{046DA63E-F23E-6148-8768-101C1172EA91}"/>
    <dgm:cxn modelId="{3DE3D716-C171-144E-AEE3-E32B20FF5C92}" srcId="{E0E00F2A-5CC1-9A45-94C6-767F665586FE}" destId="{85307A25-325C-FC4C-B87C-26F5AE552159}" srcOrd="2" destOrd="0" parTransId="{30CE1BB2-9710-4948-A067-DEBADA906406}" sibTransId="{821B5781-7B89-0F41-9207-64044ABB5A06}"/>
    <dgm:cxn modelId="{4D41C325-DF28-A046-9D9B-8E265588733C}" type="presOf" srcId="{0117754F-430B-8E4C-BC69-C93E082EB040}" destId="{AE627410-B963-884A-A9B9-66D2F340DA99}" srcOrd="0" destOrd="0" presId="urn:microsoft.com/office/officeart/2005/8/layout/vList2"/>
    <dgm:cxn modelId="{74BAB135-01E4-4A46-8CDC-B03D7FA7D43B}" type="presOf" srcId="{B235FF7E-F22F-EF44-8A55-B6F129F2F200}" destId="{56BCFA73-8092-5E4A-8360-C112873AC259}" srcOrd="0" destOrd="0" presId="urn:microsoft.com/office/officeart/2005/8/layout/vList2"/>
    <dgm:cxn modelId="{06D6815B-C3B5-AE43-879D-17B1FE97E9A8}" type="presOf" srcId="{ED105D2B-9218-FA4D-A8CB-79D68295D15F}" destId="{48B39C54-0ECD-CF43-BD3E-F3C7EA90BB0F}" srcOrd="0" destOrd="0" presId="urn:microsoft.com/office/officeart/2005/8/layout/vList2"/>
    <dgm:cxn modelId="{0DFA5C78-6E54-544F-8060-E5888E083978}" srcId="{E0E00F2A-5CC1-9A45-94C6-767F665586FE}" destId="{B235FF7E-F22F-EF44-8A55-B6F129F2F200}" srcOrd="6" destOrd="0" parTransId="{01712428-B704-5B40-B218-B40E1BD4F04D}" sibTransId="{4929482D-F753-D841-83B8-9A3F5E224EFE}"/>
    <dgm:cxn modelId="{0AFFF478-39BC-904F-96D9-548DDC97D396}" type="presOf" srcId="{E0E00F2A-5CC1-9A45-94C6-767F665586FE}" destId="{11B111D2-2E23-FB42-96BC-BAAC0DEEB6AF}" srcOrd="0" destOrd="0" presId="urn:microsoft.com/office/officeart/2005/8/layout/vList2"/>
    <dgm:cxn modelId="{9264DF89-22F2-A743-84D3-CB27C78FAD91}" type="presOf" srcId="{0BA6F7B0-94DB-1247-A129-7946FC58CE04}" destId="{49F5D995-0A78-1C45-9B01-03121E53A10E}" srcOrd="0" destOrd="0" presId="urn:microsoft.com/office/officeart/2005/8/layout/vList2"/>
    <dgm:cxn modelId="{04307093-B6A7-824E-92D2-AA932A0EDBF6}" type="presOf" srcId="{BCB5D70F-3592-8E4B-B953-8450AAF63395}" destId="{9A937D3B-25E9-D04C-AC41-EF6909645E3F}" srcOrd="0" destOrd="0" presId="urn:microsoft.com/office/officeart/2005/8/layout/vList2"/>
    <dgm:cxn modelId="{3AC91899-D015-5E4D-9DC5-17F47809C55D}" srcId="{E0E00F2A-5CC1-9A45-94C6-767F665586FE}" destId="{0BA6F7B0-94DB-1247-A129-7946FC58CE04}" srcOrd="3" destOrd="0" parTransId="{BCC61993-4579-BD4F-ACA1-3BE3B3DA0083}" sibTransId="{B657C735-3E5E-DC4B-A999-AAA5B096646F}"/>
    <dgm:cxn modelId="{79F0D9B5-02BA-5240-8042-8A25697999D1}" srcId="{E0E00F2A-5CC1-9A45-94C6-767F665586FE}" destId="{0117754F-430B-8E4C-BC69-C93E082EB040}" srcOrd="0" destOrd="0" parTransId="{82885916-00FA-344E-BA9F-3C7276C32178}" sibTransId="{75877377-E062-5345-8347-0D59487F2236}"/>
    <dgm:cxn modelId="{6680AEC3-7AEB-6749-BB7E-39EDA693C19D}" srcId="{E0E00F2A-5CC1-9A45-94C6-767F665586FE}" destId="{ED105D2B-9218-FA4D-A8CB-79D68295D15F}" srcOrd="5" destOrd="0" parTransId="{ED6B67BF-DF51-434C-BCF6-938245BF6CA3}" sibTransId="{634EB57F-7970-774E-948B-D9786F4A712E}"/>
    <dgm:cxn modelId="{CA7BDEE8-FFF9-FF47-BC73-44957ED8C175}" srcId="{E0E00F2A-5CC1-9A45-94C6-767F665586FE}" destId="{BCB5D70F-3592-8E4B-B953-8450AAF63395}" srcOrd="1" destOrd="0" parTransId="{79201A62-A03F-2548-93F0-EE30284D4B93}" sibTransId="{3C0717E5-283A-3E4E-A9B9-E6F77A4F3C25}"/>
    <dgm:cxn modelId="{CBEE0AF1-E852-0141-9B6C-E0FF239C16A0}" type="presOf" srcId="{75B8721B-B335-5440-9D02-6D8D05FD2912}" destId="{1F2D17A2-AAC6-B743-A6CF-9832A107E8F2}" srcOrd="0" destOrd="0" presId="urn:microsoft.com/office/officeart/2005/8/layout/vList2"/>
    <dgm:cxn modelId="{440755FF-EBEA-E74C-A69D-E67E6CA6136A}" type="presOf" srcId="{85307A25-325C-FC4C-B87C-26F5AE552159}" destId="{AA7B4C97-6E3C-2542-9B23-A32988C3CC6D}" srcOrd="0" destOrd="0" presId="urn:microsoft.com/office/officeart/2005/8/layout/vList2"/>
    <dgm:cxn modelId="{FC099591-7A22-3D46-A06F-2B801A260CEC}" type="presParOf" srcId="{11B111D2-2E23-FB42-96BC-BAAC0DEEB6AF}" destId="{AE627410-B963-884A-A9B9-66D2F340DA99}" srcOrd="0" destOrd="0" presId="urn:microsoft.com/office/officeart/2005/8/layout/vList2"/>
    <dgm:cxn modelId="{856ACA74-9FF7-6649-89FD-B5CE75A9D90F}" type="presParOf" srcId="{11B111D2-2E23-FB42-96BC-BAAC0DEEB6AF}" destId="{D552C718-C8B4-D045-B968-A73A6279EE58}" srcOrd="1" destOrd="0" presId="urn:microsoft.com/office/officeart/2005/8/layout/vList2"/>
    <dgm:cxn modelId="{E2633FD8-AD8E-5347-94E3-6A37DD0FC39A}" type="presParOf" srcId="{11B111D2-2E23-FB42-96BC-BAAC0DEEB6AF}" destId="{9A937D3B-25E9-D04C-AC41-EF6909645E3F}" srcOrd="2" destOrd="0" presId="urn:microsoft.com/office/officeart/2005/8/layout/vList2"/>
    <dgm:cxn modelId="{E0A82DC2-F629-BB46-8539-C988BB98E1D6}" type="presParOf" srcId="{11B111D2-2E23-FB42-96BC-BAAC0DEEB6AF}" destId="{EE5C3733-03DA-F045-B142-D968FCF9A9E2}" srcOrd="3" destOrd="0" presId="urn:microsoft.com/office/officeart/2005/8/layout/vList2"/>
    <dgm:cxn modelId="{F28FEC23-919F-B745-B596-30F594796BCC}" type="presParOf" srcId="{11B111D2-2E23-FB42-96BC-BAAC0DEEB6AF}" destId="{AA7B4C97-6E3C-2542-9B23-A32988C3CC6D}" srcOrd="4" destOrd="0" presId="urn:microsoft.com/office/officeart/2005/8/layout/vList2"/>
    <dgm:cxn modelId="{CDA39AF5-A38A-C546-A38A-CC4B85A0421E}" type="presParOf" srcId="{11B111D2-2E23-FB42-96BC-BAAC0DEEB6AF}" destId="{699101BF-CEAC-0048-BA03-5F3F507E9560}" srcOrd="5" destOrd="0" presId="urn:microsoft.com/office/officeart/2005/8/layout/vList2"/>
    <dgm:cxn modelId="{9C502572-5859-2244-85FF-487926914621}" type="presParOf" srcId="{11B111D2-2E23-FB42-96BC-BAAC0DEEB6AF}" destId="{49F5D995-0A78-1C45-9B01-03121E53A10E}" srcOrd="6" destOrd="0" presId="urn:microsoft.com/office/officeart/2005/8/layout/vList2"/>
    <dgm:cxn modelId="{088AE82A-F4A3-1744-BD54-71BCD68C3824}" type="presParOf" srcId="{11B111D2-2E23-FB42-96BC-BAAC0DEEB6AF}" destId="{7A4D7ABF-38EE-5E41-9343-4D463B4E88D3}" srcOrd="7" destOrd="0" presId="urn:microsoft.com/office/officeart/2005/8/layout/vList2"/>
    <dgm:cxn modelId="{91BF0F1B-A178-F44A-AA14-E136C14D6EE7}" type="presParOf" srcId="{11B111D2-2E23-FB42-96BC-BAAC0DEEB6AF}" destId="{1F2D17A2-AAC6-B743-A6CF-9832A107E8F2}" srcOrd="8" destOrd="0" presId="urn:microsoft.com/office/officeart/2005/8/layout/vList2"/>
    <dgm:cxn modelId="{727D0E79-A50B-784A-BAF2-A23086C5D651}" type="presParOf" srcId="{11B111D2-2E23-FB42-96BC-BAAC0DEEB6AF}" destId="{45C06BC5-2585-654A-A780-BE750FA2E498}" srcOrd="9" destOrd="0" presId="urn:microsoft.com/office/officeart/2005/8/layout/vList2"/>
    <dgm:cxn modelId="{B4D85BDF-5E10-B245-8510-D7EDBEC2C1EC}" type="presParOf" srcId="{11B111D2-2E23-FB42-96BC-BAAC0DEEB6AF}" destId="{48B39C54-0ECD-CF43-BD3E-F3C7EA90BB0F}" srcOrd="10" destOrd="0" presId="urn:microsoft.com/office/officeart/2005/8/layout/vList2"/>
    <dgm:cxn modelId="{BC58DC93-8D5A-6741-B255-C17AF10E25EB}" type="presParOf" srcId="{11B111D2-2E23-FB42-96BC-BAAC0DEEB6AF}" destId="{672D0A63-FC8E-674A-AE60-AC9B591366BF}" srcOrd="11" destOrd="0" presId="urn:microsoft.com/office/officeart/2005/8/layout/vList2"/>
    <dgm:cxn modelId="{37D252E0-3367-FD4E-9334-69931F482B93}" type="presParOf" srcId="{11B111D2-2E23-FB42-96BC-BAAC0DEEB6AF}" destId="{56BCFA73-8092-5E4A-8360-C112873AC259}"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27D580F-8653-584D-BFA4-95FA293D7966}" type="doc">
      <dgm:prSet loTypeId="urn:microsoft.com/office/officeart/2005/8/layout/vList2" loCatId="list" qsTypeId="urn:microsoft.com/office/officeart/2005/8/quickstyle/simple1" qsCatId="simple" csTypeId="urn:microsoft.com/office/officeart/2005/8/colors/accent3_2" csCatId="accent3"/>
      <dgm:spPr/>
      <dgm:t>
        <a:bodyPr/>
        <a:lstStyle/>
        <a:p>
          <a:endParaRPr lang="tr-TR"/>
        </a:p>
      </dgm:t>
    </dgm:pt>
    <dgm:pt modelId="{0BF56F85-BE4E-A747-8DE1-850E1DA294BE}">
      <dgm:prSet/>
      <dgm:spPr/>
      <dgm:t>
        <a:bodyPr/>
        <a:lstStyle/>
        <a:p>
          <a:r>
            <a:rPr lang="tr-TR"/>
            <a:t>Realist ve idealist felsefenin izlerini taşıyan bu akım, muhafazakar bir eğitim akımıdır.</a:t>
          </a:r>
        </a:p>
      </dgm:t>
    </dgm:pt>
    <dgm:pt modelId="{E210C6E9-53EB-154B-B165-96EA0104F81E}" type="parTrans" cxnId="{7BFA6034-4A72-8844-A8BB-2C900201BECD}">
      <dgm:prSet/>
      <dgm:spPr/>
      <dgm:t>
        <a:bodyPr/>
        <a:lstStyle/>
        <a:p>
          <a:endParaRPr lang="tr-TR"/>
        </a:p>
      </dgm:t>
    </dgm:pt>
    <dgm:pt modelId="{D768C64F-5EBE-914F-9B5A-03EACAB3E5CA}" type="sibTrans" cxnId="{7BFA6034-4A72-8844-A8BB-2C900201BECD}">
      <dgm:prSet/>
      <dgm:spPr/>
      <dgm:t>
        <a:bodyPr/>
        <a:lstStyle/>
        <a:p>
          <a:endParaRPr lang="tr-TR"/>
        </a:p>
      </dgm:t>
    </dgm:pt>
    <dgm:pt modelId="{7ACCCA40-18C7-8E45-9D66-A59FFB7DCD0D}">
      <dgm:prSet/>
      <dgm:spPr/>
      <dgm:t>
        <a:bodyPr/>
        <a:lstStyle/>
        <a:p>
          <a:r>
            <a:rPr lang="tr-TR"/>
            <a:t>İnsan, sosyal ve kültürel bir varlık olup doğuştan kafası boş ve hiçbir bilgiye sahip olmayan bir varlıktır. Eğitim özü, insana gerekli temel bilgi ve becerileri kazandırmaktır.</a:t>
          </a:r>
        </a:p>
      </dgm:t>
    </dgm:pt>
    <dgm:pt modelId="{87E31E09-789D-0140-B4EA-A9D4D0EA5555}" type="parTrans" cxnId="{33A5707F-79A8-EB4B-B059-5C90B99A5CAE}">
      <dgm:prSet/>
      <dgm:spPr/>
      <dgm:t>
        <a:bodyPr/>
        <a:lstStyle/>
        <a:p>
          <a:endParaRPr lang="tr-TR"/>
        </a:p>
      </dgm:t>
    </dgm:pt>
    <dgm:pt modelId="{D9666415-419C-4E4D-8037-51A3E0E0ECC4}" type="sibTrans" cxnId="{33A5707F-79A8-EB4B-B059-5C90B99A5CAE}">
      <dgm:prSet/>
      <dgm:spPr/>
      <dgm:t>
        <a:bodyPr/>
        <a:lstStyle/>
        <a:p>
          <a:endParaRPr lang="tr-TR"/>
        </a:p>
      </dgm:t>
    </dgm:pt>
    <dgm:pt modelId="{42D390F5-CD62-2247-8C65-32E3101FABA8}">
      <dgm:prSet/>
      <dgm:spPr/>
      <dgm:t>
        <a:bodyPr/>
        <a:lstStyle/>
        <a:p>
          <a:r>
            <a:rPr lang="tr-TR"/>
            <a:t>Yeni yetişen kuşaklara insanlığın deneyiminden geçmiş bilgi birikimi ve kültürel mirası aktarmalıdır, insanın zihinsel yönü geliştirilmelidir. </a:t>
          </a:r>
        </a:p>
      </dgm:t>
    </dgm:pt>
    <dgm:pt modelId="{8BBB5793-D2AC-AD4A-AB4B-C287AA2FC524}" type="parTrans" cxnId="{D0773C9A-FEBD-F84D-B871-7C6A7857D4E9}">
      <dgm:prSet/>
      <dgm:spPr/>
      <dgm:t>
        <a:bodyPr/>
        <a:lstStyle/>
        <a:p>
          <a:endParaRPr lang="tr-TR"/>
        </a:p>
      </dgm:t>
    </dgm:pt>
    <dgm:pt modelId="{8DF7487C-4FC1-F44C-9499-A8A5DCD4F82C}" type="sibTrans" cxnId="{D0773C9A-FEBD-F84D-B871-7C6A7857D4E9}">
      <dgm:prSet/>
      <dgm:spPr/>
      <dgm:t>
        <a:bodyPr/>
        <a:lstStyle/>
        <a:p>
          <a:endParaRPr lang="tr-TR"/>
        </a:p>
      </dgm:t>
    </dgm:pt>
    <dgm:pt modelId="{5D3C9218-992A-6F49-914A-E2C5576F392F}">
      <dgm:prSet/>
      <dgm:spPr/>
      <dgm:t>
        <a:bodyPr/>
        <a:lstStyle/>
        <a:p>
          <a:r>
            <a:rPr lang="tr-TR"/>
            <a:t>Okulun görevi, bilgiyi kültürü aktarmak, bireyin dünyayı tanımasını, topluma uyumunu sağlamaktır. </a:t>
          </a:r>
        </a:p>
      </dgm:t>
    </dgm:pt>
    <dgm:pt modelId="{050E5031-1E6E-FF47-B84A-8CFB699A3714}" type="parTrans" cxnId="{CB3F652A-9F1A-EF44-8787-7EB2C64C82D8}">
      <dgm:prSet/>
      <dgm:spPr/>
      <dgm:t>
        <a:bodyPr/>
        <a:lstStyle/>
        <a:p>
          <a:endParaRPr lang="tr-TR"/>
        </a:p>
      </dgm:t>
    </dgm:pt>
    <dgm:pt modelId="{1C7D875F-FE1A-8942-9AFA-3EFA60B15D9A}" type="sibTrans" cxnId="{CB3F652A-9F1A-EF44-8787-7EB2C64C82D8}">
      <dgm:prSet/>
      <dgm:spPr/>
      <dgm:t>
        <a:bodyPr/>
        <a:lstStyle/>
        <a:p>
          <a:endParaRPr lang="tr-TR"/>
        </a:p>
      </dgm:t>
    </dgm:pt>
    <dgm:pt modelId="{3948CFF3-455F-E74D-9C6D-AED14676889F}">
      <dgm:prSet/>
      <dgm:spPr/>
      <dgm:t>
        <a:bodyPr/>
        <a:lstStyle/>
        <a:p>
          <a:r>
            <a:rPr lang="tr-TR" dirty="0"/>
            <a:t>Öğrenme, zor bir iştir. Bunun için öğrencilere, kendilerini disipline etme alışkanlığı kazandırılmalı, çok çalışmaları ve uygulama yapmaları sağlanmalıdır. </a:t>
          </a:r>
        </a:p>
      </dgm:t>
    </dgm:pt>
    <dgm:pt modelId="{24A10D34-095E-1743-B631-23E88FAB0218}" type="parTrans" cxnId="{2953CD9A-8A58-244D-8270-1453083AFD98}">
      <dgm:prSet/>
      <dgm:spPr/>
      <dgm:t>
        <a:bodyPr/>
        <a:lstStyle/>
        <a:p>
          <a:endParaRPr lang="tr-TR"/>
        </a:p>
      </dgm:t>
    </dgm:pt>
    <dgm:pt modelId="{476C4EE0-0B64-5B4C-AE46-3E925E1DF35F}" type="sibTrans" cxnId="{2953CD9A-8A58-244D-8270-1453083AFD98}">
      <dgm:prSet/>
      <dgm:spPr/>
      <dgm:t>
        <a:bodyPr/>
        <a:lstStyle/>
        <a:p>
          <a:endParaRPr lang="tr-TR"/>
        </a:p>
      </dgm:t>
    </dgm:pt>
    <dgm:pt modelId="{DB5358A9-1C97-D94C-B595-263D90B16EA6}">
      <dgm:prSet/>
      <dgm:spPr/>
      <dgm:t>
        <a:bodyPr/>
        <a:lstStyle/>
        <a:p>
          <a:r>
            <a:rPr lang="tr-TR"/>
            <a:t>Konu merkezli bir eğitim anlayışı temel olup eğitimde temel güç öğretmendedir. Bunun için de öğretmen, entelektüel yönden bir lider olmalı, yetişkinlerin yaşamına uyum sağlamada öğrenciye rehberlik etmelidir.</a:t>
          </a:r>
        </a:p>
      </dgm:t>
    </dgm:pt>
    <dgm:pt modelId="{2F01D93B-2DF9-1A42-A1E4-388E68984145}" type="parTrans" cxnId="{9E95774F-F2DD-7541-B9BA-25798451FE5D}">
      <dgm:prSet/>
      <dgm:spPr/>
      <dgm:t>
        <a:bodyPr/>
        <a:lstStyle/>
        <a:p>
          <a:endParaRPr lang="tr-TR"/>
        </a:p>
      </dgm:t>
    </dgm:pt>
    <dgm:pt modelId="{AA55EDC4-126F-A540-8E2F-9E87494A0171}" type="sibTrans" cxnId="{9E95774F-F2DD-7541-B9BA-25798451FE5D}">
      <dgm:prSet/>
      <dgm:spPr/>
      <dgm:t>
        <a:bodyPr/>
        <a:lstStyle/>
        <a:p>
          <a:endParaRPr lang="tr-TR"/>
        </a:p>
      </dgm:t>
    </dgm:pt>
    <dgm:pt modelId="{6CFD4B57-44F3-B547-B615-F94B0C8A319F}">
      <dgm:prSet/>
      <dgm:spPr/>
      <dgm:t>
        <a:bodyPr/>
        <a:lstStyle/>
        <a:p>
          <a:r>
            <a:rPr lang="tr-TR"/>
            <a:t>Değişme, birtakım toplumsal çatışmaların kaynağı olup çatışmaların olmaması için de değişmemek esastır.</a:t>
          </a:r>
        </a:p>
      </dgm:t>
    </dgm:pt>
    <dgm:pt modelId="{AC4A8B75-DB2D-2842-9480-165CFC774B38}" type="parTrans" cxnId="{F70D2914-0A31-7C41-A250-BD7EAC70D37B}">
      <dgm:prSet/>
      <dgm:spPr/>
      <dgm:t>
        <a:bodyPr/>
        <a:lstStyle/>
        <a:p>
          <a:endParaRPr lang="tr-TR"/>
        </a:p>
      </dgm:t>
    </dgm:pt>
    <dgm:pt modelId="{535C2DC1-07A7-D44E-92DF-C5D33923F6A1}" type="sibTrans" cxnId="{F70D2914-0A31-7C41-A250-BD7EAC70D37B}">
      <dgm:prSet/>
      <dgm:spPr/>
      <dgm:t>
        <a:bodyPr/>
        <a:lstStyle/>
        <a:p>
          <a:endParaRPr lang="tr-TR"/>
        </a:p>
      </dgm:t>
    </dgm:pt>
    <dgm:pt modelId="{EAE0C01E-4750-5447-971F-B7F86B1A9291}">
      <dgm:prSet/>
      <dgm:spPr/>
      <dgm:t>
        <a:bodyPr/>
        <a:lstStyle/>
        <a:p>
          <a:r>
            <a:rPr lang="tr-TR"/>
            <a:t>Klasik eserlerin öğrencilere tanıtılması ve bunlarla ifade edilen değerlerin öğrencilere kazandırılması önemlidir. Programın merkezinde edebiyat, tarih, matematik, doğa bilimleri yer almalıdır.</a:t>
          </a:r>
        </a:p>
      </dgm:t>
    </dgm:pt>
    <dgm:pt modelId="{59A67A8A-3A7D-454C-901E-7472EE646B31}" type="parTrans" cxnId="{9CE6C18C-35AB-CC44-B87D-FD7D01C11813}">
      <dgm:prSet/>
      <dgm:spPr/>
      <dgm:t>
        <a:bodyPr/>
        <a:lstStyle/>
        <a:p>
          <a:endParaRPr lang="tr-TR"/>
        </a:p>
      </dgm:t>
    </dgm:pt>
    <dgm:pt modelId="{49B79A7D-1616-DE4C-B627-23825DE8AF7B}" type="sibTrans" cxnId="{9CE6C18C-35AB-CC44-B87D-FD7D01C11813}">
      <dgm:prSet/>
      <dgm:spPr/>
      <dgm:t>
        <a:bodyPr/>
        <a:lstStyle/>
        <a:p>
          <a:endParaRPr lang="tr-TR"/>
        </a:p>
      </dgm:t>
    </dgm:pt>
    <dgm:pt modelId="{BAFDF321-2D5C-764E-92BE-2599C3537647}" type="pres">
      <dgm:prSet presAssocID="{427D580F-8653-584D-BFA4-95FA293D7966}" presName="linear" presStyleCnt="0">
        <dgm:presLayoutVars>
          <dgm:animLvl val="lvl"/>
          <dgm:resizeHandles val="exact"/>
        </dgm:presLayoutVars>
      </dgm:prSet>
      <dgm:spPr/>
    </dgm:pt>
    <dgm:pt modelId="{2C0A8180-A5C4-BB4B-AE09-CDC1F103D131}" type="pres">
      <dgm:prSet presAssocID="{0BF56F85-BE4E-A747-8DE1-850E1DA294BE}" presName="parentText" presStyleLbl="node1" presStyleIdx="0" presStyleCnt="8">
        <dgm:presLayoutVars>
          <dgm:chMax val="0"/>
          <dgm:bulletEnabled val="1"/>
        </dgm:presLayoutVars>
      </dgm:prSet>
      <dgm:spPr/>
    </dgm:pt>
    <dgm:pt modelId="{7E082D05-5610-014E-AE8E-C86DADA31602}" type="pres">
      <dgm:prSet presAssocID="{D768C64F-5EBE-914F-9B5A-03EACAB3E5CA}" presName="spacer" presStyleCnt="0"/>
      <dgm:spPr/>
    </dgm:pt>
    <dgm:pt modelId="{69B107BE-64B6-6448-9A4B-69B12D3FC59C}" type="pres">
      <dgm:prSet presAssocID="{7ACCCA40-18C7-8E45-9D66-A59FFB7DCD0D}" presName="parentText" presStyleLbl="node1" presStyleIdx="1" presStyleCnt="8">
        <dgm:presLayoutVars>
          <dgm:chMax val="0"/>
          <dgm:bulletEnabled val="1"/>
        </dgm:presLayoutVars>
      </dgm:prSet>
      <dgm:spPr/>
    </dgm:pt>
    <dgm:pt modelId="{9782739A-49A6-5944-B279-041DF9572508}" type="pres">
      <dgm:prSet presAssocID="{D9666415-419C-4E4D-8037-51A3E0E0ECC4}" presName="spacer" presStyleCnt="0"/>
      <dgm:spPr/>
    </dgm:pt>
    <dgm:pt modelId="{700A8C47-4279-F241-B263-3949CB6093F9}" type="pres">
      <dgm:prSet presAssocID="{42D390F5-CD62-2247-8C65-32E3101FABA8}" presName="parentText" presStyleLbl="node1" presStyleIdx="2" presStyleCnt="8">
        <dgm:presLayoutVars>
          <dgm:chMax val="0"/>
          <dgm:bulletEnabled val="1"/>
        </dgm:presLayoutVars>
      </dgm:prSet>
      <dgm:spPr/>
    </dgm:pt>
    <dgm:pt modelId="{2002C5B5-0F7C-D749-9076-AFBFFA782A1A}" type="pres">
      <dgm:prSet presAssocID="{8DF7487C-4FC1-F44C-9499-A8A5DCD4F82C}" presName="spacer" presStyleCnt="0"/>
      <dgm:spPr/>
    </dgm:pt>
    <dgm:pt modelId="{49743D2A-B91B-3F4D-AAD0-04EFFEFF6F51}" type="pres">
      <dgm:prSet presAssocID="{5D3C9218-992A-6F49-914A-E2C5576F392F}" presName="parentText" presStyleLbl="node1" presStyleIdx="3" presStyleCnt="8">
        <dgm:presLayoutVars>
          <dgm:chMax val="0"/>
          <dgm:bulletEnabled val="1"/>
        </dgm:presLayoutVars>
      </dgm:prSet>
      <dgm:spPr/>
    </dgm:pt>
    <dgm:pt modelId="{598B0D80-089E-0A4E-867F-955119C34EBB}" type="pres">
      <dgm:prSet presAssocID="{1C7D875F-FE1A-8942-9AFA-3EFA60B15D9A}" presName="spacer" presStyleCnt="0"/>
      <dgm:spPr/>
    </dgm:pt>
    <dgm:pt modelId="{87151903-7C7E-9A41-8E7F-C3B95CBECAD5}" type="pres">
      <dgm:prSet presAssocID="{3948CFF3-455F-E74D-9C6D-AED14676889F}" presName="parentText" presStyleLbl="node1" presStyleIdx="4" presStyleCnt="8">
        <dgm:presLayoutVars>
          <dgm:chMax val="0"/>
          <dgm:bulletEnabled val="1"/>
        </dgm:presLayoutVars>
      </dgm:prSet>
      <dgm:spPr/>
    </dgm:pt>
    <dgm:pt modelId="{886D1BFF-3C2A-EB47-9414-6A5CA929DCBE}" type="pres">
      <dgm:prSet presAssocID="{476C4EE0-0B64-5B4C-AE46-3E925E1DF35F}" presName="spacer" presStyleCnt="0"/>
      <dgm:spPr/>
    </dgm:pt>
    <dgm:pt modelId="{7468B7C7-C020-284F-BBE8-AECAB8D3A2D3}" type="pres">
      <dgm:prSet presAssocID="{DB5358A9-1C97-D94C-B595-263D90B16EA6}" presName="parentText" presStyleLbl="node1" presStyleIdx="5" presStyleCnt="8">
        <dgm:presLayoutVars>
          <dgm:chMax val="0"/>
          <dgm:bulletEnabled val="1"/>
        </dgm:presLayoutVars>
      </dgm:prSet>
      <dgm:spPr/>
    </dgm:pt>
    <dgm:pt modelId="{6E8E9295-2383-734A-9BF9-DB8C8F2E60E7}" type="pres">
      <dgm:prSet presAssocID="{AA55EDC4-126F-A540-8E2F-9E87494A0171}" presName="spacer" presStyleCnt="0"/>
      <dgm:spPr/>
    </dgm:pt>
    <dgm:pt modelId="{72A21CFD-2F0C-514A-8EEE-23AAB69E2BFF}" type="pres">
      <dgm:prSet presAssocID="{6CFD4B57-44F3-B547-B615-F94B0C8A319F}" presName="parentText" presStyleLbl="node1" presStyleIdx="6" presStyleCnt="8">
        <dgm:presLayoutVars>
          <dgm:chMax val="0"/>
          <dgm:bulletEnabled val="1"/>
        </dgm:presLayoutVars>
      </dgm:prSet>
      <dgm:spPr/>
    </dgm:pt>
    <dgm:pt modelId="{30458E43-457F-354E-9CF7-A59B7610D06F}" type="pres">
      <dgm:prSet presAssocID="{535C2DC1-07A7-D44E-92DF-C5D33923F6A1}" presName="spacer" presStyleCnt="0"/>
      <dgm:spPr/>
    </dgm:pt>
    <dgm:pt modelId="{9C924378-2A3D-4A49-B67F-F8EEEDE4FB3F}" type="pres">
      <dgm:prSet presAssocID="{EAE0C01E-4750-5447-971F-B7F86B1A9291}" presName="parentText" presStyleLbl="node1" presStyleIdx="7" presStyleCnt="8">
        <dgm:presLayoutVars>
          <dgm:chMax val="0"/>
          <dgm:bulletEnabled val="1"/>
        </dgm:presLayoutVars>
      </dgm:prSet>
      <dgm:spPr/>
    </dgm:pt>
  </dgm:ptLst>
  <dgm:cxnLst>
    <dgm:cxn modelId="{F70D2914-0A31-7C41-A250-BD7EAC70D37B}" srcId="{427D580F-8653-584D-BFA4-95FA293D7966}" destId="{6CFD4B57-44F3-B547-B615-F94B0C8A319F}" srcOrd="6" destOrd="0" parTransId="{AC4A8B75-DB2D-2842-9480-165CFC774B38}" sibTransId="{535C2DC1-07A7-D44E-92DF-C5D33923F6A1}"/>
    <dgm:cxn modelId="{A19D8421-097E-564A-991C-BC6ACD3869C8}" type="presOf" srcId="{3948CFF3-455F-E74D-9C6D-AED14676889F}" destId="{87151903-7C7E-9A41-8E7F-C3B95CBECAD5}" srcOrd="0" destOrd="0" presId="urn:microsoft.com/office/officeart/2005/8/layout/vList2"/>
    <dgm:cxn modelId="{CB3F652A-9F1A-EF44-8787-7EB2C64C82D8}" srcId="{427D580F-8653-584D-BFA4-95FA293D7966}" destId="{5D3C9218-992A-6F49-914A-E2C5576F392F}" srcOrd="3" destOrd="0" parTransId="{050E5031-1E6E-FF47-B84A-8CFB699A3714}" sibTransId="{1C7D875F-FE1A-8942-9AFA-3EFA60B15D9A}"/>
    <dgm:cxn modelId="{83218733-3683-4C4E-9C25-8EB2836E2809}" type="presOf" srcId="{427D580F-8653-584D-BFA4-95FA293D7966}" destId="{BAFDF321-2D5C-764E-92BE-2599C3537647}" srcOrd="0" destOrd="0" presId="urn:microsoft.com/office/officeart/2005/8/layout/vList2"/>
    <dgm:cxn modelId="{7BFA6034-4A72-8844-A8BB-2C900201BECD}" srcId="{427D580F-8653-584D-BFA4-95FA293D7966}" destId="{0BF56F85-BE4E-A747-8DE1-850E1DA294BE}" srcOrd="0" destOrd="0" parTransId="{E210C6E9-53EB-154B-B165-96EA0104F81E}" sibTransId="{D768C64F-5EBE-914F-9B5A-03EACAB3E5CA}"/>
    <dgm:cxn modelId="{76447137-70B6-E743-83CC-C79D853105C6}" type="presOf" srcId="{6CFD4B57-44F3-B547-B615-F94B0C8A319F}" destId="{72A21CFD-2F0C-514A-8EEE-23AAB69E2BFF}" srcOrd="0" destOrd="0" presId="urn:microsoft.com/office/officeart/2005/8/layout/vList2"/>
    <dgm:cxn modelId="{78B1BE4B-740B-574E-B61A-2F30795726CD}" type="presOf" srcId="{5D3C9218-992A-6F49-914A-E2C5576F392F}" destId="{49743D2A-B91B-3F4D-AAD0-04EFFEFF6F51}" srcOrd="0" destOrd="0" presId="urn:microsoft.com/office/officeart/2005/8/layout/vList2"/>
    <dgm:cxn modelId="{9E95774F-F2DD-7541-B9BA-25798451FE5D}" srcId="{427D580F-8653-584D-BFA4-95FA293D7966}" destId="{DB5358A9-1C97-D94C-B595-263D90B16EA6}" srcOrd="5" destOrd="0" parTransId="{2F01D93B-2DF9-1A42-A1E4-388E68984145}" sibTransId="{AA55EDC4-126F-A540-8E2F-9E87494A0171}"/>
    <dgm:cxn modelId="{6319F166-F826-AF4F-9134-B4DCB66259FE}" type="presOf" srcId="{42D390F5-CD62-2247-8C65-32E3101FABA8}" destId="{700A8C47-4279-F241-B263-3949CB6093F9}" srcOrd="0" destOrd="0" presId="urn:microsoft.com/office/officeart/2005/8/layout/vList2"/>
    <dgm:cxn modelId="{5757ED68-2BFD-5442-97E9-A90E375F3768}" type="presOf" srcId="{0BF56F85-BE4E-A747-8DE1-850E1DA294BE}" destId="{2C0A8180-A5C4-BB4B-AE09-CDC1F103D131}" srcOrd="0" destOrd="0" presId="urn:microsoft.com/office/officeart/2005/8/layout/vList2"/>
    <dgm:cxn modelId="{4D32AA6A-9571-744D-84E4-2C21EB89A5A6}" type="presOf" srcId="{EAE0C01E-4750-5447-971F-B7F86B1A9291}" destId="{9C924378-2A3D-4A49-B67F-F8EEEDE4FB3F}" srcOrd="0" destOrd="0" presId="urn:microsoft.com/office/officeart/2005/8/layout/vList2"/>
    <dgm:cxn modelId="{33A5707F-79A8-EB4B-B059-5C90B99A5CAE}" srcId="{427D580F-8653-584D-BFA4-95FA293D7966}" destId="{7ACCCA40-18C7-8E45-9D66-A59FFB7DCD0D}" srcOrd="1" destOrd="0" parTransId="{87E31E09-789D-0140-B4EA-A9D4D0EA5555}" sibTransId="{D9666415-419C-4E4D-8037-51A3E0E0ECC4}"/>
    <dgm:cxn modelId="{9CE6C18C-35AB-CC44-B87D-FD7D01C11813}" srcId="{427D580F-8653-584D-BFA4-95FA293D7966}" destId="{EAE0C01E-4750-5447-971F-B7F86B1A9291}" srcOrd="7" destOrd="0" parTransId="{59A67A8A-3A7D-454C-901E-7472EE646B31}" sibTransId="{49B79A7D-1616-DE4C-B627-23825DE8AF7B}"/>
    <dgm:cxn modelId="{D0773C9A-FEBD-F84D-B871-7C6A7857D4E9}" srcId="{427D580F-8653-584D-BFA4-95FA293D7966}" destId="{42D390F5-CD62-2247-8C65-32E3101FABA8}" srcOrd="2" destOrd="0" parTransId="{8BBB5793-D2AC-AD4A-AB4B-C287AA2FC524}" sibTransId="{8DF7487C-4FC1-F44C-9499-A8A5DCD4F82C}"/>
    <dgm:cxn modelId="{2953CD9A-8A58-244D-8270-1453083AFD98}" srcId="{427D580F-8653-584D-BFA4-95FA293D7966}" destId="{3948CFF3-455F-E74D-9C6D-AED14676889F}" srcOrd="4" destOrd="0" parTransId="{24A10D34-095E-1743-B631-23E88FAB0218}" sibTransId="{476C4EE0-0B64-5B4C-AE46-3E925E1DF35F}"/>
    <dgm:cxn modelId="{A9F03DC1-18BB-C047-B6A1-E0EB6BC2904C}" type="presOf" srcId="{DB5358A9-1C97-D94C-B595-263D90B16EA6}" destId="{7468B7C7-C020-284F-BBE8-AECAB8D3A2D3}" srcOrd="0" destOrd="0" presId="urn:microsoft.com/office/officeart/2005/8/layout/vList2"/>
    <dgm:cxn modelId="{A6C853E5-E7B2-EC49-99BB-4AE2BE55F989}" type="presOf" srcId="{7ACCCA40-18C7-8E45-9D66-A59FFB7DCD0D}" destId="{69B107BE-64B6-6448-9A4B-69B12D3FC59C}" srcOrd="0" destOrd="0" presId="urn:microsoft.com/office/officeart/2005/8/layout/vList2"/>
    <dgm:cxn modelId="{D4EFAF67-47CD-904C-A908-0B9DB5F3A1E0}" type="presParOf" srcId="{BAFDF321-2D5C-764E-92BE-2599C3537647}" destId="{2C0A8180-A5C4-BB4B-AE09-CDC1F103D131}" srcOrd="0" destOrd="0" presId="urn:microsoft.com/office/officeart/2005/8/layout/vList2"/>
    <dgm:cxn modelId="{3D3A4B6A-7A5B-244E-A7F2-E37247122B38}" type="presParOf" srcId="{BAFDF321-2D5C-764E-92BE-2599C3537647}" destId="{7E082D05-5610-014E-AE8E-C86DADA31602}" srcOrd="1" destOrd="0" presId="urn:microsoft.com/office/officeart/2005/8/layout/vList2"/>
    <dgm:cxn modelId="{C4BD8FC3-C461-294F-BD50-1FF88E1A5261}" type="presParOf" srcId="{BAFDF321-2D5C-764E-92BE-2599C3537647}" destId="{69B107BE-64B6-6448-9A4B-69B12D3FC59C}" srcOrd="2" destOrd="0" presId="urn:microsoft.com/office/officeart/2005/8/layout/vList2"/>
    <dgm:cxn modelId="{D7A51C50-B16A-1F47-8C4F-6C4127F8A4CA}" type="presParOf" srcId="{BAFDF321-2D5C-764E-92BE-2599C3537647}" destId="{9782739A-49A6-5944-B279-041DF9572508}" srcOrd="3" destOrd="0" presId="urn:microsoft.com/office/officeart/2005/8/layout/vList2"/>
    <dgm:cxn modelId="{FDA77426-4AD4-5742-9458-D3F80F226CC2}" type="presParOf" srcId="{BAFDF321-2D5C-764E-92BE-2599C3537647}" destId="{700A8C47-4279-F241-B263-3949CB6093F9}" srcOrd="4" destOrd="0" presId="urn:microsoft.com/office/officeart/2005/8/layout/vList2"/>
    <dgm:cxn modelId="{E8E737EB-B59C-EB4F-A409-5490ED160700}" type="presParOf" srcId="{BAFDF321-2D5C-764E-92BE-2599C3537647}" destId="{2002C5B5-0F7C-D749-9076-AFBFFA782A1A}" srcOrd="5" destOrd="0" presId="urn:microsoft.com/office/officeart/2005/8/layout/vList2"/>
    <dgm:cxn modelId="{4D028D11-B48B-7B4C-B41A-6382D1DBF00E}" type="presParOf" srcId="{BAFDF321-2D5C-764E-92BE-2599C3537647}" destId="{49743D2A-B91B-3F4D-AAD0-04EFFEFF6F51}" srcOrd="6" destOrd="0" presId="urn:microsoft.com/office/officeart/2005/8/layout/vList2"/>
    <dgm:cxn modelId="{C5FED2A3-119E-2740-BBC1-67351F565F79}" type="presParOf" srcId="{BAFDF321-2D5C-764E-92BE-2599C3537647}" destId="{598B0D80-089E-0A4E-867F-955119C34EBB}" srcOrd="7" destOrd="0" presId="urn:microsoft.com/office/officeart/2005/8/layout/vList2"/>
    <dgm:cxn modelId="{A9EFCC5A-6119-9E4C-BBD9-6E6C2733AF28}" type="presParOf" srcId="{BAFDF321-2D5C-764E-92BE-2599C3537647}" destId="{87151903-7C7E-9A41-8E7F-C3B95CBECAD5}" srcOrd="8" destOrd="0" presId="urn:microsoft.com/office/officeart/2005/8/layout/vList2"/>
    <dgm:cxn modelId="{3DB3CC74-2286-0D4C-8051-71CA7E8E81A5}" type="presParOf" srcId="{BAFDF321-2D5C-764E-92BE-2599C3537647}" destId="{886D1BFF-3C2A-EB47-9414-6A5CA929DCBE}" srcOrd="9" destOrd="0" presId="urn:microsoft.com/office/officeart/2005/8/layout/vList2"/>
    <dgm:cxn modelId="{1EB10900-0CE3-284D-805B-17106B07BCD2}" type="presParOf" srcId="{BAFDF321-2D5C-764E-92BE-2599C3537647}" destId="{7468B7C7-C020-284F-BBE8-AECAB8D3A2D3}" srcOrd="10" destOrd="0" presId="urn:microsoft.com/office/officeart/2005/8/layout/vList2"/>
    <dgm:cxn modelId="{6AFF99B9-B69A-DC4C-94BF-630435CD170D}" type="presParOf" srcId="{BAFDF321-2D5C-764E-92BE-2599C3537647}" destId="{6E8E9295-2383-734A-9BF9-DB8C8F2E60E7}" srcOrd="11" destOrd="0" presId="urn:microsoft.com/office/officeart/2005/8/layout/vList2"/>
    <dgm:cxn modelId="{E70DC815-B7DA-AA41-9ECC-80AE73FE118A}" type="presParOf" srcId="{BAFDF321-2D5C-764E-92BE-2599C3537647}" destId="{72A21CFD-2F0C-514A-8EEE-23AAB69E2BFF}" srcOrd="12" destOrd="0" presId="urn:microsoft.com/office/officeart/2005/8/layout/vList2"/>
    <dgm:cxn modelId="{8F7EEF35-A024-6C48-9714-4AC0535A166C}" type="presParOf" srcId="{BAFDF321-2D5C-764E-92BE-2599C3537647}" destId="{30458E43-457F-354E-9CF7-A59B7610D06F}" srcOrd="13" destOrd="0" presId="urn:microsoft.com/office/officeart/2005/8/layout/vList2"/>
    <dgm:cxn modelId="{CF5DC6BB-7B2F-384D-865F-DD8F8E7BB3C3}" type="presParOf" srcId="{BAFDF321-2D5C-764E-92BE-2599C3537647}" destId="{9C924378-2A3D-4A49-B67F-F8EEEDE4FB3F}"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E4209A6-61A8-7446-99C3-C05EE8E919FB}" type="doc">
      <dgm:prSet loTypeId="urn:microsoft.com/office/officeart/2005/8/layout/hierarchy1" loCatId="list" qsTypeId="urn:microsoft.com/office/officeart/2005/8/quickstyle/simple1" qsCatId="simple" csTypeId="urn:microsoft.com/office/officeart/2005/8/colors/colorful3" csCatId="colorful"/>
      <dgm:spPr/>
      <dgm:t>
        <a:bodyPr/>
        <a:lstStyle/>
        <a:p>
          <a:endParaRPr lang="tr-TR"/>
        </a:p>
      </dgm:t>
    </dgm:pt>
    <dgm:pt modelId="{70AB69E8-910D-E64E-851D-2ED55BCDB6D5}">
      <dgm:prSet/>
      <dgm:spPr/>
      <dgm:t>
        <a:bodyPr/>
        <a:lstStyle/>
        <a:p>
          <a:r>
            <a:rPr lang="tr-TR"/>
            <a:t>Pragmatik felsefenin eğitime uyarlanmış hali olup bu akımın en belirgin özelliği; </a:t>
          </a:r>
        </a:p>
      </dgm:t>
    </dgm:pt>
    <dgm:pt modelId="{40AC4F7F-01B4-544F-8A13-BA218C96814B}" type="parTrans" cxnId="{A2489C5F-A2D4-0747-B542-6A6E866C39BC}">
      <dgm:prSet/>
      <dgm:spPr/>
      <dgm:t>
        <a:bodyPr/>
        <a:lstStyle/>
        <a:p>
          <a:endParaRPr lang="tr-TR"/>
        </a:p>
      </dgm:t>
    </dgm:pt>
    <dgm:pt modelId="{5FEF4721-26BC-9E40-88A9-722BAB937EA5}" type="sibTrans" cxnId="{A2489C5F-A2D4-0747-B542-6A6E866C39BC}">
      <dgm:prSet/>
      <dgm:spPr/>
      <dgm:t>
        <a:bodyPr/>
        <a:lstStyle/>
        <a:p>
          <a:endParaRPr lang="tr-TR"/>
        </a:p>
      </dgm:t>
    </dgm:pt>
    <dgm:pt modelId="{11A1DEDF-4007-2B49-8E88-82D814A44166}">
      <dgm:prSet/>
      <dgm:spPr/>
      <dgm:t>
        <a:bodyPr/>
        <a:lstStyle/>
        <a:p>
          <a:r>
            <a:rPr lang="tr-TR"/>
            <a:t>geleneksel eğitimin katı disiplin ve biçimselliği temel alan,</a:t>
          </a:r>
        </a:p>
      </dgm:t>
    </dgm:pt>
    <dgm:pt modelId="{7FC83E3E-CDCD-2C42-92B0-C73422289A38}" type="parTrans" cxnId="{F4A517AF-EC57-FB4C-A02A-4006BBD8CACE}">
      <dgm:prSet/>
      <dgm:spPr/>
      <dgm:t>
        <a:bodyPr/>
        <a:lstStyle/>
        <a:p>
          <a:endParaRPr lang="tr-TR"/>
        </a:p>
      </dgm:t>
    </dgm:pt>
    <dgm:pt modelId="{F0ECC3FE-C0B0-9B4B-BB39-09999599AF56}" type="sibTrans" cxnId="{F4A517AF-EC57-FB4C-A02A-4006BBD8CACE}">
      <dgm:prSet/>
      <dgm:spPr/>
      <dgm:t>
        <a:bodyPr/>
        <a:lstStyle/>
        <a:p>
          <a:endParaRPr lang="tr-TR"/>
        </a:p>
      </dgm:t>
    </dgm:pt>
    <dgm:pt modelId="{4811A4C1-9329-4144-9346-02D2FBBA81D1}">
      <dgm:prSet/>
      <dgm:spPr/>
      <dgm:t>
        <a:bodyPr/>
        <a:lstStyle/>
        <a:p>
          <a:r>
            <a:rPr lang="tr-TR"/>
            <a:t>öğretmen merkezli,</a:t>
          </a:r>
        </a:p>
      </dgm:t>
    </dgm:pt>
    <dgm:pt modelId="{463DED8C-55B2-8443-AD48-6AB81EDD3F30}" type="parTrans" cxnId="{56BAC0C9-5F1E-694A-8134-5BAF4509CA67}">
      <dgm:prSet/>
      <dgm:spPr/>
      <dgm:t>
        <a:bodyPr/>
        <a:lstStyle/>
        <a:p>
          <a:endParaRPr lang="tr-TR"/>
        </a:p>
      </dgm:t>
    </dgm:pt>
    <dgm:pt modelId="{8A5F8079-BE9E-F542-BA6E-E96F316F3B3A}" type="sibTrans" cxnId="{56BAC0C9-5F1E-694A-8134-5BAF4509CA67}">
      <dgm:prSet/>
      <dgm:spPr/>
      <dgm:t>
        <a:bodyPr/>
        <a:lstStyle/>
        <a:p>
          <a:endParaRPr lang="tr-TR"/>
        </a:p>
      </dgm:t>
    </dgm:pt>
    <dgm:pt modelId="{37084518-1C42-1549-AC22-C121EFD3644B}">
      <dgm:prSet/>
      <dgm:spPr/>
      <dgm:t>
        <a:bodyPr/>
        <a:lstStyle/>
        <a:p>
          <a:r>
            <a:rPr lang="tr-TR"/>
            <a:t>edilgen insan yetiştirme anlayışına karşı çıkmasıdır.</a:t>
          </a:r>
        </a:p>
      </dgm:t>
    </dgm:pt>
    <dgm:pt modelId="{F9F370F8-8D20-F54E-9959-4D69D6BAB6BA}" type="parTrans" cxnId="{071A5960-3681-E449-A64A-7390B0F25919}">
      <dgm:prSet/>
      <dgm:spPr/>
      <dgm:t>
        <a:bodyPr/>
        <a:lstStyle/>
        <a:p>
          <a:endParaRPr lang="tr-TR"/>
        </a:p>
      </dgm:t>
    </dgm:pt>
    <dgm:pt modelId="{82938651-2DE1-814F-8BC7-86B364400C67}" type="sibTrans" cxnId="{071A5960-3681-E449-A64A-7390B0F25919}">
      <dgm:prSet/>
      <dgm:spPr/>
      <dgm:t>
        <a:bodyPr/>
        <a:lstStyle/>
        <a:p>
          <a:endParaRPr lang="tr-TR"/>
        </a:p>
      </dgm:t>
    </dgm:pt>
    <dgm:pt modelId="{6C4BD853-4A51-424D-BCE3-0F14C90E69DC}" type="pres">
      <dgm:prSet presAssocID="{EE4209A6-61A8-7446-99C3-C05EE8E919FB}" presName="hierChild1" presStyleCnt="0">
        <dgm:presLayoutVars>
          <dgm:chPref val="1"/>
          <dgm:dir/>
          <dgm:animOne val="branch"/>
          <dgm:animLvl val="lvl"/>
          <dgm:resizeHandles/>
        </dgm:presLayoutVars>
      </dgm:prSet>
      <dgm:spPr/>
    </dgm:pt>
    <dgm:pt modelId="{DF8DEDC8-7B44-E74E-94DD-06B7CC9B8144}" type="pres">
      <dgm:prSet presAssocID="{70AB69E8-910D-E64E-851D-2ED55BCDB6D5}" presName="hierRoot1" presStyleCnt="0"/>
      <dgm:spPr/>
    </dgm:pt>
    <dgm:pt modelId="{EC4C553F-E0A3-1B4A-BB5C-EA72E4C05DCE}" type="pres">
      <dgm:prSet presAssocID="{70AB69E8-910D-E64E-851D-2ED55BCDB6D5}" presName="composite" presStyleCnt="0"/>
      <dgm:spPr/>
    </dgm:pt>
    <dgm:pt modelId="{4520539A-E711-B548-9382-8971FE59E1C5}" type="pres">
      <dgm:prSet presAssocID="{70AB69E8-910D-E64E-851D-2ED55BCDB6D5}" presName="background" presStyleLbl="node0" presStyleIdx="0" presStyleCnt="1"/>
      <dgm:spPr/>
    </dgm:pt>
    <dgm:pt modelId="{68D553BF-F8B9-764C-A93A-8366C4C707DE}" type="pres">
      <dgm:prSet presAssocID="{70AB69E8-910D-E64E-851D-2ED55BCDB6D5}" presName="text" presStyleLbl="fgAcc0" presStyleIdx="0" presStyleCnt="1">
        <dgm:presLayoutVars>
          <dgm:chPref val="3"/>
        </dgm:presLayoutVars>
      </dgm:prSet>
      <dgm:spPr/>
    </dgm:pt>
    <dgm:pt modelId="{C7385ED7-9C46-9D44-826B-80DBA4AFEA0A}" type="pres">
      <dgm:prSet presAssocID="{70AB69E8-910D-E64E-851D-2ED55BCDB6D5}" presName="hierChild2" presStyleCnt="0"/>
      <dgm:spPr/>
    </dgm:pt>
    <dgm:pt modelId="{38099BBC-8083-8C44-B926-1DDB8C36DC89}" type="pres">
      <dgm:prSet presAssocID="{7FC83E3E-CDCD-2C42-92B0-C73422289A38}" presName="Name10" presStyleLbl="parChTrans1D2" presStyleIdx="0" presStyleCnt="3"/>
      <dgm:spPr/>
    </dgm:pt>
    <dgm:pt modelId="{97F88C15-77DD-B74E-9880-DFD48291B393}" type="pres">
      <dgm:prSet presAssocID="{11A1DEDF-4007-2B49-8E88-82D814A44166}" presName="hierRoot2" presStyleCnt="0"/>
      <dgm:spPr/>
    </dgm:pt>
    <dgm:pt modelId="{5AE8F9E3-2165-8440-AA37-EF8C4162008C}" type="pres">
      <dgm:prSet presAssocID="{11A1DEDF-4007-2B49-8E88-82D814A44166}" presName="composite2" presStyleCnt="0"/>
      <dgm:spPr/>
    </dgm:pt>
    <dgm:pt modelId="{85D0E06D-7B7B-8841-A33F-C0C58E62150F}" type="pres">
      <dgm:prSet presAssocID="{11A1DEDF-4007-2B49-8E88-82D814A44166}" presName="background2" presStyleLbl="node2" presStyleIdx="0" presStyleCnt="3"/>
      <dgm:spPr/>
    </dgm:pt>
    <dgm:pt modelId="{B092E111-8684-3242-90FA-70F05F4F1B12}" type="pres">
      <dgm:prSet presAssocID="{11A1DEDF-4007-2B49-8E88-82D814A44166}" presName="text2" presStyleLbl="fgAcc2" presStyleIdx="0" presStyleCnt="3">
        <dgm:presLayoutVars>
          <dgm:chPref val="3"/>
        </dgm:presLayoutVars>
      </dgm:prSet>
      <dgm:spPr/>
    </dgm:pt>
    <dgm:pt modelId="{D5C8FD4F-193E-C348-B96F-D7872F0C8DC2}" type="pres">
      <dgm:prSet presAssocID="{11A1DEDF-4007-2B49-8E88-82D814A44166}" presName="hierChild3" presStyleCnt="0"/>
      <dgm:spPr/>
    </dgm:pt>
    <dgm:pt modelId="{45FB3151-C478-CC4D-9510-8838B685A398}" type="pres">
      <dgm:prSet presAssocID="{463DED8C-55B2-8443-AD48-6AB81EDD3F30}" presName="Name10" presStyleLbl="parChTrans1D2" presStyleIdx="1" presStyleCnt="3"/>
      <dgm:spPr/>
    </dgm:pt>
    <dgm:pt modelId="{468F96FA-8522-A849-913B-E8E972D0E329}" type="pres">
      <dgm:prSet presAssocID="{4811A4C1-9329-4144-9346-02D2FBBA81D1}" presName="hierRoot2" presStyleCnt="0"/>
      <dgm:spPr/>
    </dgm:pt>
    <dgm:pt modelId="{B91B73F5-6837-6D41-AF7D-E1C11CED891C}" type="pres">
      <dgm:prSet presAssocID="{4811A4C1-9329-4144-9346-02D2FBBA81D1}" presName="composite2" presStyleCnt="0"/>
      <dgm:spPr/>
    </dgm:pt>
    <dgm:pt modelId="{8E611FFD-E364-BC4B-9F9C-5C8980151187}" type="pres">
      <dgm:prSet presAssocID="{4811A4C1-9329-4144-9346-02D2FBBA81D1}" presName="background2" presStyleLbl="node2" presStyleIdx="1" presStyleCnt="3"/>
      <dgm:spPr/>
    </dgm:pt>
    <dgm:pt modelId="{B8E3CA3A-E33D-A84E-BB3B-AF375C6300A0}" type="pres">
      <dgm:prSet presAssocID="{4811A4C1-9329-4144-9346-02D2FBBA81D1}" presName="text2" presStyleLbl="fgAcc2" presStyleIdx="1" presStyleCnt="3">
        <dgm:presLayoutVars>
          <dgm:chPref val="3"/>
        </dgm:presLayoutVars>
      </dgm:prSet>
      <dgm:spPr/>
    </dgm:pt>
    <dgm:pt modelId="{913B4B23-633D-834F-AB38-BBBACEFBB9DE}" type="pres">
      <dgm:prSet presAssocID="{4811A4C1-9329-4144-9346-02D2FBBA81D1}" presName="hierChild3" presStyleCnt="0"/>
      <dgm:spPr/>
    </dgm:pt>
    <dgm:pt modelId="{3D63AAFE-6F6A-614A-8E86-67F27683B504}" type="pres">
      <dgm:prSet presAssocID="{F9F370F8-8D20-F54E-9959-4D69D6BAB6BA}" presName="Name10" presStyleLbl="parChTrans1D2" presStyleIdx="2" presStyleCnt="3"/>
      <dgm:spPr/>
    </dgm:pt>
    <dgm:pt modelId="{A6D1BA2A-F574-184C-BA5F-EFBDFD4213B9}" type="pres">
      <dgm:prSet presAssocID="{37084518-1C42-1549-AC22-C121EFD3644B}" presName="hierRoot2" presStyleCnt="0"/>
      <dgm:spPr/>
    </dgm:pt>
    <dgm:pt modelId="{DD2783EF-26EA-F442-99F5-296A83DC702E}" type="pres">
      <dgm:prSet presAssocID="{37084518-1C42-1549-AC22-C121EFD3644B}" presName="composite2" presStyleCnt="0"/>
      <dgm:spPr/>
    </dgm:pt>
    <dgm:pt modelId="{5473DD70-E895-2A43-AEEF-9589A8447BFD}" type="pres">
      <dgm:prSet presAssocID="{37084518-1C42-1549-AC22-C121EFD3644B}" presName="background2" presStyleLbl="node2" presStyleIdx="2" presStyleCnt="3"/>
      <dgm:spPr/>
    </dgm:pt>
    <dgm:pt modelId="{CBE28FEF-D7B9-EE41-98EB-4148FC3EA34B}" type="pres">
      <dgm:prSet presAssocID="{37084518-1C42-1549-AC22-C121EFD3644B}" presName="text2" presStyleLbl="fgAcc2" presStyleIdx="2" presStyleCnt="3">
        <dgm:presLayoutVars>
          <dgm:chPref val="3"/>
        </dgm:presLayoutVars>
      </dgm:prSet>
      <dgm:spPr/>
    </dgm:pt>
    <dgm:pt modelId="{826BD812-8D5D-874D-A0EF-3C5D9F976DBE}" type="pres">
      <dgm:prSet presAssocID="{37084518-1C42-1549-AC22-C121EFD3644B}" presName="hierChild3" presStyleCnt="0"/>
      <dgm:spPr/>
    </dgm:pt>
  </dgm:ptLst>
  <dgm:cxnLst>
    <dgm:cxn modelId="{48AD8D34-C0E9-9447-8367-F8498867705C}" type="presOf" srcId="{EE4209A6-61A8-7446-99C3-C05EE8E919FB}" destId="{6C4BD853-4A51-424D-BCE3-0F14C90E69DC}" srcOrd="0" destOrd="0" presId="urn:microsoft.com/office/officeart/2005/8/layout/hierarchy1"/>
    <dgm:cxn modelId="{EFFA603F-340E-A540-99F9-C9290842613C}" type="presOf" srcId="{463DED8C-55B2-8443-AD48-6AB81EDD3F30}" destId="{45FB3151-C478-CC4D-9510-8838B685A398}" srcOrd="0" destOrd="0" presId="urn:microsoft.com/office/officeart/2005/8/layout/hierarchy1"/>
    <dgm:cxn modelId="{F14F6654-DAB6-6544-95AB-86BA91B0A9E0}" type="presOf" srcId="{37084518-1C42-1549-AC22-C121EFD3644B}" destId="{CBE28FEF-D7B9-EE41-98EB-4148FC3EA34B}" srcOrd="0" destOrd="0" presId="urn:microsoft.com/office/officeart/2005/8/layout/hierarchy1"/>
    <dgm:cxn modelId="{A2489C5F-A2D4-0747-B542-6A6E866C39BC}" srcId="{EE4209A6-61A8-7446-99C3-C05EE8E919FB}" destId="{70AB69E8-910D-E64E-851D-2ED55BCDB6D5}" srcOrd="0" destOrd="0" parTransId="{40AC4F7F-01B4-544F-8A13-BA218C96814B}" sibTransId="{5FEF4721-26BC-9E40-88A9-722BAB937EA5}"/>
    <dgm:cxn modelId="{071A5960-3681-E449-A64A-7390B0F25919}" srcId="{70AB69E8-910D-E64E-851D-2ED55BCDB6D5}" destId="{37084518-1C42-1549-AC22-C121EFD3644B}" srcOrd="2" destOrd="0" parTransId="{F9F370F8-8D20-F54E-9959-4D69D6BAB6BA}" sibTransId="{82938651-2DE1-814F-8BC7-86B364400C67}"/>
    <dgm:cxn modelId="{37E7ED60-C4BD-924E-A966-16132CEFD61C}" type="presOf" srcId="{11A1DEDF-4007-2B49-8E88-82D814A44166}" destId="{B092E111-8684-3242-90FA-70F05F4F1B12}" srcOrd="0" destOrd="0" presId="urn:microsoft.com/office/officeart/2005/8/layout/hierarchy1"/>
    <dgm:cxn modelId="{66C193AB-7E0B-DB45-8BEE-7AEB74578330}" type="presOf" srcId="{F9F370F8-8D20-F54E-9959-4D69D6BAB6BA}" destId="{3D63AAFE-6F6A-614A-8E86-67F27683B504}" srcOrd="0" destOrd="0" presId="urn:microsoft.com/office/officeart/2005/8/layout/hierarchy1"/>
    <dgm:cxn modelId="{F4A517AF-EC57-FB4C-A02A-4006BBD8CACE}" srcId="{70AB69E8-910D-E64E-851D-2ED55BCDB6D5}" destId="{11A1DEDF-4007-2B49-8E88-82D814A44166}" srcOrd="0" destOrd="0" parTransId="{7FC83E3E-CDCD-2C42-92B0-C73422289A38}" sibTransId="{F0ECC3FE-C0B0-9B4B-BB39-09999599AF56}"/>
    <dgm:cxn modelId="{A34FB0B8-2D3B-7147-8345-AB954D05A658}" type="presOf" srcId="{7FC83E3E-CDCD-2C42-92B0-C73422289A38}" destId="{38099BBC-8083-8C44-B926-1DDB8C36DC89}" srcOrd="0" destOrd="0" presId="urn:microsoft.com/office/officeart/2005/8/layout/hierarchy1"/>
    <dgm:cxn modelId="{56BAC0C9-5F1E-694A-8134-5BAF4509CA67}" srcId="{70AB69E8-910D-E64E-851D-2ED55BCDB6D5}" destId="{4811A4C1-9329-4144-9346-02D2FBBA81D1}" srcOrd="1" destOrd="0" parTransId="{463DED8C-55B2-8443-AD48-6AB81EDD3F30}" sibTransId="{8A5F8079-BE9E-F542-BA6E-E96F316F3B3A}"/>
    <dgm:cxn modelId="{5BABBECC-02CE-A148-8C3C-C74FC62B9315}" type="presOf" srcId="{4811A4C1-9329-4144-9346-02D2FBBA81D1}" destId="{B8E3CA3A-E33D-A84E-BB3B-AF375C6300A0}" srcOrd="0" destOrd="0" presId="urn:microsoft.com/office/officeart/2005/8/layout/hierarchy1"/>
    <dgm:cxn modelId="{7F6516E7-576A-5341-AF66-397071E17F27}" type="presOf" srcId="{70AB69E8-910D-E64E-851D-2ED55BCDB6D5}" destId="{68D553BF-F8B9-764C-A93A-8366C4C707DE}" srcOrd="0" destOrd="0" presId="urn:microsoft.com/office/officeart/2005/8/layout/hierarchy1"/>
    <dgm:cxn modelId="{5BDFC246-A3D3-284B-9283-BD4850B6B24B}" type="presParOf" srcId="{6C4BD853-4A51-424D-BCE3-0F14C90E69DC}" destId="{DF8DEDC8-7B44-E74E-94DD-06B7CC9B8144}" srcOrd="0" destOrd="0" presId="urn:microsoft.com/office/officeart/2005/8/layout/hierarchy1"/>
    <dgm:cxn modelId="{964B4146-2EA7-3540-A804-7A4F9D7C9540}" type="presParOf" srcId="{DF8DEDC8-7B44-E74E-94DD-06B7CC9B8144}" destId="{EC4C553F-E0A3-1B4A-BB5C-EA72E4C05DCE}" srcOrd="0" destOrd="0" presId="urn:microsoft.com/office/officeart/2005/8/layout/hierarchy1"/>
    <dgm:cxn modelId="{610D0F73-D998-6F4B-A5E8-77B7E6FB1C6B}" type="presParOf" srcId="{EC4C553F-E0A3-1B4A-BB5C-EA72E4C05DCE}" destId="{4520539A-E711-B548-9382-8971FE59E1C5}" srcOrd="0" destOrd="0" presId="urn:microsoft.com/office/officeart/2005/8/layout/hierarchy1"/>
    <dgm:cxn modelId="{ABC7732D-202B-474C-A885-28C24FEF9707}" type="presParOf" srcId="{EC4C553F-E0A3-1B4A-BB5C-EA72E4C05DCE}" destId="{68D553BF-F8B9-764C-A93A-8366C4C707DE}" srcOrd="1" destOrd="0" presId="urn:microsoft.com/office/officeart/2005/8/layout/hierarchy1"/>
    <dgm:cxn modelId="{0AF2246C-34B9-2345-A97E-7B573345BC51}" type="presParOf" srcId="{DF8DEDC8-7B44-E74E-94DD-06B7CC9B8144}" destId="{C7385ED7-9C46-9D44-826B-80DBA4AFEA0A}" srcOrd="1" destOrd="0" presId="urn:microsoft.com/office/officeart/2005/8/layout/hierarchy1"/>
    <dgm:cxn modelId="{15536EC6-3DE9-E846-A341-F5E08B6825F2}" type="presParOf" srcId="{C7385ED7-9C46-9D44-826B-80DBA4AFEA0A}" destId="{38099BBC-8083-8C44-B926-1DDB8C36DC89}" srcOrd="0" destOrd="0" presId="urn:microsoft.com/office/officeart/2005/8/layout/hierarchy1"/>
    <dgm:cxn modelId="{21BD2DBC-55A9-6947-BA0A-27B44E450668}" type="presParOf" srcId="{C7385ED7-9C46-9D44-826B-80DBA4AFEA0A}" destId="{97F88C15-77DD-B74E-9880-DFD48291B393}" srcOrd="1" destOrd="0" presId="urn:microsoft.com/office/officeart/2005/8/layout/hierarchy1"/>
    <dgm:cxn modelId="{B2EEB143-5626-4A4A-BE96-B15685CD1DDF}" type="presParOf" srcId="{97F88C15-77DD-B74E-9880-DFD48291B393}" destId="{5AE8F9E3-2165-8440-AA37-EF8C4162008C}" srcOrd="0" destOrd="0" presId="urn:microsoft.com/office/officeart/2005/8/layout/hierarchy1"/>
    <dgm:cxn modelId="{05781D7D-B574-0E4A-95E7-D53BAB13D519}" type="presParOf" srcId="{5AE8F9E3-2165-8440-AA37-EF8C4162008C}" destId="{85D0E06D-7B7B-8841-A33F-C0C58E62150F}" srcOrd="0" destOrd="0" presId="urn:microsoft.com/office/officeart/2005/8/layout/hierarchy1"/>
    <dgm:cxn modelId="{F9509F39-FB7D-964B-B8AE-DE4863DCC988}" type="presParOf" srcId="{5AE8F9E3-2165-8440-AA37-EF8C4162008C}" destId="{B092E111-8684-3242-90FA-70F05F4F1B12}" srcOrd="1" destOrd="0" presId="urn:microsoft.com/office/officeart/2005/8/layout/hierarchy1"/>
    <dgm:cxn modelId="{C4C78164-9BD0-9647-B953-927608D72C80}" type="presParOf" srcId="{97F88C15-77DD-B74E-9880-DFD48291B393}" destId="{D5C8FD4F-193E-C348-B96F-D7872F0C8DC2}" srcOrd="1" destOrd="0" presId="urn:microsoft.com/office/officeart/2005/8/layout/hierarchy1"/>
    <dgm:cxn modelId="{8B4CCB92-3709-4549-9A32-DB7045352FC0}" type="presParOf" srcId="{C7385ED7-9C46-9D44-826B-80DBA4AFEA0A}" destId="{45FB3151-C478-CC4D-9510-8838B685A398}" srcOrd="2" destOrd="0" presId="urn:microsoft.com/office/officeart/2005/8/layout/hierarchy1"/>
    <dgm:cxn modelId="{460B11D9-98DE-5F4C-95A4-7F41A21FE87A}" type="presParOf" srcId="{C7385ED7-9C46-9D44-826B-80DBA4AFEA0A}" destId="{468F96FA-8522-A849-913B-E8E972D0E329}" srcOrd="3" destOrd="0" presId="urn:microsoft.com/office/officeart/2005/8/layout/hierarchy1"/>
    <dgm:cxn modelId="{A008265B-C198-2040-8552-E99B0E775A6C}" type="presParOf" srcId="{468F96FA-8522-A849-913B-E8E972D0E329}" destId="{B91B73F5-6837-6D41-AF7D-E1C11CED891C}" srcOrd="0" destOrd="0" presId="urn:microsoft.com/office/officeart/2005/8/layout/hierarchy1"/>
    <dgm:cxn modelId="{7A464482-EA9C-5D46-99C1-908FFEB98E04}" type="presParOf" srcId="{B91B73F5-6837-6D41-AF7D-E1C11CED891C}" destId="{8E611FFD-E364-BC4B-9F9C-5C8980151187}" srcOrd="0" destOrd="0" presId="urn:microsoft.com/office/officeart/2005/8/layout/hierarchy1"/>
    <dgm:cxn modelId="{17321E51-4809-1943-A21F-B01F136641D5}" type="presParOf" srcId="{B91B73F5-6837-6D41-AF7D-E1C11CED891C}" destId="{B8E3CA3A-E33D-A84E-BB3B-AF375C6300A0}" srcOrd="1" destOrd="0" presId="urn:microsoft.com/office/officeart/2005/8/layout/hierarchy1"/>
    <dgm:cxn modelId="{2F63BB30-8A96-8B40-8FE2-5DD116C7CE18}" type="presParOf" srcId="{468F96FA-8522-A849-913B-E8E972D0E329}" destId="{913B4B23-633D-834F-AB38-BBBACEFBB9DE}" srcOrd="1" destOrd="0" presId="urn:microsoft.com/office/officeart/2005/8/layout/hierarchy1"/>
    <dgm:cxn modelId="{DF1157D3-9F56-8D45-B78F-0E62B5B2E609}" type="presParOf" srcId="{C7385ED7-9C46-9D44-826B-80DBA4AFEA0A}" destId="{3D63AAFE-6F6A-614A-8E86-67F27683B504}" srcOrd="4" destOrd="0" presId="urn:microsoft.com/office/officeart/2005/8/layout/hierarchy1"/>
    <dgm:cxn modelId="{9CC25477-5526-E248-878C-620411DF0CA5}" type="presParOf" srcId="{C7385ED7-9C46-9D44-826B-80DBA4AFEA0A}" destId="{A6D1BA2A-F574-184C-BA5F-EFBDFD4213B9}" srcOrd="5" destOrd="0" presId="urn:microsoft.com/office/officeart/2005/8/layout/hierarchy1"/>
    <dgm:cxn modelId="{90D1A203-88F7-4C4C-801C-D52B97CF2E54}" type="presParOf" srcId="{A6D1BA2A-F574-184C-BA5F-EFBDFD4213B9}" destId="{DD2783EF-26EA-F442-99F5-296A83DC702E}" srcOrd="0" destOrd="0" presId="urn:microsoft.com/office/officeart/2005/8/layout/hierarchy1"/>
    <dgm:cxn modelId="{806FC42A-A4AC-5B42-8434-A342F2D13B8D}" type="presParOf" srcId="{DD2783EF-26EA-F442-99F5-296A83DC702E}" destId="{5473DD70-E895-2A43-AEEF-9589A8447BFD}" srcOrd="0" destOrd="0" presId="urn:microsoft.com/office/officeart/2005/8/layout/hierarchy1"/>
    <dgm:cxn modelId="{7C27F04D-02E6-0D4B-AB3B-C9B6977147F4}" type="presParOf" srcId="{DD2783EF-26EA-F442-99F5-296A83DC702E}" destId="{CBE28FEF-D7B9-EE41-98EB-4148FC3EA34B}" srcOrd="1" destOrd="0" presId="urn:microsoft.com/office/officeart/2005/8/layout/hierarchy1"/>
    <dgm:cxn modelId="{A87E9058-B827-1446-A75D-4A7FBF3DB3A2}" type="presParOf" srcId="{A6D1BA2A-F574-184C-BA5F-EFBDFD4213B9}" destId="{826BD812-8D5D-874D-A0EF-3C5D9F976DB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CFDAD05-CE84-8B47-A5D0-07124073643D}"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tr-TR"/>
        </a:p>
      </dgm:t>
    </dgm:pt>
    <dgm:pt modelId="{AF90010A-FA9B-4D40-BADF-90FD55FF9203}">
      <dgm:prSet/>
      <dgm:spPr/>
      <dgm:t>
        <a:bodyPr/>
        <a:lstStyle/>
        <a:p>
          <a:r>
            <a:rPr lang="tr-TR"/>
            <a:t>Gerçek ve ahlaki değerler, göreceli olup sürekli değişme özelliğine sahiptir. Değişmez iyilik, doğruluk, güzellik yoktur. İyinin ölçüsü, topluma yararlı olmasıdır. </a:t>
          </a:r>
        </a:p>
      </dgm:t>
    </dgm:pt>
    <dgm:pt modelId="{7AFC6F5E-06B9-CB4F-8B06-2827BD85BD7D}" type="parTrans" cxnId="{68DABD22-A0AE-964F-AD92-4975E7A03818}">
      <dgm:prSet/>
      <dgm:spPr/>
      <dgm:t>
        <a:bodyPr/>
        <a:lstStyle/>
        <a:p>
          <a:endParaRPr lang="tr-TR"/>
        </a:p>
      </dgm:t>
    </dgm:pt>
    <dgm:pt modelId="{554697A8-5F8B-A143-A08C-487037CED444}" type="sibTrans" cxnId="{68DABD22-A0AE-964F-AD92-4975E7A03818}">
      <dgm:prSet/>
      <dgm:spPr/>
      <dgm:t>
        <a:bodyPr/>
        <a:lstStyle/>
        <a:p>
          <a:endParaRPr lang="tr-TR"/>
        </a:p>
      </dgm:t>
    </dgm:pt>
    <dgm:pt modelId="{6FDCAD87-9E85-DE42-A6D2-9A40747D5ED6}">
      <dgm:prSet/>
      <dgm:spPr/>
      <dgm:t>
        <a:bodyPr/>
        <a:lstStyle/>
        <a:p>
          <a:r>
            <a:rPr lang="tr-TR"/>
            <a:t>Okul çocuğu yaşama hazırlama yeri değil, yaşamın kendisi olup eğitimin esası, öğrencinin doğal gelişimini sağlamaktır. </a:t>
          </a:r>
        </a:p>
      </dgm:t>
    </dgm:pt>
    <dgm:pt modelId="{9F259C06-3382-3644-AC0C-592E5B691E32}" type="parTrans" cxnId="{252AF0CB-055E-FA42-8B65-F1F1232F52B5}">
      <dgm:prSet/>
      <dgm:spPr/>
      <dgm:t>
        <a:bodyPr/>
        <a:lstStyle/>
        <a:p>
          <a:endParaRPr lang="tr-TR"/>
        </a:p>
      </dgm:t>
    </dgm:pt>
    <dgm:pt modelId="{20031420-C2BA-9F4F-AFA3-1631049FEF42}" type="sibTrans" cxnId="{252AF0CB-055E-FA42-8B65-F1F1232F52B5}">
      <dgm:prSet/>
      <dgm:spPr/>
      <dgm:t>
        <a:bodyPr/>
        <a:lstStyle/>
        <a:p>
          <a:endParaRPr lang="tr-TR"/>
        </a:p>
      </dgm:t>
    </dgm:pt>
    <dgm:pt modelId="{0EEBFB8F-3F43-DA4B-A26B-4CB1B4E19A5C}">
      <dgm:prSet/>
      <dgm:spPr/>
      <dgm:t>
        <a:bodyPr/>
        <a:lstStyle/>
        <a:p>
          <a:r>
            <a:rPr lang="tr-TR"/>
            <a:t>Eğitim çocuğun bireysel ihtiyaçlarına göre düzenlenmelidir. </a:t>
          </a:r>
        </a:p>
      </dgm:t>
    </dgm:pt>
    <dgm:pt modelId="{44DFAA9D-5037-BF43-ADC9-AE41E6EF85AD}" type="parTrans" cxnId="{1E7D5090-03A6-234E-9390-27C31653C15F}">
      <dgm:prSet/>
      <dgm:spPr/>
      <dgm:t>
        <a:bodyPr/>
        <a:lstStyle/>
        <a:p>
          <a:endParaRPr lang="tr-TR"/>
        </a:p>
      </dgm:t>
    </dgm:pt>
    <dgm:pt modelId="{677C8001-8D77-BE4E-BDA5-77137E727D57}" type="sibTrans" cxnId="{1E7D5090-03A6-234E-9390-27C31653C15F}">
      <dgm:prSet/>
      <dgm:spPr/>
      <dgm:t>
        <a:bodyPr/>
        <a:lstStyle/>
        <a:p>
          <a:endParaRPr lang="tr-TR"/>
        </a:p>
      </dgm:t>
    </dgm:pt>
    <dgm:pt modelId="{1C539B77-AD43-964C-9E54-0D8CC0CCAC2E}">
      <dgm:prSet/>
      <dgm:spPr/>
      <dgm:t>
        <a:bodyPr/>
        <a:lstStyle/>
        <a:p>
          <a:r>
            <a:rPr lang="tr-TR" dirty="0"/>
            <a:t>Eğitimin içeriği, değişen bilgi ve çevreye göre sürekli gözden geçirilmeli, güncelleştirilmelidir. </a:t>
          </a:r>
        </a:p>
      </dgm:t>
    </dgm:pt>
    <dgm:pt modelId="{EF8572FC-1DC3-4F43-8719-9655174C97C2}" type="parTrans" cxnId="{CB8140C8-8C47-D043-985A-86B7CA5DE488}">
      <dgm:prSet/>
      <dgm:spPr/>
      <dgm:t>
        <a:bodyPr/>
        <a:lstStyle/>
        <a:p>
          <a:endParaRPr lang="tr-TR"/>
        </a:p>
      </dgm:t>
    </dgm:pt>
    <dgm:pt modelId="{BE3294D1-0589-884B-B264-C00BC5526A48}" type="sibTrans" cxnId="{CB8140C8-8C47-D043-985A-86B7CA5DE488}">
      <dgm:prSet/>
      <dgm:spPr/>
      <dgm:t>
        <a:bodyPr/>
        <a:lstStyle/>
        <a:p>
          <a:endParaRPr lang="tr-TR"/>
        </a:p>
      </dgm:t>
    </dgm:pt>
    <dgm:pt modelId="{07FC5705-CE6C-A44C-BAB8-6D8FC553D8F5}">
      <dgm:prSet/>
      <dgm:spPr/>
      <dgm:t>
        <a:bodyPr/>
        <a:lstStyle/>
        <a:p>
          <a:r>
            <a:rPr lang="tr-TR"/>
            <a:t>Bilgi kullanmak için olup öğrencilere öğretilecek bilgilerin, bir işe yaraması, yararlı olması gerekir.</a:t>
          </a:r>
        </a:p>
      </dgm:t>
    </dgm:pt>
    <dgm:pt modelId="{8BF1651C-3303-4144-9511-D28271779B4E}" type="parTrans" cxnId="{1756B88B-E3A3-6E4E-A9AC-09D79137693E}">
      <dgm:prSet/>
      <dgm:spPr/>
      <dgm:t>
        <a:bodyPr/>
        <a:lstStyle/>
        <a:p>
          <a:endParaRPr lang="tr-TR"/>
        </a:p>
      </dgm:t>
    </dgm:pt>
    <dgm:pt modelId="{4547669D-8314-9B4C-AFE8-98154AD765B2}" type="sibTrans" cxnId="{1756B88B-E3A3-6E4E-A9AC-09D79137693E}">
      <dgm:prSet/>
      <dgm:spPr/>
      <dgm:t>
        <a:bodyPr/>
        <a:lstStyle/>
        <a:p>
          <a:endParaRPr lang="tr-TR"/>
        </a:p>
      </dgm:t>
    </dgm:pt>
    <dgm:pt modelId="{CB32847F-6AF2-9E48-919F-AFA0BA660CBA}">
      <dgm:prSet/>
      <dgm:spPr/>
      <dgm:t>
        <a:bodyPr/>
        <a:lstStyle/>
        <a:p>
          <a:r>
            <a:rPr lang="tr-TR"/>
            <a:t>Eğitimde öğrencilerin öğrenmeye aktif olarak katılmaları, problem çözerek ve projeler geliştirerek öğrenmeleri sağlanmalıdır. </a:t>
          </a:r>
        </a:p>
      </dgm:t>
    </dgm:pt>
    <dgm:pt modelId="{76092E6D-C179-774F-B4C2-D8F6435916A6}" type="parTrans" cxnId="{7160A35C-4BA5-FC48-8D29-81DB3D9D19FE}">
      <dgm:prSet/>
      <dgm:spPr/>
      <dgm:t>
        <a:bodyPr/>
        <a:lstStyle/>
        <a:p>
          <a:endParaRPr lang="tr-TR"/>
        </a:p>
      </dgm:t>
    </dgm:pt>
    <dgm:pt modelId="{DBB2CDAD-D785-9F4A-BC9B-94829509A176}" type="sibTrans" cxnId="{7160A35C-4BA5-FC48-8D29-81DB3D9D19FE}">
      <dgm:prSet/>
      <dgm:spPr/>
      <dgm:t>
        <a:bodyPr/>
        <a:lstStyle/>
        <a:p>
          <a:endParaRPr lang="tr-TR"/>
        </a:p>
      </dgm:t>
    </dgm:pt>
    <dgm:pt modelId="{DA353988-BBE9-1042-8F30-7662004E91F5}">
      <dgm:prSet/>
      <dgm:spPr/>
      <dgm:t>
        <a:bodyPr/>
        <a:lstStyle/>
        <a:p>
          <a:r>
            <a:rPr lang="tr-TR"/>
            <a:t>Öğretmenin görevi, öğrenciyi yönlendirmek değil; yol göstermek, kendi gelişimlerini planlamalarına rehberlik yapmaktır. </a:t>
          </a:r>
        </a:p>
      </dgm:t>
    </dgm:pt>
    <dgm:pt modelId="{3F49D86A-3FAC-A04C-AAEB-807085D5E587}" type="parTrans" cxnId="{798B5B60-CA53-1742-9429-E92A655A02B9}">
      <dgm:prSet/>
      <dgm:spPr/>
      <dgm:t>
        <a:bodyPr/>
        <a:lstStyle/>
        <a:p>
          <a:endParaRPr lang="tr-TR"/>
        </a:p>
      </dgm:t>
    </dgm:pt>
    <dgm:pt modelId="{9C30B051-164F-3A48-A56C-52864C0C9B9D}" type="sibTrans" cxnId="{798B5B60-CA53-1742-9429-E92A655A02B9}">
      <dgm:prSet/>
      <dgm:spPr/>
      <dgm:t>
        <a:bodyPr/>
        <a:lstStyle/>
        <a:p>
          <a:endParaRPr lang="tr-TR"/>
        </a:p>
      </dgm:t>
    </dgm:pt>
    <dgm:pt modelId="{B2834863-E108-0143-AF6C-2E3E4442A83B}">
      <dgm:prSet/>
      <dgm:spPr/>
      <dgm:t>
        <a:bodyPr/>
        <a:lstStyle/>
        <a:p>
          <a:r>
            <a:rPr lang="tr-TR"/>
            <a:t>Programın merkezinde sosyal bilimler ve deneysel bilimler yer almalı, eğitimde eleştirel düşünceye önem verilmelidir. </a:t>
          </a:r>
        </a:p>
      </dgm:t>
    </dgm:pt>
    <dgm:pt modelId="{6EF4A03F-FE66-B744-B355-5CEDB3C5D531}" type="parTrans" cxnId="{174F4AE0-0152-454F-930C-9629BEAD8DE5}">
      <dgm:prSet/>
      <dgm:spPr/>
      <dgm:t>
        <a:bodyPr/>
        <a:lstStyle/>
        <a:p>
          <a:endParaRPr lang="tr-TR"/>
        </a:p>
      </dgm:t>
    </dgm:pt>
    <dgm:pt modelId="{8A299E1B-AFC1-2640-8C6D-D2C99D3C48E0}" type="sibTrans" cxnId="{174F4AE0-0152-454F-930C-9629BEAD8DE5}">
      <dgm:prSet/>
      <dgm:spPr/>
      <dgm:t>
        <a:bodyPr/>
        <a:lstStyle/>
        <a:p>
          <a:endParaRPr lang="tr-TR"/>
        </a:p>
      </dgm:t>
    </dgm:pt>
    <dgm:pt modelId="{50EC0AC8-83C4-FA4A-92AB-7C2EC8FCC13F}">
      <dgm:prSet/>
      <dgm:spPr/>
      <dgm:t>
        <a:bodyPr/>
        <a:lstStyle/>
        <a:p>
          <a:r>
            <a:rPr lang="tr-TR"/>
            <a:t>Okulda bireysel yarışmadan çok yardımlaşma, paylaşma ve işbirliğine önem verilmeli, demokratik bir ortamda takım ruhu oluşturulmalıdır. </a:t>
          </a:r>
        </a:p>
      </dgm:t>
    </dgm:pt>
    <dgm:pt modelId="{FE823D2C-2FB3-A747-9C11-4FFC4D4AA1D4}" type="parTrans" cxnId="{24C6A4FC-A4AE-9C43-AE13-FDFFD580F12E}">
      <dgm:prSet/>
      <dgm:spPr/>
      <dgm:t>
        <a:bodyPr/>
        <a:lstStyle/>
        <a:p>
          <a:endParaRPr lang="tr-TR"/>
        </a:p>
      </dgm:t>
    </dgm:pt>
    <dgm:pt modelId="{251EC7E6-0D2B-044E-9AFD-2B728550F79B}" type="sibTrans" cxnId="{24C6A4FC-A4AE-9C43-AE13-FDFFD580F12E}">
      <dgm:prSet/>
      <dgm:spPr/>
      <dgm:t>
        <a:bodyPr/>
        <a:lstStyle/>
        <a:p>
          <a:endParaRPr lang="tr-TR"/>
        </a:p>
      </dgm:t>
    </dgm:pt>
    <dgm:pt modelId="{17D6DA42-E8A3-9F49-A724-6275DA30158B}">
      <dgm:prSet/>
      <dgm:spPr/>
      <dgm:t>
        <a:bodyPr/>
        <a:lstStyle/>
        <a:p>
          <a:r>
            <a:rPr lang="tr-TR"/>
            <a:t>Okul, demokrasinin kurallarına göre kurulmalı ve işletilmelidir.</a:t>
          </a:r>
        </a:p>
      </dgm:t>
    </dgm:pt>
    <dgm:pt modelId="{C0B4E157-1FC3-5A4D-B125-EB66982AE497}" type="parTrans" cxnId="{F32A435C-C849-1542-BCD0-0FF47C49A987}">
      <dgm:prSet/>
      <dgm:spPr/>
      <dgm:t>
        <a:bodyPr/>
        <a:lstStyle/>
        <a:p>
          <a:endParaRPr lang="tr-TR"/>
        </a:p>
      </dgm:t>
    </dgm:pt>
    <dgm:pt modelId="{6DFA0BCD-AB73-2B4B-9D40-5CA136EDA65C}" type="sibTrans" cxnId="{F32A435C-C849-1542-BCD0-0FF47C49A987}">
      <dgm:prSet/>
      <dgm:spPr/>
      <dgm:t>
        <a:bodyPr/>
        <a:lstStyle/>
        <a:p>
          <a:endParaRPr lang="tr-TR"/>
        </a:p>
      </dgm:t>
    </dgm:pt>
    <dgm:pt modelId="{09DCD2FF-ECE6-9347-ADD4-60FF388ECEE4}" type="pres">
      <dgm:prSet presAssocID="{ACFDAD05-CE84-8B47-A5D0-07124073643D}" presName="vert0" presStyleCnt="0">
        <dgm:presLayoutVars>
          <dgm:dir/>
          <dgm:animOne val="branch"/>
          <dgm:animLvl val="lvl"/>
        </dgm:presLayoutVars>
      </dgm:prSet>
      <dgm:spPr/>
    </dgm:pt>
    <dgm:pt modelId="{164C3499-466C-3442-8224-C0075C3F56BE}" type="pres">
      <dgm:prSet presAssocID="{AF90010A-FA9B-4D40-BADF-90FD55FF9203}" presName="thickLine" presStyleLbl="alignNode1" presStyleIdx="0" presStyleCnt="10"/>
      <dgm:spPr/>
    </dgm:pt>
    <dgm:pt modelId="{6348900B-4454-1140-BEEE-7B3B35EC1CD4}" type="pres">
      <dgm:prSet presAssocID="{AF90010A-FA9B-4D40-BADF-90FD55FF9203}" presName="horz1" presStyleCnt="0"/>
      <dgm:spPr/>
    </dgm:pt>
    <dgm:pt modelId="{73C76580-5E9E-4F4B-AB98-1A1E11E54F72}" type="pres">
      <dgm:prSet presAssocID="{AF90010A-FA9B-4D40-BADF-90FD55FF9203}" presName="tx1" presStyleLbl="revTx" presStyleIdx="0" presStyleCnt="10"/>
      <dgm:spPr/>
    </dgm:pt>
    <dgm:pt modelId="{BDFDE0ED-F628-B84B-A1FE-3EC267856433}" type="pres">
      <dgm:prSet presAssocID="{AF90010A-FA9B-4D40-BADF-90FD55FF9203}" presName="vert1" presStyleCnt="0"/>
      <dgm:spPr/>
    </dgm:pt>
    <dgm:pt modelId="{06E51DE7-F65F-F843-8851-2FD8200D84AD}" type="pres">
      <dgm:prSet presAssocID="{6FDCAD87-9E85-DE42-A6D2-9A40747D5ED6}" presName="thickLine" presStyleLbl="alignNode1" presStyleIdx="1" presStyleCnt="10"/>
      <dgm:spPr/>
    </dgm:pt>
    <dgm:pt modelId="{CE6627FE-EF64-5243-89B0-706B2B46CD9B}" type="pres">
      <dgm:prSet presAssocID="{6FDCAD87-9E85-DE42-A6D2-9A40747D5ED6}" presName="horz1" presStyleCnt="0"/>
      <dgm:spPr/>
    </dgm:pt>
    <dgm:pt modelId="{47622A56-BBF0-374D-A724-855FA8A9E871}" type="pres">
      <dgm:prSet presAssocID="{6FDCAD87-9E85-DE42-A6D2-9A40747D5ED6}" presName="tx1" presStyleLbl="revTx" presStyleIdx="1" presStyleCnt="10"/>
      <dgm:spPr/>
    </dgm:pt>
    <dgm:pt modelId="{A7417256-168E-614C-9C06-38BFAC13C563}" type="pres">
      <dgm:prSet presAssocID="{6FDCAD87-9E85-DE42-A6D2-9A40747D5ED6}" presName="vert1" presStyleCnt="0"/>
      <dgm:spPr/>
    </dgm:pt>
    <dgm:pt modelId="{4C2CB8A8-C592-3845-85F1-D30352F57412}" type="pres">
      <dgm:prSet presAssocID="{0EEBFB8F-3F43-DA4B-A26B-4CB1B4E19A5C}" presName="thickLine" presStyleLbl="alignNode1" presStyleIdx="2" presStyleCnt="10"/>
      <dgm:spPr/>
    </dgm:pt>
    <dgm:pt modelId="{BF45F014-CB98-2146-9171-30A38739AA5D}" type="pres">
      <dgm:prSet presAssocID="{0EEBFB8F-3F43-DA4B-A26B-4CB1B4E19A5C}" presName="horz1" presStyleCnt="0"/>
      <dgm:spPr/>
    </dgm:pt>
    <dgm:pt modelId="{9FEEE499-3F0D-034D-9A97-8A2F2B8D19C1}" type="pres">
      <dgm:prSet presAssocID="{0EEBFB8F-3F43-DA4B-A26B-4CB1B4E19A5C}" presName="tx1" presStyleLbl="revTx" presStyleIdx="2" presStyleCnt="10"/>
      <dgm:spPr/>
    </dgm:pt>
    <dgm:pt modelId="{F77EC7D6-74D1-9544-A5EE-55EE4245AACA}" type="pres">
      <dgm:prSet presAssocID="{0EEBFB8F-3F43-DA4B-A26B-4CB1B4E19A5C}" presName="vert1" presStyleCnt="0"/>
      <dgm:spPr/>
    </dgm:pt>
    <dgm:pt modelId="{34C5ED0D-3994-0C4F-AE55-8503BC869068}" type="pres">
      <dgm:prSet presAssocID="{1C539B77-AD43-964C-9E54-0D8CC0CCAC2E}" presName="thickLine" presStyleLbl="alignNode1" presStyleIdx="3" presStyleCnt="10"/>
      <dgm:spPr/>
    </dgm:pt>
    <dgm:pt modelId="{8DD918B0-4F3E-7045-881F-6E65BF6675A2}" type="pres">
      <dgm:prSet presAssocID="{1C539B77-AD43-964C-9E54-0D8CC0CCAC2E}" presName="horz1" presStyleCnt="0"/>
      <dgm:spPr/>
    </dgm:pt>
    <dgm:pt modelId="{B99D93D1-EA22-DB42-B5BA-889F69E3CA3E}" type="pres">
      <dgm:prSet presAssocID="{1C539B77-AD43-964C-9E54-0D8CC0CCAC2E}" presName="tx1" presStyleLbl="revTx" presStyleIdx="3" presStyleCnt="10"/>
      <dgm:spPr/>
    </dgm:pt>
    <dgm:pt modelId="{17917130-A8E6-0A48-A225-0C5BDB45627C}" type="pres">
      <dgm:prSet presAssocID="{1C539B77-AD43-964C-9E54-0D8CC0CCAC2E}" presName="vert1" presStyleCnt="0"/>
      <dgm:spPr/>
    </dgm:pt>
    <dgm:pt modelId="{153A875D-E9B3-F547-8BDA-C8F7A1523EF4}" type="pres">
      <dgm:prSet presAssocID="{07FC5705-CE6C-A44C-BAB8-6D8FC553D8F5}" presName="thickLine" presStyleLbl="alignNode1" presStyleIdx="4" presStyleCnt="10"/>
      <dgm:spPr/>
    </dgm:pt>
    <dgm:pt modelId="{4CD28269-7776-A243-B39D-BA875B6F11B3}" type="pres">
      <dgm:prSet presAssocID="{07FC5705-CE6C-A44C-BAB8-6D8FC553D8F5}" presName="horz1" presStyleCnt="0"/>
      <dgm:spPr/>
    </dgm:pt>
    <dgm:pt modelId="{5167D6E8-5A05-C54A-9477-0E4216EC2002}" type="pres">
      <dgm:prSet presAssocID="{07FC5705-CE6C-A44C-BAB8-6D8FC553D8F5}" presName="tx1" presStyleLbl="revTx" presStyleIdx="4" presStyleCnt="10"/>
      <dgm:spPr/>
    </dgm:pt>
    <dgm:pt modelId="{C99E0CD3-38D5-514E-BD60-4E429EF0E85A}" type="pres">
      <dgm:prSet presAssocID="{07FC5705-CE6C-A44C-BAB8-6D8FC553D8F5}" presName="vert1" presStyleCnt="0"/>
      <dgm:spPr/>
    </dgm:pt>
    <dgm:pt modelId="{C5C9966E-5ADE-0B4D-8A96-E4019F9F641F}" type="pres">
      <dgm:prSet presAssocID="{CB32847F-6AF2-9E48-919F-AFA0BA660CBA}" presName="thickLine" presStyleLbl="alignNode1" presStyleIdx="5" presStyleCnt="10"/>
      <dgm:spPr/>
    </dgm:pt>
    <dgm:pt modelId="{D1B9E4B9-A433-F34B-9D4D-23B08A28AC52}" type="pres">
      <dgm:prSet presAssocID="{CB32847F-6AF2-9E48-919F-AFA0BA660CBA}" presName="horz1" presStyleCnt="0"/>
      <dgm:spPr/>
    </dgm:pt>
    <dgm:pt modelId="{6B544BCB-55FB-3B43-8968-6903B8988FA1}" type="pres">
      <dgm:prSet presAssocID="{CB32847F-6AF2-9E48-919F-AFA0BA660CBA}" presName="tx1" presStyleLbl="revTx" presStyleIdx="5" presStyleCnt="10"/>
      <dgm:spPr/>
    </dgm:pt>
    <dgm:pt modelId="{6673AA18-2EEE-354D-AD50-7CFB237E82B4}" type="pres">
      <dgm:prSet presAssocID="{CB32847F-6AF2-9E48-919F-AFA0BA660CBA}" presName="vert1" presStyleCnt="0"/>
      <dgm:spPr/>
    </dgm:pt>
    <dgm:pt modelId="{2FF927D5-56CC-784A-9FC0-CBD2786C4E5E}" type="pres">
      <dgm:prSet presAssocID="{DA353988-BBE9-1042-8F30-7662004E91F5}" presName="thickLine" presStyleLbl="alignNode1" presStyleIdx="6" presStyleCnt="10"/>
      <dgm:spPr/>
    </dgm:pt>
    <dgm:pt modelId="{6035B7A4-200B-E54F-9974-FCC0A24097C7}" type="pres">
      <dgm:prSet presAssocID="{DA353988-BBE9-1042-8F30-7662004E91F5}" presName="horz1" presStyleCnt="0"/>
      <dgm:spPr/>
    </dgm:pt>
    <dgm:pt modelId="{3DD01478-833C-BE4F-8F23-24BDD48CD035}" type="pres">
      <dgm:prSet presAssocID="{DA353988-BBE9-1042-8F30-7662004E91F5}" presName="tx1" presStyleLbl="revTx" presStyleIdx="6" presStyleCnt="10"/>
      <dgm:spPr/>
    </dgm:pt>
    <dgm:pt modelId="{A3060A27-CEEC-BD49-B1EC-2BE1270F1573}" type="pres">
      <dgm:prSet presAssocID="{DA353988-BBE9-1042-8F30-7662004E91F5}" presName="vert1" presStyleCnt="0"/>
      <dgm:spPr/>
    </dgm:pt>
    <dgm:pt modelId="{0BF6D17F-A0CA-E945-9756-2FBCD0A646B3}" type="pres">
      <dgm:prSet presAssocID="{B2834863-E108-0143-AF6C-2E3E4442A83B}" presName="thickLine" presStyleLbl="alignNode1" presStyleIdx="7" presStyleCnt="10"/>
      <dgm:spPr/>
    </dgm:pt>
    <dgm:pt modelId="{36F462D9-F135-874D-8E91-37B63E9B7E1E}" type="pres">
      <dgm:prSet presAssocID="{B2834863-E108-0143-AF6C-2E3E4442A83B}" presName="horz1" presStyleCnt="0"/>
      <dgm:spPr/>
    </dgm:pt>
    <dgm:pt modelId="{67D1AB93-6F8C-1A4C-9BFF-FE39FF3217B7}" type="pres">
      <dgm:prSet presAssocID="{B2834863-E108-0143-AF6C-2E3E4442A83B}" presName="tx1" presStyleLbl="revTx" presStyleIdx="7" presStyleCnt="10"/>
      <dgm:spPr/>
    </dgm:pt>
    <dgm:pt modelId="{BBB487B1-94D4-E944-8B37-C0EE60D9B2A8}" type="pres">
      <dgm:prSet presAssocID="{B2834863-E108-0143-AF6C-2E3E4442A83B}" presName="vert1" presStyleCnt="0"/>
      <dgm:spPr/>
    </dgm:pt>
    <dgm:pt modelId="{0F31F7AC-5C20-7241-8A2C-6576D275B411}" type="pres">
      <dgm:prSet presAssocID="{50EC0AC8-83C4-FA4A-92AB-7C2EC8FCC13F}" presName="thickLine" presStyleLbl="alignNode1" presStyleIdx="8" presStyleCnt="10"/>
      <dgm:spPr/>
    </dgm:pt>
    <dgm:pt modelId="{071E50ED-AD4B-CB41-BC3A-BF0F8CEA6673}" type="pres">
      <dgm:prSet presAssocID="{50EC0AC8-83C4-FA4A-92AB-7C2EC8FCC13F}" presName="horz1" presStyleCnt="0"/>
      <dgm:spPr/>
    </dgm:pt>
    <dgm:pt modelId="{83081DE9-6766-C94C-8D65-B0C538EB19AC}" type="pres">
      <dgm:prSet presAssocID="{50EC0AC8-83C4-FA4A-92AB-7C2EC8FCC13F}" presName="tx1" presStyleLbl="revTx" presStyleIdx="8" presStyleCnt="10"/>
      <dgm:spPr/>
    </dgm:pt>
    <dgm:pt modelId="{D7C92F20-E953-D945-94D3-31BC547F2A6D}" type="pres">
      <dgm:prSet presAssocID="{50EC0AC8-83C4-FA4A-92AB-7C2EC8FCC13F}" presName="vert1" presStyleCnt="0"/>
      <dgm:spPr/>
    </dgm:pt>
    <dgm:pt modelId="{8720A156-081D-6549-8EA3-50FB562A24D8}" type="pres">
      <dgm:prSet presAssocID="{17D6DA42-E8A3-9F49-A724-6275DA30158B}" presName="thickLine" presStyleLbl="alignNode1" presStyleIdx="9" presStyleCnt="10"/>
      <dgm:spPr/>
    </dgm:pt>
    <dgm:pt modelId="{7232635E-267A-3243-A803-D6675C224012}" type="pres">
      <dgm:prSet presAssocID="{17D6DA42-E8A3-9F49-A724-6275DA30158B}" presName="horz1" presStyleCnt="0"/>
      <dgm:spPr/>
    </dgm:pt>
    <dgm:pt modelId="{1C2BE2BC-28E3-B845-91EE-F99E34F4BF3A}" type="pres">
      <dgm:prSet presAssocID="{17D6DA42-E8A3-9F49-A724-6275DA30158B}" presName="tx1" presStyleLbl="revTx" presStyleIdx="9" presStyleCnt="10"/>
      <dgm:spPr/>
    </dgm:pt>
    <dgm:pt modelId="{503599A0-BBCD-4F4D-8180-5BC1130AC637}" type="pres">
      <dgm:prSet presAssocID="{17D6DA42-E8A3-9F49-A724-6275DA30158B}" presName="vert1" presStyleCnt="0"/>
      <dgm:spPr/>
    </dgm:pt>
  </dgm:ptLst>
  <dgm:cxnLst>
    <dgm:cxn modelId="{E6BD6316-C3E3-284F-B3CB-90D963D3E722}" type="presOf" srcId="{50EC0AC8-83C4-FA4A-92AB-7C2EC8FCC13F}" destId="{83081DE9-6766-C94C-8D65-B0C538EB19AC}" srcOrd="0" destOrd="0" presId="urn:microsoft.com/office/officeart/2008/layout/LinedList"/>
    <dgm:cxn modelId="{96D48621-28DE-0A47-932D-7F23DF74CDF5}" type="presOf" srcId="{CB32847F-6AF2-9E48-919F-AFA0BA660CBA}" destId="{6B544BCB-55FB-3B43-8968-6903B8988FA1}" srcOrd="0" destOrd="0" presId="urn:microsoft.com/office/officeart/2008/layout/LinedList"/>
    <dgm:cxn modelId="{68DABD22-A0AE-964F-AD92-4975E7A03818}" srcId="{ACFDAD05-CE84-8B47-A5D0-07124073643D}" destId="{AF90010A-FA9B-4D40-BADF-90FD55FF9203}" srcOrd="0" destOrd="0" parTransId="{7AFC6F5E-06B9-CB4F-8B06-2827BD85BD7D}" sibTransId="{554697A8-5F8B-A143-A08C-487037CED444}"/>
    <dgm:cxn modelId="{DCF00E31-0E49-BC44-BFF9-D4E6564816D3}" type="presOf" srcId="{17D6DA42-E8A3-9F49-A724-6275DA30158B}" destId="{1C2BE2BC-28E3-B845-91EE-F99E34F4BF3A}" srcOrd="0" destOrd="0" presId="urn:microsoft.com/office/officeart/2008/layout/LinedList"/>
    <dgm:cxn modelId="{F9A74A35-1858-AA48-AAC8-6A63FCD1D44E}" type="presOf" srcId="{6FDCAD87-9E85-DE42-A6D2-9A40747D5ED6}" destId="{47622A56-BBF0-374D-A724-855FA8A9E871}" srcOrd="0" destOrd="0" presId="urn:microsoft.com/office/officeart/2008/layout/LinedList"/>
    <dgm:cxn modelId="{6549FB55-9E8E-9D4A-96B2-1AB915ED9067}" type="presOf" srcId="{1C539B77-AD43-964C-9E54-0D8CC0CCAC2E}" destId="{B99D93D1-EA22-DB42-B5BA-889F69E3CA3E}" srcOrd="0" destOrd="0" presId="urn:microsoft.com/office/officeart/2008/layout/LinedList"/>
    <dgm:cxn modelId="{F32A435C-C849-1542-BCD0-0FF47C49A987}" srcId="{ACFDAD05-CE84-8B47-A5D0-07124073643D}" destId="{17D6DA42-E8A3-9F49-A724-6275DA30158B}" srcOrd="9" destOrd="0" parTransId="{C0B4E157-1FC3-5A4D-B125-EB66982AE497}" sibTransId="{6DFA0BCD-AB73-2B4B-9D40-5CA136EDA65C}"/>
    <dgm:cxn modelId="{7160A35C-4BA5-FC48-8D29-81DB3D9D19FE}" srcId="{ACFDAD05-CE84-8B47-A5D0-07124073643D}" destId="{CB32847F-6AF2-9E48-919F-AFA0BA660CBA}" srcOrd="5" destOrd="0" parTransId="{76092E6D-C179-774F-B4C2-D8F6435916A6}" sibTransId="{DBB2CDAD-D785-9F4A-BC9B-94829509A176}"/>
    <dgm:cxn modelId="{798B5B60-CA53-1742-9429-E92A655A02B9}" srcId="{ACFDAD05-CE84-8B47-A5D0-07124073643D}" destId="{DA353988-BBE9-1042-8F30-7662004E91F5}" srcOrd="6" destOrd="0" parTransId="{3F49D86A-3FAC-A04C-AAEB-807085D5E587}" sibTransId="{9C30B051-164F-3A48-A56C-52864C0C9B9D}"/>
    <dgm:cxn modelId="{424B2361-1DAF-1943-B380-54214CE64546}" type="presOf" srcId="{DA353988-BBE9-1042-8F30-7662004E91F5}" destId="{3DD01478-833C-BE4F-8F23-24BDD48CD035}" srcOrd="0" destOrd="0" presId="urn:microsoft.com/office/officeart/2008/layout/LinedList"/>
    <dgm:cxn modelId="{7887A264-AA35-F045-9AEF-B6CCB05774E9}" type="presOf" srcId="{ACFDAD05-CE84-8B47-A5D0-07124073643D}" destId="{09DCD2FF-ECE6-9347-ADD4-60FF388ECEE4}" srcOrd="0" destOrd="0" presId="urn:microsoft.com/office/officeart/2008/layout/LinedList"/>
    <dgm:cxn modelId="{D7034175-D8BF-1F48-91F2-9503BA33C476}" type="presOf" srcId="{AF90010A-FA9B-4D40-BADF-90FD55FF9203}" destId="{73C76580-5E9E-4F4B-AB98-1A1E11E54F72}" srcOrd="0" destOrd="0" presId="urn:microsoft.com/office/officeart/2008/layout/LinedList"/>
    <dgm:cxn modelId="{1756B88B-E3A3-6E4E-A9AC-09D79137693E}" srcId="{ACFDAD05-CE84-8B47-A5D0-07124073643D}" destId="{07FC5705-CE6C-A44C-BAB8-6D8FC553D8F5}" srcOrd="4" destOrd="0" parTransId="{8BF1651C-3303-4144-9511-D28271779B4E}" sibTransId="{4547669D-8314-9B4C-AFE8-98154AD765B2}"/>
    <dgm:cxn modelId="{1E7D5090-03A6-234E-9390-27C31653C15F}" srcId="{ACFDAD05-CE84-8B47-A5D0-07124073643D}" destId="{0EEBFB8F-3F43-DA4B-A26B-4CB1B4E19A5C}" srcOrd="2" destOrd="0" parTransId="{44DFAA9D-5037-BF43-ADC9-AE41E6EF85AD}" sibTransId="{677C8001-8D77-BE4E-BDA5-77137E727D57}"/>
    <dgm:cxn modelId="{CC056F94-33D7-C84E-B0B2-6D8A11F5F78E}" type="presOf" srcId="{B2834863-E108-0143-AF6C-2E3E4442A83B}" destId="{67D1AB93-6F8C-1A4C-9BFF-FE39FF3217B7}" srcOrd="0" destOrd="0" presId="urn:microsoft.com/office/officeart/2008/layout/LinedList"/>
    <dgm:cxn modelId="{777EBAAF-5013-124A-B052-918DC2A1AEB9}" type="presOf" srcId="{0EEBFB8F-3F43-DA4B-A26B-4CB1B4E19A5C}" destId="{9FEEE499-3F0D-034D-9A97-8A2F2B8D19C1}" srcOrd="0" destOrd="0" presId="urn:microsoft.com/office/officeart/2008/layout/LinedList"/>
    <dgm:cxn modelId="{CB8140C8-8C47-D043-985A-86B7CA5DE488}" srcId="{ACFDAD05-CE84-8B47-A5D0-07124073643D}" destId="{1C539B77-AD43-964C-9E54-0D8CC0CCAC2E}" srcOrd="3" destOrd="0" parTransId="{EF8572FC-1DC3-4F43-8719-9655174C97C2}" sibTransId="{BE3294D1-0589-884B-B264-C00BC5526A48}"/>
    <dgm:cxn modelId="{252AF0CB-055E-FA42-8B65-F1F1232F52B5}" srcId="{ACFDAD05-CE84-8B47-A5D0-07124073643D}" destId="{6FDCAD87-9E85-DE42-A6D2-9A40747D5ED6}" srcOrd="1" destOrd="0" parTransId="{9F259C06-3382-3644-AC0C-592E5B691E32}" sibTransId="{20031420-C2BA-9F4F-AFA3-1631049FEF42}"/>
    <dgm:cxn modelId="{EC3DD2CD-6DEC-4C49-BF76-4CEA5C399D22}" type="presOf" srcId="{07FC5705-CE6C-A44C-BAB8-6D8FC553D8F5}" destId="{5167D6E8-5A05-C54A-9477-0E4216EC2002}" srcOrd="0" destOrd="0" presId="urn:microsoft.com/office/officeart/2008/layout/LinedList"/>
    <dgm:cxn modelId="{174F4AE0-0152-454F-930C-9629BEAD8DE5}" srcId="{ACFDAD05-CE84-8B47-A5D0-07124073643D}" destId="{B2834863-E108-0143-AF6C-2E3E4442A83B}" srcOrd="7" destOrd="0" parTransId="{6EF4A03F-FE66-B744-B355-5CEDB3C5D531}" sibTransId="{8A299E1B-AFC1-2640-8C6D-D2C99D3C48E0}"/>
    <dgm:cxn modelId="{24C6A4FC-A4AE-9C43-AE13-FDFFD580F12E}" srcId="{ACFDAD05-CE84-8B47-A5D0-07124073643D}" destId="{50EC0AC8-83C4-FA4A-92AB-7C2EC8FCC13F}" srcOrd="8" destOrd="0" parTransId="{FE823D2C-2FB3-A747-9C11-4FFC4D4AA1D4}" sibTransId="{251EC7E6-0D2B-044E-9AFD-2B728550F79B}"/>
    <dgm:cxn modelId="{E9592D70-F9F1-2A4B-954B-5394A99EF9E3}" type="presParOf" srcId="{09DCD2FF-ECE6-9347-ADD4-60FF388ECEE4}" destId="{164C3499-466C-3442-8224-C0075C3F56BE}" srcOrd="0" destOrd="0" presId="urn:microsoft.com/office/officeart/2008/layout/LinedList"/>
    <dgm:cxn modelId="{0693E665-39F1-0B45-A3F1-DD5E047FE35D}" type="presParOf" srcId="{09DCD2FF-ECE6-9347-ADD4-60FF388ECEE4}" destId="{6348900B-4454-1140-BEEE-7B3B35EC1CD4}" srcOrd="1" destOrd="0" presId="urn:microsoft.com/office/officeart/2008/layout/LinedList"/>
    <dgm:cxn modelId="{1C1EF73B-2584-6A49-B038-5D8A24BBCBD4}" type="presParOf" srcId="{6348900B-4454-1140-BEEE-7B3B35EC1CD4}" destId="{73C76580-5E9E-4F4B-AB98-1A1E11E54F72}" srcOrd="0" destOrd="0" presId="urn:microsoft.com/office/officeart/2008/layout/LinedList"/>
    <dgm:cxn modelId="{3D0DCEB1-B074-204B-A05D-7DEE59A11D9B}" type="presParOf" srcId="{6348900B-4454-1140-BEEE-7B3B35EC1CD4}" destId="{BDFDE0ED-F628-B84B-A1FE-3EC267856433}" srcOrd="1" destOrd="0" presId="urn:microsoft.com/office/officeart/2008/layout/LinedList"/>
    <dgm:cxn modelId="{52A8DB43-5D1D-614F-89E2-AEDA270E8D86}" type="presParOf" srcId="{09DCD2FF-ECE6-9347-ADD4-60FF388ECEE4}" destId="{06E51DE7-F65F-F843-8851-2FD8200D84AD}" srcOrd="2" destOrd="0" presId="urn:microsoft.com/office/officeart/2008/layout/LinedList"/>
    <dgm:cxn modelId="{F4462F08-B92B-614B-ABAA-38D3FD28D1E0}" type="presParOf" srcId="{09DCD2FF-ECE6-9347-ADD4-60FF388ECEE4}" destId="{CE6627FE-EF64-5243-89B0-706B2B46CD9B}" srcOrd="3" destOrd="0" presId="urn:microsoft.com/office/officeart/2008/layout/LinedList"/>
    <dgm:cxn modelId="{5889D2F7-D768-DE47-B272-194EE85262A2}" type="presParOf" srcId="{CE6627FE-EF64-5243-89B0-706B2B46CD9B}" destId="{47622A56-BBF0-374D-A724-855FA8A9E871}" srcOrd="0" destOrd="0" presId="urn:microsoft.com/office/officeart/2008/layout/LinedList"/>
    <dgm:cxn modelId="{594F8707-E175-7946-92FB-593165EA5E0C}" type="presParOf" srcId="{CE6627FE-EF64-5243-89B0-706B2B46CD9B}" destId="{A7417256-168E-614C-9C06-38BFAC13C563}" srcOrd="1" destOrd="0" presId="urn:microsoft.com/office/officeart/2008/layout/LinedList"/>
    <dgm:cxn modelId="{C01CCFB4-CC49-794F-B828-F16B60EF640E}" type="presParOf" srcId="{09DCD2FF-ECE6-9347-ADD4-60FF388ECEE4}" destId="{4C2CB8A8-C592-3845-85F1-D30352F57412}" srcOrd="4" destOrd="0" presId="urn:microsoft.com/office/officeart/2008/layout/LinedList"/>
    <dgm:cxn modelId="{D15C2867-3417-1842-B12A-FBF9D214BCD6}" type="presParOf" srcId="{09DCD2FF-ECE6-9347-ADD4-60FF388ECEE4}" destId="{BF45F014-CB98-2146-9171-30A38739AA5D}" srcOrd="5" destOrd="0" presId="urn:microsoft.com/office/officeart/2008/layout/LinedList"/>
    <dgm:cxn modelId="{2E4D6F1B-22B5-9845-B1C9-44343E382FB3}" type="presParOf" srcId="{BF45F014-CB98-2146-9171-30A38739AA5D}" destId="{9FEEE499-3F0D-034D-9A97-8A2F2B8D19C1}" srcOrd="0" destOrd="0" presId="urn:microsoft.com/office/officeart/2008/layout/LinedList"/>
    <dgm:cxn modelId="{FA991DE7-9715-0F47-AA55-4868F53CA25B}" type="presParOf" srcId="{BF45F014-CB98-2146-9171-30A38739AA5D}" destId="{F77EC7D6-74D1-9544-A5EE-55EE4245AACA}" srcOrd="1" destOrd="0" presId="urn:microsoft.com/office/officeart/2008/layout/LinedList"/>
    <dgm:cxn modelId="{C61771D6-2FFC-964E-AEB5-A2D4F40FEF8B}" type="presParOf" srcId="{09DCD2FF-ECE6-9347-ADD4-60FF388ECEE4}" destId="{34C5ED0D-3994-0C4F-AE55-8503BC869068}" srcOrd="6" destOrd="0" presId="urn:microsoft.com/office/officeart/2008/layout/LinedList"/>
    <dgm:cxn modelId="{6842301D-882A-BC40-9447-9183E9971D46}" type="presParOf" srcId="{09DCD2FF-ECE6-9347-ADD4-60FF388ECEE4}" destId="{8DD918B0-4F3E-7045-881F-6E65BF6675A2}" srcOrd="7" destOrd="0" presId="urn:microsoft.com/office/officeart/2008/layout/LinedList"/>
    <dgm:cxn modelId="{B600F2A1-2A20-394C-A389-6252144A7FC3}" type="presParOf" srcId="{8DD918B0-4F3E-7045-881F-6E65BF6675A2}" destId="{B99D93D1-EA22-DB42-B5BA-889F69E3CA3E}" srcOrd="0" destOrd="0" presId="urn:microsoft.com/office/officeart/2008/layout/LinedList"/>
    <dgm:cxn modelId="{31DCB916-ACBF-F240-AC4A-E51D9EF2FEE1}" type="presParOf" srcId="{8DD918B0-4F3E-7045-881F-6E65BF6675A2}" destId="{17917130-A8E6-0A48-A225-0C5BDB45627C}" srcOrd="1" destOrd="0" presId="urn:microsoft.com/office/officeart/2008/layout/LinedList"/>
    <dgm:cxn modelId="{54D232F1-8903-F745-8741-155206DB3995}" type="presParOf" srcId="{09DCD2FF-ECE6-9347-ADD4-60FF388ECEE4}" destId="{153A875D-E9B3-F547-8BDA-C8F7A1523EF4}" srcOrd="8" destOrd="0" presId="urn:microsoft.com/office/officeart/2008/layout/LinedList"/>
    <dgm:cxn modelId="{CE6991E9-FC14-E24E-82F7-44E6FC5A2F62}" type="presParOf" srcId="{09DCD2FF-ECE6-9347-ADD4-60FF388ECEE4}" destId="{4CD28269-7776-A243-B39D-BA875B6F11B3}" srcOrd="9" destOrd="0" presId="urn:microsoft.com/office/officeart/2008/layout/LinedList"/>
    <dgm:cxn modelId="{AA48018D-9BC9-2741-83AB-A28437647EA5}" type="presParOf" srcId="{4CD28269-7776-A243-B39D-BA875B6F11B3}" destId="{5167D6E8-5A05-C54A-9477-0E4216EC2002}" srcOrd="0" destOrd="0" presId="urn:microsoft.com/office/officeart/2008/layout/LinedList"/>
    <dgm:cxn modelId="{30477F83-7189-DA45-91F0-7D9A23995912}" type="presParOf" srcId="{4CD28269-7776-A243-B39D-BA875B6F11B3}" destId="{C99E0CD3-38D5-514E-BD60-4E429EF0E85A}" srcOrd="1" destOrd="0" presId="urn:microsoft.com/office/officeart/2008/layout/LinedList"/>
    <dgm:cxn modelId="{2AFF41F6-6529-2442-BC20-0F399DE52B19}" type="presParOf" srcId="{09DCD2FF-ECE6-9347-ADD4-60FF388ECEE4}" destId="{C5C9966E-5ADE-0B4D-8A96-E4019F9F641F}" srcOrd="10" destOrd="0" presId="urn:microsoft.com/office/officeart/2008/layout/LinedList"/>
    <dgm:cxn modelId="{06F1864F-3AD1-6C4C-99A5-562DB8198469}" type="presParOf" srcId="{09DCD2FF-ECE6-9347-ADD4-60FF388ECEE4}" destId="{D1B9E4B9-A433-F34B-9D4D-23B08A28AC52}" srcOrd="11" destOrd="0" presId="urn:microsoft.com/office/officeart/2008/layout/LinedList"/>
    <dgm:cxn modelId="{8F75145C-EC95-7C42-A1D7-F001B5EBC6F5}" type="presParOf" srcId="{D1B9E4B9-A433-F34B-9D4D-23B08A28AC52}" destId="{6B544BCB-55FB-3B43-8968-6903B8988FA1}" srcOrd="0" destOrd="0" presId="urn:microsoft.com/office/officeart/2008/layout/LinedList"/>
    <dgm:cxn modelId="{4229A497-D293-D641-99F5-60A606137B21}" type="presParOf" srcId="{D1B9E4B9-A433-F34B-9D4D-23B08A28AC52}" destId="{6673AA18-2EEE-354D-AD50-7CFB237E82B4}" srcOrd="1" destOrd="0" presId="urn:microsoft.com/office/officeart/2008/layout/LinedList"/>
    <dgm:cxn modelId="{2FFD808C-A5AE-384D-B89E-10CBF45F3E59}" type="presParOf" srcId="{09DCD2FF-ECE6-9347-ADD4-60FF388ECEE4}" destId="{2FF927D5-56CC-784A-9FC0-CBD2786C4E5E}" srcOrd="12" destOrd="0" presId="urn:microsoft.com/office/officeart/2008/layout/LinedList"/>
    <dgm:cxn modelId="{47DE7C1A-630C-9B41-9219-A432BDEA029A}" type="presParOf" srcId="{09DCD2FF-ECE6-9347-ADD4-60FF388ECEE4}" destId="{6035B7A4-200B-E54F-9974-FCC0A24097C7}" srcOrd="13" destOrd="0" presId="urn:microsoft.com/office/officeart/2008/layout/LinedList"/>
    <dgm:cxn modelId="{B056BA30-24A1-7B41-9392-3E12DEB5EE68}" type="presParOf" srcId="{6035B7A4-200B-E54F-9974-FCC0A24097C7}" destId="{3DD01478-833C-BE4F-8F23-24BDD48CD035}" srcOrd="0" destOrd="0" presId="urn:microsoft.com/office/officeart/2008/layout/LinedList"/>
    <dgm:cxn modelId="{712FADC0-9C98-8345-AB12-4CC4F03B40BE}" type="presParOf" srcId="{6035B7A4-200B-E54F-9974-FCC0A24097C7}" destId="{A3060A27-CEEC-BD49-B1EC-2BE1270F1573}" srcOrd="1" destOrd="0" presId="urn:microsoft.com/office/officeart/2008/layout/LinedList"/>
    <dgm:cxn modelId="{02A6DD23-D304-6045-8BD6-FDCD128A8B09}" type="presParOf" srcId="{09DCD2FF-ECE6-9347-ADD4-60FF388ECEE4}" destId="{0BF6D17F-A0CA-E945-9756-2FBCD0A646B3}" srcOrd="14" destOrd="0" presId="urn:microsoft.com/office/officeart/2008/layout/LinedList"/>
    <dgm:cxn modelId="{50150885-3247-9041-A0E5-A0747227105B}" type="presParOf" srcId="{09DCD2FF-ECE6-9347-ADD4-60FF388ECEE4}" destId="{36F462D9-F135-874D-8E91-37B63E9B7E1E}" srcOrd="15" destOrd="0" presId="urn:microsoft.com/office/officeart/2008/layout/LinedList"/>
    <dgm:cxn modelId="{CE80FA04-1D0D-6248-B0F6-2A7BA1451D2A}" type="presParOf" srcId="{36F462D9-F135-874D-8E91-37B63E9B7E1E}" destId="{67D1AB93-6F8C-1A4C-9BFF-FE39FF3217B7}" srcOrd="0" destOrd="0" presId="urn:microsoft.com/office/officeart/2008/layout/LinedList"/>
    <dgm:cxn modelId="{70E3B7F4-9C70-8744-9319-B38514B8E7EE}" type="presParOf" srcId="{36F462D9-F135-874D-8E91-37B63E9B7E1E}" destId="{BBB487B1-94D4-E944-8B37-C0EE60D9B2A8}" srcOrd="1" destOrd="0" presId="urn:microsoft.com/office/officeart/2008/layout/LinedList"/>
    <dgm:cxn modelId="{46F6866C-4EDB-034F-9895-FFAEEF91206D}" type="presParOf" srcId="{09DCD2FF-ECE6-9347-ADD4-60FF388ECEE4}" destId="{0F31F7AC-5C20-7241-8A2C-6576D275B411}" srcOrd="16" destOrd="0" presId="urn:microsoft.com/office/officeart/2008/layout/LinedList"/>
    <dgm:cxn modelId="{887A32E0-282E-464D-9A4B-1FF3662AC279}" type="presParOf" srcId="{09DCD2FF-ECE6-9347-ADD4-60FF388ECEE4}" destId="{071E50ED-AD4B-CB41-BC3A-BF0F8CEA6673}" srcOrd="17" destOrd="0" presId="urn:microsoft.com/office/officeart/2008/layout/LinedList"/>
    <dgm:cxn modelId="{16F590EE-CB73-5640-8AEC-1D67AE5D0E2B}" type="presParOf" srcId="{071E50ED-AD4B-CB41-BC3A-BF0F8CEA6673}" destId="{83081DE9-6766-C94C-8D65-B0C538EB19AC}" srcOrd="0" destOrd="0" presId="urn:microsoft.com/office/officeart/2008/layout/LinedList"/>
    <dgm:cxn modelId="{C3558096-5FED-3948-9A60-52E71E8AEC54}" type="presParOf" srcId="{071E50ED-AD4B-CB41-BC3A-BF0F8CEA6673}" destId="{D7C92F20-E953-D945-94D3-31BC547F2A6D}" srcOrd="1" destOrd="0" presId="urn:microsoft.com/office/officeart/2008/layout/LinedList"/>
    <dgm:cxn modelId="{416B15DA-4194-CE40-8D7A-9BC3349E76B5}" type="presParOf" srcId="{09DCD2FF-ECE6-9347-ADD4-60FF388ECEE4}" destId="{8720A156-081D-6549-8EA3-50FB562A24D8}" srcOrd="18" destOrd="0" presId="urn:microsoft.com/office/officeart/2008/layout/LinedList"/>
    <dgm:cxn modelId="{857803BB-1F9B-5940-AAE4-2D355EC1D11B}" type="presParOf" srcId="{09DCD2FF-ECE6-9347-ADD4-60FF388ECEE4}" destId="{7232635E-267A-3243-A803-D6675C224012}" srcOrd="19" destOrd="0" presId="urn:microsoft.com/office/officeart/2008/layout/LinedList"/>
    <dgm:cxn modelId="{9CB59B39-AAB0-F146-AD12-6228454D2784}" type="presParOf" srcId="{7232635E-267A-3243-A803-D6675C224012}" destId="{1C2BE2BC-28E3-B845-91EE-F99E34F4BF3A}" srcOrd="0" destOrd="0" presId="urn:microsoft.com/office/officeart/2008/layout/LinedList"/>
    <dgm:cxn modelId="{7F400EC4-7F58-3D44-A7FE-73ACD0F37E9B}" type="presParOf" srcId="{7232635E-267A-3243-A803-D6675C224012}" destId="{503599A0-BBCD-4F4D-8180-5BC1130AC63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074B969-6584-DC42-A6D6-A03C0A41B63C}" type="doc">
      <dgm:prSet loTypeId="urn:microsoft.com/office/officeart/2005/8/layout/process4" loCatId="list" qsTypeId="urn:microsoft.com/office/officeart/2005/8/quickstyle/simple1" qsCatId="simple" csTypeId="urn:microsoft.com/office/officeart/2005/8/colors/colorful2" csCatId="colorful"/>
      <dgm:spPr/>
      <dgm:t>
        <a:bodyPr/>
        <a:lstStyle/>
        <a:p>
          <a:endParaRPr lang="tr-TR"/>
        </a:p>
      </dgm:t>
    </dgm:pt>
    <dgm:pt modelId="{89077D27-FBEB-BF4A-89B3-406D8584E8DA}">
      <dgm:prSet/>
      <dgm:spPr/>
      <dgm:t>
        <a:bodyPr/>
        <a:lstStyle/>
        <a:p>
          <a:r>
            <a:rPr lang="tr-TR"/>
            <a:t>Bu akım da ilerlemeciliğin bir devamı olup pragmatik felsefeye dayanır.</a:t>
          </a:r>
        </a:p>
      </dgm:t>
    </dgm:pt>
    <dgm:pt modelId="{BE7C092E-FED6-9249-A054-D5EF944E9C5A}" type="parTrans" cxnId="{B3FA803E-43DB-7747-BCDE-99A1290705C5}">
      <dgm:prSet/>
      <dgm:spPr/>
      <dgm:t>
        <a:bodyPr/>
        <a:lstStyle/>
        <a:p>
          <a:endParaRPr lang="tr-TR"/>
        </a:p>
      </dgm:t>
    </dgm:pt>
    <dgm:pt modelId="{30BD090E-E7A2-9940-B96D-5862017E3F34}" type="sibTrans" cxnId="{B3FA803E-43DB-7747-BCDE-99A1290705C5}">
      <dgm:prSet/>
      <dgm:spPr/>
      <dgm:t>
        <a:bodyPr/>
        <a:lstStyle/>
        <a:p>
          <a:endParaRPr lang="tr-TR"/>
        </a:p>
      </dgm:t>
    </dgm:pt>
    <dgm:pt modelId="{8F8D14FF-8B9A-9246-866C-B95E62F086AA}">
      <dgm:prSet/>
      <dgm:spPr/>
      <dgm:t>
        <a:bodyPr/>
        <a:lstStyle/>
        <a:p>
          <a:r>
            <a:rPr lang="tr-TR"/>
            <a:t>İlerlemeci akımın hemen hemen bütün görüşlerine katılır.</a:t>
          </a:r>
        </a:p>
      </dgm:t>
    </dgm:pt>
    <dgm:pt modelId="{7DAD2FBF-33E5-9A4B-9C79-25F831B1EC9A}" type="parTrans" cxnId="{53BF59EF-CA78-E146-BA31-7D92C2FA3243}">
      <dgm:prSet/>
      <dgm:spPr/>
      <dgm:t>
        <a:bodyPr/>
        <a:lstStyle/>
        <a:p>
          <a:endParaRPr lang="tr-TR"/>
        </a:p>
      </dgm:t>
    </dgm:pt>
    <dgm:pt modelId="{F2798319-5610-6D49-86DA-9CD6EA93871E}" type="sibTrans" cxnId="{53BF59EF-CA78-E146-BA31-7D92C2FA3243}">
      <dgm:prSet/>
      <dgm:spPr/>
      <dgm:t>
        <a:bodyPr/>
        <a:lstStyle/>
        <a:p>
          <a:endParaRPr lang="tr-TR"/>
        </a:p>
      </dgm:t>
    </dgm:pt>
    <dgm:pt modelId="{373E70C7-90D7-FE45-9F71-237BB8827BB8}">
      <dgm:prSet/>
      <dgm:spPr/>
      <dgm:t>
        <a:bodyPr/>
        <a:lstStyle/>
        <a:p>
          <a:r>
            <a:rPr lang="tr-TR"/>
            <a:t>Bu akım, esas itibariyle bilim ve teknikteki bazı gelişmelerin, Batı uygarlığında kültürel bunalımlara neden olduğunu ve insan yaşamını tehdit ettiğini ileri sürerek eğitimi bu kültürel krizden kurtulmanın bir aracı olarak görür.</a:t>
          </a:r>
        </a:p>
      </dgm:t>
    </dgm:pt>
    <dgm:pt modelId="{AFAC553B-E35F-314B-829E-525DBCBAB500}" type="parTrans" cxnId="{4E2B5D9F-B7C3-6949-B0AE-7B5E106CFAE1}">
      <dgm:prSet/>
      <dgm:spPr/>
      <dgm:t>
        <a:bodyPr/>
        <a:lstStyle/>
        <a:p>
          <a:endParaRPr lang="tr-TR"/>
        </a:p>
      </dgm:t>
    </dgm:pt>
    <dgm:pt modelId="{2DBA0FA1-91CE-2446-BFAD-9361992B0FB6}" type="sibTrans" cxnId="{4E2B5D9F-B7C3-6949-B0AE-7B5E106CFAE1}">
      <dgm:prSet/>
      <dgm:spPr/>
      <dgm:t>
        <a:bodyPr/>
        <a:lstStyle/>
        <a:p>
          <a:endParaRPr lang="tr-TR"/>
        </a:p>
      </dgm:t>
    </dgm:pt>
    <dgm:pt modelId="{483AE0F3-99AF-2048-B3D0-84B4862C4164}" type="pres">
      <dgm:prSet presAssocID="{2074B969-6584-DC42-A6D6-A03C0A41B63C}" presName="Name0" presStyleCnt="0">
        <dgm:presLayoutVars>
          <dgm:dir/>
          <dgm:animLvl val="lvl"/>
          <dgm:resizeHandles val="exact"/>
        </dgm:presLayoutVars>
      </dgm:prSet>
      <dgm:spPr/>
    </dgm:pt>
    <dgm:pt modelId="{BBEE22C1-2628-2247-B995-C7DE300E2A67}" type="pres">
      <dgm:prSet presAssocID="{373E70C7-90D7-FE45-9F71-237BB8827BB8}" presName="boxAndChildren" presStyleCnt="0"/>
      <dgm:spPr/>
    </dgm:pt>
    <dgm:pt modelId="{FC0E7881-C64C-8C41-B49A-D678EDBF2A92}" type="pres">
      <dgm:prSet presAssocID="{373E70C7-90D7-FE45-9F71-237BB8827BB8}" presName="parentTextBox" presStyleLbl="node1" presStyleIdx="0" presStyleCnt="3"/>
      <dgm:spPr/>
    </dgm:pt>
    <dgm:pt modelId="{4AF45234-573E-B542-97CE-82A6772766A9}" type="pres">
      <dgm:prSet presAssocID="{F2798319-5610-6D49-86DA-9CD6EA93871E}" presName="sp" presStyleCnt="0"/>
      <dgm:spPr/>
    </dgm:pt>
    <dgm:pt modelId="{B2086088-4B71-1C42-8683-0DE26F424F49}" type="pres">
      <dgm:prSet presAssocID="{8F8D14FF-8B9A-9246-866C-B95E62F086AA}" presName="arrowAndChildren" presStyleCnt="0"/>
      <dgm:spPr/>
    </dgm:pt>
    <dgm:pt modelId="{3C1C33CB-0FB9-994D-BBFB-135C202FC50D}" type="pres">
      <dgm:prSet presAssocID="{8F8D14FF-8B9A-9246-866C-B95E62F086AA}" presName="parentTextArrow" presStyleLbl="node1" presStyleIdx="1" presStyleCnt="3"/>
      <dgm:spPr/>
    </dgm:pt>
    <dgm:pt modelId="{E7D059BA-F16F-FA43-8F68-B633B11F3FAC}" type="pres">
      <dgm:prSet presAssocID="{30BD090E-E7A2-9940-B96D-5862017E3F34}" presName="sp" presStyleCnt="0"/>
      <dgm:spPr/>
    </dgm:pt>
    <dgm:pt modelId="{9C68CABC-D9AC-374E-8CBE-882971C2BA28}" type="pres">
      <dgm:prSet presAssocID="{89077D27-FBEB-BF4A-89B3-406D8584E8DA}" presName="arrowAndChildren" presStyleCnt="0"/>
      <dgm:spPr/>
    </dgm:pt>
    <dgm:pt modelId="{7EA0A596-0A95-C74A-9ACD-EE02770DD102}" type="pres">
      <dgm:prSet presAssocID="{89077D27-FBEB-BF4A-89B3-406D8584E8DA}" presName="parentTextArrow" presStyleLbl="node1" presStyleIdx="2" presStyleCnt="3"/>
      <dgm:spPr/>
    </dgm:pt>
  </dgm:ptLst>
  <dgm:cxnLst>
    <dgm:cxn modelId="{F02DF41B-3C60-E244-8FF1-7E6803AAB4AE}" type="presOf" srcId="{8F8D14FF-8B9A-9246-866C-B95E62F086AA}" destId="{3C1C33CB-0FB9-994D-BBFB-135C202FC50D}" srcOrd="0" destOrd="0" presId="urn:microsoft.com/office/officeart/2005/8/layout/process4"/>
    <dgm:cxn modelId="{B3FA803E-43DB-7747-BCDE-99A1290705C5}" srcId="{2074B969-6584-DC42-A6D6-A03C0A41B63C}" destId="{89077D27-FBEB-BF4A-89B3-406D8584E8DA}" srcOrd="0" destOrd="0" parTransId="{BE7C092E-FED6-9249-A054-D5EF944E9C5A}" sibTransId="{30BD090E-E7A2-9940-B96D-5862017E3F34}"/>
    <dgm:cxn modelId="{BDE86C4F-F87C-DA47-885C-63BE629A625C}" type="presOf" srcId="{89077D27-FBEB-BF4A-89B3-406D8584E8DA}" destId="{7EA0A596-0A95-C74A-9ACD-EE02770DD102}" srcOrd="0" destOrd="0" presId="urn:microsoft.com/office/officeart/2005/8/layout/process4"/>
    <dgm:cxn modelId="{15955761-9781-7744-9306-8B6890C3C6AA}" type="presOf" srcId="{373E70C7-90D7-FE45-9F71-237BB8827BB8}" destId="{FC0E7881-C64C-8C41-B49A-D678EDBF2A92}" srcOrd="0" destOrd="0" presId="urn:microsoft.com/office/officeart/2005/8/layout/process4"/>
    <dgm:cxn modelId="{A545BB7C-DCE1-614D-9139-A131DCFFBA9A}" type="presOf" srcId="{2074B969-6584-DC42-A6D6-A03C0A41B63C}" destId="{483AE0F3-99AF-2048-B3D0-84B4862C4164}" srcOrd="0" destOrd="0" presId="urn:microsoft.com/office/officeart/2005/8/layout/process4"/>
    <dgm:cxn modelId="{4E2B5D9F-B7C3-6949-B0AE-7B5E106CFAE1}" srcId="{2074B969-6584-DC42-A6D6-A03C0A41B63C}" destId="{373E70C7-90D7-FE45-9F71-237BB8827BB8}" srcOrd="2" destOrd="0" parTransId="{AFAC553B-E35F-314B-829E-525DBCBAB500}" sibTransId="{2DBA0FA1-91CE-2446-BFAD-9361992B0FB6}"/>
    <dgm:cxn modelId="{53BF59EF-CA78-E146-BA31-7D92C2FA3243}" srcId="{2074B969-6584-DC42-A6D6-A03C0A41B63C}" destId="{8F8D14FF-8B9A-9246-866C-B95E62F086AA}" srcOrd="1" destOrd="0" parTransId="{7DAD2FBF-33E5-9A4B-9C79-25F831B1EC9A}" sibTransId="{F2798319-5610-6D49-86DA-9CD6EA93871E}"/>
    <dgm:cxn modelId="{3E79EDBD-0F2E-CC4B-96D0-4E43A7B7D1A8}" type="presParOf" srcId="{483AE0F3-99AF-2048-B3D0-84B4862C4164}" destId="{BBEE22C1-2628-2247-B995-C7DE300E2A67}" srcOrd="0" destOrd="0" presId="urn:microsoft.com/office/officeart/2005/8/layout/process4"/>
    <dgm:cxn modelId="{A57D39BE-8500-1941-9789-BEA76CCF0197}" type="presParOf" srcId="{BBEE22C1-2628-2247-B995-C7DE300E2A67}" destId="{FC0E7881-C64C-8C41-B49A-D678EDBF2A92}" srcOrd="0" destOrd="0" presId="urn:microsoft.com/office/officeart/2005/8/layout/process4"/>
    <dgm:cxn modelId="{868AA178-A75B-9B44-A469-4134A90C1EFB}" type="presParOf" srcId="{483AE0F3-99AF-2048-B3D0-84B4862C4164}" destId="{4AF45234-573E-B542-97CE-82A6772766A9}" srcOrd="1" destOrd="0" presId="urn:microsoft.com/office/officeart/2005/8/layout/process4"/>
    <dgm:cxn modelId="{E7E657ED-021D-F843-A0DD-0A033BC9486E}" type="presParOf" srcId="{483AE0F3-99AF-2048-B3D0-84B4862C4164}" destId="{B2086088-4B71-1C42-8683-0DE26F424F49}" srcOrd="2" destOrd="0" presId="urn:microsoft.com/office/officeart/2005/8/layout/process4"/>
    <dgm:cxn modelId="{D1B1DB48-8471-494E-9F76-1436E61D4040}" type="presParOf" srcId="{B2086088-4B71-1C42-8683-0DE26F424F49}" destId="{3C1C33CB-0FB9-994D-BBFB-135C202FC50D}" srcOrd="0" destOrd="0" presId="urn:microsoft.com/office/officeart/2005/8/layout/process4"/>
    <dgm:cxn modelId="{38B1A451-593B-7149-8346-8B04111F0A47}" type="presParOf" srcId="{483AE0F3-99AF-2048-B3D0-84B4862C4164}" destId="{E7D059BA-F16F-FA43-8F68-B633B11F3FAC}" srcOrd="3" destOrd="0" presId="urn:microsoft.com/office/officeart/2005/8/layout/process4"/>
    <dgm:cxn modelId="{08A6B3C0-30D3-824C-BD71-14F1FD41B3A7}" type="presParOf" srcId="{483AE0F3-99AF-2048-B3D0-84B4862C4164}" destId="{9C68CABC-D9AC-374E-8CBE-882971C2BA28}" srcOrd="4" destOrd="0" presId="urn:microsoft.com/office/officeart/2005/8/layout/process4"/>
    <dgm:cxn modelId="{EB7611DE-7634-0045-946F-D4955D48A754}" type="presParOf" srcId="{9C68CABC-D9AC-374E-8CBE-882971C2BA28}" destId="{7EA0A596-0A95-C74A-9ACD-EE02770DD10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0A09977D-6AAF-E94F-AF09-57E090E03494}"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tr-TR"/>
        </a:p>
      </dgm:t>
    </dgm:pt>
    <dgm:pt modelId="{B1A0BD2F-D648-654E-BD3E-8F30B0554180}">
      <dgm:prSet/>
      <dgm:spPr/>
      <dgm:t>
        <a:bodyPr/>
        <a:lstStyle/>
        <a:p>
          <a:r>
            <a:rPr lang="tr-TR"/>
            <a:t>Eğitim, ortak değerlere dayalı bir dünya toplumu oluşturmanın bir aracı olup mevcut kültürel krizden kurtulabilmenin yolu, eğitim aracılığıyla toplumu yeniden oluşturmaktır.</a:t>
          </a:r>
        </a:p>
      </dgm:t>
    </dgm:pt>
    <dgm:pt modelId="{1F2765BD-505F-2F4A-8F3B-97604E4D0B27}" type="parTrans" cxnId="{ECE0D7AB-51AC-CC45-9C48-F42EF9A0A6DB}">
      <dgm:prSet/>
      <dgm:spPr/>
      <dgm:t>
        <a:bodyPr/>
        <a:lstStyle/>
        <a:p>
          <a:endParaRPr lang="tr-TR"/>
        </a:p>
      </dgm:t>
    </dgm:pt>
    <dgm:pt modelId="{BA439AE4-C371-F248-BA8B-74492FACCFC4}" type="sibTrans" cxnId="{ECE0D7AB-51AC-CC45-9C48-F42EF9A0A6DB}">
      <dgm:prSet/>
      <dgm:spPr/>
      <dgm:t>
        <a:bodyPr/>
        <a:lstStyle/>
        <a:p>
          <a:endParaRPr lang="tr-TR"/>
        </a:p>
      </dgm:t>
    </dgm:pt>
    <dgm:pt modelId="{3B413A62-A33D-C544-931C-3BACC776C78B}">
      <dgm:prSet/>
      <dgm:spPr/>
      <dgm:t>
        <a:bodyPr/>
        <a:lstStyle/>
        <a:p>
          <a:r>
            <a:rPr lang="tr-TR"/>
            <a:t>Dünyayı paylaşan uluslar içinde ve arasında ırk, din, cinsiyet vb. yönlerden ayırımcılık yapılmamalı; sevgi, barış, hoşgörü gibi ortak değerlere dayalı bir dünya kurulmalıdır.</a:t>
          </a:r>
        </a:p>
      </dgm:t>
    </dgm:pt>
    <dgm:pt modelId="{FF4C954D-EC36-5F40-A9A4-2B9073FA7273}" type="parTrans" cxnId="{DA82130D-2564-CC43-9E76-2625DA16FFEA}">
      <dgm:prSet/>
      <dgm:spPr/>
      <dgm:t>
        <a:bodyPr/>
        <a:lstStyle/>
        <a:p>
          <a:endParaRPr lang="tr-TR"/>
        </a:p>
      </dgm:t>
    </dgm:pt>
    <dgm:pt modelId="{5D73F286-7E2F-8745-8FCA-AEF19C0F674D}" type="sibTrans" cxnId="{DA82130D-2564-CC43-9E76-2625DA16FFEA}">
      <dgm:prSet/>
      <dgm:spPr/>
      <dgm:t>
        <a:bodyPr/>
        <a:lstStyle/>
        <a:p>
          <a:endParaRPr lang="tr-TR"/>
        </a:p>
      </dgm:t>
    </dgm:pt>
    <dgm:pt modelId="{6B130A36-89BC-FC40-ACAF-9C689475F71E}">
      <dgm:prSet/>
      <dgm:spPr/>
      <dgm:t>
        <a:bodyPr/>
        <a:lstStyle/>
        <a:p>
          <a:r>
            <a:rPr lang="tr-TR"/>
            <a:t>Okul ve eğitim, toplumda gerçekleştirilecek sosyal reformların bir aracı olmalı; öğretmen, öğrencileri toplumdaki sosyal reformların gereğine inandırmalıdır.</a:t>
          </a:r>
        </a:p>
      </dgm:t>
    </dgm:pt>
    <dgm:pt modelId="{C237E028-2B27-C14C-81E4-AE6508B0A692}" type="parTrans" cxnId="{1A64607B-6247-C947-A63F-5973D91C404E}">
      <dgm:prSet/>
      <dgm:spPr/>
      <dgm:t>
        <a:bodyPr/>
        <a:lstStyle/>
        <a:p>
          <a:endParaRPr lang="tr-TR"/>
        </a:p>
      </dgm:t>
    </dgm:pt>
    <dgm:pt modelId="{488E2C1B-BE32-5D43-A563-E7EE5CFFEB62}" type="sibTrans" cxnId="{1A64607B-6247-C947-A63F-5973D91C404E}">
      <dgm:prSet/>
      <dgm:spPr/>
      <dgm:t>
        <a:bodyPr/>
        <a:lstStyle/>
        <a:p>
          <a:endParaRPr lang="tr-TR"/>
        </a:p>
      </dgm:t>
    </dgm:pt>
    <dgm:pt modelId="{96020342-85C1-204C-B543-AD6C995735BF}">
      <dgm:prSet/>
      <dgm:spPr/>
      <dgm:t>
        <a:bodyPr/>
        <a:lstStyle/>
        <a:p>
          <a:r>
            <a:rPr lang="tr-TR"/>
            <a:t>Toplumsal değişme sürecinin merkezi okul olmalı, bu süreçte öğretmen de aktif bir rol üstlenmelidir.</a:t>
          </a:r>
        </a:p>
      </dgm:t>
    </dgm:pt>
    <dgm:pt modelId="{8AC46461-1AA3-654C-8C8A-E6D23307A0F4}" type="parTrans" cxnId="{FF4BE7D0-59F9-D743-B4AB-271CA81DF8D9}">
      <dgm:prSet/>
      <dgm:spPr/>
      <dgm:t>
        <a:bodyPr/>
        <a:lstStyle/>
        <a:p>
          <a:endParaRPr lang="tr-TR"/>
        </a:p>
      </dgm:t>
    </dgm:pt>
    <dgm:pt modelId="{FE21A430-1914-D14C-B38D-768E7F30BBCD}" type="sibTrans" cxnId="{FF4BE7D0-59F9-D743-B4AB-271CA81DF8D9}">
      <dgm:prSet/>
      <dgm:spPr/>
      <dgm:t>
        <a:bodyPr/>
        <a:lstStyle/>
        <a:p>
          <a:endParaRPr lang="tr-TR"/>
        </a:p>
      </dgm:t>
    </dgm:pt>
    <dgm:pt modelId="{127F6B67-E4B0-3242-BAC8-FA0981A71854}">
      <dgm:prSet/>
      <dgm:spPr/>
      <dgm:t>
        <a:bodyPr/>
        <a:lstStyle/>
        <a:p>
          <a:r>
            <a:rPr lang="tr-TR"/>
            <a:t>Toplumda tam demokrasi egemen olmalıdır.</a:t>
          </a:r>
        </a:p>
      </dgm:t>
    </dgm:pt>
    <dgm:pt modelId="{11175160-E3B2-554B-8F4F-2E295A4310CD}" type="parTrans" cxnId="{054DC085-E669-A24C-B279-5426DEE4F3ED}">
      <dgm:prSet/>
      <dgm:spPr/>
      <dgm:t>
        <a:bodyPr/>
        <a:lstStyle/>
        <a:p>
          <a:endParaRPr lang="tr-TR"/>
        </a:p>
      </dgm:t>
    </dgm:pt>
    <dgm:pt modelId="{FE81F8BC-3EF7-CE4C-A80B-094327D6D916}" type="sibTrans" cxnId="{054DC085-E669-A24C-B279-5426DEE4F3ED}">
      <dgm:prSet/>
      <dgm:spPr/>
      <dgm:t>
        <a:bodyPr/>
        <a:lstStyle/>
        <a:p>
          <a:endParaRPr lang="tr-TR"/>
        </a:p>
      </dgm:t>
    </dgm:pt>
    <dgm:pt modelId="{55EBC33B-E135-5C4C-832D-B8FCBD3B9FDC}">
      <dgm:prSet/>
      <dgm:spPr/>
      <dgm:t>
        <a:bodyPr/>
        <a:lstStyle/>
        <a:p>
          <a:r>
            <a:rPr lang="tr-TR"/>
            <a:t>Okul, toplumda yapılması gereken sosyal reformların gereğine halkı da inandırmalı, bu amaçla onları da eğitmelidir.</a:t>
          </a:r>
        </a:p>
      </dgm:t>
    </dgm:pt>
    <dgm:pt modelId="{56699E06-40D9-BF43-B028-A263296F15FA}" type="parTrans" cxnId="{99722080-11EF-2345-8B88-82EC27C8D061}">
      <dgm:prSet/>
      <dgm:spPr/>
      <dgm:t>
        <a:bodyPr/>
        <a:lstStyle/>
        <a:p>
          <a:endParaRPr lang="tr-TR"/>
        </a:p>
      </dgm:t>
    </dgm:pt>
    <dgm:pt modelId="{1375DE11-0F5C-334B-9CD3-81FF0E9090CB}" type="sibTrans" cxnId="{99722080-11EF-2345-8B88-82EC27C8D061}">
      <dgm:prSet/>
      <dgm:spPr/>
      <dgm:t>
        <a:bodyPr/>
        <a:lstStyle/>
        <a:p>
          <a:endParaRPr lang="tr-TR"/>
        </a:p>
      </dgm:t>
    </dgm:pt>
    <dgm:pt modelId="{879B9D02-47C8-DA41-9DC7-8E418C15F85B}" type="pres">
      <dgm:prSet presAssocID="{0A09977D-6AAF-E94F-AF09-57E090E03494}" presName="linear" presStyleCnt="0">
        <dgm:presLayoutVars>
          <dgm:animLvl val="lvl"/>
          <dgm:resizeHandles val="exact"/>
        </dgm:presLayoutVars>
      </dgm:prSet>
      <dgm:spPr/>
    </dgm:pt>
    <dgm:pt modelId="{BF382161-7BB4-4D4D-95C6-282AFE63C253}" type="pres">
      <dgm:prSet presAssocID="{B1A0BD2F-D648-654E-BD3E-8F30B0554180}" presName="parentText" presStyleLbl="node1" presStyleIdx="0" presStyleCnt="6">
        <dgm:presLayoutVars>
          <dgm:chMax val="0"/>
          <dgm:bulletEnabled val="1"/>
        </dgm:presLayoutVars>
      </dgm:prSet>
      <dgm:spPr/>
    </dgm:pt>
    <dgm:pt modelId="{26843246-1181-D14C-AABF-EC00969A5822}" type="pres">
      <dgm:prSet presAssocID="{BA439AE4-C371-F248-BA8B-74492FACCFC4}" presName="spacer" presStyleCnt="0"/>
      <dgm:spPr/>
    </dgm:pt>
    <dgm:pt modelId="{80B197AD-834F-7E4C-BD65-473363B26479}" type="pres">
      <dgm:prSet presAssocID="{3B413A62-A33D-C544-931C-3BACC776C78B}" presName="parentText" presStyleLbl="node1" presStyleIdx="1" presStyleCnt="6">
        <dgm:presLayoutVars>
          <dgm:chMax val="0"/>
          <dgm:bulletEnabled val="1"/>
        </dgm:presLayoutVars>
      </dgm:prSet>
      <dgm:spPr/>
    </dgm:pt>
    <dgm:pt modelId="{10C0ECE1-879D-8D4F-913A-A3E96D0128E4}" type="pres">
      <dgm:prSet presAssocID="{5D73F286-7E2F-8745-8FCA-AEF19C0F674D}" presName="spacer" presStyleCnt="0"/>
      <dgm:spPr/>
    </dgm:pt>
    <dgm:pt modelId="{85DA12E1-5F4D-3849-A073-CB8443DD295E}" type="pres">
      <dgm:prSet presAssocID="{6B130A36-89BC-FC40-ACAF-9C689475F71E}" presName="parentText" presStyleLbl="node1" presStyleIdx="2" presStyleCnt="6">
        <dgm:presLayoutVars>
          <dgm:chMax val="0"/>
          <dgm:bulletEnabled val="1"/>
        </dgm:presLayoutVars>
      </dgm:prSet>
      <dgm:spPr/>
    </dgm:pt>
    <dgm:pt modelId="{34782FCD-D58A-C349-8D10-0F593F6957F3}" type="pres">
      <dgm:prSet presAssocID="{488E2C1B-BE32-5D43-A563-E7EE5CFFEB62}" presName="spacer" presStyleCnt="0"/>
      <dgm:spPr/>
    </dgm:pt>
    <dgm:pt modelId="{DBCF8193-31CD-E14F-9460-671F02EC6B9A}" type="pres">
      <dgm:prSet presAssocID="{96020342-85C1-204C-B543-AD6C995735BF}" presName="parentText" presStyleLbl="node1" presStyleIdx="3" presStyleCnt="6">
        <dgm:presLayoutVars>
          <dgm:chMax val="0"/>
          <dgm:bulletEnabled val="1"/>
        </dgm:presLayoutVars>
      </dgm:prSet>
      <dgm:spPr/>
    </dgm:pt>
    <dgm:pt modelId="{CF75DA39-A6CB-FE4A-9153-8818BEF64C15}" type="pres">
      <dgm:prSet presAssocID="{FE21A430-1914-D14C-B38D-768E7F30BBCD}" presName="spacer" presStyleCnt="0"/>
      <dgm:spPr/>
    </dgm:pt>
    <dgm:pt modelId="{FE115C19-26F3-1E49-89B1-B8D27648CC12}" type="pres">
      <dgm:prSet presAssocID="{127F6B67-E4B0-3242-BAC8-FA0981A71854}" presName="parentText" presStyleLbl="node1" presStyleIdx="4" presStyleCnt="6">
        <dgm:presLayoutVars>
          <dgm:chMax val="0"/>
          <dgm:bulletEnabled val="1"/>
        </dgm:presLayoutVars>
      </dgm:prSet>
      <dgm:spPr/>
    </dgm:pt>
    <dgm:pt modelId="{C2EDFE1E-D178-984E-83A7-FB1CEC434B37}" type="pres">
      <dgm:prSet presAssocID="{FE81F8BC-3EF7-CE4C-A80B-094327D6D916}" presName="spacer" presStyleCnt="0"/>
      <dgm:spPr/>
    </dgm:pt>
    <dgm:pt modelId="{EFB58B1A-B254-CA4D-87A7-91FC3B96FEC7}" type="pres">
      <dgm:prSet presAssocID="{55EBC33B-E135-5C4C-832D-B8FCBD3B9FDC}" presName="parentText" presStyleLbl="node1" presStyleIdx="5" presStyleCnt="6">
        <dgm:presLayoutVars>
          <dgm:chMax val="0"/>
          <dgm:bulletEnabled val="1"/>
        </dgm:presLayoutVars>
      </dgm:prSet>
      <dgm:spPr/>
    </dgm:pt>
  </dgm:ptLst>
  <dgm:cxnLst>
    <dgm:cxn modelId="{DA82130D-2564-CC43-9E76-2625DA16FFEA}" srcId="{0A09977D-6AAF-E94F-AF09-57E090E03494}" destId="{3B413A62-A33D-C544-931C-3BACC776C78B}" srcOrd="1" destOrd="0" parTransId="{FF4C954D-EC36-5F40-A9A4-2B9073FA7273}" sibTransId="{5D73F286-7E2F-8745-8FCA-AEF19C0F674D}"/>
    <dgm:cxn modelId="{B923CB12-98DA-2F46-A935-2174CAAD6F0A}" type="presOf" srcId="{96020342-85C1-204C-B543-AD6C995735BF}" destId="{DBCF8193-31CD-E14F-9460-671F02EC6B9A}" srcOrd="0" destOrd="0" presId="urn:microsoft.com/office/officeart/2005/8/layout/vList2"/>
    <dgm:cxn modelId="{5FAF1227-A04D-F247-A656-78DCB5322C21}" type="presOf" srcId="{6B130A36-89BC-FC40-ACAF-9C689475F71E}" destId="{85DA12E1-5F4D-3849-A073-CB8443DD295E}" srcOrd="0" destOrd="0" presId="urn:microsoft.com/office/officeart/2005/8/layout/vList2"/>
    <dgm:cxn modelId="{1A64607B-6247-C947-A63F-5973D91C404E}" srcId="{0A09977D-6AAF-E94F-AF09-57E090E03494}" destId="{6B130A36-89BC-FC40-ACAF-9C689475F71E}" srcOrd="2" destOrd="0" parTransId="{C237E028-2B27-C14C-81E4-AE6508B0A692}" sibTransId="{488E2C1B-BE32-5D43-A563-E7EE5CFFEB62}"/>
    <dgm:cxn modelId="{99722080-11EF-2345-8B88-82EC27C8D061}" srcId="{0A09977D-6AAF-E94F-AF09-57E090E03494}" destId="{55EBC33B-E135-5C4C-832D-B8FCBD3B9FDC}" srcOrd="5" destOrd="0" parTransId="{56699E06-40D9-BF43-B028-A263296F15FA}" sibTransId="{1375DE11-0F5C-334B-9CD3-81FF0E9090CB}"/>
    <dgm:cxn modelId="{054DC085-E669-A24C-B279-5426DEE4F3ED}" srcId="{0A09977D-6AAF-E94F-AF09-57E090E03494}" destId="{127F6B67-E4B0-3242-BAC8-FA0981A71854}" srcOrd="4" destOrd="0" parTransId="{11175160-E3B2-554B-8F4F-2E295A4310CD}" sibTransId="{FE81F8BC-3EF7-CE4C-A80B-094327D6D916}"/>
    <dgm:cxn modelId="{AE5C11A5-9915-0A4E-A8BD-E30995023CA6}" type="presOf" srcId="{0A09977D-6AAF-E94F-AF09-57E090E03494}" destId="{879B9D02-47C8-DA41-9DC7-8E418C15F85B}" srcOrd="0" destOrd="0" presId="urn:microsoft.com/office/officeart/2005/8/layout/vList2"/>
    <dgm:cxn modelId="{ECE0D7AB-51AC-CC45-9C48-F42EF9A0A6DB}" srcId="{0A09977D-6AAF-E94F-AF09-57E090E03494}" destId="{B1A0BD2F-D648-654E-BD3E-8F30B0554180}" srcOrd="0" destOrd="0" parTransId="{1F2765BD-505F-2F4A-8F3B-97604E4D0B27}" sibTransId="{BA439AE4-C371-F248-BA8B-74492FACCFC4}"/>
    <dgm:cxn modelId="{F8C2CECA-D0AE-9842-9038-C93D52928929}" type="presOf" srcId="{B1A0BD2F-D648-654E-BD3E-8F30B0554180}" destId="{BF382161-7BB4-4D4D-95C6-282AFE63C253}" srcOrd="0" destOrd="0" presId="urn:microsoft.com/office/officeart/2005/8/layout/vList2"/>
    <dgm:cxn modelId="{479B0DCB-F722-F346-84CD-FF8583CEE543}" type="presOf" srcId="{3B413A62-A33D-C544-931C-3BACC776C78B}" destId="{80B197AD-834F-7E4C-BD65-473363B26479}" srcOrd="0" destOrd="0" presId="urn:microsoft.com/office/officeart/2005/8/layout/vList2"/>
    <dgm:cxn modelId="{F3A4C7CF-F76B-1C43-94B9-938D24C39829}" type="presOf" srcId="{127F6B67-E4B0-3242-BAC8-FA0981A71854}" destId="{FE115C19-26F3-1E49-89B1-B8D27648CC12}" srcOrd="0" destOrd="0" presId="urn:microsoft.com/office/officeart/2005/8/layout/vList2"/>
    <dgm:cxn modelId="{B04A6FD0-5999-DA4C-8F42-FA359C704430}" type="presOf" srcId="{55EBC33B-E135-5C4C-832D-B8FCBD3B9FDC}" destId="{EFB58B1A-B254-CA4D-87A7-91FC3B96FEC7}" srcOrd="0" destOrd="0" presId="urn:microsoft.com/office/officeart/2005/8/layout/vList2"/>
    <dgm:cxn modelId="{FF4BE7D0-59F9-D743-B4AB-271CA81DF8D9}" srcId="{0A09977D-6AAF-E94F-AF09-57E090E03494}" destId="{96020342-85C1-204C-B543-AD6C995735BF}" srcOrd="3" destOrd="0" parTransId="{8AC46461-1AA3-654C-8C8A-E6D23307A0F4}" sibTransId="{FE21A430-1914-D14C-B38D-768E7F30BBCD}"/>
    <dgm:cxn modelId="{B54308A4-0C0A-E742-A1EF-55ED4C7ECA6F}" type="presParOf" srcId="{879B9D02-47C8-DA41-9DC7-8E418C15F85B}" destId="{BF382161-7BB4-4D4D-95C6-282AFE63C253}" srcOrd="0" destOrd="0" presId="urn:microsoft.com/office/officeart/2005/8/layout/vList2"/>
    <dgm:cxn modelId="{3A1DCF38-5C51-3D42-BD3F-DF9199C1F2D4}" type="presParOf" srcId="{879B9D02-47C8-DA41-9DC7-8E418C15F85B}" destId="{26843246-1181-D14C-AABF-EC00969A5822}" srcOrd="1" destOrd="0" presId="urn:microsoft.com/office/officeart/2005/8/layout/vList2"/>
    <dgm:cxn modelId="{82F4F20A-75CB-884D-8DE5-6F58D5034911}" type="presParOf" srcId="{879B9D02-47C8-DA41-9DC7-8E418C15F85B}" destId="{80B197AD-834F-7E4C-BD65-473363B26479}" srcOrd="2" destOrd="0" presId="urn:microsoft.com/office/officeart/2005/8/layout/vList2"/>
    <dgm:cxn modelId="{3FF695D0-047D-F04A-AED5-977318B0EDDB}" type="presParOf" srcId="{879B9D02-47C8-DA41-9DC7-8E418C15F85B}" destId="{10C0ECE1-879D-8D4F-913A-A3E96D0128E4}" srcOrd="3" destOrd="0" presId="urn:microsoft.com/office/officeart/2005/8/layout/vList2"/>
    <dgm:cxn modelId="{FD570EDA-C772-8441-9944-D018F1B4C32E}" type="presParOf" srcId="{879B9D02-47C8-DA41-9DC7-8E418C15F85B}" destId="{85DA12E1-5F4D-3849-A073-CB8443DD295E}" srcOrd="4" destOrd="0" presId="urn:microsoft.com/office/officeart/2005/8/layout/vList2"/>
    <dgm:cxn modelId="{E0F2FBC8-527E-0C46-8677-C4DECC6108BC}" type="presParOf" srcId="{879B9D02-47C8-DA41-9DC7-8E418C15F85B}" destId="{34782FCD-D58A-C349-8D10-0F593F6957F3}" srcOrd="5" destOrd="0" presId="urn:microsoft.com/office/officeart/2005/8/layout/vList2"/>
    <dgm:cxn modelId="{FAA11086-C08E-234F-A8CB-D87E510CCBF9}" type="presParOf" srcId="{879B9D02-47C8-DA41-9DC7-8E418C15F85B}" destId="{DBCF8193-31CD-E14F-9460-671F02EC6B9A}" srcOrd="6" destOrd="0" presId="urn:microsoft.com/office/officeart/2005/8/layout/vList2"/>
    <dgm:cxn modelId="{1E7A04B1-B79D-DC45-B72D-B2583599701E}" type="presParOf" srcId="{879B9D02-47C8-DA41-9DC7-8E418C15F85B}" destId="{CF75DA39-A6CB-FE4A-9153-8818BEF64C15}" srcOrd="7" destOrd="0" presId="urn:microsoft.com/office/officeart/2005/8/layout/vList2"/>
    <dgm:cxn modelId="{84A2782A-5A36-CF45-807B-B571CF9330A6}" type="presParOf" srcId="{879B9D02-47C8-DA41-9DC7-8E418C15F85B}" destId="{FE115C19-26F3-1E49-89B1-B8D27648CC12}" srcOrd="8" destOrd="0" presId="urn:microsoft.com/office/officeart/2005/8/layout/vList2"/>
    <dgm:cxn modelId="{5F81A69D-91F7-8148-85FA-F67E54CA45A1}" type="presParOf" srcId="{879B9D02-47C8-DA41-9DC7-8E418C15F85B}" destId="{C2EDFE1E-D178-984E-83A7-FB1CEC434B37}" srcOrd="9" destOrd="0" presId="urn:microsoft.com/office/officeart/2005/8/layout/vList2"/>
    <dgm:cxn modelId="{2C50AA11-739F-354C-BEC6-CDACEE8C4083}" type="presParOf" srcId="{879B9D02-47C8-DA41-9DC7-8E418C15F85B}" destId="{EFB58B1A-B254-CA4D-87A7-91FC3B96FEC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1306287-7584-F34E-B0C2-5002E6F1C9CC}"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tr-TR"/>
        </a:p>
      </dgm:t>
    </dgm:pt>
    <dgm:pt modelId="{B3F8F41E-9D2E-B741-88E1-99AEB21E2DA5}">
      <dgm:prSet/>
      <dgm:spPr/>
      <dgm:t>
        <a:bodyPr/>
        <a:lstStyle/>
        <a:p>
          <a:r>
            <a:rPr lang="tr-TR"/>
            <a:t>İnsan, zeka ve duygu sahibi bir varlık olup her insan, eğitimle ilgili kararları kendisi vermelidir. </a:t>
          </a:r>
        </a:p>
      </dgm:t>
    </dgm:pt>
    <dgm:pt modelId="{56DC9C60-C12C-5648-B708-440253545C48}" type="parTrans" cxnId="{8049C09D-A283-AC4B-865D-13377D05F88A}">
      <dgm:prSet/>
      <dgm:spPr/>
      <dgm:t>
        <a:bodyPr/>
        <a:lstStyle/>
        <a:p>
          <a:endParaRPr lang="tr-TR"/>
        </a:p>
      </dgm:t>
    </dgm:pt>
    <dgm:pt modelId="{087B9059-6811-3B4B-98BC-0B8399132A2F}" type="sibTrans" cxnId="{8049C09D-A283-AC4B-865D-13377D05F88A}">
      <dgm:prSet/>
      <dgm:spPr/>
      <dgm:t>
        <a:bodyPr/>
        <a:lstStyle/>
        <a:p>
          <a:endParaRPr lang="tr-TR"/>
        </a:p>
      </dgm:t>
    </dgm:pt>
    <dgm:pt modelId="{7C8762E2-FB1D-694F-B4EE-22E8DD7F4A4A}">
      <dgm:prSet/>
      <dgm:spPr/>
      <dgm:t>
        <a:bodyPr/>
        <a:lstStyle/>
        <a:p>
          <a:r>
            <a:rPr lang="tr-TR" dirty="0"/>
            <a:t>Eğitim, öğrenciye sadece seçenekler sunmalı, her konuyu öğretmeli, ancak her öğrencinin kendi gerçek ve doğruları seçmesine fırsat vermelidir. </a:t>
          </a:r>
        </a:p>
      </dgm:t>
    </dgm:pt>
    <dgm:pt modelId="{FEDDDA80-B80A-EA4C-98C8-E0722AD62103}" type="parTrans" cxnId="{2ECD3D93-5D30-C849-B285-F26F7C630008}">
      <dgm:prSet/>
      <dgm:spPr/>
      <dgm:t>
        <a:bodyPr/>
        <a:lstStyle/>
        <a:p>
          <a:endParaRPr lang="tr-TR"/>
        </a:p>
      </dgm:t>
    </dgm:pt>
    <dgm:pt modelId="{CFCC57EF-6EA9-AA42-A201-0A447E58F65E}" type="sibTrans" cxnId="{2ECD3D93-5D30-C849-B285-F26F7C630008}">
      <dgm:prSet/>
      <dgm:spPr/>
      <dgm:t>
        <a:bodyPr/>
        <a:lstStyle/>
        <a:p>
          <a:endParaRPr lang="tr-TR"/>
        </a:p>
      </dgm:t>
    </dgm:pt>
    <dgm:pt modelId="{AD49F428-22E1-F34A-AF0F-441376E5E89A}">
      <dgm:prSet/>
      <dgm:spPr/>
      <dgm:t>
        <a:bodyPr/>
        <a:lstStyle/>
        <a:p>
          <a:r>
            <a:rPr lang="tr-TR"/>
            <a:t>Eğitimin içeriğinde insancıl psikolojinin konularına ve beşeri bilimlere (felsefe, edebiyat, sanat, tarih vb) ağırlık verilmelidir.</a:t>
          </a:r>
        </a:p>
      </dgm:t>
    </dgm:pt>
    <dgm:pt modelId="{5143F1D2-D782-2546-A21C-DF5517FB904F}" type="parTrans" cxnId="{D2C7892C-0E68-1A4C-AF9F-45F5E568D133}">
      <dgm:prSet/>
      <dgm:spPr/>
      <dgm:t>
        <a:bodyPr/>
        <a:lstStyle/>
        <a:p>
          <a:endParaRPr lang="tr-TR"/>
        </a:p>
      </dgm:t>
    </dgm:pt>
    <dgm:pt modelId="{9FA648F2-5F87-6E43-AA3D-63AE45469780}" type="sibTrans" cxnId="{D2C7892C-0E68-1A4C-AF9F-45F5E568D133}">
      <dgm:prSet/>
      <dgm:spPr/>
      <dgm:t>
        <a:bodyPr/>
        <a:lstStyle/>
        <a:p>
          <a:endParaRPr lang="tr-TR"/>
        </a:p>
      </dgm:t>
    </dgm:pt>
    <dgm:pt modelId="{853F68F9-5F67-994C-A709-BA284B565D1C}">
      <dgm:prSet/>
      <dgm:spPr/>
      <dgm:t>
        <a:bodyPr/>
        <a:lstStyle/>
        <a:p>
          <a:r>
            <a:rPr lang="tr-TR"/>
            <a:t>Eğitim, her insanın kendini gerçek özellikleriyle tanımasına, bireyselciliğini geliştirmesine fırsat vermelidir.</a:t>
          </a:r>
        </a:p>
      </dgm:t>
    </dgm:pt>
    <dgm:pt modelId="{83B7EBB0-32D0-D94B-89B1-1AB6592866F9}" type="parTrans" cxnId="{BC6B27E8-8732-DA4C-9B88-BF0685529C7A}">
      <dgm:prSet/>
      <dgm:spPr/>
      <dgm:t>
        <a:bodyPr/>
        <a:lstStyle/>
        <a:p>
          <a:endParaRPr lang="tr-TR"/>
        </a:p>
      </dgm:t>
    </dgm:pt>
    <dgm:pt modelId="{15D89F25-E6B3-9B4D-9E54-7E3795C50B99}" type="sibTrans" cxnId="{BC6B27E8-8732-DA4C-9B88-BF0685529C7A}">
      <dgm:prSet/>
      <dgm:spPr/>
      <dgm:t>
        <a:bodyPr/>
        <a:lstStyle/>
        <a:p>
          <a:endParaRPr lang="tr-TR"/>
        </a:p>
      </dgm:t>
    </dgm:pt>
    <dgm:pt modelId="{E2807766-FF9D-D84D-B24D-74F94673BC7F}">
      <dgm:prSet/>
      <dgm:spPr/>
      <dgm:t>
        <a:bodyPr/>
        <a:lstStyle/>
        <a:p>
          <a:r>
            <a:rPr lang="tr-TR"/>
            <a:t>Eğitimde en uygun yöntem, Sokratik tartışmadır. Ancak öğretmen tartışmalarda tarafsız olmalı, öğrencilere herhangi bir doğruyu empoze etmemelidir. </a:t>
          </a:r>
        </a:p>
      </dgm:t>
    </dgm:pt>
    <dgm:pt modelId="{0CC526FF-D477-824D-B761-793FD7ECC967}" type="parTrans" cxnId="{7EB05278-AC1F-2D45-B4FB-9C943FFBB51C}">
      <dgm:prSet/>
      <dgm:spPr/>
      <dgm:t>
        <a:bodyPr/>
        <a:lstStyle/>
        <a:p>
          <a:endParaRPr lang="tr-TR"/>
        </a:p>
      </dgm:t>
    </dgm:pt>
    <dgm:pt modelId="{D23843B6-CE51-6A49-8FE6-ADAE54AC6FA6}" type="sibTrans" cxnId="{7EB05278-AC1F-2D45-B4FB-9C943FFBB51C}">
      <dgm:prSet/>
      <dgm:spPr/>
      <dgm:t>
        <a:bodyPr/>
        <a:lstStyle/>
        <a:p>
          <a:endParaRPr lang="tr-TR"/>
        </a:p>
      </dgm:t>
    </dgm:pt>
    <dgm:pt modelId="{B30895F7-9894-2646-9F1B-B3BAC59EE0A0}">
      <dgm:prSet/>
      <dgm:spPr/>
      <dgm:t>
        <a:bodyPr/>
        <a:lstStyle/>
        <a:p>
          <a:r>
            <a:rPr lang="tr-TR"/>
            <a:t>Öğretmen, ne bir bilgi kaynağı, ne taklit edilebilecek bir model, ne de bir danışmandır. Onun görevi sadece öğrencinin kendisini tanımasına yardım etmektir. </a:t>
          </a:r>
        </a:p>
      </dgm:t>
    </dgm:pt>
    <dgm:pt modelId="{1283ED05-1FC5-5844-8C38-AF8403E80360}" type="parTrans" cxnId="{3FE5E9D6-404D-C643-BA06-E2716BF12F8B}">
      <dgm:prSet/>
      <dgm:spPr/>
      <dgm:t>
        <a:bodyPr/>
        <a:lstStyle/>
        <a:p>
          <a:endParaRPr lang="tr-TR"/>
        </a:p>
      </dgm:t>
    </dgm:pt>
    <dgm:pt modelId="{F16D32ED-D2A9-5E4B-BDEE-214928EC49F2}" type="sibTrans" cxnId="{3FE5E9D6-404D-C643-BA06-E2716BF12F8B}">
      <dgm:prSet/>
      <dgm:spPr/>
      <dgm:t>
        <a:bodyPr/>
        <a:lstStyle/>
        <a:p>
          <a:endParaRPr lang="tr-TR"/>
        </a:p>
      </dgm:t>
    </dgm:pt>
    <dgm:pt modelId="{C0C98F86-C5E7-0C4A-9886-FE5079D28163}">
      <dgm:prSet/>
      <dgm:spPr/>
      <dgm:t>
        <a:bodyPr/>
        <a:lstStyle/>
        <a:p>
          <a:r>
            <a:rPr lang="tr-TR"/>
            <a:t>Eğitimde sezgiye ve yaratıcılığa önem verilmelidir. </a:t>
          </a:r>
        </a:p>
      </dgm:t>
    </dgm:pt>
    <dgm:pt modelId="{C3735863-7CE1-B641-93E7-8EA836CD6093}" type="parTrans" cxnId="{141EB57D-5765-F140-9D73-9EC4963E3B47}">
      <dgm:prSet/>
      <dgm:spPr/>
      <dgm:t>
        <a:bodyPr/>
        <a:lstStyle/>
        <a:p>
          <a:endParaRPr lang="tr-TR"/>
        </a:p>
      </dgm:t>
    </dgm:pt>
    <dgm:pt modelId="{6D8C41B4-87F9-2A43-A23B-ADFE76440CDE}" type="sibTrans" cxnId="{141EB57D-5765-F140-9D73-9EC4963E3B47}">
      <dgm:prSet/>
      <dgm:spPr/>
      <dgm:t>
        <a:bodyPr/>
        <a:lstStyle/>
        <a:p>
          <a:endParaRPr lang="tr-TR"/>
        </a:p>
      </dgm:t>
    </dgm:pt>
    <dgm:pt modelId="{508A94E8-F2FA-164E-BC4A-36F17C279B94}">
      <dgm:prSet/>
      <dgm:spPr/>
      <dgm:t>
        <a:bodyPr/>
        <a:lstStyle/>
        <a:p>
          <a:r>
            <a:rPr lang="tr-TR"/>
            <a:t>Eğitim, insanın özgürleşmesine, kendini oluşturup gerçekleştirmesine fırsat vermelidir.</a:t>
          </a:r>
          <a:br>
            <a:rPr lang="tr-TR"/>
          </a:br>
          <a:endParaRPr lang="tr-TR"/>
        </a:p>
      </dgm:t>
    </dgm:pt>
    <dgm:pt modelId="{0032EC29-FC13-6943-B1B8-F3B8F6D93D1D}" type="parTrans" cxnId="{1BE83C41-C5E7-FC4F-B730-5D716016E4D6}">
      <dgm:prSet/>
      <dgm:spPr/>
      <dgm:t>
        <a:bodyPr/>
        <a:lstStyle/>
        <a:p>
          <a:endParaRPr lang="tr-TR"/>
        </a:p>
      </dgm:t>
    </dgm:pt>
    <dgm:pt modelId="{0D45CBA1-4327-8D45-927C-57299D2BC322}" type="sibTrans" cxnId="{1BE83C41-C5E7-FC4F-B730-5D716016E4D6}">
      <dgm:prSet/>
      <dgm:spPr/>
      <dgm:t>
        <a:bodyPr/>
        <a:lstStyle/>
        <a:p>
          <a:endParaRPr lang="tr-TR"/>
        </a:p>
      </dgm:t>
    </dgm:pt>
    <dgm:pt modelId="{C2EA3FB2-9A20-D448-8355-820FFBA46246}" type="pres">
      <dgm:prSet presAssocID="{D1306287-7584-F34E-B0C2-5002E6F1C9CC}" presName="linear" presStyleCnt="0">
        <dgm:presLayoutVars>
          <dgm:animLvl val="lvl"/>
          <dgm:resizeHandles val="exact"/>
        </dgm:presLayoutVars>
      </dgm:prSet>
      <dgm:spPr/>
    </dgm:pt>
    <dgm:pt modelId="{065432EB-50B0-BF43-9EF4-4424179DAAE8}" type="pres">
      <dgm:prSet presAssocID="{B3F8F41E-9D2E-B741-88E1-99AEB21E2DA5}" presName="parentText" presStyleLbl="node1" presStyleIdx="0" presStyleCnt="8">
        <dgm:presLayoutVars>
          <dgm:chMax val="0"/>
          <dgm:bulletEnabled val="1"/>
        </dgm:presLayoutVars>
      </dgm:prSet>
      <dgm:spPr/>
    </dgm:pt>
    <dgm:pt modelId="{81239A31-2A56-C144-8630-67ED472FFB83}" type="pres">
      <dgm:prSet presAssocID="{087B9059-6811-3B4B-98BC-0B8399132A2F}" presName="spacer" presStyleCnt="0"/>
      <dgm:spPr/>
    </dgm:pt>
    <dgm:pt modelId="{5F5996D7-E14C-7044-967C-F3A75981D4EF}" type="pres">
      <dgm:prSet presAssocID="{7C8762E2-FB1D-694F-B4EE-22E8DD7F4A4A}" presName="parentText" presStyleLbl="node1" presStyleIdx="1" presStyleCnt="8">
        <dgm:presLayoutVars>
          <dgm:chMax val="0"/>
          <dgm:bulletEnabled val="1"/>
        </dgm:presLayoutVars>
      </dgm:prSet>
      <dgm:spPr/>
    </dgm:pt>
    <dgm:pt modelId="{1FB50E98-9C52-684D-BA65-F022F557FCCC}" type="pres">
      <dgm:prSet presAssocID="{CFCC57EF-6EA9-AA42-A201-0A447E58F65E}" presName="spacer" presStyleCnt="0"/>
      <dgm:spPr/>
    </dgm:pt>
    <dgm:pt modelId="{C5C95586-8FEA-6C43-A232-F07968CCCC97}" type="pres">
      <dgm:prSet presAssocID="{AD49F428-22E1-F34A-AF0F-441376E5E89A}" presName="parentText" presStyleLbl="node1" presStyleIdx="2" presStyleCnt="8">
        <dgm:presLayoutVars>
          <dgm:chMax val="0"/>
          <dgm:bulletEnabled val="1"/>
        </dgm:presLayoutVars>
      </dgm:prSet>
      <dgm:spPr/>
    </dgm:pt>
    <dgm:pt modelId="{328E9692-9996-6C44-9F2F-D97327EC1144}" type="pres">
      <dgm:prSet presAssocID="{9FA648F2-5F87-6E43-AA3D-63AE45469780}" presName="spacer" presStyleCnt="0"/>
      <dgm:spPr/>
    </dgm:pt>
    <dgm:pt modelId="{8E40133F-6624-F048-BFE2-E50C132FA3A3}" type="pres">
      <dgm:prSet presAssocID="{853F68F9-5F67-994C-A709-BA284B565D1C}" presName="parentText" presStyleLbl="node1" presStyleIdx="3" presStyleCnt="8">
        <dgm:presLayoutVars>
          <dgm:chMax val="0"/>
          <dgm:bulletEnabled val="1"/>
        </dgm:presLayoutVars>
      </dgm:prSet>
      <dgm:spPr/>
    </dgm:pt>
    <dgm:pt modelId="{45D36C69-7476-9C4B-BF3B-BD6B2D08854E}" type="pres">
      <dgm:prSet presAssocID="{15D89F25-E6B3-9B4D-9E54-7E3795C50B99}" presName="spacer" presStyleCnt="0"/>
      <dgm:spPr/>
    </dgm:pt>
    <dgm:pt modelId="{D3CB74E2-B2EB-5643-AE58-7B34D728840A}" type="pres">
      <dgm:prSet presAssocID="{E2807766-FF9D-D84D-B24D-74F94673BC7F}" presName="parentText" presStyleLbl="node1" presStyleIdx="4" presStyleCnt="8">
        <dgm:presLayoutVars>
          <dgm:chMax val="0"/>
          <dgm:bulletEnabled val="1"/>
        </dgm:presLayoutVars>
      </dgm:prSet>
      <dgm:spPr/>
    </dgm:pt>
    <dgm:pt modelId="{097A4583-D501-FB45-8239-8C139490BAEA}" type="pres">
      <dgm:prSet presAssocID="{D23843B6-CE51-6A49-8FE6-ADAE54AC6FA6}" presName="spacer" presStyleCnt="0"/>
      <dgm:spPr/>
    </dgm:pt>
    <dgm:pt modelId="{A2888962-758D-A24F-860F-EEB16918E79C}" type="pres">
      <dgm:prSet presAssocID="{B30895F7-9894-2646-9F1B-B3BAC59EE0A0}" presName="parentText" presStyleLbl="node1" presStyleIdx="5" presStyleCnt="8">
        <dgm:presLayoutVars>
          <dgm:chMax val="0"/>
          <dgm:bulletEnabled val="1"/>
        </dgm:presLayoutVars>
      </dgm:prSet>
      <dgm:spPr/>
    </dgm:pt>
    <dgm:pt modelId="{4FF137A7-9133-6E4F-BCED-BCB7A36B1598}" type="pres">
      <dgm:prSet presAssocID="{F16D32ED-D2A9-5E4B-BDEE-214928EC49F2}" presName="spacer" presStyleCnt="0"/>
      <dgm:spPr/>
    </dgm:pt>
    <dgm:pt modelId="{3F1A6634-5254-2842-AAF2-E79C5E6BB8EA}" type="pres">
      <dgm:prSet presAssocID="{C0C98F86-C5E7-0C4A-9886-FE5079D28163}" presName="parentText" presStyleLbl="node1" presStyleIdx="6" presStyleCnt="8">
        <dgm:presLayoutVars>
          <dgm:chMax val="0"/>
          <dgm:bulletEnabled val="1"/>
        </dgm:presLayoutVars>
      </dgm:prSet>
      <dgm:spPr/>
    </dgm:pt>
    <dgm:pt modelId="{2A224D56-1509-FD43-82CD-4D474E5A1723}" type="pres">
      <dgm:prSet presAssocID="{6D8C41B4-87F9-2A43-A23B-ADFE76440CDE}" presName="spacer" presStyleCnt="0"/>
      <dgm:spPr/>
    </dgm:pt>
    <dgm:pt modelId="{DDFB71EB-D377-CA46-A350-66CC259D18FB}" type="pres">
      <dgm:prSet presAssocID="{508A94E8-F2FA-164E-BC4A-36F17C279B94}" presName="parentText" presStyleLbl="node1" presStyleIdx="7" presStyleCnt="8">
        <dgm:presLayoutVars>
          <dgm:chMax val="0"/>
          <dgm:bulletEnabled val="1"/>
        </dgm:presLayoutVars>
      </dgm:prSet>
      <dgm:spPr/>
    </dgm:pt>
  </dgm:ptLst>
  <dgm:cxnLst>
    <dgm:cxn modelId="{47E6FF12-6DF5-BD4F-86B3-6BC345252B72}" type="presOf" srcId="{853F68F9-5F67-994C-A709-BA284B565D1C}" destId="{8E40133F-6624-F048-BFE2-E50C132FA3A3}" srcOrd="0" destOrd="0" presId="urn:microsoft.com/office/officeart/2005/8/layout/vList2"/>
    <dgm:cxn modelId="{6A516F1E-B604-C54D-988C-E9AF13873B78}" type="presOf" srcId="{AD49F428-22E1-F34A-AF0F-441376E5E89A}" destId="{C5C95586-8FEA-6C43-A232-F07968CCCC97}" srcOrd="0" destOrd="0" presId="urn:microsoft.com/office/officeart/2005/8/layout/vList2"/>
    <dgm:cxn modelId="{D2C7892C-0E68-1A4C-AF9F-45F5E568D133}" srcId="{D1306287-7584-F34E-B0C2-5002E6F1C9CC}" destId="{AD49F428-22E1-F34A-AF0F-441376E5E89A}" srcOrd="2" destOrd="0" parTransId="{5143F1D2-D782-2546-A21C-DF5517FB904F}" sibTransId="{9FA648F2-5F87-6E43-AA3D-63AE45469780}"/>
    <dgm:cxn modelId="{0D13EF32-56DF-0B4D-85E1-2DF87DDAE781}" type="presOf" srcId="{B3F8F41E-9D2E-B741-88E1-99AEB21E2DA5}" destId="{065432EB-50B0-BF43-9EF4-4424179DAAE8}" srcOrd="0" destOrd="0" presId="urn:microsoft.com/office/officeart/2005/8/layout/vList2"/>
    <dgm:cxn modelId="{C53C8536-8539-5449-8BE5-95E104D7C749}" type="presOf" srcId="{7C8762E2-FB1D-694F-B4EE-22E8DD7F4A4A}" destId="{5F5996D7-E14C-7044-967C-F3A75981D4EF}" srcOrd="0" destOrd="0" presId="urn:microsoft.com/office/officeart/2005/8/layout/vList2"/>
    <dgm:cxn modelId="{1BE83C41-C5E7-FC4F-B730-5D716016E4D6}" srcId="{D1306287-7584-F34E-B0C2-5002E6F1C9CC}" destId="{508A94E8-F2FA-164E-BC4A-36F17C279B94}" srcOrd="7" destOrd="0" parTransId="{0032EC29-FC13-6943-B1B8-F3B8F6D93D1D}" sibTransId="{0D45CBA1-4327-8D45-927C-57299D2BC322}"/>
    <dgm:cxn modelId="{C37A0C66-5065-474C-8C8B-C908643A1BAE}" type="presOf" srcId="{B30895F7-9894-2646-9F1B-B3BAC59EE0A0}" destId="{A2888962-758D-A24F-860F-EEB16918E79C}" srcOrd="0" destOrd="0" presId="urn:microsoft.com/office/officeart/2005/8/layout/vList2"/>
    <dgm:cxn modelId="{7EB05278-AC1F-2D45-B4FB-9C943FFBB51C}" srcId="{D1306287-7584-F34E-B0C2-5002E6F1C9CC}" destId="{E2807766-FF9D-D84D-B24D-74F94673BC7F}" srcOrd="4" destOrd="0" parTransId="{0CC526FF-D477-824D-B761-793FD7ECC967}" sibTransId="{D23843B6-CE51-6A49-8FE6-ADAE54AC6FA6}"/>
    <dgm:cxn modelId="{141EB57D-5765-F140-9D73-9EC4963E3B47}" srcId="{D1306287-7584-F34E-B0C2-5002E6F1C9CC}" destId="{C0C98F86-C5E7-0C4A-9886-FE5079D28163}" srcOrd="6" destOrd="0" parTransId="{C3735863-7CE1-B641-93E7-8EA836CD6093}" sibTransId="{6D8C41B4-87F9-2A43-A23B-ADFE76440CDE}"/>
    <dgm:cxn modelId="{F6776A82-3399-DD47-AEA8-DF926B380ACF}" type="presOf" srcId="{D1306287-7584-F34E-B0C2-5002E6F1C9CC}" destId="{C2EA3FB2-9A20-D448-8355-820FFBA46246}" srcOrd="0" destOrd="0" presId="urn:microsoft.com/office/officeart/2005/8/layout/vList2"/>
    <dgm:cxn modelId="{61F02984-969C-0446-878A-A5A5688837D3}" type="presOf" srcId="{508A94E8-F2FA-164E-BC4A-36F17C279B94}" destId="{DDFB71EB-D377-CA46-A350-66CC259D18FB}" srcOrd="0" destOrd="0" presId="urn:microsoft.com/office/officeart/2005/8/layout/vList2"/>
    <dgm:cxn modelId="{2ECD3D93-5D30-C849-B285-F26F7C630008}" srcId="{D1306287-7584-F34E-B0C2-5002E6F1C9CC}" destId="{7C8762E2-FB1D-694F-B4EE-22E8DD7F4A4A}" srcOrd="1" destOrd="0" parTransId="{FEDDDA80-B80A-EA4C-98C8-E0722AD62103}" sibTransId="{CFCC57EF-6EA9-AA42-A201-0A447E58F65E}"/>
    <dgm:cxn modelId="{A3E46293-AB5E-E64C-A22C-9F6A375525B2}" type="presOf" srcId="{C0C98F86-C5E7-0C4A-9886-FE5079D28163}" destId="{3F1A6634-5254-2842-AAF2-E79C5E6BB8EA}" srcOrd="0" destOrd="0" presId="urn:microsoft.com/office/officeart/2005/8/layout/vList2"/>
    <dgm:cxn modelId="{8049C09D-A283-AC4B-865D-13377D05F88A}" srcId="{D1306287-7584-F34E-B0C2-5002E6F1C9CC}" destId="{B3F8F41E-9D2E-B741-88E1-99AEB21E2DA5}" srcOrd="0" destOrd="0" parTransId="{56DC9C60-C12C-5648-B708-440253545C48}" sibTransId="{087B9059-6811-3B4B-98BC-0B8399132A2F}"/>
    <dgm:cxn modelId="{3FE5E9D6-404D-C643-BA06-E2716BF12F8B}" srcId="{D1306287-7584-F34E-B0C2-5002E6F1C9CC}" destId="{B30895F7-9894-2646-9F1B-B3BAC59EE0A0}" srcOrd="5" destOrd="0" parTransId="{1283ED05-1FC5-5844-8C38-AF8403E80360}" sibTransId="{F16D32ED-D2A9-5E4B-BDEE-214928EC49F2}"/>
    <dgm:cxn modelId="{BC6B27E8-8732-DA4C-9B88-BF0685529C7A}" srcId="{D1306287-7584-F34E-B0C2-5002E6F1C9CC}" destId="{853F68F9-5F67-994C-A709-BA284B565D1C}" srcOrd="3" destOrd="0" parTransId="{83B7EBB0-32D0-D94B-89B1-1AB6592866F9}" sibTransId="{15D89F25-E6B3-9B4D-9E54-7E3795C50B99}"/>
    <dgm:cxn modelId="{7429E3F7-A18B-A741-8024-2C998721818B}" type="presOf" srcId="{E2807766-FF9D-D84D-B24D-74F94673BC7F}" destId="{D3CB74E2-B2EB-5643-AE58-7B34D728840A}" srcOrd="0" destOrd="0" presId="urn:microsoft.com/office/officeart/2005/8/layout/vList2"/>
    <dgm:cxn modelId="{DEB34AE5-D275-2044-A4FB-08AAC78DB26E}" type="presParOf" srcId="{C2EA3FB2-9A20-D448-8355-820FFBA46246}" destId="{065432EB-50B0-BF43-9EF4-4424179DAAE8}" srcOrd="0" destOrd="0" presId="urn:microsoft.com/office/officeart/2005/8/layout/vList2"/>
    <dgm:cxn modelId="{2C01B150-9CD7-5743-96FE-894DD35145B8}" type="presParOf" srcId="{C2EA3FB2-9A20-D448-8355-820FFBA46246}" destId="{81239A31-2A56-C144-8630-67ED472FFB83}" srcOrd="1" destOrd="0" presId="urn:microsoft.com/office/officeart/2005/8/layout/vList2"/>
    <dgm:cxn modelId="{52A16491-C8D6-3345-B6FC-A0542B7379DC}" type="presParOf" srcId="{C2EA3FB2-9A20-D448-8355-820FFBA46246}" destId="{5F5996D7-E14C-7044-967C-F3A75981D4EF}" srcOrd="2" destOrd="0" presId="urn:microsoft.com/office/officeart/2005/8/layout/vList2"/>
    <dgm:cxn modelId="{088DEF20-D4EE-F04D-B2D8-6482842299BF}" type="presParOf" srcId="{C2EA3FB2-9A20-D448-8355-820FFBA46246}" destId="{1FB50E98-9C52-684D-BA65-F022F557FCCC}" srcOrd="3" destOrd="0" presId="urn:microsoft.com/office/officeart/2005/8/layout/vList2"/>
    <dgm:cxn modelId="{303E2809-802A-D440-B731-D848D82E8DBA}" type="presParOf" srcId="{C2EA3FB2-9A20-D448-8355-820FFBA46246}" destId="{C5C95586-8FEA-6C43-A232-F07968CCCC97}" srcOrd="4" destOrd="0" presId="urn:microsoft.com/office/officeart/2005/8/layout/vList2"/>
    <dgm:cxn modelId="{45423036-991E-6946-B863-6EAC3255A9AB}" type="presParOf" srcId="{C2EA3FB2-9A20-D448-8355-820FFBA46246}" destId="{328E9692-9996-6C44-9F2F-D97327EC1144}" srcOrd="5" destOrd="0" presId="urn:microsoft.com/office/officeart/2005/8/layout/vList2"/>
    <dgm:cxn modelId="{9BC34072-9D16-5A4D-9502-C8DFB4C03B21}" type="presParOf" srcId="{C2EA3FB2-9A20-D448-8355-820FFBA46246}" destId="{8E40133F-6624-F048-BFE2-E50C132FA3A3}" srcOrd="6" destOrd="0" presId="urn:microsoft.com/office/officeart/2005/8/layout/vList2"/>
    <dgm:cxn modelId="{BE96857D-3DF8-3048-9662-CC26414DDF5B}" type="presParOf" srcId="{C2EA3FB2-9A20-D448-8355-820FFBA46246}" destId="{45D36C69-7476-9C4B-BF3B-BD6B2D08854E}" srcOrd="7" destOrd="0" presId="urn:microsoft.com/office/officeart/2005/8/layout/vList2"/>
    <dgm:cxn modelId="{2676A075-D202-CA4A-B414-20AB34E99CF8}" type="presParOf" srcId="{C2EA3FB2-9A20-D448-8355-820FFBA46246}" destId="{D3CB74E2-B2EB-5643-AE58-7B34D728840A}" srcOrd="8" destOrd="0" presId="urn:microsoft.com/office/officeart/2005/8/layout/vList2"/>
    <dgm:cxn modelId="{DC663DC6-0BB2-2047-8FED-3D48BC511006}" type="presParOf" srcId="{C2EA3FB2-9A20-D448-8355-820FFBA46246}" destId="{097A4583-D501-FB45-8239-8C139490BAEA}" srcOrd="9" destOrd="0" presId="urn:microsoft.com/office/officeart/2005/8/layout/vList2"/>
    <dgm:cxn modelId="{7D438C72-BC63-414B-9650-EF3DAB9AA28E}" type="presParOf" srcId="{C2EA3FB2-9A20-D448-8355-820FFBA46246}" destId="{A2888962-758D-A24F-860F-EEB16918E79C}" srcOrd="10" destOrd="0" presId="urn:microsoft.com/office/officeart/2005/8/layout/vList2"/>
    <dgm:cxn modelId="{D4C0B2BB-E3FC-F846-B46F-A7E8A4BE1F45}" type="presParOf" srcId="{C2EA3FB2-9A20-D448-8355-820FFBA46246}" destId="{4FF137A7-9133-6E4F-BCED-BCB7A36B1598}" srcOrd="11" destOrd="0" presId="urn:microsoft.com/office/officeart/2005/8/layout/vList2"/>
    <dgm:cxn modelId="{F244D3CA-D089-E346-BD8B-24C386B08761}" type="presParOf" srcId="{C2EA3FB2-9A20-D448-8355-820FFBA46246}" destId="{3F1A6634-5254-2842-AAF2-E79C5E6BB8EA}" srcOrd="12" destOrd="0" presId="urn:microsoft.com/office/officeart/2005/8/layout/vList2"/>
    <dgm:cxn modelId="{DD4D0C56-DA74-F349-B9B0-DA19A38764DA}" type="presParOf" srcId="{C2EA3FB2-9A20-D448-8355-820FFBA46246}" destId="{2A224D56-1509-FD43-82CD-4D474E5A1723}" srcOrd="13" destOrd="0" presId="urn:microsoft.com/office/officeart/2005/8/layout/vList2"/>
    <dgm:cxn modelId="{E0ED892B-960A-1F4F-94C1-1AD03DC89380}" type="presParOf" srcId="{C2EA3FB2-9A20-D448-8355-820FFBA46246}" destId="{DDFB71EB-D377-CA46-A350-66CC259D18FB}"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05D4685-A092-EC4D-AA91-DDB4ADC1F968}"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tr-TR"/>
        </a:p>
      </dgm:t>
    </dgm:pt>
    <dgm:pt modelId="{A639229F-FA61-324A-B086-611008F99084}">
      <dgm:prSet/>
      <dgm:spPr/>
      <dgm:t>
        <a:bodyPr/>
        <a:lstStyle/>
        <a:p>
          <a:r>
            <a:rPr lang="tr-TR"/>
            <a:t>İdeoloji, organize edilmiş ve bütünleştirilmiş, kendi içinde tutarlı düşünceler toplamıdır. </a:t>
          </a:r>
        </a:p>
      </dgm:t>
    </dgm:pt>
    <dgm:pt modelId="{77DBFC10-C754-0D4F-90BC-C2C8C5849B78}" type="parTrans" cxnId="{DC5174C7-7038-F244-B8EB-83C937D7088F}">
      <dgm:prSet/>
      <dgm:spPr/>
      <dgm:t>
        <a:bodyPr/>
        <a:lstStyle/>
        <a:p>
          <a:endParaRPr lang="tr-TR"/>
        </a:p>
      </dgm:t>
    </dgm:pt>
    <dgm:pt modelId="{1E438D08-B4B8-A947-B010-6A420DBC83B4}" type="sibTrans" cxnId="{DC5174C7-7038-F244-B8EB-83C937D7088F}">
      <dgm:prSet/>
      <dgm:spPr/>
      <dgm:t>
        <a:bodyPr/>
        <a:lstStyle/>
        <a:p>
          <a:endParaRPr lang="tr-TR"/>
        </a:p>
      </dgm:t>
    </dgm:pt>
    <dgm:pt modelId="{84DF91AF-CAED-4748-AE25-9679BCE17909}">
      <dgm:prSet/>
      <dgm:spPr/>
      <dgm:t>
        <a:bodyPr/>
        <a:lstStyle/>
        <a:p>
          <a:r>
            <a:rPr lang="tr-TR"/>
            <a:t>İdeolojiler, başlı başına birer felsefe olmayıp, sosyal, felsefi, ekonomik, siyasi ve benzeri konularla ilgili olabilir.</a:t>
          </a:r>
        </a:p>
      </dgm:t>
    </dgm:pt>
    <dgm:pt modelId="{8E9A721F-0392-2646-94DB-D7E289BAD2F5}" type="parTrans" cxnId="{51DE12F9-7308-D448-AEA5-36A58B7DE4A2}">
      <dgm:prSet/>
      <dgm:spPr/>
      <dgm:t>
        <a:bodyPr/>
        <a:lstStyle/>
        <a:p>
          <a:endParaRPr lang="tr-TR"/>
        </a:p>
      </dgm:t>
    </dgm:pt>
    <dgm:pt modelId="{6B44BEBD-E297-2C4C-BFB6-55B0BCF4CE95}" type="sibTrans" cxnId="{51DE12F9-7308-D448-AEA5-36A58B7DE4A2}">
      <dgm:prSet/>
      <dgm:spPr/>
      <dgm:t>
        <a:bodyPr/>
        <a:lstStyle/>
        <a:p>
          <a:endParaRPr lang="tr-TR"/>
        </a:p>
      </dgm:t>
    </dgm:pt>
    <dgm:pt modelId="{E017E691-497D-914B-9DB7-31DB9D774D08}">
      <dgm:prSet/>
      <dgm:spPr/>
      <dgm:t>
        <a:bodyPr/>
        <a:lstStyle/>
        <a:p>
          <a:r>
            <a:rPr lang="tr-TR"/>
            <a:t>İdeolojiler, toplum için ideal bir yaşam biçimi öngörür. Faklı ideolojiler, birey, toplum, etnik yapı, din, gelenek, sosyal sınıf gibi farklı konulara vurgu yapar. </a:t>
          </a:r>
        </a:p>
      </dgm:t>
    </dgm:pt>
    <dgm:pt modelId="{7EE9EC71-78A1-C645-A6E1-E13EAECB604A}" type="parTrans" cxnId="{0DFCCC31-CFAD-D546-9A31-55B71E15E1AE}">
      <dgm:prSet/>
      <dgm:spPr/>
      <dgm:t>
        <a:bodyPr/>
        <a:lstStyle/>
        <a:p>
          <a:endParaRPr lang="tr-TR"/>
        </a:p>
      </dgm:t>
    </dgm:pt>
    <dgm:pt modelId="{AFDE36AD-2926-3D4E-B2CC-AF1883A8DA1E}" type="sibTrans" cxnId="{0DFCCC31-CFAD-D546-9A31-55B71E15E1AE}">
      <dgm:prSet/>
      <dgm:spPr/>
      <dgm:t>
        <a:bodyPr/>
        <a:lstStyle/>
        <a:p>
          <a:endParaRPr lang="tr-TR"/>
        </a:p>
      </dgm:t>
    </dgm:pt>
    <dgm:pt modelId="{0A850472-BE3C-9F41-885F-10E9868F4327}">
      <dgm:prSet/>
      <dgm:spPr/>
      <dgm:t>
        <a:bodyPr/>
        <a:lstStyle/>
        <a:p>
          <a:r>
            <a:rPr lang="tr-TR"/>
            <a:t>Eğitime ilişkin bir ideoloji belirli bir insan ve toplum tipi öngörür, belirli ön kabullere dayanır. </a:t>
          </a:r>
        </a:p>
      </dgm:t>
    </dgm:pt>
    <dgm:pt modelId="{23477610-F70F-6544-A35F-AC51531D4089}" type="parTrans" cxnId="{18FD0DDC-B410-D04D-A210-ADC9CE4CACBF}">
      <dgm:prSet/>
      <dgm:spPr/>
      <dgm:t>
        <a:bodyPr/>
        <a:lstStyle/>
        <a:p>
          <a:endParaRPr lang="tr-TR"/>
        </a:p>
      </dgm:t>
    </dgm:pt>
    <dgm:pt modelId="{51EAAFDA-ABBD-C34C-867A-68DE7D14E66A}" type="sibTrans" cxnId="{18FD0DDC-B410-D04D-A210-ADC9CE4CACBF}">
      <dgm:prSet/>
      <dgm:spPr/>
      <dgm:t>
        <a:bodyPr/>
        <a:lstStyle/>
        <a:p>
          <a:endParaRPr lang="tr-TR"/>
        </a:p>
      </dgm:t>
    </dgm:pt>
    <dgm:pt modelId="{96E6C541-D4AC-4449-B262-F9152AA06639}">
      <dgm:prSet/>
      <dgm:spPr/>
      <dgm:t>
        <a:bodyPr/>
        <a:lstStyle/>
        <a:p>
          <a:r>
            <a:rPr lang="tr-TR"/>
            <a:t>İdeoloji kendi taraftarlarının amaç ve ideallerini tanımlar, sosyal, kültürel, eğitsel, siyasal, ekonomik sorunlarına çözümler sunar. </a:t>
          </a:r>
        </a:p>
      </dgm:t>
    </dgm:pt>
    <dgm:pt modelId="{57DCBD81-75A1-7044-BABC-93C160A162DD}" type="parTrans" cxnId="{CF2E05ED-1C22-BD42-9B58-44ED75F03C36}">
      <dgm:prSet/>
      <dgm:spPr/>
      <dgm:t>
        <a:bodyPr/>
        <a:lstStyle/>
        <a:p>
          <a:endParaRPr lang="tr-TR"/>
        </a:p>
      </dgm:t>
    </dgm:pt>
    <dgm:pt modelId="{F0BD8FEF-4819-0543-9F56-8069BA622B26}" type="sibTrans" cxnId="{CF2E05ED-1C22-BD42-9B58-44ED75F03C36}">
      <dgm:prSet/>
      <dgm:spPr/>
      <dgm:t>
        <a:bodyPr/>
        <a:lstStyle/>
        <a:p>
          <a:endParaRPr lang="tr-TR"/>
        </a:p>
      </dgm:t>
    </dgm:pt>
    <dgm:pt modelId="{0D44F7EE-8DBA-504E-90F5-8E55FFE3BCA9}">
      <dgm:prSet/>
      <dgm:spPr/>
      <dgm:t>
        <a:bodyPr/>
        <a:lstStyle/>
        <a:p>
          <a:r>
            <a:rPr lang="tr-TR"/>
            <a:t>Geçmişi yorumlayarak bugünü açıklar ve geleceği kurar.</a:t>
          </a:r>
        </a:p>
      </dgm:t>
    </dgm:pt>
    <dgm:pt modelId="{769BE40A-CDEF-0149-9B6B-F4536792B052}" type="parTrans" cxnId="{BBFA0218-7AD0-DE48-AE5B-90928BF655C4}">
      <dgm:prSet/>
      <dgm:spPr/>
      <dgm:t>
        <a:bodyPr/>
        <a:lstStyle/>
        <a:p>
          <a:endParaRPr lang="tr-TR"/>
        </a:p>
      </dgm:t>
    </dgm:pt>
    <dgm:pt modelId="{9386F780-6E43-B14A-A339-BA4B5219DA35}" type="sibTrans" cxnId="{BBFA0218-7AD0-DE48-AE5B-90928BF655C4}">
      <dgm:prSet/>
      <dgm:spPr/>
      <dgm:t>
        <a:bodyPr/>
        <a:lstStyle/>
        <a:p>
          <a:endParaRPr lang="tr-TR"/>
        </a:p>
      </dgm:t>
    </dgm:pt>
    <dgm:pt modelId="{EF62677E-5D78-1D46-8CF5-9FBB7E5953C7}">
      <dgm:prSet/>
      <dgm:spPr/>
      <dgm:t>
        <a:bodyPr/>
        <a:lstStyle/>
        <a:p>
          <a:r>
            <a:rPr lang="tr-TR"/>
            <a:t>Belirli bir ideolojiyi temel alan bir eğitim sisteminde, eğitim politikaları, eğitimin amaçları, okul programları bundan etkilenir.</a:t>
          </a:r>
        </a:p>
      </dgm:t>
    </dgm:pt>
    <dgm:pt modelId="{4E5BAE41-AE9F-534D-AAA7-DF12E93CAA86}" type="parTrans" cxnId="{4C4E8EC0-ECCA-E640-9D9D-874113789227}">
      <dgm:prSet/>
      <dgm:spPr/>
      <dgm:t>
        <a:bodyPr/>
        <a:lstStyle/>
        <a:p>
          <a:endParaRPr lang="tr-TR"/>
        </a:p>
      </dgm:t>
    </dgm:pt>
    <dgm:pt modelId="{E6564607-3D27-DA4D-AF3B-217A6AA59D53}" type="sibTrans" cxnId="{4C4E8EC0-ECCA-E640-9D9D-874113789227}">
      <dgm:prSet/>
      <dgm:spPr/>
      <dgm:t>
        <a:bodyPr/>
        <a:lstStyle/>
        <a:p>
          <a:endParaRPr lang="tr-TR"/>
        </a:p>
      </dgm:t>
    </dgm:pt>
    <dgm:pt modelId="{93DEC066-13E8-3446-8FF2-ABA370DA3E4D}" type="pres">
      <dgm:prSet presAssocID="{D05D4685-A092-EC4D-AA91-DDB4ADC1F968}" presName="linear" presStyleCnt="0">
        <dgm:presLayoutVars>
          <dgm:animLvl val="lvl"/>
          <dgm:resizeHandles val="exact"/>
        </dgm:presLayoutVars>
      </dgm:prSet>
      <dgm:spPr/>
    </dgm:pt>
    <dgm:pt modelId="{F501F137-6C0F-0148-BA38-C0B281022E96}" type="pres">
      <dgm:prSet presAssocID="{A639229F-FA61-324A-B086-611008F99084}" presName="parentText" presStyleLbl="node1" presStyleIdx="0" presStyleCnt="7">
        <dgm:presLayoutVars>
          <dgm:chMax val="0"/>
          <dgm:bulletEnabled val="1"/>
        </dgm:presLayoutVars>
      </dgm:prSet>
      <dgm:spPr/>
    </dgm:pt>
    <dgm:pt modelId="{65896007-6479-1445-A399-9E5B45AB357F}" type="pres">
      <dgm:prSet presAssocID="{1E438D08-B4B8-A947-B010-6A420DBC83B4}" presName="spacer" presStyleCnt="0"/>
      <dgm:spPr/>
    </dgm:pt>
    <dgm:pt modelId="{F906C083-71BF-2448-AA1C-2F1EA01AA1A2}" type="pres">
      <dgm:prSet presAssocID="{84DF91AF-CAED-4748-AE25-9679BCE17909}" presName="parentText" presStyleLbl="node1" presStyleIdx="1" presStyleCnt="7">
        <dgm:presLayoutVars>
          <dgm:chMax val="0"/>
          <dgm:bulletEnabled val="1"/>
        </dgm:presLayoutVars>
      </dgm:prSet>
      <dgm:spPr/>
    </dgm:pt>
    <dgm:pt modelId="{863DD0F7-EF6A-FA4C-91F3-32B0392A6395}" type="pres">
      <dgm:prSet presAssocID="{6B44BEBD-E297-2C4C-BFB6-55B0BCF4CE95}" presName="spacer" presStyleCnt="0"/>
      <dgm:spPr/>
    </dgm:pt>
    <dgm:pt modelId="{E2FF0ECF-0AB6-F842-A93F-9EC8485943D2}" type="pres">
      <dgm:prSet presAssocID="{E017E691-497D-914B-9DB7-31DB9D774D08}" presName="parentText" presStyleLbl="node1" presStyleIdx="2" presStyleCnt="7">
        <dgm:presLayoutVars>
          <dgm:chMax val="0"/>
          <dgm:bulletEnabled val="1"/>
        </dgm:presLayoutVars>
      </dgm:prSet>
      <dgm:spPr/>
    </dgm:pt>
    <dgm:pt modelId="{97D0F461-B8F9-4C4B-98CA-34E998393C1E}" type="pres">
      <dgm:prSet presAssocID="{AFDE36AD-2926-3D4E-B2CC-AF1883A8DA1E}" presName="spacer" presStyleCnt="0"/>
      <dgm:spPr/>
    </dgm:pt>
    <dgm:pt modelId="{1B78C305-79B3-574F-AD6C-622A328E1474}" type="pres">
      <dgm:prSet presAssocID="{0A850472-BE3C-9F41-885F-10E9868F4327}" presName="parentText" presStyleLbl="node1" presStyleIdx="3" presStyleCnt="7">
        <dgm:presLayoutVars>
          <dgm:chMax val="0"/>
          <dgm:bulletEnabled val="1"/>
        </dgm:presLayoutVars>
      </dgm:prSet>
      <dgm:spPr/>
    </dgm:pt>
    <dgm:pt modelId="{560AB447-2609-464A-A8C0-645C58566FCE}" type="pres">
      <dgm:prSet presAssocID="{51EAAFDA-ABBD-C34C-867A-68DE7D14E66A}" presName="spacer" presStyleCnt="0"/>
      <dgm:spPr/>
    </dgm:pt>
    <dgm:pt modelId="{B61C15CC-079A-6548-B37A-303601F7C0E6}" type="pres">
      <dgm:prSet presAssocID="{96E6C541-D4AC-4449-B262-F9152AA06639}" presName="parentText" presStyleLbl="node1" presStyleIdx="4" presStyleCnt="7">
        <dgm:presLayoutVars>
          <dgm:chMax val="0"/>
          <dgm:bulletEnabled val="1"/>
        </dgm:presLayoutVars>
      </dgm:prSet>
      <dgm:spPr/>
    </dgm:pt>
    <dgm:pt modelId="{DF32A242-866D-0449-A670-9D893F537340}" type="pres">
      <dgm:prSet presAssocID="{F0BD8FEF-4819-0543-9F56-8069BA622B26}" presName="spacer" presStyleCnt="0"/>
      <dgm:spPr/>
    </dgm:pt>
    <dgm:pt modelId="{C3CFDB93-65A2-0B4B-9DB7-AEC1E3C615DE}" type="pres">
      <dgm:prSet presAssocID="{0D44F7EE-8DBA-504E-90F5-8E55FFE3BCA9}" presName="parentText" presStyleLbl="node1" presStyleIdx="5" presStyleCnt="7">
        <dgm:presLayoutVars>
          <dgm:chMax val="0"/>
          <dgm:bulletEnabled val="1"/>
        </dgm:presLayoutVars>
      </dgm:prSet>
      <dgm:spPr/>
    </dgm:pt>
    <dgm:pt modelId="{4EB31E9A-198D-4841-B226-49EFF08704D1}" type="pres">
      <dgm:prSet presAssocID="{9386F780-6E43-B14A-A339-BA4B5219DA35}" presName="spacer" presStyleCnt="0"/>
      <dgm:spPr/>
    </dgm:pt>
    <dgm:pt modelId="{B8871801-C59B-824D-9EAD-961D0167C91D}" type="pres">
      <dgm:prSet presAssocID="{EF62677E-5D78-1D46-8CF5-9FBB7E5953C7}" presName="parentText" presStyleLbl="node1" presStyleIdx="6" presStyleCnt="7">
        <dgm:presLayoutVars>
          <dgm:chMax val="0"/>
          <dgm:bulletEnabled val="1"/>
        </dgm:presLayoutVars>
      </dgm:prSet>
      <dgm:spPr/>
    </dgm:pt>
  </dgm:ptLst>
  <dgm:cxnLst>
    <dgm:cxn modelId="{BBFA0218-7AD0-DE48-AE5B-90928BF655C4}" srcId="{D05D4685-A092-EC4D-AA91-DDB4ADC1F968}" destId="{0D44F7EE-8DBA-504E-90F5-8E55FFE3BCA9}" srcOrd="5" destOrd="0" parTransId="{769BE40A-CDEF-0149-9B6B-F4536792B052}" sibTransId="{9386F780-6E43-B14A-A339-BA4B5219DA35}"/>
    <dgm:cxn modelId="{0DFCCC31-CFAD-D546-9A31-55B71E15E1AE}" srcId="{D05D4685-A092-EC4D-AA91-DDB4ADC1F968}" destId="{E017E691-497D-914B-9DB7-31DB9D774D08}" srcOrd="2" destOrd="0" parTransId="{7EE9EC71-78A1-C645-A6E1-E13EAECB604A}" sibTransId="{AFDE36AD-2926-3D4E-B2CC-AF1883A8DA1E}"/>
    <dgm:cxn modelId="{EB1B3F54-E952-D146-A5A2-F3E7431C6417}" type="presOf" srcId="{96E6C541-D4AC-4449-B262-F9152AA06639}" destId="{B61C15CC-079A-6548-B37A-303601F7C0E6}" srcOrd="0" destOrd="0" presId="urn:microsoft.com/office/officeart/2005/8/layout/vList2"/>
    <dgm:cxn modelId="{0646B96D-BEF0-DA41-98BA-FEA2B0F46DB8}" type="presOf" srcId="{A639229F-FA61-324A-B086-611008F99084}" destId="{F501F137-6C0F-0148-BA38-C0B281022E96}" srcOrd="0" destOrd="0" presId="urn:microsoft.com/office/officeart/2005/8/layout/vList2"/>
    <dgm:cxn modelId="{9E64AD77-DB4D-8846-8CCF-43BC8E3241CE}" type="presOf" srcId="{0D44F7EE-8DBA-504E-90F5-8E55FFE3BCA9}" destId="{C3CFDB93-65A2-0B4B-9DB7-AEC1E3C615DE}" srcOrd="0" destOrd="0" presId="urn:microsoft.com/office/officeart/2005/8/layout/vList2"/>
    <dgm:cxn modelId="{D368728A-1353-104A-9CFF-69457ECAE4AB}" type="presOf" srcId="{0A850472-BE3C-9F41-885F-10E9868F4327}" destId="{1B78C305-79B3-574F-AD6C-622A328E1474}" srcOrd="0" destOrd="0" presId="urn:microsoft.com/office/officeart/2005/8/layout/vList2"/>
    <dgm:cxn modelId="{8BFA59AA-BF7B-6D43-AE84-5462DA441708}" type="presOf" srcId="{E017E691-497D-914B-9DB7-31DB9D774D08}" destId="{E2FF0ECF-0AB6-F842-A93F-9EC8485943D2}" srcOrd="0" destOrd="0" presId="urn:microsoft.com/office/officeart/2005/8/layout/vList2"/>
    <dgm:cxn modelId="{CD4BB2B2-BE49-5547-9027-E365B9626B9F}" type="presOf" srcId="{EF62677E-5D78-1D46-8CF5-9FBB7E5953C7}" destId="{B8871801-C59B-824D-9EAD-961D0167C91D}" srcOrd="0" destOrd="0" presId="urn:microsoft.com/office/officeart/2005/8/layout/vList2"/>
    <dgm:cxn modelId="{408E55B9-7634-984A-9F87-CDCC1CE821A4}" type="presOf" srcId="{D05D4685-A092-EC4D-AA91-DDB4ADC1F968}" destId="{93DEC066-13E8-3446-8FF2-ABA370DA3E4D}" srcOrd="0" destOrd="0" presId="urn:microsoft.com/office/officeart/2005/8/layout/vList2"/>
    <dgm:cxn modelId="{4C4E8EC0-ECCA-E640-9D9D-874113789227}" srcId="{D05D4685-A092-EC4D-AA91-DDB4ADC1F968}" destId="{EF62677E-5D78-1D46-8CF5-9FBB7E5953C7}" srcOrd="6" destOrd="0" parTransId="{4E5BAE41-AE9F-534D-AAA7-DF12E93CAA86}" sibTransId="{E6564607-3D27-DA4D-AF3B-217A6AA59D53}"/>
    <dgm:cxn modelId="{DC5174C7-7038-F244-B8EB-83C937D7088F}" srcId="{D05D4685-A092-EC4D-AA91-DDB4ADC1F968}" destId="{A639229F-FA61-324A-B086-611008F99084}" srcOrd="0" destOrd="0" parTransId="{77DBFC10-C754-0D4F-90BC-C2C8C5849B78}" sibTransId="{1E438D08-B4B8-A947-B010-6A420DBC83B4}"/>
    <dgm:cxn modelId="{388F82CB-072C-6441-9502-297D5AA31AA5}" type="presOf" srcId="{84DF91AF-CAED-4748-AE25-9679BCE17909}" destId="{F906C083-71BF-2448-AA1C-2F1EA01AA1A2}" srcOrd="0" destOrd="0" presId="urn:microsoft.com/office/officeart/2005/8/layout/vList2"/>
    <dgm:cxn modelId="{18FD0DDC-B410-D04D-A210-ADC9CE4CACBF}" srcId="{D05D4685-A092-EC4D-AA91-DDB4ADC1F968}" destId="{0A850472-BE3C-9F41-885F-10E9868F4327}" srcOrd="3" destOrd="0" parTransId="{23477610-F70F-6544-A35F-AC51531D4089}" sibTransId="{51EAAFDA-ABBD-C34C-867A-68DE7D14E66A}"/>
    <dgm:cxn modelId="{CF2E05ED-1C22-BD42-9B58-44ED75F03C36}" srcId="{D05D4685-A092-EC4D-AA91-DDB4ADC1F968}" destId="{96E6C541-D4AC-4449-B262-F9152AA06639}" srcOrd="4" destOrd="0" parTransId="{57DCBD81-75A1-7044-BABC-93C160A162DD}" sibTransId="{F0BD8FEF-4819-0543-9F56-8069BA622B26}"/>
    <dgm:cxn modelId="{51DE12F9-7308-D448-AEA5-36A58B7DE4A2}" srcId="{D05D4685-A092-EC4D-AA91-DDB4ADC1F968}" destId="{84DF91AF-CAED-4748-AE25-9679BCE17909}" srcOrd="1" destOrd="0" parTransId="{8E9A721F-0392-2646-94DB-D7E289BAD2F5}" sibTransId="{6B44BEBD-E297-2C4C-BFB6-55B0BCF4CE95}"/>
    <dgm:cxn modelId="{02BFA8CC-9F55-6E40-8D2C-B56C1E6DAEF8}" type="presParOf" srcId="{93DEC066-13E8-3446-8FF2-ABA370DA3E4D}" destId="{F501F137-6C0F-0148-BA38-C0B281022E96}" srcOrd="0" destOrd="0" presId="urn:microsoft.com/office/officeart/2005/8/layout/vList2"/>
    <dgm:cxn modelId="{4417CDD1-878D-574D-B8CF-9D957A2537F4}" type="presParOf" srcId="{93DEC066-13E8-3446-8FF2-ABA370DA3E4D}" destId="{65896007-6479-1445-A399-9E5B45AB357F}" srcOrd="1" destOrd="0" presId="urn:microsoft.com/office/officeart/2005/8/layout/vList2"/>
    <dgm:cxn modelId="{74BEF913-04A7-FD4C-B626-1C28A98C76D4}" type="presParOf" srcId="{93DEC066-13E8-3446-8FF2-ABA370DA3E4D}" destId="{F906C083-71BF-2448-AA1C-2F1EA01AA1A2}" srcOrd="2" destOrd="0" presId="urn:microsoft.com/office/officeart/2005/8/layout/vList2"/>
    <dgm:cxn modelId="{6BB25F67-6C6B-F84F-BA57-BD8E45AE8815}" type="presParOf" srcId="{93DEC066-13E8-3446-8FF2-ABA370DA3E4D}" destId="{863DD0F7-EF6A-FA4C-91F3-32B0392A6395}" srcOrd="3" destOrd="0" presId="urn:microsoft.com/office/officeart/2005/8/layout/vList2"/>
    <dgm:cxn modelId="{AFC96EBC-C4F0-424B-8A14-2F84982D54B6}" type="presParOf" srcId="{93DEC066-13E8-3446-8FF2-ABA370DA3E4D}" destId="{E2FF0ECF-0AB6-F842-A93F-9EC8485943D2}" srcOrd="4" destOrd="0" presId="urn:microsoft.com/office/officeart/2005/8/layout/vList2"/>
    <dgm:cxn modelId="{07AF90DC-3E7A-0F43-8D6E-F72F05117037}" type="presParOf" srcId="{93DEC066-13E8-3446-8FF2-ABA370DA3E4D}" destId="{97D0F461-B8F9-4C4B-98CA-34E998393C1E}" srcOrd="5" destOrd="0" presId="urn:microsoft.com/office/officeart/2005/8/layout/vList2"/>
    <dgm:cxn modelId="{63A7D726-9557-D042-980E-E6BE91BC8AC1}" type="presParOf" srcId="{93DEC066-13E8-3446-8FF2-ABA370DA3E4D}" destId="{1B78C305-79B3-574F-AD6C-622A328E1474}" srcOrd="6" destOrd="0" presId="urn:microsoft.com/office/officeart/2005/8/layout/vList2"/>
    <dgm:cxn modelId="{0A1C412B-5947-5B43-8236-E42995F565A7}" type="presParOf" srcId="{93DEC066-13E8-3446-8FF2-ABA370DA3E4D}" destId="{560AB447-2609-464A-A8C0-645C58566FCE}" srcOrd="7" destOrd="0" presId="urn:microsoft.com/office/officeart/2005/8/layout/vList2"/>
    <dgm:cxn modelId="{D78B47E1-625A-C44E-90AF-BA80DCDB1AE7}" type="presParOf" srcId="{93DEC066-13E8-3446-8FF2-ABA370DA3E4D}" destId="{B61C15CC-079A-6548-B37A-303601F7C0E6}" srcOrd="8" destOrd="0" presId="urn:microsoft.com/office/officeart/2005/8/layout/vList2"/>
    <dgm:cxn modelId="{89E504E0-8CED-8F4E-A598-653961127B63}" type="presParOf" srcId="{93DEC066-13E8-3446-8FF2-ABA370DA3E4D}" destId="{DF32A242-866D-0449-A670-9D893F537340}" srcOrd="9" destOrd="0" presId="urn:microsoft.com/office/officeart/2005/8/layout/vList2"/>
    <dgm:cxn modelId="{D7E4F6BF-6CCA-AC4B-BE54-8EB22E14A526}" type="presParOf" srcId="{93DEC066-13E8-3446-8FF2-ABA370DA3E4D}" destId="{C3CFDB93-65A2-0B4B-9DB7-AEC1E3C615DE}" srcOrd="10" destOrd="0" presId="urn:microsoft.com/office/officeart/2005/8/layout/vList2"/>
    <dgm:cxn modelId="{E9BC9542-A93C-C642-B03A-557F5BBB22B4}" type="presParOf" srcId="{93DEC066-13E8-3446-8FF2-ABA370DA3E4D}" destId="{4EB31E9A-198D-4841-B226-49EFF08704D1}" srcOrd="11" destOrd="0" presId="urn:microsoft.com/office/officeart/2005/8/layout/vList2"/>
    <dgm:cxn modelId="{ACFFF51C-1663-4148-A4C6-5C79CD1AB3F7}" type="presParOf" srcId="{93DEC066-13E8-3446-8FF2-ABA370DA3E4D}" destId="{B8871801-C59B-824D-9EAD-961D0167C91D}"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245C8D5-7AF4-C147-9867-8697346EA73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EA2B6647-ACD1-D443-9F75-389317035B0A}">
      <dgm:prSet/>
      <dgm:spPr/>
      <dgm:t>
        <a:bodyPr/>
        <a:lstStyle/>
        <a:p>
          <a:r>
            <a:rPr lang="tr-TR" dirty="0"/>
            <a:t>Türkiye eğitim sistemi, felsefi temelleri yönünden nasıl bir özellik göstermektedir? Bu felsefelerden hangilerinin izlerini taşımaktadır?</a:t>
          </a:r>
        </a:p>
      </dgm:t>
    </dgm:pt>
    <dgm:pt modelId="{8DD660D9-B9B3-C949-8135-F626D25558FB}" type="parTrans" cxnId="{F14E2813-CD1E-A742-8665-4FAE6CDAF870}">
      <dgm:prSet/>
      <dgm:spPr/>
      <dgm:t>
        <a:bodyPr/>
        <a:lstStyle/>
        <a:p>
          <a:endParaRPr lang="tr-TR"/>
        </a:p>
      </dgm:t>
    </dgm:pt>
    <dgm:pt modelId="{44D01CE7-60DC-314C-8FA5-F66528DFCA7A}" type="sibTrans" cxnId="{F14E2813-CD1E-A742-8665-4FAE6CDAF870}">
      <dgm:prSet/>
      <dgm:spPr/>
      <dgm:t>
        <a:bodyPr/>
        <a:lstStyle/>
        <a:p>
          <a:endParaRPr lang="tr-TR"/>
        </a:p>
      </dgm:t>
    </dgm:pt>
    <dgm:pt modelId="{44C39D3C-061C-7240-8E5F-31D10F495EE7}">
      <dgm:prSet/>
      <dgm:spPr/>
      <dgm:t>
        <a:bodyPr/>
        <a:lstStyle/>
        <a:p>
          <a:r>
            <a:rPr lang="tr-TR"/>
            <a:t>Tanzimattan sonra yaşanan doğu-batı çatışması, toplumsal yaşamın her alanında ve her kesiminde etkili olmuştur.</a:t>
          </a:r>
        </a:p>
      </dgm:t>
    </dgm:pt>
    <dgm:pt modelId="{78BA2FEE-15EF-0B40-8967-328F7D316928}" type="parTrans" cxnId="{F4D775E3-821C-4645-9D45-947EC1532E66}">
      <dgm:prSet/>
      <dgm:spPr/>
      <dgm:t>
        <a:bodyPr/>
        <a:lstStyle/>
        <a:p>
          <a:endParaRPr lang="tr-TR"/>
        </a:p>
      </dgm:t>
    </dgm:pt>
    <dgm:pt modelId="{B7FCF47B-8C29-294A-9319-110A5C05FD69}" type="sibTrans" cxnId="{F4D775E3-821C-4645-9D45-947EC1532E66}">
      <dgm:prSet/>
      <dgm:spPr/>
      <dgm:t>
        <a:bodyPr/>
        <a:lstStyle/>
        <a:p>
          <a:endParaRPr lang="tr-TR"/>
        </a:p>
      </dgm:t>
    </dgm:pt>
    <dgm:pt modelId="{A59D294A-8FEC-9746-9B27-13CFFF887353}">
      <dgm:prSet/>
      <dgm:spPr/>
      <dgm:t>
        <a:bodyPr/>
        <a:lstStyle/>
        <a:p>
          <a:r>
            <a:rPr lang="tr-TR"/>
            <a:t>Bir taraftan geleneği koruma ve sürdürme, diğer taraftan batılılaşma ve çağdaşlaşma amacı güdülmüştür. </a:t>
          </a:r>
        </a:p>
      </dgm:t>
    </dgm:pt>
    <dgm:pt modelId="{3B7BB65A-1DF5-E947-B606-6FD943F9E2D5}" type="parTrans" cxnId="{40CA659D-F26F-804F-938E-D921931369FD}">
      <dgm:prSet/>
      <dgm:spPr/>
      <dgm:t>
        <a:bodyPr/>
        <a:lstStyle/>
        <a:p>
          <a:endParaRPr lang="tr-TR"/>
        </a:p>
      </dgm:t>
    </dgm:pt>
    <dgm:pt modelId="{CF1C89C5-B493-E14B-814D-E59825796E38}" type="sibTrans" cxnId="{40CA659D-F26F-804F-938E-D921931369FD}">
      <dgm:prSet/>
      <dgm:spPr/>
      <dgm:t>
        <a:bodyPr/>
        <a:lstStyle/>
        <a:p>
          <a:endParaRPr lang="tr-TR"/>
        </a:p>
      </dgm:t>
    </dgm:pt>
    <dgm:pt modelId="{32C3A8F9-184F-9C46-97EB-7D8AAA08FDC2}">
      <dgm:prSet/>
      <dgm:spPr/>
      <dgm:t>
        <a:bodyPr/>
        <a:lstStyle/>
        <a:p>
          <a:r>
            <a:rPr lang="tr-TR"/>
            <a:t>Tanzimat’tan sonra Osmancılık, Türkçülük, İslamcılık, Batıcılık gibi adlar altında gelişen siyaset ve fikir akımları olmuştur. bunların içinde de farklı eğilimler ve bunları uzlaştırmaya sentez yapmaya dönük çabalar olmuştur. bunlar eğitim anlayışlarına ve tartışmalarına da yansımıştır.</a:t>
          </a:r>
        </a:p>
      </dgm:t>
    </dgm:pt>
    <dgm:pt modelId="{86375BF4-B7CB-B447-92D2-8F0F20B85BEE}" type="parTrans" cxnId="{BC79C988-1CEC-6243-9430-BEFCC5016796}">
      <dgm:prSet/>
      <dgm:spPr/>
      <dgm:t>
        <a:bodyPr/>
        <a:lstStyle/>
        <a:p>
          <a:endParaRPr lang="tr-TR"/>
        </a:p>
      </dgm:t>
    </dgm:pt>
    <dgm:pt modelId="{E2CF88C0-5442-904D-8677-C91E9E9B5D85}" type="sibTrans" cxnId="{BC79C988-1CEC-6243-9430-BEFCC5016796}">
      <dgm:prSet/>
      <dgm:spPr/>
      <dgm:t>
        <a:bodyPr/>
        <a:lstStyle/>
        <a:p>
          <a:endParaRPr lang="tr-TR"/>
        </a:p>
      </dgm:t>
    </dgm:pt>
    <dgm:pt modelId="{B3A78946-21D4-C444-AB85-5C37DAF1E984}">
      <dgm:prSet/>
      <dgm:spPr/>
      <dgm:t>
        <a:bodyPr/>
        <a:lstStyle/>
        <a:p>
          <a:r>
            <a:rPr lang="tr-TR"/>
            <a:t>Cumhuriyet’ten sonra batıdan bazı bilim adamları davet edilmiş, Türkiye eğitim sisteminin yeniden yapılandırılması yoluna gidilmiş, Ziya Gökalp, İsmail Hakkı Baltacıoğlu gibi bazı eğitimciler eğitimle ilgili bazı görüşler ileri sürmüş; Köy Enstitüleri gibi bazı okul projeleri ve modelleri geliştirilmiştir. </a:t>
          </a:r>
        </a:p>
      </dgm:t>
    </dgm:pt>
    <dgm:pt modelId="{6FE6F0CB-3D80-6B48-8806-CEB6A2712FF2}" type="parTrans" cxnId="{ED8A25B6-7755-3B45-9BCD-9FB53D9CADDC}">
      <dgm:prSet/>
      <dgm:spPr/>
      <dgm:t>
        <a:bodyPr/>
        <a:lstStyle/>
        <a:p>
          <a:endParaRPr lang="tr-TR"/>
        </a:p>
      </dgm:t>
    </dgm:pt>
    <dgm:pt modelId="{5DD646AD-1896-9641-AEF7-9CCA49F71426}" type="sibTrans" cxnId="{ED8A25B6-7755-3B45-9BCD-9FB53D9CADDC}">
      <dgm:prSet/>
      <dgm:spPr/>
      <dgm:t>
        <a:bodyPr/>
        <a:lstStyle/>
        <a:p>
          <a:endParaRPr lang="tr-TR"/>
        </a:p>
      </dgm:t>
    </dgm:pt>
    <dgm:pt modelId="{7DCFD499-960A-3C4D-AB57-0B3E2F9248D4}">
      <dgm:prSet/>
      <dgm:spPr/>
      <dgm:t>
        <a:bodyPr/>
        <a:lstStyle/>
        <a:p>
          <a:r>
            <a:rPr lang="tr-TR" dirty="0"/>
            <a:t>Batılı ülkelerde gelişen eğitim ve okulla ilgili bazı görüşler ve akımlar, Türkiye’de de taraftarlar bulmuştur. </a:t>
          </a:r>
        </a:p>
      </dgm:t>
    </dgm:pt>
    <dgm:pt modelId="{1743BE14-3650-6B44-A7DF-46E74F247F9A}" type="parTrans" cxnId="{E06161A6-F45D-8648-B88B-810E75C3B094}">
      <dgm:prSet/>
      <dgm:spPr/>
      <dgm:t>
        <a:bodyPr/>
        <a:lstStyle/>
        <a:p>
          <a:endParaRPr lang="tr-TR"/>
        </a:p>
      </dgm:t>
    </dgm:pt>
    <dgm:pt modelId="{475F9E82-DAAC-664B-904D-768B0B67F6DB}" type="sibTrans" cxnId="{E06161A6-F45D-8648-B88B-810E75C3B094}">
      <dgm:prSet/>
      <dgm:spPr/>
      <dgm:t>
        <a:bodyPr/>
        <a:lstStyle/>
        <a:p>
          <a:endParaRPr lang="tr-TR"/>
        </a:p>
      </dgm:t>
    </dgm:pt>
    <dgm:pt modelId="{0BF8A685-FD30-A94C-B01D-49239EB90C91}" type="pres">
      <dgm:prSet presAssocID="{1245C8D5-7AF4-C147-9867-8697346EA737}" presName="linear" presStyleCnt="0">
        <dgm:presLayoutVars>
          <dgm:animLvl val="lvl"/>
          <dgm:resizeHandles val="exact"/>
        </dgm:presLayoutVars>
      </dgm:prSet>
      <dgm:spPr/>
    </dgm:pt>
    <dgm:pt modelId="{F49F0C3C-71E0-CF4C-AC1B-303C25736A02}" type="pres">
      <dgm:prSet presAssocID="{EA2B6647-ACD1-D443-9F75-389317035B0A}" presName="parentText" presStyleLbl="node1" presStyleIdx="0" presStyleCnt="6" custLinFactNeighborX="-367" custLinFactNeighborY="35051">
        <dgm:presLayoutVars>
          <dgm:chMax val="0"/>
          <dgm:bulletEnabled val="1"/>
        </dgm:presLayoutVars>
      </dgm:prSet>
      <dgm:spPr/>
    </dgm:pt>
    <dgm:pt modelId="{8FCC1C79-63DA-6C44-92A4-C33086E18A0B}" type="pres">
      <dgm:prSet presAssocID="{44D01CE7-60DC-314C-8FA5-F66528DFCA7A}" presName="spacer" presStyleCnt="0"/>
      <dgm:spPr/>
    </dgm:pt>
    <dgm:pt modelId="{B123D2D4-01A9-9C49-A425-4C6794D3DD14}" type="pres">
      <dgm:prSet presAssocID="{44C39D3C-061C-7240-8E5F-31D10F495EE7}" presName="parentText" presStyleLbl="node1" presStyleIdx="1" presStyleCnt="6">
        <dgm:presLayoutVars>
          <dgm:chMax val="0"/>
          <dgm:bulletEnabled val="1"/>
        </dgm:presLayoutVars>
      </dgm:prSet>
      <dgm:spPr/>
    </dgm:pt>
    <dgm:pt modelId="{2E566FCB-6CE4-2047-8F7E-9D059B0109F1}" type="pres">
      <dgm:prSet presAssocID="{B7FCF47B-8C29-294A-9319-110A5C05FD69}" presName="spacer" presStyleCnt="0"/>
      <dgm:spPr/>
    </dgm:pt>
    <dgm:pt modelId="{8F39ACC6-C209-7C4E-92B1-453096425ACC}" type="pres">
      <dgm:prSet presAssocID="{A59D294A-8FEC-9746-9B27-13CFFF887353}" presName="parentText" presStyleLbl="node1" presStyleIdx="2" presStyleCnt="6">
        <dgm:presLayoutVars>
          <dgm:chMax val="0"/>
          <dgm:bulletEnabled val="1"/>
        </dgm:presLayoutVars>
      </dgm:prSet>
      <dgm:spPr/>
    </dgm:pt>
    <dgm:pt modelId="{FB27CC40-9535-B949-BCF6-97A1CA19DB43}" type="pres">
      <dgm:prSet presAssocID="{CF1C89C5-B493-E14B-814D-E59825796E38}" presName="spacer" presStyleCnt="0"/>
      <dgm:spPr/>
    </dgm:pt>
    <dgm:pt modelId="{E737A086-0557-5342-9062-3E73C4CBED69}" type="pres">
      <dgm:prSet presAssocID="{32C3A8F9-184F-9C46-97EB-7D8AAA08FDC2}" presName="parentText" presStyleLbl="node1" presStyleIdx="3" presStyleCnt="6">
        <dgm:presLayoutVars>
          <dgm:chMax val="0"/>
          <dgm:bulletEnabled val="1"/>
        </dgm:presLayoutVars>
      </dgm:prSet>
      <dgm:spPr/>
    </dgm:pt>
    <dgm:pt modelId="{FF89ADA5-BD5C-1B43-8A5E-8EFF0C4A213C}" type="pres">
      <dgm:prSet presAssocID="{E2CF88C0-5442-904D-8677-C91E9E9B5D85}" presName="spacer" presStyleCnt="0"/>
      <dgm:spPr/>
    </dgm:pt>
    <dgm:pt modelId="{F89482E1-27F4-DE43-92CA-E04B70597471}" type="pres">
      <dgm:prSet presAssocID="{B3A78946-21D4-C444-AB85-5C37DAF1E984}" presName="parentText" presStyleLbl="node1" presStyleIdx="4" presStyleCnt="6">
        <dgm:presLayoutVars>
          <dgm:chMax val="0"/>
          <dgm:bulletEnabled val="1"/>
        </dgm:presLayoutVars>
      </dgm:prSet>
      <dgm:spPr/>
    </dgm:pt>
    <dgm:pt modelId="{DC57F867-2377-924E-B28B-D445F44F471D}" type="pres">
      <dgm:prSet presAssocID="{5DD646AD-1896-9641-AEF7-9CCA49F71426}" presName="spacer" presStyleCnt="0"/>
      <dgm:spPr/>
    </dgm:pt>
    <dgm:pt modelId="{450ADBF7-DEA7-D44A-9657-4936B2E7D569}" type="pres">
      <dgm:prSet presAssocID="{7DCFD499-960A-3C4D-AB57-0B3E2F9248D4}" presName="parentText" presStyleLbl="node1" presStyleIdx="5" presStyleCnt="6">
        <dgm:presLayoutVars>
          <dgm:chMax val="0"/>
          <dgm:bulletEnabled val="1"/>
        </dgm:presLayoutVars>
      </dgm:prSet>
      <dgm:spPr/>
    </dgm:pt>
  </dgm:ptLst>
  <dgm:cxnLst>
    <dgm:cxn modelId="{31DCFC02-0B52-FD48-B27D-5CF0644A783A}" type="presOf" srcId="{EA2B6647-ACD1-D443-9F75-389317035B0A}" destId="{F49F0C3C-71E0-CF4C-AC1B-303C25736A02}" srcOrd="0" destOrd="0" presId="urn:microsoft.com/office/officeart/2005/8/layout/vList2"/>
    <dgm:cxn modelId="{F14E2813-CD1E-A742-8665-4FAE6CDAF870}" srcId="{1245C8D5-7AF4-C147-9867-8697346EA737}" destId="{EA2B6647-ACD1-D443-9F75-389317035B0A}" srcOrd="0" destOrd="0" parTransId="{8DD660D9-B9B3-C949-8135-F626D25558FB}" sibTransId="{44D01CE7-60DC-314C-8FA5-F66528DFCA7A}"/>
    <dgm:cxn modelId="{42853320-E5B0-0C42-9B18-D8E49DCACB5A}" type="presOf" srcId="{32C3A8F9-184F-9C46-97EB-7D8AAA08FDC2}" destId="{E737A086-0557-5342-9062-3E73C4CBED69}" srcOrd="0" destOrd="0" presId="urn:microsoft.com/office/officeart/2005/8/layout/vList2"/>
    <dgm:cxn modelId="{BC79C988-1CEC-6243-9430-BEFCC5016796}" srcId="{1245C8D5-7AF4-C147-9867-8697346EA737}" destId="{32C3A8F9-184F-9C46-97EB-7D8AAA08FDC2}" srcOrd="3" destOrd="0" parTransId="{86375BF4-B7CB-B447-92D2-8F0F20B85BEE}" sibTransId="{E2CF88C0-5442-904D-8677-C91E9E9B5D85}"/>
    <dgm:cxn modelId="{CCFB8A8A-201F-5348-85E6-BE3D90D4ED01}" type="presOf" srcId="{1245C8D5-7AF4-C147-9867-8697346EA737}" destId="{0BF8A685-FD30-A94C-B01D-49239EB90C91}" srcOrd="0" destOrd="0" presId="urn:microsoft.com/office/officeart/2005/8/layout/vList2"/>
    <dgm:cxn modelId="{40CA659D-F26F-804F-938E-D921931369FD}" srcId="{1245C8D5-7AF4-C147-9867-8697346EA737}" destId="{A59D294A-8FEC-9746-9B27-13CFFF887353}" srcOrd="2" destOrd="0" parTransId="{3B7BB65A-1DF5-E947-B606-6FD943F9E2D5}" sibTransId="{CF1C89C5-B493-E14B-814D-E59825796E38}"/>
    <dgm:cxn modelId="{E06161A6-F45D-8648-B88B-810E75C3B094}" srcId="{1245C8D5-7AF4-C147-9867-8697346EA737}" destId="{7DCFD499-960A-3C4D-AB57-0B3E2F9248D4}" srcOrd="5" destOrd="0" parTransId="{1743BE14-3650-6B44-A7DF-46E74F247F9A}" sibTransId="{475F9E82-DAAC-664B-904D-768B0B67F6DB}"/>
    <dgm:cxn modelId="{3678F5B4-CD95-734A-9725-250E99975030}" type="presOf" srcId="{A59D294A-8FEC-9746-9B27-13CFFF887353}" destId="{8F39ACC6-C209-7C4E-92B1-453096425ACC}" srcOrd="0" destOrd="0" presId="urn:microsoft.com/office/officeart/2005/8/layout/vList2"/>
    <dgm:cxn modelId="{ED8A25B6-7755-3B45-9BCD-9FB53D9CADDC}" srcId="{1245C8D5-7AF4-C147-9867-8697346EA737}" destId="{B3A78946-21D4-C444-AB85-5C37DAF1E984}" srcOrd="4" destOrd="0" parTransId="{6FE6F0CB-3D80-6B48-8806-CEB6A2712FF2}" sibTransId="{5DD646AD-1896-9641-AEF7-9CCA49F71426}"/>
    <dgm:cxn modelId="{C6AE62BF-D27F-EF4A-B17A-0335D766306E}" type="presOf" srcId="{44C39D3C-061C-7240-8E5F-31D10F495EE7}" destId="{B123D2D4-01A9-9C49-A425-4C6794D3DD14}" srcOrd="0" destOrd="0" presId="urn:microsoft.com/office/officeart/2005/8/layout/vList2"/>
    <dgm:cxn modelId="{5F7D57D1-0734-6A4F-845B-CEF0CE981C47}" type="presOf" srcId="{B3A78946-21D4-C444-AB85-5C37DAF1E984}" destId="{F89482E1-27F4-DE43-92CA-E04B70597471}" srcOrd="0" destOrd="0" presId="urn:microsoft.com/office/officeart/2005/8/layout/vList2"/>
    <dgm:cxn modelId="{4CFFADD3-4BDA-194C-9088-D29E4132918C}" type="presOf" srcId="{7DCFD499-960A-3C4D-AB57-0B3E2F9248D4}" destId="{450ADBF7-DEA7-D44A-9657-4936B2E7D569}" srcOrd="0" destOrd="0" presId="urn:microsoft.com/office/officeart/2005/8/layout/vList2"/>
    <dgm:cxn modelId="{F4D775E3-821C-4645-9D45-947EC1532E66}" srcId="{1245C8D5-7AF4-C147-9867-8697346EA737}" destId="{44C39D3C-061C-7240-8E5F-31D10F495EE7}" srcOrd="1" destOrd="0" parTransId="{78BA2FEE-15EF-0B40-8967-328F7D316928}" sibTransId="{B7FCF47B-8C29-294A-9319-110A5C05FD69}"/>
    <dgm:cxn modelId="{FC800386-6971-734B-9B12-D1B723C7CA3A}" type="presParOf" srcId="{0BF8A685-FD30-A94C-B01D-49239EB90C91}" destId="{F49F0C3C-71E0-CF4C-AC1B-303C25736A02}" srcOrd="0" destOrd="0" presId="urn:microsoft.com/office/officeart/2005/8/layout/vList2"/>
    <dgm:cxn modelId="{1668C009-8574-B14F-B270-41C636DFDA01}" type="presParOf" srcId="{0BF8A685-FD30-A94C-B01D-49239EB90C91}" destId="{8FCC1C79-63DA-6C44-92A4-C33086E18A0B}" srcOrd="1" destOrd="0" presId="urn:microsoft.com/office/officeart/2005/8/layout/vList2"/>
    <dgm:cxn modelId="{54E1B64A-3307-DC42-A9BA-6C996758C418}" type="presParOf" srcId="{0BF8A685-FD30-A94C-B01D-49239EB90C91}" destId="{B123D2D4-01A9-9C49-A425-4C6794D3DD14}" srcOrd="2" destOrd="0" presId="urn:microsoft.com/office/officeart/2005/8/layout/vList2"/>
    <dgm:cxn modelId="{DD035AA3-2648-334F-98F5-D52B9A22BF23}" type="presParOf" srcId="{0BF8A685-FD30-A94C-B01D-49239EB90C91}" destId="{2E566FCB-6CE4-2047-8F7E-9D059B0109F1}" srcOrd="3" destOrd="0" presId="urn:microsoft.com/office/officeart/2005/8/layout/vList2"/>
    <dgm:cxn modelId="{34F02C50-C043-1542-9B77-A6E3BAC2C557}" type="presParOf" srcId="{0BF8A685-FD30-A94C-B01D-49239EB90C91}" destId="{8F39ACC6-C209-7C4E-92B1-453096425ACC}" srcOrd="4" destOrd="0" presId="urn:microsoft.com/office/officeart/2005/8/layout/vList2"/>
    <dgm:cxn modelId="{8B59702B-668D-574B-80C7-9F486E60402E}" type="presParOf" srcId="{0BF8A685-FD30-A94C-B01D-49239EB90C91}" destId="{FB27CC40-9535-B949-BCF6-97A1CA19DB43}" srcOrd="5" destOrd="0" presId="urn:microsoft.com/office/officeart/2005/8/layout/vList2"/>
    <dgm:cxn modelId="{7D71F2CE-6C1F-C54E-875D-726EA09BF954}" type="presParOf" srcId="{0BF8A685-FD30-A94C-B01D-49239EB90C91}" destId="{E737A086-0557-5342-9062-3E73C4CBED69}" srcOrd="6" destOrd="0" presId="urn:microsoft.com/office/officeart/2005/8/layout/vList2"/>
    <dgm:cxn modelId="{424B38CC-D839-4541-9F02-780AD2144685}" type="presParOf" srcId="{0BF8A685-FD30-A94C-B01D-49239EB90C91}" destId="{FF89ADA5-BD5C-1B43-8A5E-8EFF0C4A213C}" srcOrd="7" destOrd="0" presId="urn:microsoft.com/office/officeart/2005/8/layout/vList2"/>
    <dgm:cxn modelId="{6DFE1541-C52E-4547-83EB-17A4ACEF068E}" type="presParOf" srcId="{0BF8A685-FD30-A94C-B01D-49239EB90C91}" destId="{F89482E1-27F4-DE43-92CA-E04B70597471}" srcOrd="8" destOrd="0" presId="urn:microsoft.com/office/officeart/2005/8/layout/vList2"/>
    <dgm:cxn modelId="{EC7CD39C-B23B-BD41-9F88-D7C4F52FDB4D}" type="presParOf" srcId="{0BF8A685-FD30-A94C-B01D-49239EB90C91}" destId="{DC57F867-2377-924E-B28B-D445F44F471D}" srcOrd="9" destOrd="0" presId="urn:microsoft.com/office/officeart/2005/8/layout/vList2"/>
    <dgm:cxn modelId="{786195BA-A6D1-7B4D-88AB-BEBB71B8AFA2}" type="presParOf" srcId="{0BF8A685-FD30-A94C-B01D-49239EB90C91}" destId="{450ADBF7-DEA7-D44A-9657-4936B2E7D56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FAE18F0A-D8F3-384B-BC82-370FED4F6C6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E2E0231D-C746-6E4A-BEE5-005826798AA2}">
      <dgm:prSet/>
      <dgm:spPr/>
      <dgm:t>
        <a:bodyPr/>
        <a:lstStyle/>
        <a:p>
          <a:r>
            <a:rPr lang="tr-TR"/>
            <a:t>Bugünkü eğitim sistemimizin temelleri, cumhuriyetten sonra atılmıştır. Cumhuriyetten sonra eğitimde demokrasi, laiklik, millilik, bilimsellik, sosyal adalet, fırsat ve imkan eşitliği ve benzeri ilkler geliştirilmiştir. Daha çok da sentezci bir çizgi izlenerek eğitimin çağdaş ve milli olmasına önem verilmiştir. </a:t>
          </a:r>
        </a:p>
      </dgm:t>
    </dgm:pt>
    <dgm:pt modelId="{AD279CB5-7FA7-0648-9A2E-9D2048CCC383}" type="parTrans" cxnId="{BCBE4858-03F7-A74D-8EB3-39231E39B065}">
      <dgm:prSet/>
      <dgm:spPr/>
      <dgm:t>
        <a:bodyPr/>
        <a:lstStyle/>
        <a:p>
          <a:endParaRPr lang="tr-TR"/>
        </a:p>
      </dgm:t>
    </dgm:pt>
    <dgm:pt modelId="{F824EB70-330C-D741-BEC2-1203C0D88D47}" type="sibTrans" cxnId="{BCBE4858-03F7-A74D-8EB3-39231E39B065}">
      <dgm:prSet/>
      <dgm:spPr/>
      <dgm:t>
        <a:bodyPr/>
        <a:lstStyle/>
        <a:p>
          <a:endParaRPr lang="tr-TR"/>
        </a:p>
      </dgm:t>
    </dgm:pt>
    <dgm:pt modelId="{5ABB8963-FB6C-0247-8407-9A9C4AF88EF2}">
      <dgm:prSet/>
      <dgm:spPr/>
      <dgm:t>
        <a:bodyPr/>
        <a:lstStyle/>
        <a:p>
          <a:r>
            <a:rPr lang="tr-TR"/>
            <a:t>İlerlemeci eğitim akımının etkileri olmuştur. </a:t>
          </a:r>
        </a:p>
      </dgm:t>
    </dgm:pt>
    <dgm:pt modelId="{9E02E26B-3C10-4B48-8644-0D65CDD23342}" type="parTrans" cxnId="{5C8DE54C-DC88-3649-AB6E-7505D6BDD08B}">
      <dgm:prSet/>
      <dgm:spPr/>
      <dgm:t>
        <a:bodyPr/>
        <a:lstStyle/>
        <a:p>
          <a:endParaRPr lang="tr-TR"/>
        </a:p>
      </dgm:t>
    </dgm:pt>
    <dgm:pt modelId="{26EE86E9-64B4-6C4E-A584-BE9D695ED234}" type="sibTrans" cxnId="{5C8DE54C-DC88-3649-AB6E-7505D6BDD08B}">
      <dgm:prSet/>
      <dgm:spPr/>
      <dgm:t>
        <a:bodyPr/>
        <a:lstStyle/>
        <a:p>
          <a:endParaRPr lang="tr-TR"/>
        </a:p>
      </dgm:t>
    </dgm:pt>
    <dgm:pt modelId="{B5AA04FB-6744-9F42-9FA8-720F4864472E}">
      <dgm:prSet/>
      <dgm:spPr/>
      <dgm:t>
        <a:bodyPr/>
        <a:lstStyle/>
        <a:p>
          <a:r>
            <a:rPr lang="tr-TR"/>
            <a:t>Eğitimle ilgili tartışmalar, daha çok ideolojik nitelikli tartışmalar biçiminde süregelmiştir. </a:t>
          </a:r>
        </a:p>
      </dgm:t>
    </dgm:pt>
    <dgm:pt modelId="{6F287FBB-AB42-D646-8921-D1590EE4D0EA}" type="parTrans" cxnId="{F310CC80-7120-284A-A777-ADBF047DD5D0}">
      <dgm:prSet/>
      <dgm:spPr/>
      <dgm:t>
        <a:bodyPr/>
        <a:lstStyle/>
        <a:p>
          <a:endParaRPr lang="tr-TR"/>
        </a:p>
      </dgm:t>
    </dgm:pt>
    <dgm:pt modelId="{7A7A9148-0EAD-4B4F-A4F8-B700E0F38EA0}" type="sibTrans" cxnId="{F310CC80-7120-284A-A777-ADBF047DD5D0}">
      <dgm:prSet/>
      <dgm:spPr/>
      <dgm:t>
        <a:bodyPr/>
        <a:lstStyle/>
        <a:p>
          <a:endParaRPr lang="tr-TR"/>
        </a:p>
      </dgm:t>
    </dgm:pt>
    <dgm:pt modelId="{C96A1234-BB10-3C4E-B27C-5367ED092AAE}">
      <dgm:prSet/>
      <dgm:spPr/>
      <dgm:t>
        <a:bodyPr/>
        <a:lstStyle/>
        <a:p>
          <a:r>
            <a:rPr lang="tr-TR"/>
            <a:t>Son yıllarda eğitim programları, yapılandırmacı felsefe ışığında yeniden hazırlanmıştır.</a:t>
          </a:r>
        </a:p>
      </dgm:t>
    </dgm:pt>
    <dgm:pt modelId="{55136E31-1457-E745-A5A5-9AA75AC760A7}" type="parTrans" cxnId="{3E3CF034-668F-2547-A07A-BCEDCB6AED84}">
      <dgm:prSet/>
      <dgm:spPr/>
      <dgm:t>
        <a:bodyPr/>
        <a:lstStyle/>
        <a:p>
          <a:endParaRPr lang="tr-TR"/>
        </a:p>
      </dgm:t>
    </dgm:pt>
    <dgm:pt modelId="{B6D395D7-2842-8E4E-8FC6-DE3D1D0D6DFF}" type="sibTrans" cxnId="{3E3CF034-668F-2547-A07A-BCEDCB6AED84}">
      <dgm:prSet/>
      <dgm:spPr/>
      <dgm:t>
        <a:bodyPr/>
        <a:lstStyle/>
        <a:p>
          <a:endParaRPr lang="tr-TR"/>
        </a:p>
      </dgm:t>
    </dgm:pt>
    <dgm:pt modelId="{5650D00B-395E-8046-BCF2-988217E3304C}">
      <dgm:prSet/>
      <dgm:spPr/>
      <dgm:t>
        <a:bodyPr/>
        <a:lstStyle/>
        <a:p>
          <a:r>
            <a:rPr lang="tr-TR"/>
            <a:t>Türkiye eğitim sisteminin genel amaçları incelendiğinde, yetiştirilmesi öngörülen insan tipinin, bir taraftan gelenek, ulusal değerler ve ulusal kültüre bağlı olması, diğer taraftan da değişme ve yeniliklere açık olması beklenmektedir. </a:t>
          </a:r>
        </a:p>
      </dgm:t>
    </dgm:pt>
    <dgm:pt modelId="{2A588923-19AE-F043-9C94-0F1F88D17DD9}" type="parTrans" cxnId="{A5EEE7A5-6957-A643-A8C6-3023D1A77C38}">
      <dgm:prSet/>
      <dgm:spPr/>
      <dgm:t>
        <a:bodyPr/>
        <a:lstStyle/>
        <a:p>
          <a:endParaRPr lang="tr-TR"/>
        </a:p>
      </dgm:t>
    </dgm:pt>
    <dgm:pt modelId="{A357F71D-7DC1-8543-948C-EB36C59744B5}" type="sibTrans" cxnId="{A5EEE7A5-6957-A643-A8C6-3023D1A77C38}">
      <dgm:prSet/>
      <dgm:spPr/>
      <dgm:t>
        <a:bodyPr/>
        <a:lstStyle/>
        <a:p>
          <a:endParaRPr lang="tr-TR"/>
        </a:p>
      </dgm:t>
    </dgm:pt>
    <dgm:pt modelId="{4BF3A07E-25FC-7546-97B6-B2A15C939FC0}">
      <dgm:prSet/>
      <dgm:spPr/>
      <dgm:t>
        <a:bodyPr/>
        <a:lstStyle/>
        <a:p>
          <a:r>
            <a:rPr lang="tr-TR"/>
            <a:t>Yetiştirilecek bireylerin, toplumun genel çıkarlarını gözetmesi, eğitimle toplumsal birlik ve bütünleşmenin sağlanması, diğer taraftan da bireylerin bilimsel gelişmelerinin sağlanması öngörülmektedir. </a:t>
          </a:r>
        </a:p>
      </dgm:t>
    </dgm:pt>
    <dgm:pt modelId="{17AB2246-92F5-684C-B1D7-2E1EEEF66732}" type="parTrans" cxnId="{3D9FED46-3DB1-324A-8F07-6F1CFA62BB2B}">
      <dgm:prSet/>
      <dgm:spPr/>
      <dgm:t>
        <a:bodyPr/>
        <a:lstStyle/>
        <a:p>
          <a:endParaRPr lang="tr-TR"/>
        </a:p>
      </dgm:t>
    </dgm:pt>
    <dgm:pt modelId="{2FC83C96-84E5-194E-9D75-81E91958F6D4}" type="sibTrans" cxnId="{3D9FED46-3DB1-324A-8F07-6F1CFA62BB2B}">
      <dgm:prSet/>
      <dgm:spPr/>
      <dgm:t>
        <a:bodyPr/>
        <a:lstStyle/>
        <a:p>
          <a:endParaRPr lang="tr-TR"/>
        </a:p>
      </dgm:t>
    </dgm:pt>
    <dgm:pt modelId="{BFD10001-2447-BD4F-BFAC-C4A6110C06D2}" type="pres">
      <dgm:prSet presAssocID="{FAE18F0A-D8F3-384B-BC82-370FED4F6C61}" presName="linear" presStyleCnt="0">
        <dgm:presLayoutVars>
          <dgm:animLvl val="lvl"/>
          <dgm:resizeHandles val="exact"/>
        </dgm:presLayoutVars>
      </dgm:prSet>
      <dgm:spPr/>
    </dgm:pt>
    <dgm:pt modelId="{CC5DA676-475E-FB47-B596-3200D69F8A7B}" type="pres">
      <dgm:prSet presAssocID="{E2E0231D-C746-6E4A-BEE5-005826798AA2}" presName="parentText" presStyleLbl="node1" presStyleIdx="0" presStyleCnt="6">
        <dgm:presLayoutVars>
          <dgm:chMax val="0"/>
          <dgm:bulletEnabled val="1"/>
        </dgm:presLayoutVars>
      </dgm:prSet>
      <dgm:spPr/>
    </dgm:pt>
    <dgm:pt modelId="{14DC65EF-F2AD-184F-9BE7-05B0497836C2}" type="pres">
      <dgm:prSet presAssocID="{F824EB70-330C-D741-BEC2-1203C0D88D47}" presName="spacer" presStyleCnt="0"/>
      <dgm:spPr/>
    </dgm:pt>
    <dgm:pt modelId="{5EA240CE-9BF3-BC46-B4BC-B3C7CC5F3068}" type="pres">
      <dgm:prSet presAssocID="{5ABB8963-FB6C-0247-8407-9A9C4AF88EF2}" presName="parentText" presStyleLbl="node1" presStyleIdx="1" presStyleCnt="6">
        <dgm:presLayoutVars>
          <dgm:chMax val="0"/>
          <dgm:bulletEnabled val="1"/>
        </dgm:presLayoutVars>
      </dgm:prSet>
      <dgm:spPr/>
    </dgm:pt>
    <dgm:pt modelId="{4D3B8268-F8E5-5741-810C-B3485D3A4C29}" type="pres">
      <dgm:prSet presAssocID="{26EE86E9-64B4-6C4E-A584-BE9D695ED234}" presName="spacer" presStyleCnt="0"/>
      <dgm:spPr/>
    </dgm:pt>
    <dgm:pt modelId="{85BF12AB-83E4-B142-830C-C18EDF3451B8}" type="pres">
      <dgm:prSet presAssocID="{B5AA04FB-6744-9F42-9FA8-720F4864472E}" presName="parentText" presStyleLbl="node1" presStyleIdx="2" presStyleCnt="6">
        <dgm:presLayoutVars>
          <dgm:chMax val="0"/>
          <dgm:bulletEnabled val="1"/>
        </dgm:presLayoutVars>
      </dgm:prSet>
      <dgm:spPr/>
    </dgm:pt>
    <dgm:pt modelId="{9E7FF574-8362-FA47-AC2D-6A88F3810A9F}" type="pres">
      <dgm:prSet presAssocID="{7A7A9148-0EAD-4B4F-A4F8-B700E0F38EA0}" presName="spacer" presStyleCnt="0"/>
      <dgm:spPr/>
    </dgm:pt>
    <dgm:pt modelId="{691372A8-0457-2F4B-9C10-4155C67060EA}" type="pres">
      <dgm:prSet presAssocID="{C96A1234-BB10-3C4E-B27C-5367ED092AAE}" presName="parentText" presStyleLbl="node1" presStyleIdx="3" presStyleCnt="6">
        <dgm:presLayoutVars>
          <dgm:chMax val="0"/>
          <dgm:bulletEnabled val="1"/>
        </dgm:presLayoutVars>
      </dgm:prSet>
      <dgm:spPr/>
    </dgm:pt>
    <dgm:pt modelId="{60C05E86-A037-6342-950D-EC7F9C8D6C3B}" type="pres">
      <dgm:prSet presAssocID="{B6D395D7-2842-8E4E-8FC6-DE3D1D0D6DFF}" presName="spacer" presStyleCnt="0"/>
      <dgm:spPr/>
    </dgm:pt>
    <dgm:pt modelId="{C8FBE5A1-B594-C947-B673-1E6A88911FCB}" type="pres">
      <dgm:prSet presAssocID="{5650D00B-395E-8046-BCF2-988217E3304C}" presName="parentText" presStyleLbl="node1" presStyleIdx="4" presStyleCnt="6">
        <dgm:presLayoutVars>
          <dgm:chMax val="0"/>
          <dgm:bulletEnabled val="1"/>
        </dgm:presLayoutVars>
      </dgm:prSet>
      <dgm:spPr/>
    </dgm:pt>
    <dgm:pt modelId="{BB457C71-339A-8846-A953-FF53B8923487}" type="pres">
      <dgm:prSet presAssocID="{A357F71D-7DC1-8543-948C-EB36C59744B5}" presName="spacer" presStyleCnt="0"/>
      <dgm:spPr/>
    </dgm:pt>
    <dgm:pt modelId="{C30F4E6D-5616-5C4D-82AD-DCCC5FA46FF8}" type="pres">
      <dgm:prSet presAssocID="{4BF3A07E-25FC-7546-97B6-B2A15C939FC0}" presName="parentText" presStyleLbl="node1" presStyleIdx="5" presStyleCnt="6">
        <dgm:presLayoutVars>
          <dgm:chMax val="0"/>
          <dgm:bulletEnabled val="1"/>
        </dgm:presLayoutVars>
      </dgm:prSet>
      <dgm:spPr/>
    </dgm:pt>
  </dgm:ptLst>
  <dgm:cxnLst>
    <dgm:cxn modelId="{659AFB11-F656-A445-9AC3-DD1B4040E904}" type="presOf" srcId="{B5AA04FB-6744-9F42-9FA8-720F4864472E}" destId="{85BF12AB-83E4-B142-830C-C18EDF3451B8}" srcOrd="0" destOrd="0" presId="urn:microsoft.com/office/officeart/2005/8/layout/vList2"/>
    <dgm:cxn modelId="{3E3CF034-668F-2547-A07A-BCEDCB6AED84}" srcId="{FAE18F0A-D8F3-384B-BC82-370FED4F6C61}" destId="{C96A1234-BB10-3C4E-B27C-5367ED092AAE}" srcOrd="3" destOrd="0" parTransId="{55136E31-1457-E745-A5A5-9AA75AC760A7}" sibTransId="{B6D395D7-2842-8E4E-8FC6-DE3D1D0D6DFF}"/>
    <dgm:cxn modelId="{3D9FED46-3DB1-324A-8F07-6F1CFA62BB2B}" srcId="{FAE18F0A-D8F3-384B-BC82-370FED4F6C61}" destId="{4BF3A07E-25FC-7546-97B6-B2A15C939FC0}" srcOrd="5" destOrd="0" parTransId="{17AB2246-92F5-684C-B1D7-2E1EEEF66732}" sibTransId="{2FC83C96-84E5-194E-9D75-81E91958F6D4}"/>
    <dgm:cxn modelId="{5C8DE54C-DC88-3649-AB6E-7505D6BDD08B}" srcId="{FAE18F0A-D8F3-384B-BC82-370FED4F6C61}" destId="{5ABB8963-FB6C-0247-8407-9A9C4AF88EF2}" srcOrd="1" destOrd="0" parTransId="{9E02E26B-3C10-4B48-8644-0D65CDD23342}" sibTransId="{26EE86E9-64B4-6C4E-A584-BE9D695ED234}"/>
    <dgm:cxn modelId="{9F2A4F55-4EC0-904B-BA42-8B845D6B56D7}" type="presOf" srcId="{FAE18F0A-D8F3-384B-BC82-370FED4F6C61}" destId="{BFD10001-2447-BD4F-BFAC-C4A6110C06D2}" srcOrd="0" destOrd="0" presId="urn:microsoft.com/office/officeart/2005/8/layout/vList2"/>
    <dgm:cxn modelId="{BCBE4858-03F7-A74D-8EB3-39231E39B065}" srcId="{FAE18F0A-D8F3-384B-BC82-370FED4F6C61}" destId="{E2E0231D-C746-6E4A-BEE5-005826798AA2}" srcOrd="0" destOrd="0" parTransId="{AD279CB5-7FA7-0648-9A2E-9D2048CCC383}" sibTransId="{F824EB70-330C-D741-BEC2-1203C0D88D47}"/>
    <dgm:cxn modelId="{E4C99058-CF35-9E47-8B64-2FA7C5ED137C}" type="presOf" srcId="{5650D00B-395E-8046-BCF2-988217E3304C}" destId="{C8FBE5A1-B594-C947-B673-1E6A88911FCB}" srcOrd="0" destOrd="0" presId="urn:microsoft.com/office/officeart/2005/8/layout/vList2"/>
    <dgm:cxn modelId="{F310CC80-7120-284A-A777-ADBF047DD5D0}" srcId="{FAE18F0A-D8F3-384B-BC82-370FED4F6C61}" destId="{B5AA04FB-6744-9F42-9FA8-720F4864472E}" srcOrd="2" destOrd="0" parTransId="{6F287FBB-AB42-D646-8921-D1590EE4D0EA}" sibTransId="{7A7A9148-0EAD-4B4F-A4F8-B700E0F38EA0}"/>
    <dgm:cxn modelId="{4464198B-D788-2442-BC5E-CAA02100E6B7}" type="presOf" srcId="{E2E0231D-C746-6E4A-BEE5-005826798AA2}" destId="{CC5DA676-475E-FB47-B596-3200D69F8A7B}" srcOrd="0" destOrd="0" presId="urn:microsoft.com/office/officeart/2005/8/layout/vList2"/>
    <dgm:cxn modelId="{A5EEE7A5-6957-A643-A8C6-3023D1A77C38}" srcId="{FAE18F0A-D8F3-384B-BC82-370FED4F6C61}" destId="{5650D00B-395E-8046-BCF2-988217E3304C}" srcOrd="4" destOrd="0" parTransId="{2A588923-19AE-F043-9C94-0F1F88D17DD9}" sibTransId="{A357F71D-7DC1-8543-948C-EB36C59744B5}"/>
    <dgm:cxn modelId="{858D67AC-02B0-E546-9BE2-965D2698A8AA}" type="presOf" srcId="{C96A1234-BB10-3C4E-B27C-5367ED092AAE}" destId="{691372A8-0457-2F4B-9C10-4155C67060EA}" srcOrd="0" destOrd="0" presId="urn:microsoft.com/office/officeart/2005/8/layout/vList2"/>
    <dgm:cxn modelId="{DB056ED1-E326-534A-808C-947D1F7C3642}" type="presOf" srcId="{5ABB8963-FB6C-0247-8407-9A9C4AF88EF2}" destId="{5EA240CE-9BF3-BC46-B4BC-B3C7CC5F3068}" srcOrd="0" destOrd="0" presId="urn:microsoft.com/office/officeart/2005/8/layout/vList2"/>
    <dgm:cxn modelId="{DFB3A4DA-5013-D844-A667-C5ED5DDF5C3F}" type="presOf" srcId="{4BF3A07E-25FC-7546-97B6-B2A15C939FC0}" destId="{C30F4E6D-5616-5C4D-82AD-DCCC5FA46FF8}" srcOrd="0" destOrd="0" presId="urn:microsoft.com/office/officeart/2005/8/layout/vList2"/>
    <dgm:cxn modelId="{5A7BD9C2-3A3B-3F49-98E0-79DE875A3380}" type="presParOf" srcId="{BFD10001-2447-BD4F-BFAC-C4A6110C06D2}" destId="{CC5DA676-475E-FB47-B596-3200D69F8A7B}" srcOrd="0" destOrd="0" presId="urn:microsoft.com/office/officeart/2005/8/layout/vList2"/>
    <dgm:cxn modelId="{BAF0E1D1-546C-FC41-B781-1F74B59C1890}" type="presParOf" srcId="{BFD10001-2447-BD4F-BFAC-C4A6110C06D2}" destId="{14DC65EF-F2AD-184F-9BE7-05B0497836C2}" srcOrd="1" destOrd="0" presId="urn:microsoft.com/office/officeart/2005/8/layout/vList2"/>
    <dgm:cxn modelId="{D90D6775-B870-2143-893C-579D09E1F0A8}" type="presParOf" srcId="{BFD10001-2447-BD4F-BFAC-C4A6110C06D2}" destId="{5EA240CE-9BF3-BC46-B4BC-B3C7CC5F3068}" srcOrd="2" destOrd="0" presId="urn:microsoft.com/office/officeart/2005/8/layout/vList2"/>
    <dgm:cxn modelId="{341D36A4-56F0-3B4B-B454-9BD539AFDA1D}" type="presParOf" srcId="{BFD10001-2447-BD4F-BFAC-C4A6110C06D2}" destId="{4D3B8268-F8E5-5741-810C-B3485D3A4C29}" srcOrd="3" destOrd="0" presId="urn:microsoft.com/office/officeart/2005/8/layout/vList2"/>
    <dgm:cxn modelId="{6C08F3F7-284F-8344-B9DE-49D6290FB149}" type="presParOf" srcId="{BFD10001-2447-BD4F-BFAC-C4A6110C06D2}" destId="{85BF12AB-83E4-B142-830C-C18EDF3451B8}" srcOrd="4" destOrd="0" presId="urn:microsoft.com/office/officeart/2005/8/layout/vList2"/>
    <dgm:cxn modelId="{4F50620D-A54B-8444-AB9B-419158E0F3CB}" type="presParOf" srcId="{BFD10001-2447-BD4F-BFAC-C4A6110C06D2}" destId="{9E7FF574-8362-FA47-AC2D-6A88F3810A9F}" srcOrd="5" destOrd="0" presId="urn:microsoft.com/office/officeart/2005/8/layout/vList2"/>
    <dgm:cxn modelId="{64981494-FBF9-CB40-9EEE-7441A4F543CD}" type="presParOf" srcId="{BFD10001-2447-BD4F-BFAC-C4A6110C06D2}" destId="{691372A8-0457-2F4B-9C10-4155C67060EA}" srcOrd="6" destOrd="0" presId="urn:microsoft.com/office/officeart/2005/8/layout/vList2"/>
    <dgm:cxn modelId="{EC4301C9-9562-A142-8C94-E927692A8614}" type="presParOf" srcId="{BFD10001-2447-BD4F-BFAC-C4A6110C06D2}" destId="{60C05E86-A037-6342-950D-EC7F9C8D6C3B}" srcOrd="7" destOrd="0" presId="urn:microsoft.com/office/officeart/2005/8/layout/vList2"/>
    <dgm:cxn modelId="{DB0F9A14-B15A-ED48-A96D-B036633FA839}" type="presParOf" srcId="{BFD10001-2447-BD4F-BFAC-C4A6110C06D2}" destId="{C8FBE5A1-B594-C947-B673-1E6A88911FCB}" srcOrd="8" destOrd="0" presId="urn:microsoft.com/office/officeart/2005/8/layout/vList2"/>
    <dgm:cxn modelId="{71F1E8E5-2C3D-7445-BEE8-C31D7F08A629}" type="presParOf" srcId="{BFD10001-2447-BD4F-BFAC-C4A6110C06D2}" destId="{BB457C71-339A-8846-A953-FF53B8923487}" srcOrd="9" destOrd="0" presId="urn:microsoft.com/office/officeart/2005/8/layout/vList2"/>
    <dgm:cxn modelId="{71B7F335-F2C5-3144-A218-8B943CCF6172}" type="presParOf" srcId="{BFD10001-2447-BD4F-BFAC-C4A6110C06D2}" destId="{C30F4E6D-5616-5C4D-82AD-DCCC5FA46FF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719E1-315D-3548-893B-A0B494A17016}">
      <dsp:nvSpPr>
        <dsp:cNvPr id="0" name=""/>
        <dsp:cNvSpPr/>
      </dsp:nvSpPr>
      <dsp:spPr>
        <a:xfrm>
          <a:off x="0" y="461557"/>
          <a:ext cx="10515600" cy="748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Felsefenin çalışma alanlarını tanımak.</a:t>
          </a:r>
          <a:endParaRPr lang="en-US" sz="3200" kern="1200"/>
        </a:p>
      </dsp:txBody>
      <dsp:txXfrm>
        <a:off x="36553" y="498110"/>
        <a:ext cx="10442494" cy="675694"/>
      </dsp:txXfrm>
    </dsp:sp>
    <dsp:sp modelId="{B13F148C-5FCD-614E-AFD1-AD702D3204F1}">
      <dsp:nvSpPr>
        <dsp:cNvPr id="0" name=""/>
        <dsp:cNvSpPr/>
      </dsp:nvSpPr>
      <dsp:spPr>
        <a:xfrm>
          <a:off x="0" y="1302517"/>
          <a:ext cx="10515600" cy="748800"/>
        </a:xfrm>
        <a:prstGeom prst="roundRect">
          <a:avLst/>
        </a:prstGeom>
        <a:solidFill>
          <a:schemeClr val="accent2">
            <a:hueOff val="-499565"/>
            <a:satOff val="-3381"/>
            <a:lumOff val="-6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Bazı felsefi akımların eğitime ilişkin tezlerini kavramak.</a:t>
          </a:r>
          <a:endParaRPr lang="en-US" sz="3200" kern="1200"/>
        </a:p>
      </dsp:txBody>
      <dsp:txXfrm>
        <a:off x="36553" y="1339070"/>
        <a:ext cx="10442494" cy="675694"/>
      </dsp:txXfrm>
    </dsp:sp>
    <dsp:sp modelId="{4347FB1F-25BF-6F4B-BCE5-26840B3E1B16}">
      <dsp:nvSpPr>
        <dsp:cNvPr id="0" name=""/>
        <dsp:cNvSpPr/>
      </dsp:nvSpPr>
      <dsp:spPr>
        <a:xfrm>
          <a:off x="0" y="2143477"/>
          <a:ext cx="10515600" cy="748800"/>
        </a:xfrm>
        <a:prstGeom prst="roundRect">
          <a:avLst/>
        </a:prstGeom>
        <a:solidFill>
          <a:schemeClr val="accent2">
            <a:hueOff val="-999130"/>
            <a:satOff val="-6762"/>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Bazı eğitim akımlarının eğitime ilişkin tezlerini kavramak.</a:t>
          </a:r>
          <a:endParaRPr lang="en-US" sz="3200" kern="1200"/>
        </a:p>
      </dsp:txBody>
      <dsp:txXfrm>
        <a:off x="36553" y="2180030"/>
        <a:ext cx="10442494" cy="675694"/>
      </dsp:txXfrm>
    </dsp:sp>
    <dsp:sp modelId="{5CE9604B-CA5C-834B-BE95-8490676BAB91}">
      <dsp:nvSpPr>
        <dsp:cNvPr id="0" name=""/>
        <dsp:cNvSpPr/>
      </dsp:nvSpPr>
      <dsp:spPr>
        <a:xfrm>
          <a:off x="0" y="2984437"/>
          <a:ext cx="10515600" cy="748800"/>
        </a:xfrm>
        <a:prstGeom prst="roundRect">
          <a:avLst/>
        </a:prstGeom>
        <a:solidFill>
          <a:schemeClr val="accent2">
            <a:hueOff val="-1498695"/>
            <a:satOff val="-10143"/>
            <a:lumOff val="-1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Türkiye’de eğitimin felsefi temellerini çözümleyebilmek.</a:t>
          </a:r>
          <a:endParaRPr lang="en-US" sz="3200" kern="1200"/>
        </a:p>
      </dsp:txBody>
      <dsp:txXfrm>
        <a:off x="36553" y="3020990"/>
        <a:ext cx="10442494"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82887-2B13-554B-830F-735967D3596A}">
      <dsp:nvSpPr>
        <dsp:cNvPr id="0" name=""/>
        <dsp:cNvSpPr/>
      </dsp:nvSpPr>
      <dsp:spPr>
        <a:xfrm>
          <a:off x="0" y="894404"/>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tr-TR" sz="3800" kern="1200"/>
            <a:t>Varlık felsefesi (Ontoloji)</a:t>
          </a:r>
          <a:endParaRPr lang="en-US" sz="3800" kern="1200"/>
        </a:p>
      </dsp:txBody>
      <dsp:txXfrm>
        <a:off x="0" y="894404"/>
        <a:ext cx="3286125" cy="1971675"/>
      </dsp:txXfrm>
    </dsp:sp>
    <dsp:sp modelId="{78B0CF2D-140D-9840-88F2-9992E2C7F222}">
      <dsp:nvSpPr>
        <dsp:cNvPr id="0" name=""/>
        <dsp:cNvSpPr/>
      </dsp:nvSpPr>
      <dsp:spPr>
        <a:xfrm>
          <a:off x="3614737" y="894404"/>
          <a:ext cx="3286125" cy="1971675"/>
        </a:xfrm>
        <a:prstGeom prst="rect">
          <a:avLst/>
        </a:prstGeom>
        <a:solidFill>
          <a:schemeClr val="accent4">
            <a:hueOff val="-769887"/>
            <a:satOff val="-2264"/>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tr-TR" sz="3800" kern="1200"/>
            <a:t>Bilgi Felsefesi (Epistemoloji)</a:t>
          </a:r>
          <a:endParaRPr lang="en-US" sz="3800" kern="1200"/>
        </a:p>
      </dsp:txBody>
      <dsp:txXfrm>
        <a:off x="3614737" y="894404"/>
        <a:ext cx="3286125" cy="1971675"/>
      </dsp:txXfrm>
    </dsp:sp>
    <dsp:sp modelId="{00A90FC2-7D9E-694F-843B-837E149D90A4}">
      <dsp:nvSpPr>
        <dsp:cNvPr id="0" name=""/>
        <dsp:cNvSpPr/>
      </dsp:nvSpPr>
      <dsp:spPr>
        <a:xfrm>
          <a:off x="7229475" y="894404"/>
          <a:ext cx="3286125" cy="1971675"/>
        </a:xfrm>
        <a:prstGeom prst="rect">
          <a:avLst/>
        </a:prstGeom>
        <a:solidFill>
          <a:schemeClr val="accent4">
            <a:hueOff val="-1539773"/>
            <a:satOff val="-4527"/>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tr-TR" sz="3800" kern="1200"/>
            <a:t>Değerler Felsefesi (Aksiyoloji)</a:t>
          </a:r>
          <a:endParaRPr lang="en-US" sz="3800" kern="1200"/>
        </a:p>
      </dsp:txBody>
      <dsp:txXfrm>
        <a:off x="7229475" y="894404"/>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B483C3-2DD7-3D4B-B66B-B9817FDFF07E}">
      <dsp:nvSpPr>
        <dsp:cNvPr id="0" name=""/>
        <dsp:cNvSpPr/>
      </dsp:nvSpPr>
      <dsp:spPr>
        <a:xfrm>
          <a:off x="0" y="57788"/>
          <a:ext cx="9677401" cy="8658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tr-TR" sz="3700" kern="1200" dirty="0"/>
            <a:t>Varlık Felsefesi (Ontoloji)</a:t>
          </a:r>
        </a:p>
      </dsp:txBody>
      <dsp:txXfrm>
        <a:off x="42265" y="100053"/>
        <a:ext cx="9592871" cy="781270"/>
      </dsp:txXfrm>
    </dsp:sp>
    <dsp:sp modelId="{F6F03399-5E00-F646-8C9C-C6EE6125BBDA}">
      <dsp:nvSpPr>
        <dsp:cNvPr id="0" name=""/>
        <dsp:cNvSpPr/>
      </dsp:nvSpPr>
      <dsp:spPr>
        <a:xfrm>
          <a:off x="0" y="874160"/>
          <a:ext cx="9677401" cy="3369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7257"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tr-TR" sz="2900" kern="1200" dirty="0"/>
            <a:t>Var olanı ve onun mahiyetini inceler. Felsefenin, var olanla var olabilecekleri irdeleyen bir disiplin alanıdır. </a:t>
          </a:r>
        </a:p>
        <a:p>
          <a:pPr marL="285750" lvl="1" indent="-285750" algn="l" defTabSz="1289050">
            <a:lnSpc>
              <a:spcPct val="90000"/>
            </a:lnSpc>
            <a:spcBef>
              <a:spcPct val="0"/>
            </a:spcBef>
            <a:spcAft>
              <a:spcPct val="20000"/>
            </a:spcAft>
            <a:buChar char="•"/>
          </a:pPr>
          <a:r>
            <a:rPr lang="tr-TR" sz="2900" kern="1200" dirty="0"/>
            <a:t>Ontoloji, yaşamın değişen yanları bir kenara bırakıldığında, «değişmeden kalan öz\gerçeklik nedir» sorunuyla ilgilidir. </a:t>
          </a:r>
        </a:p>
        <a:p>
          <a:pPr marL="285750" lvl="1" indent="-285750" algn="l" defTabSz="1289050">
            <a:lnSpc>
              <a:spcPct val="90000"/>
            </a:lnSpc>
            <a:spcBef>
              <a:spcPct val="0"/>
            </a:spcBef>
            <a:spcAft>
              <a:spcPct val="20000"/>
            </a:spcAft>
            <a:buChar char="•"/>
          </a:pPr>
          <a:r>
            <a:rPr lang="tr-TR" sz="2900" kern="1200" dirty="0"/>
            <a:t>Bu disiplin alanında gerçek, insan, ruh, varlık, yokluk, Tanrı nedir? İnsanın evrendeki yeri nedir? vb. sorulara yanıt verilmeye çalışılmaktadır.</a:t>
          </a:r>
        </a:p>
      </dsp:txBody>
      <dsp:txXfrm>
        <a:off x="0" y="874160"/>
        <a:ext cx="9677401" cy="33699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B483C3-2DD7-3D4B-B66B-B9817FDFF07E}">
      <dsp:nvSpPr>
        <dsp:cNvPr id="0" name=""/>
        <dsp:cNvSpPr/>
      </dsp:nvSpPr>
      <dsp:spPr>
        <a:xfrm>
          <a:off x="0" y="12788"/>
          <a:ext cx="10515600" cy="7488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dirty="0"/>
            <a:t>Bilgi Felsefesi (Epistemoloji)</a:t>
          </a:r>
        </a:p>
      </dsp:txBody>
      <dsp:txXfrm>
        <a:off x="36553" y="49341"/>
        <a:ext cx="10442494" cy="675694"/>
      </dsp:txXfrm>
    </dsp:sp>
    <dsp:sp modelId="{F6F03399-5E00-F646-8C9C-C6EE6125BBDA}">
      <dsp:nvSpPr>
        <dsp:cNvPr id="0" name=""/>
        <dsp:cNvSpPr/>
      </dsp:nvSpPr>
      <dsp:spPr>
        <a:xfrm>
          <a:off x="0" y="718840"/>
          <a:ext cx="10515600" cy="357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tr-TR" altLang="tr-TR" sz="2500" u="none" kern="1200" dirty="0">
              <a:latin typeface="Arial" panose="020B0604020202020204" pitchFamily="34" charset="0"/>
            </a:rPr>
            <a:t>Felsefenin, bilgi sorunuyla ilgilenen alanıdır. Bu alanda bilginin ne olduğu, bilginin kaynağı, doğru, yanlış, bilinemez, mutlak ya da göreceli oluşu, türlerinin neler olduğu gibi sorulara yanıt aranmaktadır. </a:t>
          </a:r>
          <a:endParaRPr lang="tr-TR" sz="2500" u="none" kern="1200" dirty="0"/>
        </a:p>
        <a:p>
          <a:pPr marL="228600" lvl="1" indent="-228600" algn="l" defTabSz="1111250">
            <a:lnSpc>
              <a:spcPct val="90000"/>
            </a:lnSpc>
            <a:spcBef>
              <a:spcPct val="0"/>
            </a:spcBef>
            <a:spcAft>
              <a:spcPct val="20000"/>
            </a:spcAft>
            <a:buChar char="•"/>
          </a:pPr>
          <a:r>
            <a:rPr lang="tr-TR" altLang="tr-TR" sz="2500" u="none" kern="1200" dirty="0">
              <a:latin typeface="Arial" panose="020B0604020202020204" pitchFamily="34" charset="0"/>
            </a:rPr>
            <a:t>Bilme, özne ile nesnesi arasında bir bağ kurmadır ve bu etkinlik sonucu da ortaya bilgi konur. Burada özne, insanı; nesne ise evrendeki her şeyi karşılamaktadır. </a:t>
          </a:r>
          <a:endParaRPr lang="tr-TR" sz="2500" u="none" kern="1200" dirty="0"/>
        </a:p>
        <a:p>
          <a:pPr marL="228600" lvl="1" indent="-228600" algn="l" defTabSz="1111250">
            <a:lnSpc>
              <a:spcPct val="90000"/>
            </a:lnSpc>
            <a:spcBef>
              <a:spcPct val="0"/>
            </a:spcBef>
            <a:spcAft>
              <a:spcPct val="20000"/>
            </a:spcAft>
            <a:buChar char="•"/>
          </a:pPr>
          <a:r>
            <a:rPr lang="tr-TR" altLang="tr-TR" sz="2500" u="none" kern="1200" dirty="0">
              <a:latin typeface="Arial" panose="020B0604020202020204" pitchFamily="34" charset="0"/>
            </a:rPr>
            <a:t>Üzerinde durulan önemli bir nokta, bilginin belirleyicisinin özne mi, nesne mi, yoksa her ikisinin mi olduğu veya bunların dışında bilginin bir başka kaynaktan mı geldiğidir. </a:t>
          </a:r>
          <a:endParaRPr lang="tr-TR" sz="2500" u="none" kern="1200" dirty="0"/>
        </a:p>
      </dsp:txBody>
      <dsp:txXfrm>
        <a:off x="0" y="718840"/>
        <a:ext cx="10515600" cy="35769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B483C3-2DD7-3D4B-B66B-B9817FDFF07E}">
      <dsp:nvSpPr>
        <dsp:cNvPr id="0" name=""/>
        <dsp:cNvSpPr/>
      </dsp:nvSpPr>
      <dsp:spPr>
        <a:xfrm>
          <a:off x="0" y="398760"/>
          <a:ext cx="10515600" cy="7253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tr-TR" sz="3100" kern="1200" dirty="0"/>
            <a:t>Değerler Felsefesi (</a:t>
          </a:r>
          <a:r>
            <a:rPr lang="tr-TR" sz="3100" kern="1200" dirty="0" err="1"/>
            <a:t>Aksiyoloji</a:t>
          </a:r>
          <a:r>
            <a:rPr lang="tr-TR" sz="3100" kern="1200" dirty="0"/>
            <a:t>)</a:t>
          </a:r>
        </a:p>
      </dsp:txBody>
      <dsp:txXfrm>
        <a:off x="35411" y="434171"/>
        <a:ext cx="10444778" cy="654577"/>
      </dsp:txXfrm>
    </dsp:sp>
    <dsp:sp modelId="{F6F03399-5E00-F646-8C9C-C6EE6125BBDA}">
      <dsp:nvSpPr>
        <dsp:cNvPr id="0" name=""/>
        <dsp:cNvSpPr/>
      </dsp:nvSpPr>
      <dsp:spPr>
        <a:xfrm>
          <a:off x="0" y="1082746"/>
          <a:ext cx="10515600" cy="3144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tr-TR" altLang="tr-TR" sz="2400" u="none" kern="1200" dirty="0" err="1">
              <a:latin typeface="Arial" panose="020B0604020202020204" pitchFamily="34" charset="0"/>
            </a:rPr>
            <a:t>Aksiyoloji</a:t>
          </a:r>
          <a:r>
            <a:rPr lang="tr-TR" altLang="tr-TR" sz="2400" u="none" kern="1200" dirty="0">
              <a:latin typeface="Arial" panose="020B0604020202020204" pitchFamily="34" charset="0"/>
            </a:rPr>
            <a:t>, insanlar tarafından oluşturulan tüm değerleri kapsamaktadır. </a:t>
          </a:r>
          <a:endParaRPr lang="tr-TR" sz="2400" u="none" kern="1200" dirty="0"/>
        </a:p>
        <a:p>
          <a:pPr marL="228600" lvl="1" indent="-228600" algn="l" defTabSz="1066800">
            <a:lnSpc>
              <a:spcPct val="90000"/>
            </a:lnSpc>
            <a:spcBef>
              <a:spcPct val="0"/>
            </a:spcBef>
            <a:spcAft>
              <a:spcPct val="20000"/>
            </a:spcAft>
            <a:buChar char="•"/>
          </a:pPr>
          <a:r>
            <a:rPr lang="tr-TR" altLang="tr-TR" sz="2400" u="none" kern="1200" dirty="0">
              <a:latin typeface="Arial" panose="020B0604020202020204" pitchFamily="34" charset="0"/>
            </a:rPr>
            <a:t>Değerler, insanlığın evrensel sorunlarından biri olup insanların iyi-kötü, doğru-yanlış, güzel-çirkin vb. gibi tercihler yapmakta kullandıkları ölçütler olmakta, önem verileni ve tercih edileni ifade etmektedirler. </a:t>
          </a:r>
          <a:endParaRPr lang="tr-TR" sz="2400" u="none" kern="1200" dirty="0"/>
        </a:p>
        <a:p>
          <a:pPr marL="228600" lvl="1" indent="-228600" algn="l" defTabSz="1066800">
            <a:lnSpc>
              <a:spcPct val="90000"/>
            </a:lnSpc>
            <a:spcBef>
              <a:spcPct val="0"/>
            </a:spcBef>
            <a:spcAft>
              <a:spcPct val="20000"/>
            </a:spcAft>
            <a:buChar char="•"/>
          </a:pPr>
          <a:r>
            <a:rPr lang="tr-TR" altLang="tr-TR" sz="2400" u="none" kern="1200" dirty="0">
              <a:latin typeface="Arial" panose="020B0604020202020204" pitchFamily="34" charset="0"/>
            </a:rPr>
            <a:t>Değerler, insanların eylemlerine yön veren düşünce sistemleridir. </a:t>
          </a:r>
          <a:endParaRPr lang="tr-TR" sz="2400" u="none" kern="1200" dirty="0"/>
        </a:p>
        <a:p>
          <a:pPr marL="228600" lvl="1" indent="-228600" algn="l" defTabSz="1066800">
            <a:lnSpc>
              <a:spcPct val="90000"/>
            </a:lnSpc>
            <a:spcBef>
              <a:spcPct val="0"/>
            </a:spcBef>
            <a:spcAft>
              <a:spcPct val="20000"/>
            </a:spcAft>
            <a:buChar char="•"/>
          </a:pPr>
          <a:r>
            <a:rPr lang="tr-TR" altLang="tr-TR" sz="2400" u="none" kern="1200" dirty="0" err="1">
              <a:latin typeface="Arial" panose="020B0604020202020204" pitchFamily="34" charset="0"/>
            </a:rPr>
            <a:t>Aksiyoloji</a:t>
          </a:r>
          <a:r>
            <a:rPr lang="tr-TR" altLang="tr-TR" sz="2400" u="none" kern="1200" dirty="0">
              <a:latin typeface="Arial" panose="020B0604020202020204" pitchFamily="34" charset="0"/>
            </a:rPr>
            <a:t>, değerlerin kaynağını, oluşumunu, değişip değişmeyeceğini, evrensel ya da göreceli, öznel ya da nesnel, bireysel ya da toplumsal oluşunu açıklamaya çalışırken değerlerde bir öncelik sıralaması olup olmadığını incelemektedir. </a:t>
          </a:r>
          <a:endParaRPr lang="tr-TR" sz="2400" u="none" kern="1200" dirty="0"/>
        </a:p>
      </dsp:txBody>
      <dsp:txXfrm>
        <a:off x="0" y="1082746"/>
        <a:ext cx="10515600" cy="31443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9F308A-8D04-AC48-A0EE-C8C181D333AC}">
      <dsp:nvSpPr>
        <dsp:cNvPr id="0" name=""/>
        <dsp:cNvSpPr/>
      </dsp:nvSpPr>
      <dsp:spPr>
        <a:xfrm>
          <a:off x="0" y="12068"/>
          <a:ext cx="10515600" cy="2106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tr-TR" sz="4000" kern="1200"/>
            <a:t>Çeşitli felsefi akımların, varlık, bilgi, değerler, ahlak, insan ve insanın eğitimine ilişkin bakış açıları değişmektedir. </a:t>
          </a:r>
          <a:endParaRPr lang="en-US" sz="4000" kern="1200"/>
        </a:p>
      </dsp:txBody>
      <dsp:txXfrm>
        <a:off x="102806" y="114874"/>
        <a:ext cx="10309988" cy="1900388"/>
      </dsp:txXfrm>
    </dsp:sp>
    <dsp:sp modelId="{1D27CE24-683A-264F-A646-1F3CB366746F}">
      <dsp:nvSpPr>
        <dsp:cNvPr id="0" name=""/>
        <dsp:cNvSpPr/>
      </dsp:nvSpPr>
      <dsp:spPr>
        <a:xfrm>
          <a:off x="0" y="2233269"/>
          <a:ext cx="10515600" cy="2106000"/>
        </a:xfrm>
        <a:prstGeom prst="roundRect">
          <a:avLst/>
        </a:prstGeom>
        <a:solidFill>
          <a:schemeClr val="accent5">
            <a:hueOff val="-1521421"/>
            <a:satOff val="5580"/>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tr-TR" sz="4000" kern="1200"/>
            <a:t>Eğitimin amaçları, içeriği, öğretim yöntemleri, benimsenen felsefeye göre biçimlenir. </a:t>
          </a:r>
          <a:endParaRPr lang="en-US" sz="4000" kern="1200"/>
        </a:p>
      </dsp:txBody>
      <dsp:txXfrm>
        <a:off x="102806" y="2336075"/>
        <a:ext cx="10309988" cy="1900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CBFB4-14B4-8942-9738-9BA8675F10AA}">
      <dsp:nvSpPr>
        <dsp:cNvPr id="0" name=""/>
        <dsp:cNvSpPr/>
      </dsp:nvSpPr>
      <dsp:spPr>
        <a:xfrm>
          <a:off x="0" y="208494"/>
          <a:ext cx="10515600" cy="8189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tr-TR" sz="3500" kern="1200"/>
            <a:t>Eğitim felsefesi şu sorulara cevap aramaya çalışır:</a:t>
          </a:r>
        </a:p>
      </dsp:txBody>
      <dsp:txXfrm>
        <a:off x="39980" y="248474"/>
        <a:ext cx="10435640" cy="739039"/>
      </dsp:txXfrm>
    </dsp:sp>
    <dsp:sp modelId="{415F1894-8F41-804E-BA55-17C8E470631D}">
      <dsp:nvSpPr>
        <dsp:cNvPr id="0" name=""/>
        <dsp:cNvSpPr/>
      </dsp:nvSpPr>
      <dsp:spPr>
        <a:xfrm>
          <a:off x="0" y="1027494"/>
          <a:ext cx="10515600" cy="3115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tr-TR" sz="2700" kern="1200"/>
            <a:t>İnsan nedir?</a:t>
          </a:r>
        </a:p>
        <a:p>
          <a:pPr marL="228600" lvl="1" indent="-228600" algn="l" defTabSz="1200150">
            <a:lnSpc>
              <a:spcPct val="90000"/>
            </a:lnSpc>
            <a:spcBef>
              <a:spcPct val="0"/>
            </a:spcBef>
            <a:spcAft>
              <a:spcPct val="20000"/>
            </a:spcAft>
            <a:buChar char="•"/>
          </a:pPr>
          <a:r>
            <a:rPr lang="tr-TR" sz="2700" kern="1200"/>
            <a:t>Eğitim nedir?</a:t>
          </a:r>
        </a:p>
        <a:p>
          <a:pPr marL="228600" lvl="1" indent="-228600" algn="l" defTabSz="1200150">
            <a:lnSpc>
              <a:spcPct val="90000"/>
            </a:lnSpc>
            <a:spcBef>
              <a:spcPct val="0"/>
            </a:spcBef>
            <a:spcAft>
              <a:spcPct val="20000"/>
            </a:spcAft>
            <a:buChar char="•"/>
          </a:pPr>
          <a:r>
            <a:rPr lang="tr-TR" sz="2700" kern="1200"/>
            <a:t>Eğitimin amacı nedir? </a:t>
          </a:r>
        </a:p>
        <a:p>
          <a:pPr marL="228600" lvl="1" indent="-228600" algn="l" defTabSz="1200150">
            <a:lnSpc>
              <a:spcPct val="90000"/>
            </a:lnSpc>
            <a:spcBef>
              <a:spcPct val="0"/>
            </a:spcBef>
            <a:spcAft>
              <a:spcPct val="20000"/>
            </a:spcAft>
            <a:buChar char="•"/>
          </a:pPr>
          <a:r>
            <a:rPr lang="tr-TR" sz="2700" kern="1200"/>
            <a:t>Kimler, niçin eğitilmelidir?</a:t>
          </a:r>
        </a:p>
        <a:p>
          <a:pPr marL="228600" lvl="1" indent="-228600" algn="l" defTabSz="1200150">
            <a:lnSpc>
              <a:spcPct val="90000"/>
            </a:lnSpc>
            <a:spcBef>
              <a:spcPct val="0"/>
            </a:spcBef>
            <a:spcAft>
              <a:spcPct val="20000"/>
            </a:spcAft>
            <a:buChar char="•"/>
          </a:pPr>
          <a:r>
            <a:rPr lang="tr-TR" sz="2700" kern="1200"/>
            <a:t>Eğitimin içeriği ne olmalıdır? </a:t>
          </a:r>
        </a:p>
        <a:p>
          <a:pPr marL="228600" lvl="1" indent="-228600" algn="l" defTabSz="1200150">
            <a:lnSpc>
              <a:spcPct val="90000"/>
            </a:lnSpc>
            <a:spcBef>
              <a:spcPct val="0"/>
            </a:spcBef>
            <a:spcAft>
              <a:spcPct val="20000"/>
            </a:spcAft>
            <a:buChar char="•"/>
          </a:pPr>
          <a:r>
            <a:rPr lang="tr-TR" sz="2700" kern="1200"/>
            <a:t>Ne ne kadar öğretilmelidir? </a:t>
          </a:r>
        </a:p>
        <a:p>
          <a:pPr marL="228600" lvl="1" indent="-228600" algn="l" defTabSz="1200150">
            <a:lnSpc>
              <a:spcPct val="90000"/>
            </a:lnSpc>
            <a:spcBef>
              <a:spcPct val="0"/>
            </a:spcBef>
            <a:spcAft>
              <a:spcPct val="20000"/>
            </a:spcAft>
            <a:buChar char="•"/>
          </a:pPr>
          <a:r>
            <a:rPr lang="tr-TR" sz="2700" kern="1200"/>
            <a:t>Eğitimde insana ne kazandırılmalıdır? </a:t>
          </a:r>
        </a:p>
      </dsp:txBody>
      <dsp:txXfrm>
        <a:off x="0" y="1027494"/>
        <a:ext cx="10515600" cy="31153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0E5B8-C3F8-DE41-89B3-F50314663AEF}">
      <dsp:nvSpPr>
        <dsp:cNvPr id="0" name=""/>
        <dsp:cNvSpPr/>
      </dsp:nvSpPr>
      <dsp:spPr>
        <a:xfrm>
          <a:off x="0" y="40606"/>
          <a:ext cx="11830050" cy="100868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İdealizm, maddi ve fiziki varlığı olmayan, duyularla algılanamayan, elle tutulup gözle görülemeyen şeylerin varlığını kabul eden ve maddeciliğin karşıtı olan bir felsefedir.</a:t>
          </a:r>
        </a:p>
      </dsp:txBody>
      <dsp:txXfrm>
        <a:off x="49240" y="89846"/>
        <a:ext cx="11731570" cy="910206"/>
      </dsp:txXfrm>
    </dsp:sp>
    <dsp:sp modelId="{E6647B7D-C539-F443-986E-5429DE34CCBE}">
      <dsp:nvSpPr>
        <dsp:cNvPr id="0" name=""/>
        <dsp:cNvSpPr/>
      </dsp:nvSpPr>
      <dsp:spPr>
        <a:xfrm>
          <a:off x="0" y="1104013"/>
          <a:ext cx="11830050" cy="100868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Batı idealist felsefenin babası Platon kabul edilir. Kant, Hegel önemli temsilcileridir. </a:t>
          </a:r>
        </a:p>
      </dsp:txBody>
      <dsp:txXfrm>
        <a:off x="49240" y="1153253"/>
        <a:ext cx="11731570" cy="910206"/>
      </dsp:txXfrm>
    </dsp:sp>
    <dsp:sp modelId="{46088A8D-0B4C-9B4E-983F-A6437E381ABF}">
      <dsp:nvSpPr>
        <dsp:cNvPr id="0" name=""/>
        <dsp:cNvSpPr/>
      </dsp:nvSpPr>
      <dsp:spPr>
        <a:xfrm>
          <a:off x="0" y="2167419"/>
          <a:ext cx="11830050" cy="100868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İdealizme göre insanın en önemli yönü, ruhsal/zihinsel yönüdür. İnsan, doğuştan eşyanın kavram bilgisine sahip olup, bilme süreci, insan zihninde var olan bu kavram ve süreçlerin hatırlanması, ortaya çıkarılmasıdır.</a:t>
          </a:r>
        </a:p>
      </dsp:txBody>
      <dsp:txXfrm>
        <a:off x="49240" y="2216659"/>
        <a:ext cx="11731570" cy="910206"/>
      </dsp:txXfrm>
    </dsp:sp>
    <dsp:sp modelId="{B00BA6B1-A971-A94B-A1EF-2D5AC0A26611}">
      <dsp:nvSpPr>
        <dsp:cNvPr id="0" name=""/>
        <dsp:cNvSpPr/>
      </dsp:nvSpPr>
      <dsp:spPr>
        <a:xfrm>
          <a:off x="0" y="3230825"/>
          <a:ext cx="11830050" cy="100868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İdealizm parça bütün ilişkisine önem verir; insan, evren ve onun içinde yer alan bütün nesne, olgu ve olayları bu mantık içinde açıklar. Doğru bilginin tek ve değişmez olduğunu söz konusu bilgiye akılla ulaşabileceğini kabul eder.</a:t>
          </a:r>
        </a:p>
      </dsp:txBody>
      <dsp:txXfrm>
        <a:off x="49240" y="3280065"/>
        <a:ext cx="11731570" cy="910206"/>
      </dsp:txXfrm>
    </dsp:sp>
    <dsp:sp modelId="{E4F1F5B6-F196-6A4F-9488-B2F907435785}">
      <dsp:nvSpPr>
        <dsp:cNvPr id="0" name=""/>
        <dsp:cNvSpPr/>
      </dsp:nvSpPr>
      <dsp:spPr>
        <a:xfrm>
          <a:off x="0" y="4294231"/>
          <a:ext cx="11830050" cy="100868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Geleneğe önem verirler. İdealistlere göre çağdaş insan, bilim ve teknolojideki hızlı değişmeler sonucunda şaşkına dönmüş haldedir.</a:t>
          </a:r>
        </a:p>
      </dsp:txBody>
      <dsp:txXfrm>
        <a:off x="49240" y="4343471"/>
        <a:ext cx="11731570" cy="9102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435E5-337D-254B-905E-94DC71E8ED40}">
      <dsp:nvSpPr>
        <dsp:cNvPr id="0" name=""/>
        <dsp:cNvSpPr/>
      </dsp:nvSpPr>
      <dsp:spPr>
        <a:xfrm>
          <a:off x="0" y="4749"/>
          <a:ext cx="11147738" cy="11679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İdealist felsefeye göre eğitim, insan aklının ve insan zihinsel süreçlerinin geliştirilmesidir. Buna göre entelektüel eğitim ön plandadır.</a:t>
          </a:r>
        </a:p>
      </dsp:txBody>
      <dsp:txXfrm>
        <a:off x="57015" y="61764"/>
        <a:ext cx="11033708" cy="1053922"/>
      </dsp:txXfrm>
    </dsp:sp>
    <dsp:sp modelId="{CFB6B222-F64B-634F-A543-167E14009D49}">
      <dsp:nvSpPr>
        <dsp:cNvPr id="0" name=""/>
        <dsp:cNvSpPr/>
      </dsp:nvSpPr>
      <dsp:spPr>
        <a:xfrm>
          <a:off x="0" y="1236061"/>
          <a:ext cx="11147738" cy="11679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t>Eğitim, kavramlar ve değişmez gerçekler üzerine kurulmalıdır. Öğrencinin, olay ve olgulara sistematik bir bütünlük içerisinde bakabilmesi, parça bütün ilişkisini kurabilmesi öğretilmelidir.</a:t>
          </a:r>
        </a:p>
      </dsp:txBody>
      <dsp:txXfrm>
        <a:off x="57015" y="1293076"/>
        <a:ext cx="11033708" cy="1053922"/>
      </dsp:txXfrm>
    </dsp:sp>
    <dsp:sp modelId="{34E883F0-68B5-1A46-BB91-34BE9ABA1F62}">
      <dsp:nvSpPr>
        <dsp:cNvPr id="0" name=""/>
        <dsp:cNvSpPr/>
      </dsp:nvSpPr>
      <dsp:spPr>
        <a:xfrm>
          <a:off x="0" y="2467374"/>
          <a:ext cx="11147738" cy="11679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Programın merkezinde akıl yürütmeye dayalı dersler/konular (felsefe, mantık, ahlak, din, edebiyat, tarih) yer almalıdır.</a:t>
          </a:r>
        </a:p>
      </dsp:txBody>
      <dsp:txXfrm>
        <a:off x="57015" y="2524389"/>
        <a:ext cx="11033708" cy="1053922"/>
      </dsp:txXfrm>
    </dsp:sp>
    <dsp:sp modelId="{783C9579-676D-0048-8A29-361FA9DBA7CF}">
      <dsp:nvSpPr>
        <dsp:cNvPr id="0" name=""/>
        <dsp:cNvSpPr/>
      </dsp:nvSpPr>
      <dsp:spPr>
        <a:xfrm>
          <a:off x="0" y="3698687"/>
          <a:ext cx="11147738" cy="11679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Eğitim, bireyi, iyi, doğru ve güzele teşvik etmeli, doğuştan getirdiği bazı yetenekleri ortaya çıkarmalıdır.</a:t>
          </a:r>
        </a:p>
      </dsp:txBody>
      <dsp:txXfrm>
        <a:off x="57015" y="3755702"/>
        <a:ext cx="11033708" cy="10539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5A2FA-140B-B14A-8B16-5BE50D31F1DB}">
      <dsp:nvSpPr>
        <dsp:cNvPr id="0" name=""/>
        <dsp:cNvSpPr/>
      </dsp:nvSpPr>
      <dsp:spPr>
        <a:xfrm>
          <a:off x="0" y="55628"/>
          <a:ext cx="10515600" cy="10038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Okulda/eğitimde kültürel miras aktarılmalı, değerlerin öğretilmesine önem vermelidir.</a:t>
          </a:r>
        </a:p>
      </dsp:txBody>
      <dsp:txXfrm>
        <a:off x="49004" y="104632"/>
        <a:ext cx="10417592" cy="905852"/>
      </dsp:txXfrm>
    </dsp:sp>
    <dsp:sp modelId="{FE8B0930-AF5C-AE42-B7C8-5B5811A1A781}">
      <dsp:nvSpPr>
        <dsp:cNvPr id="0" name=""/>
        <dsp:cNvSpPr/>
      </dsp:nvSpPr>
      <dsp:spPr>
        <a:xfrm>
          <a:off x="0" y="1134369"/>
          <a:ext cx="10515600" cy="10038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Öğretmen, kültürel değerleri temsil eden iyi bir model olmalıdır.</a:t>
          </a:r>
        </a:p>
      </dsp:txBody>
      <dsp:txXfrm>
        <a:off x="49004" y="1183373"/>
        <a:ext cx="10417592" cy="905852"/>
      </dsp:txXfrm>
    </dsp:sp>
    <dsp:sp modelId="{F5E1D355-3B44-C845-9781-0A90616EEDE5}">
      <dsp:nvSpPr>
        <dsp:cNvPr id="0" name=""/>
        <dsp:cNvSpPr/>
      </dsp:nvSpPr>
      <dsp:spPr>
        <a:xfrm>
          <a:off x="0" y="2213109"/>
          <a:ext cx="10515600" cy="10038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Konu merkezli eğitim anlayışı temel alınıp öğretimde en uygun yöntem olarak Sokratik tartışmaya yön vermelidir.</a:t>
          </a:r>
        </a:p>
      </dsp:txBody>
      <dsp:txXfrm>
        <a:off x="49004" y="2262113"/>
        <a:ext cx="10417592" cy="905852"/>
      </dsp:txXfrm>
    </dsp:sp>
    <dsp:sp modelId="{0933CF64-E130-A248-8F97-75F093FAEEAE}">
      <dsp:nvSpPr>
        <dsp:cNvPr id="0" name=""/>
        <dsp:cNvSpPr/>
      </dsp:nvSpPr>
      <dsp:spPr>
        <a:xfrm>
          <a:off x="0" y="3291849"/>
          <a:ext cx="10515600" cy="10038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t>Değerler, zaman ve mekana bağlı olmaksızın mutlak ve değişmez olduğundan eğitim, bu değişmez değerler üzerine kurulmalıdır.</a:t>
          </a:r>
        </a:p>
      </dsp:txBody>
      <dsp:txXfrm>
        <a:off x="49004" y="3340853"/>
        <a:ext cx="10417592" cy="90585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C68C8-C9C9-B940-91F5-356E9FF2143D}">
      <dsp:nvSpPr>
        <dsp:cNvPr id="0" name=""/>
        <dsp:cNvSpPr/>
      </dsp:nvSpPr>
      <dsp:spPr>
        <a:xfrm>
          <a:off x="0"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Realizm, gerçeği insan zihninin dışında bağımsız olarak var olduğunu savunan felsefi görüştür.</a:t>
          </a:r>
        </a:p>
      </dsp:txBody>
      <dsp:txXfrm>
        <a:off x="0" y="39687"/>
        <a:ext cx="3286125" cy="1971675"/>
      </dsp:txXfrm>
    </dsp:sp>
    <dsp:sp modelId="{5133C02F-55F5-284E-B793-8448DDD5A9DD}">
      <dsp:nvSpPr>
        <dsp:cNvPr id="0" name=""/>
        <dsp:cNvSpPr/>
      </dsp:nvSpPr>
      <dsp:spPr>
        <a:xfrm>
          <a:off x="3614737" y="39687"/>
          <a:ext cx="3286125" cy="1971675"/>
        </a:xfrm>
        <a:prstGeom prst="rect">
          <a:avLst/>
        </a:prstGeom>
        <a:solidFill>
          <a:schemeClr val="accent4">
            <a:hueOff val="-307955"/>
            <a:satOff val="-905"/>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Önce kavram değil eşya vardır. İnsan önce eşyayı görür, sonra kavram oluşturur.</a:t>
          </a:r>
        </a:p>
      </dsp:txBody>
      <dsp:txXfrm>
        <a:off x="3614737" y="39687"/>
        <a:ext cx="3286125" cy="1971675"/>
      </dsp:txXfrm>
    </dsp:sp>
    <dsp:sp modelId="{70E60F90-3412-3C4E-BE2A-E6D540EFA483}">
      <dsp:nvSpPr>
        <dsp:cNvPr id="0" name=""/>
        <dsp:cNvSpPr/>
      </dsp:nvSpPr>
      <dsp:spPr>
        <a:xfrm>
          <a:off x="7229475" y="39687"/>
          <a:ext cx="3286125" cy="1971675"/>
        </a:xfrm>
        <a:prstGeom prst="rect">
          <a:avLst/>
        </a:prstGeom>
        <a:solidFill>
          <a:schemeClr val="accent4">
            <a:hueOff val="-615909"/>
            <a:satOff val="-1811"/>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Öncüleri Descartes, Spinoza, Leibniz</a:t>
          </a:r>
        </a:p>
      </dsp:txBody>
      <dsp:txXfrm>
        <a:off x="7229475" y="39687"/>
        <a:ext cx="3286125" cy="1971675"/>
      </dsp:txXfrm>
    </dsp:sp>
    <dsp:sp modelId="{1264D0FF-9049-3647-8F8A-5E393BD3F45B}">
      <dsp:nvSpPr>
        <dsp:cNvPr id="0" name=""/>
        <dsp:cNvSpPr/>
      </dsp:nvSpPr>
      <dsp:spPr>
        <a:xfrm>
          <a:off x="0" y="2339975"/>
          <a:ext cx="3286125" cy="1971675"/>
        </a:xfrm>
        <a:prstGeom prst="rect">
          <a:avLst/>
        </a:prstGeom>
        <a:solidFill>
          <a:schemeClr val="accent4">
            <a:hueOff val="-923864"/>
            <a:satOff val="-2716"/>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Realist felsefe en genel ifadeyle bilinçten bağımsız bir gerçekliğin olduğunu savunur.</a:t>
          </a:r>
        </a:p>
      </dsp:txBody>
      <dsp:txXfrm>
        <a:off x="0" y="2339975"/>
        <a:ext cx="3286125" cy="1971675"/>
      </dsp:txXfrm>
    </dsp:sp>
    <dsp:sp modelId="{F2BD2547-1B56-A744-B0AC-EFCA8451C5AC}">
      <dsp:nvSpPr>
        <dsp:cNvPr id="0" name=""/>
        <dsp:cNvSpPr/>
      </dsp:nvSpPr>
      <dsp:spPr>
        <a:xfrm>
          <a:off x="3614737" y="2339975"/>
          <a:ext cx="3286125" cy="1971675"/>
        </a:xfrm>
        <a:prstGeom prst="rect">
          <a:avLst/>
        </a:prstGeom>
        <a:solidFill>
          <a:schemeClr val="accent4">
            <a:hueOff val="-1231819"/>
            <a:satOff val="-3622"/>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Varlığa ilişkin bilgimiz, duyu organlarımızla algıladığımızla sınırlıdır.</a:t>
          </a:r>
        </a:p>
      </dsp:txBody>
      <dsp:txXfrm>
        <a:off x="3614737" y="2339975"/>
        <a:ext cx="3286125" cy="1971675"/>
      </dsp:txXfrm>
    </dsp:sp>
    <dsp:sp modelId="{D71B9682-C1C9-C449-9F2A-C11CF27D63B0}">
      <dsp:nvSpPr>
        <dsp:cNvPr id="0" name=""/>
        <dsp:cNvSpPr/>
      </dsp:nvSpPr>
      <dsp:spPr>
        <a:xfrm>
          <a:off x="7229475" y="2339975"/>
          <a:ext cx="3286125" cy="1971675"/>
        </a:xfrm>
        <a:prstGeom prst="rect">
          <a:avLst/>
        </a:prstGeom>
        <a:solidFill>
          <a:schemeClr val="accent4">
            <a:hueOff val="-1539773"/>
            <a:satOff val="-4527"/>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Değerler toplumun kendisinde bulunmaktadır.</a:t>
          </a:r>
        </a:p>
      </dsp:txBody>
      <dsp:txXfrm>
        <a:off x="7229475" y="2339975"/>
        <a:ext cx="3286125" cy="19716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5AABEF-B8D0-5545-8606-438EA087E3B3}">
      <dsp:nvSpPr>
        <dsp:cNvPr id="0" name=""/>
        <dsp:cNvSpPr/>
      </dsp:nvSpPr>
      <dsp:spPr>
        <a:xfrm>
          <a:off x="4128484" y="2102978"/>
          <a:ext cx="3096830" cy="2866153"/>
        </a:xfrm>
        <a:prstGeom prst="ellipse">
          <a:avLst/>
        </a:prstGeom>
        <a:solidFill>
          <a:schemeClr val="accent4">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tr-TR" sz="3600" kern="1200" dirty="0"/>
            <a:t>Realist Felsefe Açısından Eğitim</a:t>
          </a:r>
        </a:p>
      </dsp:txBody>
      <dsp:txXfrm>
        <a:off x="4582004" y="2522716"/>
        <a:ext cx="2189790" cy="2026677"/>
      </dsp:txXfrm>
    </dsp:sp>
    <dsp:sp modelId="{DB208A01-5735-724F-8705-6ADFD888FADD}">
      <dsp:nvSpPr>
        <dsp:cNvPr id="0" name=""/>
        <dsp:cNvSpPr/>
      </dsp:nvSpPr>
      <dsp:spPr>
        <a:xfrm>
          <a:off x="4727767" y="117132"/>
          <a:ext cx="1898265" cy="1898265"/>
        </a:xfrm>
        <a:prstGeom prst="ellipse">
          <a:avLst/>
        </a:prstGeom>
        <a:solidFill>
          <a:schemeClr val="accent4">
            <a:shade val="80000"/>
            <a:alpha val="50000"/>
            <a:hueOff val="-24370"/>
            <a:satOff val="101"/>
            <a:lumOff val="44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a:t>Genel amaç bireyin topluma uyumunu sağlamaktır. </a:t>
          </a:r>
        </a:p>
      </dsp:txBody>
      <dsp:txXfrm>
        <a:off x="5005761" y="395126"/>
        <a:ext cx="1342277" cy="1342277"/>
      </dsp:txXfrm>
    </dsp:sp>
    <dsp:sp modelId="{0B25B28B-7D8C-7B40-9EFE-F5F3AB64EFE1}">
      <dsp:nvSpPr>
        <dsp:cNvPr id="0" name=""/>
        <dsp:cNvSpPr/>
      </dsp:nvSpPr>
      <dsp:spPr>
        <a:xfrm>
          <a:off x="7076676" y="1823714"/>
          <a:ext cx="1898265" cy="1898265"/>
        </a:xfrm>
        <a:prstGeom prst="ellipse">
          <a:avLst/>
        </a:prstGeom>
        <a:solidFill>
          <a:schemeClr val="accent4">
            <a:shade val="80000"/>
            <a:alpha val="50000"/>
            <a:hueOff val="-48740"/>
            <a:satOff val="202"/>
            <a:lumOff val="89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a:t>İçerik konu açısından ‘konu merkezli’ çalışmayı amaçlar. Konuların belli sıra içerisinde sınıflanarak belirli disiplinlerle verilmesidir. </a:t>
          </a:r>
        </a:p>
      </dsp:txBody>
      <dsp:txXfrm>
        <a:off x="7354670" y="2101708"/>
        <a:ext cx="1342277" cy="1342277"/>
      </dsp:txXfrm>
    </dsp:sp>
    <dsp:sp modelId="{B8A2AA7F-A352-A849-9559-B4F813F3FE9B}">
      <dsp:nvSpPr>
        <dsp:cNvPr id="0" name=""/>
        <dsp:cNvSpPr/>
      </dsp:nvSpPr>
      <dsp:spPr>
        <a:xfrm>
          <a:off x="6179473" y="4585024"/>
          <a:ext cx="1898265" cy="1898265"/>
        </a:xfrm>
        <a:prstGeom prst="ellipse">
          <a:avLst/>
        </a:prstGeom>
        <a:solidFill>
          <a:schemeClr val="accent4">
            <a:shade val="80000"/>
            <a:alpha val="50000"/>
            <a:hueOff val="-73111"/>
            <a:satOff val="304"/>
            <a:lumOff val="134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a:t>Eğitim durumları, doğaya ve topluma uyum sağlamak için gerçekleştirilecek davranışlar olmalıdır. </a:t>
          </a:r>
        </a:p>
      </dsp:txBody>
      <dsp:txXfrm>
        <a:off x="6457467" y="4863018"/>
        <a:ext cx="1342277" cy="1342277"/>
      </dsp:txXfrm>
    </dsp:sp>
    <dsp:sp modelId="{6A2C43F3-7FBE-EC43-B78A-2714AE6118AC}">
      <dsp:nvSpPr>
        <dsp:cNvPr id="0" name=""/>
        <dsp:cNvSpPr/>
      </dsp:nvSpPr>
      <dsp:spPr>
        <a:xfrm>
          <a:off x="3276060" y="4585024"/>
          <a:ext cx="1898265" cy="1898265"/>
        </a:xfrm>
        <a:prstGeom prst="ellipse">
          <a:avLst/>
        </a:prstGeom>
        <a:solidFill>
          <a:schemeClr val="accent4">
            <a:shade val="80000"/>
            <a:alpha val="50000"/>
            <a:hueOff val="-97481"/>
            <a:satOff val="405"/>
            <a:lumOff val="179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a:t>Okullarda fizik, kimya, biyoloji ve matematik vb. dersler esas alınmalıdır. </a:t>
          </a:r>
        </a:p>
      </dsp:txBody>
      <dsp:txXfrm>
        <a:off x="3554054" y="4863018"/>
        <a:ext cx="1342277" cy="1342277"/>
      </dsp:txXfrm>
    </dsp:sp>
    <dsp:sp modelId="{82047EF2-3B36-EE42-9B21-8FFF8DC696D0}">
      <dsp:nvSpPr>
        <dsp:cNvPr id="0" name=""/>
        <dsp:cNvSpPr/>
      </dsp:nvSpPr>
      <dsp:spPr>
        <a:xfrm>
          <a:off x="2378857" y="1823714"/>
          <a:ext cx="1898265" cy="1898265"/>
        </a:xfrm>
        <a:prstGeom prst="ellipse">
          <a:avLst/>
        </a:prstGeom>
        <a:solidFill>
          <a:schemeClr val="accent4">
            <a:shade val="80000"/>
            <a:alpha val="50000"/>
            <a:hueOff val="-121851"/>
            <a:satOff val="506"/>
            <a:lumOff val="22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a:t>Eğitimin işlevi insan aklını geliştirmektir.</a:t>
          </a:r>
        </a:p>
      </dsp:txBody>
      <dsp:txXfrm>
        <a:off x="2656851" y="2101708"/>
        <a:ext cx="1342277" cy="13422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F5B1C-BC12-8049-822B-13641BBDFFBA}">
      <dsp:nvSpPr>
        <dsp:cNvPr id="0" name=""/>
        <dsp:cNvSpPr/>
      </dsp:nvSpPr>
      <dsp:spPr>
        <a:xfrm>
          <a:off x="0" y="84158"/>
          <a:ext cx="10515600" cy="65637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Pragmatik Felsefe Çağdaş Amerikan felsefesi olarak kabul edilen pragmatizm, alanyazında deneycilik, aletçilik/araşçılık, işlevselcilik gibi adlarla da anılır. </a:t>
          </a:r>
        </a:p>
      </dsp:txBody>
      <dsp:txXfrm>
        <a:off x="32041" y="116199"/>
        <a:ext cx="10451518" cy="592288"/>
      </dsp:txXfrm>
    </dsp:sp>
    <dsp:sp modelId="{A22356DC-821D-DC44-86B5-7F2D99EBE366}">
      <dsp:nvSpPr>
        <dsp:cNvPr id="0" name=""/>
        <dsp:cNvSpPr/>
      </dsp:nvSpPr>
      <dsp:spPr>
        <a:xfrm>
          <a:off x="0" y="789489"/>
          <a:ext cx="10515600" cy="65637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Pragma, sözlük anlamda yarar demektir. Bu akım esas olarak John Dewey’in düşünce sistemi üzerine kurgulanmıştır. </a:t>
          </a:r>
        </a:p>
      </dsp:txBody>
      <dsp:txXfrm>
        <a:off x="32041" y="821530"/>
        <a:ext cx="10451518" cy="592288"/>
      </dsp:txXfrm>
    </dsp:sp>
    <dsp:sp modelId="{C05B7004-E148-3945-96AA-2EF4FEA3823D}">
      <dsp:nvSpPr>
        <dsp:cNvPr id="0" name=""/>
        <dsp:cNvSpPr/>
      </dsp:nvSpPr>
      <dsp:spPr>
        <a:xfrm>
          <a:off x="0" y="1494819"/>
          <a:ext cx="10515600" cy="65637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Bu felsefe, insana ve yaşama karşı iyimser, pratik ve faydacı açıdan yaklaşır, insana ve insanın sahip olduğu güçlere önem verir. </a:t>
          </a:r>
        </a:p>
      </dsp:txBody>
      <dsp:txXfrm>
        <a:off x="32041" y="1526860"/>
        <a:ext cx="10451518" cy="592288"/>
      </dsp:txXfrm>
    </dsp:sp>
    <dsp:sp modelId="{1E5C93C6-C4EC-D54C-AAC7-2791B4552C93}">
      <dsp:nvSpPr>
        <dsp:cNvPr id="0" name=""/>
        <dsp:cNvSpPr/>
      </dsp:nvSpPr>
      <dsp:spPr>
        <a:xfrm>
          <a:off x="0" y="2200149"/>
          <a:ext cx="10515600" cy="65637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Gerçeğin özü değişmedir. Sonlanmış bitmiş hiçbir durum söz konusu olmayıp sürekli bir oluşum vardır. </a:t>
          </a:r>
        </a:p>
      </dsp:txBody>
      <dsp:txXfrm>
        <a:off x="32041" y="2232190"/>
        <a:ext cx="10451518" cy="592288"/>
      </dsp:txXfrm>
    </dsp:sp>
    <dsp:sp modelId="{0D3B9EF6-C327-724C-8C42-8D3AE359A7D2}">
      <dsp:nvSpPr>
        <dsp:cNvPr id="0" name=""/>
        <dsp:cNvSpPr/>
      </dsp:nvSpPr>
      <dsp:spPr>
        <a:xfrm>
          <a:off x="0" y="2905479"/>
          <a:ext cx="10515600" cy="65637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Gerçek, insan deneyimlerinin bir ürünüdür.</a:t>
          </a:r>
        </a:p>
      </dsp:txBody>
      <dsp:txXfrm>
        <a:off x="32041" y="2937520"/>
        <a:ext cx="10451518" cy="592288"/>
      </dsp:txXfrm>
    </dsp:sp>
    <dsp:sp modelId="{9ECE3A34-7E52-974B-B4E3-9E0FAAA685D8}">
      <dsp:nvSpPr>
        <dsp:cNvPr id="0" name=""/>
        <dsp:cNvSpPr/>
      </dsp:nvSpPr>
      <dsp:spPr>
        <a:xfrm>
          <a:off x="0" y="3610809"/>
          <a:ext cx="10515600" cy="65637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Bir şeyin değeri insana yararlı olmasıyla ölçülür.</a:t>
          </a:r>
        </a:p>
      </dsp:txBody>
      <dsp:txXfrm>
        <a:off x="32041" y="3642850"/>
        <a:ext cx="10451518" cy="59228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B5DA22-D005-7B40-A0BF-81B89934CD8F}">
      <dsp:nvSpPr>
        <dsp:cNvPr id="0" name=""/>
        <dsp:cNvSpPr/>
      </dsp:nvSpPr>
      <dsp:spPr>
        <a:xfrm>
          <a:off x="1006589" y="1659"/>
          <a:ext cx="7787423" cy="51153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tr-TR" sz="3000" kern="1200"/>
            <a:t>Pragmatist Felsefe Açısından Eğitim</a:t>
          </a:r>
        </a:p>
      </dsp:txBody>
      <dsp:txXfrm>
        <a:off x="1021571" y="16641"/>
        <a:ext cx="7757459" cy="481567"/>
      </dsp:txXfrm>
    </dsp:sp>
    <dsp:sp modelId="{FEF75C5D-9C97-7348-875E-A869089268D2}">
      <dsp:nvSpPr>
        <dsp:cNvPr id="0" name=""/>
        <dsp:cNvSpPr/>
      </dsp:nvSpPr>
      <dsp:spPr>
        <a:xfrm>
          <a:off x="1785331" y="513191"/>
          <a:ext cx="778742" cy="383648"/>
        </a:xfrm>
        <a:custGeom>
          <a:avLst/>
          <a:gdLst/>
          <a:ahLst/>
          <a:cxnLst/>
          <a:rect l="0" t="0" r="0" b="0"/>
          <a:pathLst>
            <a:path>
              <a:moveTo>
                <a:pt x="0" y="0"/>
              </a:moveTo>
              <a:lnTo>
                <a:pt x="0" y="383648"/>
              </a:lnTo>
              <a:lnTo>
                <a:pt x="778742" y="38364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0A75AD-4E59-8442-B24C-E8310598EC82}">
      <dsp:nvSpPr>
        <dsp:cNvPr id="0" name=""/>
        <dsp:cNvSpPr/>
      </dsp:nvSpPr>
      <dsp:spPr>
        <a:xfrm>
          <a:off x="2564073" y="641074"/>
          <a:ext cx="6933986" cy="511531"/>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a:t>Eğitim, bireyleri ehliyetli, güçlü ve verimli kişiler olarak yetiştirmek için yapılan toplumsal iştir.</a:t>
          </a:r>
        </a:p>
      </dsp:txBody>
      <dsp:txXfrm>
        <a:off x="2579055" y="656056"/>
        <a:ext cx="6904022" cy="481567"/>
      </dsp:txXfrm>
    </dsp:sp>
    <dsp:sp modelId="{39D3EC47-FCF7-E343-99CD-E0A1B3755075}">
      <dsp:nvSpPr>
        <dsp:cNvPr id="0" name=""/>
        <dsp:cNvSpPr/>
      </dsp:nvSpPr>
      <dsp:spPr>
        <a:xfrm>
          <a:off x="1785331" y="513191"/>
          <a:ext cx="778742" cy="1023063"/>
        </a:xfrm>
        <a:custGeom>
          <a:avLst/>
          <a:gdLst/>
          <a:ahLst/>
          <a:cxnLst/>
          <a:rect l="0" t="0" r="0" b="0"/>
          <a:pathLst>
            <a:path>
              <a:moveTo>
                <a:pt x="0" y="0"/>
              </a:moveTo>
              <a:lnTo>
                <a:pt x="0" y="1023063"/>
              </a:lnTo>
              <a:lnTo>
                <a:pt x="778742" y="102306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268860-BE62-4049-984B-69282230F02E}">
      <dsp:nvSpPr>
        <dsp:cNvPr id="0" name=""/>
        <dsp:cNvSpPr/>
      </dsp:nvSpPr>
      <dsp:spPr>
        <a:xfrm>
          <a:off x="2564073" y="1280488"/>
          <a:ext cx="6933986" cy="511531"/>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292460"/>
              <a:satOff val="1062"/>
              <a:lumOff val="-47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a:t>Eğitim, yaşama bir hazırlık değil yaşamın kendisidir.</a:t>
          </a:r>
        </a:p>
      </dsp:txBody>
      <dsp:txXfrm>
        <a:off x="2579055" y="1295470"/>
        <a:ext cx="6904022" cy="481567"/>
      </dsp:txXfrm>
    </dsp:sp>
    <dsp:sp modelId="{4E692ABC-4E69-014B-866A-5A99B8FF9585}">
      <dsp:nvSpPr>
        <dsp:cNvPr id="0" name=""/>
        <dsp:cNvSpPr/>
      </dsp:nvSpPr>
      <dsp:spPr>
        <a:xfrm>
          <a:off x="1785331" y="513191"/>
          <a:ext cx="778742" cy="1662477"/>
        </a:xfrm>
        <a:custGeom>
          <a:avLst/>
          <a:gdLst/>
          <a:ahLst/>
          <a:cxnLst/>
          <a:rect l="0" t="0" r="0" b="0"/>
          <a:pathLst>
            <a:path>
              <a:moveTo>
                <a:pt x="0" y="0"/>
              </a:moveTo>
              <a:lnTo>
                <a:pt x="0" y="1662477"/>
              </a:lnTo>
              <a:lnTo>
                <a:pt x="778742" y="166247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06F7ED-EA3C-AA4C-808C-64EA737C4C15}">
      <dsp:nvSpPr>
        <dsp:cNvPr id="0" name=""/>
        <dsp:cNvSpPr/>
      </dsp:nvSpPr>
      <dsp:spPr>
        <a:xfrm>
          <a:off x="2564073" y="1919903"/>
          <a:ext cx="6944937" cy="511531"/>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584919"/>
              <a:satOff val="2124"/>
              <a:lumOff val="-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a:t>Eğitimde değişmez bir içerik söz konusu değildir. Eğitim, sürekli değişen çevre ve koşullara, insanın uyumunu sağlamaktır.</a:t>
          </a:r>
        </a:p>
      </dsp:txBody>
      <dsp:txXfrm>
        <a:off x="2579055" y="1934885"/>
        <a:ext cx="6914973" cy="481567"/>
      </dsp:txXfrm>
    </dsp:sp>
    <dsp:sp modelId="{FA384CEB-77B5-8F4A-B4E4-2530DAD9DCA9}">
      <dsp:nvSpPr>
        <dsp:cNvPr id="0" name=""/>
        <dsp:cNvSpPr/>
      </dsp:nvSpPr>
      <dsp:spPr>
        <a:xfrm>
          <a:off x="1785331" y="513191"/>
          <a:ext cx="778742" cy="2301892"/>
        </a:xfrm>
        <a:custGeom>
          <a:avLst/>
          <a:gdLst/>
          <a:ahLst/>
          <a:cxnLst/>
          <a:rect l="0" t="0" r="0" b="0"/>
          <a:pathLst>
            <a:path>
              <a:moveTo>
                <a:pt x="0" y="0"/>
              </a:moveTo>
              <a:lnTo>
                <a:pt x="0" y="2301892"/>
              </a:lnTo>
              <a:lnTo>
                <a:pt x="778742" y="230189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423E05-73D2-4141-8943-EFF5A6AA2A6F}">
      <dsp:nvSpPr>
        <dsp:cNvPr id="0" name=""/>
        <dsp:cNvSpPr/>
      </dsp:nvSpPr>
      <dsp:spPr>
        <a:xfrm>
          <a:off x="2564073" y="2559317"/>
          <a:ext cx="6930131" cy="511531"/>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877379"/>
              <a:satOff val="3185"/>
              <a:lumOff val="-14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a:t>Öğrenme sürecinde gözlem ve deneye, bilimsel araştırmaya dayalı yöntemleri kullanmalıdır.</a:t>
          </a:r>
        </a:p>
      </dsp:txBody>
      <dsp:txXfrm>
        <a:off x="2579055" y="2574299"/>
        <a:ext cx="6900167" cy="481567"/>
      </dsp:txXfrm>
    </dsp:sp>
    <dsp:sp modelId="{765F3E56-2499-5647-8176-636FF08DE479}">
      <dsp:nvSpPr>
        <dsp:cNvPr id="0" name=""/>
        <dsp:cNvSpPr/>
      </dsp:nvSpPr>
      <dsp:spPr>
        <a:xfrm>
          <a:off x="1785331" y="513191"/>
          <a:ext cx="778742" cy="2941306"/>
        </a:xfrm>
        <a:custGeom>
          <a:avLst/>
          <a:gdLst/>
          <a:ahLst/>
          <a:cxnLst/>
          <a:rect l="0" t="0" r="0" b="0"/>
          <a:pathLst>
            <a:path>
              <a:moveTo>
                <a:pt x="0" y="0"/>
              </a:moveTo>
              <a:lnTo>
                <a:pt x="0" y="2941306"/>
              </a:lnTo>
              <a:lnTo>
                <a:pt x="778742" y="294130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2F6344-62CD-8A4C-B1CE-1AE1E282C703}">
      <dsp:nvSpPr>
        <dsp:cNvPr id="0" name=""/>
        <dsp:cNvSpPr/>
      </dsp:nvSpPr>
      <dsp:spPr>
        <a:xfrm>
          <a:off x="2564073" y="3198732"/>
          <a:ext cx="6930131" cy="511531"/>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1169839"/>
              <a:satOff val="4247"/>
              <a:lumOff val="-1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a:t>Öğrenen merkezli program geliştirme yaklaşımları benimsenir.</a:t>
          </a:r>
        </a:p>
      </dsp:txBody>
      <dsp:txXfrm>
        <a:off x="2579055" y="3213714"/>
        <a:ext cx="6900167" cy="481567"/>
      </dsp:txXfrm>
    </dsp:sp>
    <dsp:sp modelId="{681E3497-CA17-3A4F-B403-A78AE95ABA0F}">
      <dsp:nvSpPr>
        <dsp:cNvPr id="0" name=""/>
        <dsp:cNvSpPr/>
      </dsp:nvSpPr>
      <dsp:spPr>
        <a:xfrm>
          <a:off x="1785331" y="513191"/>
          <a:ext cx="778742" cy="3580720"/>
        </a:xfrm>
        <a:custGeom>
          <a:avLst/>
          <a:gdLst/>
          <a:ahLst/>
          <a:cxnLst/>
          <a:rect l="0" t="0" r="0" b="0"/>
          <a:pathLst>
            <a:path>
              <a:moveTo>
                <a:pt x="0" y="0"/>
              </a:moveTo>
              <a:lnTo>
                <a:pt x="0" y="3580720"/>
              </a:lnTo>
              <a:lnTo>
                <a:pt x="778742" y="3580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73F5BC-1060-4843-9C6F-7D613355BA54}">
      <dsp:nvSpPr>
        <dsp:cNvPr id="0" name=""/>
        <dsp:cNvSpPr/>
      </dsp:nvSpPr>
      <dsp:spPr>
        <a:xfrm>
          <a:off x="2564073" y="3838146"/>
          <a:ext cx="6904374" cy="511531"/>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1462299"/>
              <a:satOff val="5309"/>
              <a:lumOff val="-2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a:t>Değerlendirme boyutunda geleneksel yöntemlere ek olarak bireyin kendi başarısını ölçtüğü bireysel değerlendirme teknikleri de kullanılır.</a:t>
          </a:r>
        </a:p>
      </dsp:txBody>
      <dsp:txXfrm>
        <a:off x="2579055" y="3853128"/>
        <a:ext cx="6874410" cy="48156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1061F-2E86-DB41-B8C7-EF7D1DC6EC74}">
      <dsp:nvSpPr>
        <dsp:cNvPr id="0" name=""/>
        <dsp:cNvSpPr/>
      </dsp:nvSpPr>
      <dsp:spPr>
        <a:xfrm>
          <a:off x="0" y="49756"/>
          <a:ext cx="10515600" cy="57037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kern="1200"/>
            <a:t>İnsanı merkeze alan, insanın yabancılaşmasına karşı özgürleşmesini amaç edinen bir felsefi akımdır.</a:t>
          </a:r>
        </a:p>
      </dsp:txBody>
      <dsp:txXfrm>
        <a:off x="27843" y="77599"/>
        <a:ext cx="10459914" cy="514689"/>
      </dsp:txXfrm>
    </dsp:sp>
    <dsp:sp modelId="{A99D20DE-159A-C84B-9C8E-41B54D22274C}">
      <dsp:nvSpPr>
        <dsp:cNvPr id="0" name=""/>
        <dsp:cNvSpPr/>
      </dsp:nvSpPr>
      <dsp:spPr>
        <a:xfrm>
          <a:off x="0" y="663331"/>
          <a:ext cx="10515600" cy="57037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kern="1200"/>
            <a:t>Frederick Nietzsche, Karl Jasper ve Jean Paul Sartre öncüleridir.</a:t>
          </a:r>
        </a:p>
      </dsp:txBody>
      <dsp:txXfrm>
        <a:off x="27843" y="691174"/>
        <a:ext cx="10459914" cy="514689"/>
      </dsp:txXfrm>
    </dsp:sp>
    <dsp:sp modelId="{1D079207-5095-8841-B9EC-E7B9729AAABC}">
      <dsp:nvSpPr>
        <dsp:cNvPr id="0" name=""/>
        <dsp:cNvSpPr/>
      </dsp:nvSpPr>
      <dsp:spPr>
        <a:xfrm>
          <a:off x="0" y="1276906"/>
          <a:ext cx="10515600" cy="57037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kern="1200"/>
            <a:t>Eğitimin en temel amacı, insanın kendini gerçekleştirmesine olanak vermesidir.</a:t>
          </a:r>
        </a:p>
      </dsp:txBody>
      <dsp:txXfrm>
        <a:off x="27843" y="1304749"/>
        <a:ext cx="10459914" cy="514689"/>
      </dsp:txXfrm>
    </dsp:sp>
    <dsp:sp modelId="{EEE69FC7-F1E1-D649-849E-536F69870C2A}">
      <dsp:nvSpPr>
        <dsp:cNvPr id="0" name=""/>
        <dsp:cNvSpPr/>
      </dsp:nvSpPr>
      <dsp:spPr>
        <a:xfrm>
          <a:off x="0" y="1890481"/>
          <a:ext cx="10515600" cy="57037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kern="1200"/>
            <a:t>Çalışma konuları toplum bilimleri, sanat ve felsefe odaklı seçilmelidir.</a:t>
          </a:r>
        </a:p>
      </dsp:txBody>
      <dsp:txXfrm>
        <a:off x="27843" y="1918324"/>
        <a:ext cx="10459914" cy="514689"/>
      </dsp:txXfrm>
    </dsp:sp>
    <dsp:sp modelId="{C946741A-BD9C-B444-A568-54B5A90D3A53}">
      <dsp:nvSpPr>
        <dsp:cNvPr id="0" name=""/>
        <dsp:cNvSpPr/>
      </dsp:nvSpPr>
      <dsp:spPr>
        <a:xfrm>
          <a:off x="0" y="2504056"/>
          <a:ext cx="10515600" cy="57037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kern="1200"/>
            <a:t>Bilgi nesnel ve kesin değil özneldir.</a:t>
          </a:r>
        </a:p>
      </dsp:txBody>
      <dsp:txXfrm>
        <a:off x="27843" y="2531899"/>
        <a:ext cx="10459914" cy="514689"/>
      </dsp:txXfrm>
    </dsp:sp>
    <dsp:sp modelId="{6DDDFF74-ACBE-724A-A9C0-283BB727CAD1}">
      <dsp:nvSpPr>
        <dsp:cNvPr id="0" name=""/>
        <dsp:cNvSpPr/>
      </dsp:nvSpPr>
      <dsp:spPr>
        <a:xfrm>
          <a:off x="0" y="3117631"/>
          <a:ext cx="10515600" cy="57037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kern="1200"/>
            <a:t>Özgürlük bir bakıma seçme, eylemde bulunma ve sorumluluk almadır.</a:t>
          </a:r>
        </a:p>
      </dsp:txBody>
      <dsp:txXfrm>
        <a:off x="27843" y="3145474"/>
        <a:ext cx="10459914" cy="514689"/>
      </dsp:txXfrm>
    </dsp:sp>
    <dsp:sp modelId="{76ABA380-79E9-4847-B7F5-EAF691732759}">
      <dsp:nvSpPr>
        <dsp:cNvPr id="0" name=""/>
        <dsp:cNvSpPr/>
      </dsp:nvSpPr>
      <dsp:spPr>
        <a:xfrm>
          <a:off x="0" y="3731206"/>
          <a:ext cx="10515600" cy="57037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kern="1200"/>
            <a:t>Birey bütündür, bütüncül olarak ele alınmalıdır</a:t>
          </a:r>
          <a:br>
            <a:rPr lang="tr-TR" sz="1500" kern="1200"/>
          </a:br>
          <a:endParaRPr lang="tr-TR" sz="1500" kern="1200"/>
        </a:p>
      </dsp:txBody>
      <dsp:txXfrm>
        <a:off x="27843" y="3759049"/>
        <a:ext cx="10459914" cy="51468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8B102-FA02-0C41-B571-68A46471DCFF}">
      <dsp:nvSpPr>
        <dsp:cNvPr id="0" name=""/>
        <dsp:cNvSpPr/>
      </dsp:nvSpPr>
      <dsp:spPr>
        <a:xfrm rot="5400000">
          <a:off x="5410072" y="-1189323"/>
          <a:ext cx="3481070" cy="6729984"/>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tr-TR" sz="1900" kern="1200"/>
            <a:t>Her insanın farklılığına işaret ederek eğitimde standartlaşma ve homojenleştirmeye karşı çıkarlar. </a:t>
          </a:r>
        </a:p>
        <a:p>
          <a:pPr marL="171450" lvl="1" indent="-171450" algn="l" defTabSz="844550">
            <a:lnSpc>
              <a:spcPct val="90000"/>
            </a:lnSpc>
            <a:spcBef>
              <a:spcPct val="0"/>
            </a:spcBef>
            <a:spcAft>
              <a:spcPct val="15000"/>
            </a:spcAft>
            <a:buChar char="•"/>
          </a:pPr>
          <a:r>
            <a:rPr lang="tr-TR" sz="1900" kern="1200"/>
            <a:t>Eğitim/okul, bireyin bireyleşmesini sağlamalı, belirli bir telkinde bulunmalı, insanlar arası farklılığı dikkate almalı, onları birbirine benzetmeye çalışmamalıdır. </a:t>
          </a:r>
        </a:p>
        <a:p>
          <a:pPr marL="171450" lvl="1" indent="-171450" algn="l" defTabSz="844550">
            <a:lnSpc>
              <a:spcPct val="90000"/>
            </a:lnSpc>
            <a:spcBef>
              <a:spcPct val="0"/>
            </a:spcBef>
            <a:spcAft>
              <a:spcPct val="15000"/>
            </a:spcAft>
            <a:buChar char="•"/>
          </a:pPr>
          <a:r>
            <a:rPr lang="tr-TR" sz="1900" kern="1200"/>
            <a:t>Uzmanlaşmanın içsel gelişmeyi engellemesi nedeniyle aşırı uzmanlaşmaya karşıtlık vardır. </a:t>
          </a:r>
        </a:p>
        <a:p>
          <a:pPr marL="171450" lvl="1" indent="-171450" algn="l" defTabSz="844550">
            <a:lnSpc>
              <a:spcPct val="90000"/>
            </a:lnSpc>
            <a:spcBef>
              <a:spcPct val="0"/>
            </a:spcBef>
            <a:spcAft>
              <a:spcPct val="15000"/>
            </a:spcAft>
            <a:buChar char="•"/>
          </a:pPr>
          <a:r>
            <a:rPr lang="tr-TR" sz="1900" kern="1200"/>
            <a:t>En çok işledikleri temalardan biri ölümdür. Bu felsefe yaşanan hayata önem vermektedir. </a:t>
          </a:r>
        </a:p>
        <a:p>
          <a:pPr marL="171450" lvl="1" indent="-171450" algn="l" defTabSz="844550">
            <a:lnSpc>
              <a:spcPct val="90000"/>
            </a:lnSpc>
            <a:spcBef>
              <a:spcPct val="0"/>
            </a:spcBef>
            <a:spcAft>
              <a:spcPct val="15000"/>
            </a:spcAft>
            <a:buChar char="•"/>
          </a:pPr>
          <a:r>
            <a:rPr lang="tr-TR" sz="1900" kern="1200"/>
            <a:t>Konu içerik, öğretme süreçleri doğal süreçler olmalıdır.</a:t>
          </a:r>
          <a:br>
            <a:rPr lang="tr-TR" sz="1900" kern="1200"/>
          </a:br>
          <a:endParaRPr lang="tr-TR" sz="1900" kern="1200"/>
        </a:p>
      </dsp:txBody>
      <dsp:txXfrm rot="-5400000">
        <a:off x="3785615" y="605066"/>
        <a:ext cx="6560052" cy="3141206"/>
      </dsp:txXfrm>
    </dsp:sp>
    <dsp:sp modelId="{F3E9C043-5F5A-CE42-B050-ED759E8CE220}">
      <dsp:nvSpPr>
        <dsp:cNvPr id="0" name=""/>
        <dsp:cNvSpPr/>
      </dsp:nvSpPr>
      <dsp:spPr>
        <a:xfrm>
          <a:off x="0" y="0"/>
          <a:ext cx="3785616" cy="435133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tr-TR" sz="5300" kern="1200"/>
            <a:t>Varoluşçu Felsefe Açısından Eğitim</a:t>
          </a:r>
        </a:p>
      </dsp:txBody>
      <dsp:txXfrm>
        <a:off x="184799" y="184799"/>
        <a:ext cx="3416018" cy="398174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7A2946-B274-6740-9D1A-94EE3FE1A6E5}">
      <dsp:nvSpPr>
        <dsp:cNvPr id="0" name=""/>
        <dsp:cNvSpPr/>
      </dsp:nvSpPr>
      <dsp:spPr>
        <a:xfrm>
          <a:off x="0" y="0"/>
          <a:ext cx="9334776" cy="128281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Analitik felsefe, esas itibariyle dil ve anlam çözümlemesine önem veren, dilin kullanışı ve işleviyle ilgili çözümlemeler yapan çağdaş felsefelerden biri olup yeni pozitivist felsefe içindeki bazı filozoflar bu akım içindedir. </a:t>
          </a:r>
          <a:endParaRPr lang="en-US" sz="2000" kern="1200"/>
        </a:p>
      </dsp:txBody>
      <dsp:txXfrm>
        <a:off x="37572" y="37572"/>
        <a:ext cx="7950518" cy="1207672"/>
      </dsp:txXfrm>
    </dsp:sp>
    <dsp:sp modelId="{2E5C7B22-884F-FA4E-A498-9C65C5493BB8}">
      <dsp:nvSpPr>
        <dsp:cNvPr id="0" name=""/>
        <dsp:cNvSpPr/>
      </dsp:nvSpPr>
      <dsp:spPr>
        <a:xfrm>
          <a:off x="823656" y="1496619"/>
          <a:ext cx="9334776" cy="128281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t>Mantıksal </a:t>
          </a:r>
          <a:r>
            <a:rPr lang="tr-TR" sz="2000" kern="1200" dirty="0" err="1"/>
            <a:t>pozitivitsin</a:t>
          </a:r>
          <a:r>
            <a:rPr lang="tr-TR" sz="2000" kern="1200" dirty="0"/>
            <a:t> kurucusu olarak kabul edilen </a:t>
          </a:r>
          <a:r>
            <a:rPr lang="tr-TR" sz="2000" kern="1200" dirty="0" err="1"/>
            <a:t>Wittgenstien</a:t>
          </a:r>
          <a:r>
            <a:rPr lang="tr-TR" sz="2000" kern="1200" dirty="0"/>
            <a:t>, geleneksel felsefeyi eleştirerek  dili, gerçekliği tanımanın bir aracı olarak kabul etmiştir. </a:t>
          </a:r>
          <a:endParaRPr lang="en-US" sz="2000" kern="1200" dirty="0"/>
        </a:p>
      </dsp:txBody>
      <dsp:txXfrm>
        <a:off x="861228" y="1534191"/>
        <a:ext cx="7602145" cy="1207672"/>
      </dsp:txXfrm>
    </dsp:sp>
    <dsp:sp modelId="{4F02E49B-0FAA-8E4F-B18A-C1A06C71CBE9}">
      <dsp:nvSpPr>
        <dsp:cNvPr id="0" name=""/>
        <dsp:cNvSpPr/>
      </dsp:nvSpPr>
      <dsp:spPr>
        <a:xfrm>
          <a:off x="1647313" y="2993238"/>
          <a:ext cx="9334776" cy="128281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Ona göre felsefenin temel işlevi, dili oluşturan kavram, sözcük ve terimlerin açıklanması ve aydınlatılması olup dilde gramer dışındaki mantıksal yapı da vardır, dil ile dünya arasındaki ilişkiyi kurar. </a:t>
          </a:r>
          <a:endParaRPr lang="en-US" sz="2000" kern="1200"/>
        </a:p>
      </dsp:txBody>
      <dsp:txXfrm>
        <a:off x="1684885" y="3030810"/>
        <a:ext cx="7602145" cy="1207672"/>
      </dsp:txXfrm>
    </dsp:sp>
    <dsp:sp modelId="{973DFF37-97F6-164C-8CC8-01A7083EEA8A}">
      <dsp:nvSpPr>
        <dsp:cNvPr id="0" name=""/>
        <dsp:cNvSpPr/>
      </dsp:nvSpPr>
      <dsp:spPr>
        <a:xfrm>
          <a:off x="8500945" y="972802"/>
          <a:ext cx="833830" cy="83383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88557" y="972802"/>
        <a:ext cx="458606" cy="627457"/>
      </dsp:txXfrm>
    </dsp:sp>
    <dsp:sp modelId="{9BCB16F9-3AAA-CD4C-9BFF-EE77DD42AF3A}">
      <dsp:nvSpPr>
        <dsp:cNvPr id="0" name=""/>
        <dsp:cNvSpPr/>
      </dsp:nvSpPr>
      <dsp:spPr>
        <a:xfrm>
          <a:off x="9324602" y="2460869"/>
          <a:ext cx="833830" cy="833830"/>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512214" y="2460869"/>
        <a:ext cx="458606" cy="62745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976E0-16B6-B049-9E55-F8D2DD986083}">
      <dsp:nvSpPr>
        <dsp:cNvPr id="0" name=""/>
        <dsp:cNvSpPr/>
      </dsp:nvSpPr>
      <dsp:spPr>
        <a:xfrm>
          <a:off x="0" y="554689"/>
          <a:ext cx="6173409" cy="153387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Bu felsefe, felsefenin temel probleminin dille ilgili olduğunu, dilin, dildeki kavram ve sözcüklerin çözümlemesiyle anlam sorunlarının da çözülebileceğini ileri sürer. </a:t>
          </a:r>
          <a:endParaRPr lang="en-US" sz="2300" kern="1200"/>
        </a:p>
      </dsp:txBody>
      <dsp:txXfrm>
        <a:off x="74877" y="629566"/>
        <a:ext cx="6023655" cy="1384116"/>
      </dsp:txXfrm>
    </dsp:sp>
    <dsp:sp modelId="{524288CC-7413-4F4C-8024-041C94E2CC01}">
      <dsp:nvSpPr>
        <dsp:cNvPr id="0" name=""/>
        <dsp:cNvSpPr/>
      </dsp:nvSpPr>
      <dsp:spPr>
        <a:xfrm>
          <a:off x="0" y="2154799"/>
          <a:ext cx="6173409" cy="1533870"/>
        </a:xfrm>
        <a:prstGeom prst="roundRect">
          <a:avLst/>
        </a:prstGeom>
        <a:solidFill>
          <a:schemeClr val="accent2">
            <a:hueOff val="-749348"/>
            <a:satOff val="-5071"/>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Günümüzde oldukça etkili olan bu felsefe, çağdaş eğitim anlayış ve uygulamalarını da belirli ölçüde etkilemiştir. </a:t>
          </a:r>
          <a:endParaRPr lang="en-US" sz="2300" kern="1200"/>
        </a:p>
      </dsp:txBody>
      <dsp:txXfrm>
        <a:off x="74877" y="2229676"/>
        <a:ext cx="6023655" cy="1384116"/>
      </dsp:txXfrm>
    </dsp:sp>
    <dsp:sp modelId="{C6C00FC2-58FC-AE4B-B0A0-28B5BAA75206}">
      <dsp:nvSpPr>
        <dsp:cNvPr id="0" name=""/>
        <dsp:cNvSpPr/>
      </dsp:nvSpPr>
      <dsp:spPr>
        <a:xfrm>
          <a:off x="0" y="3754909"/>
          <a:ext cx="6173409" cy="1533870"/>
        </a:xfrm>
        <a:prstGeom prst="roundRect">
          <a:avLst/>
        </a:prstGeom>
        <a:solidFill>
          <a:schemeClr val="accent2">
            <a:hueOff val="-1498695"/>
            <a:satOff val="-10143"/>
            <a:lumOff val="-1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Eğitimle ilgili konulara çözümleyici bir mantıkla yaklaşır, eğitimle ilgili kavram terim ve modelleri, anlam yönünden ayrıntılı bir biçimde çözümlemeyi gerekli görür. </a:t>
          </a:r>
          <a:endParaRPr lang="en-US" sz="2300" kern="1200"/>
        </a:p>
      </dsp:txBody>
      <dsp:txXfrm>
        <a:off x="74877" y="3829786"/>
        <a:ext cx="6023655" cy="138411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C7C1B-AAD4-2945-872F-3F04430261E9}">
      <dsp:nvSpPr>
        <dsp:cNvPr id="0" name=""/>
        <dsp:cNvSpPr/>
      </dsp:nvSpPr>
      <dsp:spPr>
        <a:xfrm>
          <a:off x="0" y="20755"/>
          <a:ext cx="10982090" cy="7985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Daimicilik (Perennializm) </a:t>
          </a:r>
          <a:endParaRPr lang="en-US" sz="2100" kern="1200"/>
        </a:p>
      </dsp:txBody>
      <dsp:txXfrm>
        <a:off x="38981" y="59736"/>
        <a:ext cx="10904128" cy="720562"/>
      </dsp:txXfrm>
    </dsp:sp>
    <dsp:sp modelId="{D4561687-AD37-CF47-BF7E-D442FF0EBF98}">
      <dsp:nvSpPr>
        <dsp:cNvPr id="0" name=""/>
        <dsp:cNvSpPr/>
      </dsp:nvSpPr>
      <dsp:spPr>
        <a:xfrm>
          <a:off x="0" y="879760"/>
          <a:ext cx="10982090" cy="7985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Esasicilik (Essentializm) </a:t>
          </a:r>
          <a:endParaRPr lang="en-US" sz="2100" kern="1200"/>
        </a:p>
      </dsp:txBody>
      <dsp:txXfrm>
        <a:off x="38981" y="918741"/>
        <a:ext cx="10904128" cy="720562"/>
      </dsp:txXfrm>
    </dsp:sp>
    <dsp:sp modelId="{28BB715F-42A8-6442-AE0C-BA030BA51E5D}">
      <dsp:nvSpPr>
        <dsp:cNvPr id="0" name=""/>
        <dsp:cNvSpPr/>
      </dsp:nvSpPr>
      <dsp:spPr>
        <a:xfrm>
          <a:off x="0" y="1738765"/>
          <a:ext cx="10982090" cy="79852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İlerlemecilik (Progressivizm) </a:t>
          </a:r>
          <a:endParaRPr lang="en-US" sz="2100" kern="1200"/>
        </a:p>
      </dsp:txBody>
      <dsp:txXfrm>
        <a:off x="38981" y="1777746"/>
        <a:ext cx="10904128" cy="720562"/>
      </dsp:txXfrm>
    </dsp:sp>
    <dsp:sp modelId="{8D0C99CA-1883-4343-90D2-4D1FF2DF61CC}">
      <dsp:nvSpPr>
        <dsp:cNvPr id="0" name=""/>
        <dsp:cNvSpPr/>
      </dsp:nvSpPr>
      <dsp:spPr>
        <a:xfrm>
          <a:off x="0" y="2597770"/>
          <a:ext cx="10982090" cy="79852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Yeniden kurmacılık (Recontructionizm)</a:t>
          </a:r>
          <a:endParaRPr lang="en-US" sz="2100" kern="1200"/>
        </a:p>
      </dsp:txBody>
      <dsp:txXfrm>
        <a:off x="38981" y="2636751"/>
        <a:ext cx="10904128" cy="720562"/>
      </dsp:txXfrm>
    </dsp:sp>
    <dsp:sp modelId="{6E138585-F51D-5540-A30B-52FD9B2FBAA7}">
      <dsp:nvSpPr>
        <dsp:cNvPr id="0" name=""/>
        <dsp:cNvSpPr/>
      </dsp:nvSpPr>
      <dsp:spPr>
        <a:xfrm>
          <a:off x="0" y="3456775"/>
          <a:ext cx="10982090" cy="79852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Varoluşçu eğitim</a:t>
          </a:r>
          <a:br>
            <a:rPr lang="tr-TR" sz="2100" kern="1200"/>
          </a:br>
          <a:endParaRPr lang="en-US" sz="2100" kern="1200"/>
        </a:p>
      </dsp:txBody>
      <dsp:txXfrm>
        <a:off x="38981" y="3495756"/>
        <a:ext cx="10904128" cy="72056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27410-B963-884A-A9B9-66D2F340DA99}">
      <dsp:nvSpPr>
        <dsp:cNvPr id="0" name=""/>
        <dsp:cNvSpPr/>
      </dsp:nvSpPr>
      <dsp:spPr>
        <a:xfrm>
          <a:off x="0" y="137428"/>
          <a:ext cx="12192000" cy="64642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Eğitim, değişmez bazı gerçek, ilke ve değerler üzerinde kurulmalıdır. </a:t>
          </a:r>
        </a:p>
      </dsp:txBody>
      <dsp:txXfrm>
        <a:off x="31556" y="168984"/>
        <a:ext cx="12128888" cy="583313"/>
      </dsp:txXfrm>
    </dsp:sp>
    <dsp:sp modelId="{9A937D3B-25E9-D04C-AC41-EF6909645E3F}">
      <dsp:nvSpPr>
        <dsp:cNvPr id="0" name=""/>
        <dsp:cNvSpPr/>
      </dsp:nvSpPr>
      <dsp:spPr>
        <a:xfrm>
          <a:off x="0" y="832814"/>
          <a:ext cx="12192000" cy="646425"/>
        </a:xfrm>
        <a:prstGeom prst="roundRect">
          <a:avLst/>
        </a:prstGeom>
        <a:solidFill>
          <a:schemeClr val="accent4">
            <a:hueOff val="-256629"/>
            <a:satOff val="-755"/>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dirty="0"/>
            <a:t>İnsan zihninin ve aklının geliştirilmesini sağlayacak entelektüel eğitime önem verilmelidir. </a:t>
          </a:r>
        </a:p>
      </dsp:txBody>
      <dsp:txXfrm>
        <a:off x="31556" y="864370"/>
        <a:ext cx="12128888" cy="583313"/>
      </dsp:txXfrm>
    </dsp:sp>
    <dsp:sp modelId="{AA7B4C97-6E3C-2542-9B23-A32988C3CC6D}">
      <dsp:nvSpPr>
        <dsp:cNvPr id="0" name=""/>
        <dsp:cNvSpPr/>
      </dsp:nvSpPr>
      <dsp:spPr>
        <a:xfrm>
          <a:off x="0" y="1528199"/>
          <a:ext cx="12192000" cy="646425"/>
        </a:xfrm>
        <a:prstGeom prst="roundRect">
          <a:avLst/>
        </a:prstGeom>
        <a:solidFill>
          <a:schemeClr val="accent4">
            <a:hueOff val="-513258"/>
            <a:satOff val="-1509"/>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dirty="0"/>
            <a:t>Eğitimin temel görevi, insana evrensel mahiyetteki değişmez gerçek ve doğruların bilgisini kazandırmaktır. </a:t>
          </a:r>
        </a:p>
      </dsp:txBody>
      <dsp:txXfrm>
        <a:off x="31556" y="1559755"/>
        <a:ext cx="12128888" cy="583313"/>
      </dsp:txXfrm>
    </dsp:sp>
    <dsp:sp modelId="{49F5D995-0A78-1C45-9B01-03121E53A10E}">
      <dsp:nvSpPr>
        <dsp:cNvPr id="0" name=""/>
        <dsp:cNvSpPr/>
      </dsp:nvSpPr>
      <dsp:spPr>
        <a:xfrm>
          <a:off x="0" y="2223584"/>
          <a:ext cx="12192000" cy="646425"/>
        </a:xfrm>
        <a:prstGeom prst="roundRect">
          <a:avLst/>
        </a:prstGeom>
        <a:solidFill>
          <a:schemeClr val="accent4">
            <a:hueOff val="-769887"/>
            <a:satOff val="-2264"/>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Okul, gerçek yaşamın bir parçası ve taklidi olmayıp yapay bir ortamdır ve gerçek yaşama hazırlık yeridir. </a:t>
          </a:r>
        </a:p>
      </dsp:txBody>
      <dsp:txXfrm>
        <a:off x="31556" y="2255140"/>
        <a:ext cx="12128888" cy="583313"/>
      </dsp:txXfrm>
    </dsp:sp>
    <dsp:sp modelId="{1F2D17A2-AAC6-B743-A6CF-9832A107E8F2}">
      <dsp:nvSpPr>
        <dsp:cNvPr id="0" name=""/>
        <dsp:cNvSpPr/>
      </dsp:nvSpPr>
      <dsp:spPr>
        <a:xfrm>
          <a:off x="0" y="2918969"/>
          <a:ext cx="12192000" cy="646425"/>
        </a:xfrm>
        <a:prstGeom prst="roundRect">
          <a:avLst/>
        </a:prstGeom>
        <a:solidFill>
          <a:schemeClr val="accent4">
            <a:hueOff val="-1026516"/>
            <a:satOff val="-3018"/>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Okulun temel görevi, toplumun kültürel mirasını yeni kuşaklara aktarmaktır. </a:t>
          </a:r>
        </a:p>
      </dsp:txBody>
      <dsp:txXfrm>
        <a:off x="31556" y="2950525"/>
        <a:ext cx="12128888" cy="583313"/>
      </dsp:txXfrm>
    </dsp:sp>
    <dsp:sp modelId="{48B39C54-0ECD-CF43-BD3E-F3C7EA90BB0F}">
      <dsp:nvSpPr>
        <dsp:cNvPr id="0" name=""/>
        <dsp:cNvSpPr/>
      </dsp:nvSpPr>
      <dsp:spPr>
        <a:xfrm>
          <a:off x="0" y="3614354"/>
          <a:ext cx="12192000" cy="646425"/>
        </a:xfrm>
        <a:prstGeom prst="roundRect">
          <a:avLst/>
        </a:prstGeom>
        <a:solidFill>
          <a:schemeClr val="accent4">
            <a:hueOff val="-1283144"/>
            <a:satOff val="-3773"/>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Programın merkezinde başta insani bilimler (dil-edebiyat, felsefe, tarih vb) olmak üzere matematik ve doğa bilimleri yer almalı; öğrenciler, klasik eserleri ve bunlarda ifade edilen değerleri tanımalı ve içselleştirmelidirler.</a:t>
          </a:r>
        </a:p>
      </dsp:txBody>
      <dsp:txXfrm>
        <a:off x="31556" y="3645910"/>
        <a:ext cx="12128888" cy="583313"/>
      </dsp:txXfrm>
    </dsp:sp>
    <dsp:sp modelId="{56BCFA73-8092-5E4A-8360-C112873AC259}">
      <dsp:nvSpPr>
        <dsp:cNvPr id="0" name=""/>
        <dsp:cNvSpPr/>
      </dsp:nvSpPr>
      <dsp:spPr>
        <a:xfrm>
          <a:off x="0" y="4309739"/>
          <a:ext cx="12192000" cy="646425"/>
        </a:xfrm>
        <a:prstGeom prst="roundRect">
          <a:avLst/>
        </a:prstGeom>
        <a:solidFill>
          <a:schemeClr val="accent4">
            <a:hueOff val="-1539773"/>
            <a:satOff val="-4527"/>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Öğretim yöntemleri olarak konferanslar, metin çözümlemeleri ve tartışma yöntemleri tercih edilmelidir.</a:t>
          </a:r>
        </a:p>
      </dsp:txBody>
      <dsp:txXfrm>
        <a:off x="31556" y="4341295"/>
        <a:ext cx="12128888" cy="58331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A8180-A5C4-BB4B-AE09-CDC1F103D131}">
      <dsp:nvSpPr>
        <dsp:cNvPr id="0" name=""/>
        <dsp:cNvSpPr/>
      </dsp:nvSpPr>
      <dsp:spPr>
        <a:xfrm>
          <a:off x="0" y="157978"/>
          <a:ext cx="12192000" cy="608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Realist ve idealist felsefenin izlerini taşıyan bu akım, muhafazakar bir eğitim akımıdır.</a:t>
          </a:r>
        </a:p>
      </dsp:txBody>
      <dsp:txXfrm>
        <a:off x="29700" y="187678"/>
        <a:ext cx="12132600" cy="549000"/>
      </dsp:txXfrm>
    </dsp:sp>
    <dsp:sp modelId="{69B107BE-64B6-6448-9A4B-69B12D3FC59C}">
      <dsp:nvSpPr>
        <dsp:cNvPr id="0" name=""/>
        <dsp:cNvSpPr/>
      </dsp:nvSpPr>
      <dsp:spPr>
        <a:xfrm>
          <a:off x="0" y="812458"/>
          <a:ext cx="12192000" cy="608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İnsan, sosyal ve kültürel bir varlık olup doğuştan kafası boş ve hiçbir bilgiye sahip olmayan bir varlıktır. Eğitim özü, insana gerekli temel bilgi ve becerileri kazandırmaktır.</a:t>
          </a:r>
        </a:p>
      </dsp:txBody>
      <dsp:txXfrm>
        <a:off x="29700" y="842158"/>
        <a:ext cx="12132600" cy="549000"/>
      </dsp:txXfrm>
    </dsp:sp>
    <dsp:sp modelId="{700A8C47-4279-F241-B263-3949CB6093F9}">
      <dsp:nvSpPr>
        <dsp:cNvPr id="0" name=""/>
        <dsp:cNvSpPr/>
      </dsp:nvSpPr>
      <dsp:spPr>
        <a:xfrm>
          <a:off x="0" y="1466938"/>
          <a:ext cx="12192000" cy="608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Yeni yetişen kuşaklara insanlığın deneyiminden geçmiş bilgi birikimi ve kültürel mirası aktarmalıdır, insanın zihinsel yönü geliştirilmelidir. </a:t>
          </a:r>
        </a:p>
      </dsp:txBody>
      <dsp:txXfrm>
        <a:off x="29700" y="1496638"/>
        <a:ext cx="12132600" cy="549000"/>
      </dsp:txXfrm>
    </dsp:sp>
    <dsp:sp modelId="{49743D2A-B91B-3F4D-AAD0-04EFFEFF6F51}">
      <dsp:nvSpPr>
        <dsp:cNvPr id="0" name=""/>
        <dsp:cNvSpPr/>
      </dsp:nvSpPr>
      <dsp:spPr>
        <a:xfrm>
          <a:off x="0" y="2121418"/>
          <a:ext cx="12192000" cy="608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Okulun görevi, bilgiyi kültürü aktarmak, bireyin dünyayı tanımasını, topluma uyumunu sağlamaktır. </a:t>
          </a:r>
        </a:p>
      </dsp:txBody>
      <dsp:txXfrm>
        <a:off x="29700" y="2151118"/>
        <a:ext cx="12132600" cy="549000"/>
      </dsp:txXfrm>
    </dsp:sp>
    <dsp:sp modelId="{87151903-7C7E-9A41-8E7F-C3B95CBECAD5}">
      <dsp:nvSpPr>
        <dsp:cNvPr id="0" name=""/>
        <dsp:cNvSpPr/>
      </dsp:nvSpPr>
      <dsp:spPr>
        <a:xfrm>
          <a:off x="0" y="2775898"/>
          <a:ext cx="12192000" cy="608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dirty="0"/>
            <a:t>Öğrenme, zor bir iştir. Bunun için öğrencilere, kendilerini disipline etme alışkanlığı kazandırılmalı, çok çalışmaları ve uygulama yapmaları sağlanmalıdır. </a:t>
          </a:r>
        </a:p>
      </dsp:txBody>
      <dsp:txXfrm>
        <a:off x="29700" y="2805598"/>
        <a:ext cx="12132600" cy="549000"/>
      </dsp:txXfrm>
    </dsp:sp>
    <dsp:sp modelId="{7468B7C7-C020-284F-BBE8-AECAB8D3A2D3}">
      <dsp:nvSpPr>
        <dsp:cNvPr id="0" name=""/>
        <dsp:cNvSpPr/>
      </dsp:nvSpPr>
      <dsp:spPr>
        <a:xfrm>
          <a:off x="0" y="3430378"/>
          <a:ext cx="12192000" cy="608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Konu merkezli bir eğitim anlayışı temel olup eğitimde temel güç öğretmendedir. Bunun için de öğretmen, entelektüel yönden bir lider olmalı, yetişkinlerin yaşamına uyum sağlamada öğrenciye rehberlik etmelidir.</a:t>
          </a:r>
        </a:p>
      </dsp:txBody>
      <dsp:txXfrm>
        <a:off x="29700" y="3460078"/>
        <a:ext cx="12132600" cy="549000"/>
      </dsp:txXfrm>
    </dsp:sp>
    <dsp:sp modelId="{72A21CFD-2F0C-514A-8EEE-23AAB69E2BFF}">
      <dsp:nvSpPr>
        <dsp:cNvPr id="0" name=""/>
        <dsp:cNvSpPr/>
      </dsp:nvSpPr>
      <dsp:spPr>
        <a:xfrm>
          <a:off x="0" y="4084858"/>
          <a:ext cx="12192000" cy="608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Değişme, birtakım toplumsal çatışmaların kaynağı olup çatışmaların olmaması için de değişmemek esastır.</a:t>
          </a:r>
        </a:p>
      </dsp:txBody>
      <dsp:txXfrm>
        <a:off x="29700" y="4114558"/>
        <a:ext cx="12132600" cy="549000"/>
      </dsp:txXfrm>
    </dsp:sp>
    <dsp:sp modelId="{9C924378-2A3D-4A49-B67F-F8EEEDE4FB3F}">
      <dsp:nvSpPr>
        <dsp:cNvPr id="0" name=""/>
        <dsp:cNvSpPr/>
      </dsp:nvSpPr>
      <dsp:spPr>
        <a:xfrm>
          <a:off x="0" y="4739338"/>
          <a:ext cx="12192000" cy="608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Klasik eserlerin öğrencilere tanıtılması ve bunlarla ifade edilen değerlerin öğrencilere kazandırılması önemlidir. Programın merkezinde edebiyat, tarih, matematik, doğa bilimleri yer almalıdır.</a:t>
          </a:r>
        </a:p>
      </dsp:txBody>
      <dsp:txXfrm>
        <a:off x="29700" y="4769038"/>
        <a:ext cx="12132600" cy="54900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3AAFE-6F6A-614A-8E86-67F27683B504}">
      <dsp:nvSpPr>
        <dsp:cNvPr id="0" name=""/>
        <dsp:cNvSpPr/>
      </dsp:nvSpPr>
      <dsp:spPr>
        <a:xfrm>
          <a:off x="5800220" y="2057399"/>
          <a:ext cx="3957137" cy="941618"/>
        </a:xfrm>
        <a:custGeom>
          <a:avLst/>
          <a:gdLst/>
          <a:ahLst/>
          <a:cxnLst/>
          <a:rect l="0" t="0" r="0" b="0"/>
          <a:pathLst>
            <a:path>
              <a:moveTo>
                <a:pt x="0" y="0"/>
              </a:moveTo>
              <a:lnTo>
                <a:pt x="0" y="641685"/>
              </a:lnTo>
              <a:lnTo>
                <a:pt x="3957137" y="641685"/>
              </a:lnTo>
              <a:lnTo>
                <a:pt x="3957137" y="94161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FB3151-C478-CC4D-9510-8838B685A398}">
      <dsp:nvSpPr>
        <dsp:cNvPr id="0" name=""/>
        <dsp:cNvSpPr/>
      </dsp:nvSpPr>
      <dsp:spPr>
        <a:xfrm>
          <a:off x="5754500" y="2057399"/>
          <a:ext cx="91440" cy="941618"/>
        </a:xfrm>
        <a:custGeom>
          <a:avLst/>
          <a:gdLst/>
          <a:ahLst/>
          <a:cxnLst/>
          <a:rect l="0" t="0" r="0" b="0"/>
          <a:pathLst>
            <a:path>
              <a:moveTo>
                <a:pt x="45720" y="0"/>
              </a:moveTo>
              <a:lnTo>
                <a:pt x="45720" y="94161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099BBC-8083-8C44-B926-1DDB8C36DC89}">
      <dsp:nvSpPr>
        <dsp:cNvPr id="0" name=""/>
        <dsp:cNvSpPr/>
      </dsp:nvSpPr>
      <dsp:spPr>
        <a:xfrm>
          <a:off x="1843082" y="2057399"/>
          <a:ext cx="3957137" cy="941618"/>
        </a:xfrm>
        <a:custGeom>
          <a:avLst/>
          <a:gdLst/>
          <a:ahLst/>
          <a:cxnLst/>
          <a:rect l="0" t="0" r="0" b="0"/>
          <a:pathLst>
            <a:path>
              <a:moveTo>
                <a:pt x="3957137" y="0"/>
              </a:moveTo>
              <a:lnTo>
                <a:pt x="3957137" y="641685"/>
              </a:lnTo>
              <a:lnTo>
                <a:pt x="0" y="641685"/>
              </a:lnTo>
              <a:lnTo>
                <a:pt x="0" y="94161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20539A-E711-B548-9382-8971FE59E1C5}">
      <dsp:nvSpPr>
        <dsp:cNvPr id="0" name=""/>
        <dsp:cNvSpPr/>
      </dsp:nvSpPr>
      <dsp:spPr>
        <a:xfrm>
          <a:off x="4181391" y="1486"/>
          <a:ext cx="3237658" cy="20559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D553BF-F8B9-764C-A93A-8366C4C707DE}">
      <dsp:nvSpPr>
        <dsp:cNvPr id="0" name=""/>
        <dsp:cNvSpPr/>
      </dsp:nvSpPr>
      <dsp:spPr>
        <a:xfrm>
          <a:off x="4541130" y="343239"/>
          <a:ext cx="3237658" cy="205591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a:t>Pragmatik felsefenin eğitime uyarlanmış hali olup bu akımın en belirgin özelliği; </a:t>
          </a:r>
        </a:p>
      </dsp:txBody>
      <dsp:txXfrm>
        <a:off x="4601346" y="403455"/>
        <a:ext cx="3117226" cy="1935480"/>
      </dsp:txXfrm>
    </dsp:sp>
    <dsp:sp modelId="{85D0E06D-7B7B-8841-A33F-C0C58E62150F}">
      <dsp:nvSpPr>
        <dsp:cNvPr id="0" name=""/>
        <dsp:cNvSpPr/>
      </dsp:nvSpPr>
      <dsp:spPr>
        <a:xfrm>
          <a:off x="224253" y="2999018"/>
          <a:ext cx="3237658" cy="20559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92E111-8684-3242-90FA-70F05F4F1B12}">
      <dsp:nvSpPr>
        <dsp:cNvPr id="0" name=""/>
        <dsp:cNvSpPr/>
      </dsp:nvSpPr>
      <dsp:spPr>
        <a:xfrm>
          <a:off x="583993" y="3340771"/>
          <a:ext cx="3237658" cy="20559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a:t>geleneksel eğitimin katı disiplin ve biçimselliği temel alan,</a:t>
          </a:r>
        </a:p>
      </dsp:txBody>
      <dsp:txXfrm>
        <a:off x="644209" y="3400987"/>
        <a:ext cx="3117226" cy="1935480"/>
      </dsp:txXfrm>
    </dsp:sp>
    <dsp:sp modelId="{8E611FFD-E364-BC4B-9F9C-5C8980151187}">
      <dsp:nvSpPr>
        <dsp:cNvPr id="0" name=""/>
        <dsp:cNvSpPr/>
      </dsp:nvSpPr>
      <dsp:spPr>
        <a:xfrm>
          <a:off x="4181391" y="2999018"/>
          <a:ext cx="3237658" cy="20559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E3CA3A-E33D-A84E-BB3B-AF375C6300A0}">
      <dsp:nvSpPr>
        <dsp:cNvPr id="0" name=""/>
        <dsp:cNvSpPr/>
      </dsp:nvSpPr>
      <dsp:spPr>
        <a:xfrm>
          <a:off x="4541130" y="3340771"/>
          <a:ext cx="3237658" cy="20559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a:t>öğretmen merkezli,</a:t>
          </a:r>
        </a:p>
      </dsp:txBody>
      <dsp:txXfrm>
        <a:off x="4601346" y="3400987"/>
        <a:ext cx="3117226" cy="1935480"/>
      </dsp:txXfrm>
    </dsp:sp>
    <dsp:sp modelId="{5473DD70-E895-2A43-AEEF-9589A8447BFD}">
      <dsp:nvSpPr>
        <dsp:cNvPr id="0" name=""/>
        <dsp:cNvSpPr/>
      </dsp:nvSpPr>
      <dsp:spPr>
        <a:xfrm>
          <a:off x="8138528" y="2999018"/>
          <a:ext cx="3237658" cy="20559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E28FEF-D7B9-EE41-98EB-4148FC3EA34B}">
      <dsp:nvSpPr>
        <dsp:cNvPr id="0" name=""/>
        <dsp:cNvSpPr/>
      </dsp:nvSpPr>
      <dsp:spPr>
        <a:xfrm>
          <a:off x="8498268" y="3340771"/>
          <a:ext cx="3237658" cy="20559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a:t>edilgen insan yetiştirme anlayışına karşı çıkmasıdır.</a:t>
          </a:r>
        </a:p>
      </dsp:txBody>
      <dsp:txXfrm>
        <a:off x="8558484" y="3400987"/>
        <a:ext cx="3117226" cy="193548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C3499-466C-3442-8224-C0075C3F56BE}">
      <dsp:nvSpPr>
        <dsp:cNvPr id="0" name=""/>
        <dsp:cNvSpPr/>
      </dsp:nvSpPr>
      <dsp:spPr>
        <a:xfrm>
          <a:off x="0" y="690"/>
          <a:ext cx="1119174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C76580-5E9E-4F4B-AB98-1A1E11E54F72}">
      <dsp:nvSpPr>
        <dsp:cNvPr id="0" name=""/>
        <dsp:cNvSpPr/>
      </dsp:nvSpPr>
      <dsp:spPr>
        <a:xfrm>
          <a:off x="0" y="690"/>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Gerçek ve ahlaki değerler, göreceli olup sürekli değişme özelliğine sahiptir. Değişmez iyilik, doğruluk, güzellik yoktur. İyinin ölçüsü, topluma yararlı olmasıdır. </a:t>
          </a:r>
        </a:p>
      </dsp:txBody>
      <dsp:txXfrm>
        <a:off x="0" y="690"/>
        <a:ext cx="11191741" cy="565244"/>
      </dsp:txXfrm>
    </dsp:sp>
    <dsp:sp modelId="{06E51DE7-F65F-F843-8851-2FD8200D84AD}">
      <dsp:nvSpPr>
        <dsp:cNvPr id="0" name=""/>
        <dsp:cNvSpPr/>
      </dsp:nvSpPr>
      <dsp:spPr>
        <a:xfrm>
          <a:off x="0" y="565934"/>
          <a:ext cx="11191741" cy="0"/>
        </a:xfrm>
        <a:prstGeom prst="line">
          <a:avLst/>
        </a:prstGeom>
        <a:solidFill>
          <a:schemeClr val="accent2">
            <a:hueOff val="-166522"/>
            <a:satOff val="-1127"/>
            <a:lumOff val="-218"/>
            <a:alphaOff val="0"/>
          </a:schemeClr>
        </a:solidFill>
        <a:ln w="12700" cap="flat" cmpd="sng" algn="ctr">
          <a:solidFill>
            <a:schemeClr val="accent2">
              <a:hueOff val="-166522"/>
              <a:satOff val="-1127"/>
              <a:lumOff val="-21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622A56-BBF0-374D-A724-855FA8A9E871}">
      <dsp:nvSpPr>
        <dsp:cNvPr id="0" name=""/>
        <dsp:cNvSpPr/>
      </dsp:nvSpPr>
      <dsp:spPr>
        <a:xfrm>
          <a:off x="0" y="565934"/>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Okul çocuğu yaşama hazırlama yeri değil, yaşamın kendisi olup eğitimin esası, öğrencinin doğal gelişimini sağlamaktır. </a:t>
          </a:r>
        </a:p>
      </dsp:txBody>
      <dsp:txXfrm>
        <a:off x="0" y="565934"/>
        <a:ext cx="11191741" cy="565244"/>
      </dsp:txXfrm>
    </dsp:sp>
    <dsp:sp modelId="{4C2CB8A8-C592-3845-85F1-D30352F57412}">
      <dsp:nvSpPr>
        <dsp:cNvPr id="0" name=""/>
        <dsp:cNvSpPr/>
      </dsp:nvSpPr>
      <dsp:spPr>
        <a:xfrm>
          <a:off x="0" y="1131178"/>
          <a:ext cx="11191741" cy="0"/>
        </a:xfrm>
        <a:prstGeom prst="line">
          <a:avLst/>
        </a:prstGeom>
        <a:solidFill>
          <a:schemeClr val="accent2">
            <a:hueOff val="-333043"/>
            <a:satOff val="-2254"/>
            <a:lumOff val="-436"/>
            <a:alphaOff val="0"/>
          </a:schemeClr>
        </a:solidFill>
        <a:ln w="12700" cap="flat" cmpd="sng" algn="ctr">
          <a:solidFill>
            <a:schemeClr val="accent2">
              <a:hueOff val="-333043"/>
              <a:satOff val="-2254"/>
              <a:lumOff val="-43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EEE499-3F0D-034D-9A97-8A2F2B8D19C1}">
      <dsp:nvSpPr>
        <dsp:cNvPr id="0" name=""/>
        <dsp:cNvSpPr/>
      </dsp:nvSpPr>
      <dsp:spPr>
        <a:xfrm>
          <a:off x="0" y="1131178"/>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Eğitim çocuğun bireysel ihtiyaçlarına göre düzenlenmelidir. </a:t>
          </a:r>
        </a:p>
      </dsp:txBody>
      <dsp:txXfrm>
        <a:off x="0" y="1131178"/>
        <a:ext cx="11191741" cy="565244"/>
      </dsp:txXfrm>
    </dsp:sp>
    <dsp:sp modelId="{34C5ED0D-3994-0C4F-AE55-8503BC869068}">
      <dsp:nvSpPr>
        <dsp:cNvPr id="0" name=""/>
        <dsp:cNvSpPr/>
      </dsp:nvSpPr>
      <dsp:spPr>
        <a:xfrm>
          <a:off x="0" y="1696423"/>
          <a:ext cx="11191741" cy="0"/>
        </a:xfrm>
        <a:prstGeom prst="line">
          <a:avLst/>
        </a:prstGeom>
        <a:solidFill>
          <a:schemeClr val="accent2">
            <a:hueOff val="-499565"/>
            <a:satOff val="-3381"/>
            <a:lumOff val="-653"/>
            <a:alphaOff val="0"/>
          </a:schemeClr>
        </a:solidFill>
        <a:ln w="12700" cap="flat" cmpd="sng" algn="ctr">
          <a:solidFill>
            <a:schemeClr val="accent2">
              <a:hueOff val="-499565"/>
              <a:satOff val="-3381"/>
              <a:lumOff val="-6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9D93D1-EA22-DB42-B5BA-889F69E3CA3E}">
      <dsp:nvSpPr>
        <dsp:cNvPr id="0" name=""/>
        <dsp:cNvSpPr/>
      </dsp:nvSpPr>
      <dsp:spPr>
        <a:xfrm>
          <a:off x="0" y="1696423"/>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Eğitimin içeriği, değişen bilgi ve çevreye göre sürekli gözden geçirilmeli, güncelleştirilmelidir. </a:t>
          </a:r>
        </a:p>
      </dsp:txBody>
      <dsp:txXfrm>
        <a:off x="0" y="1696423"/>
        <a:ext cx="11191741" cy="565244"/>
      </dsp:txXfrm>
    </dsp:sp>
    <dsp:sp modelId="{153A875D-E9B3-F547-8BDA-C8F7A1523EF4}">
      <dsp:nvSpPr>
        <dsp:cNvPr id="0" name=""/>
        <dsp:cNvSpPr/>
      </dsp:nvSpPr>
      <dsp:spPr>
        <a:xfrm>
          <a:off x="0" y="2261667"/>
          <a:ext cx="11191741" cy="0"/>
        </a:xfrm>
        <a:prstGeom prst="line">
          <a:avLst/>
        </a:prstGeom>
        <a:solidFill>
          <a:schemeClr val="accent2">
            <a:hueOff val="-666087"/>
            <a:satOff val="-4508"/>
            <a:lumOff val="-871"/>
            <a:alphaOff val="0"/>
          </a:schemeClr>
        </a:solidFill>
        <a:ln w="12700" cap="flat" cmpd="sng" algn="ctr">
          <a:solidFill>
            <a:schemeClr val="accent2">
              <a:hueOff val="-666087"/>
              <a:satOff val="-4508"/>
              <a:lumOff val="-8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67D6E8-5A05-C54A-9477-0E4216EC2002}">
      <dsp:nvSpPr>
        <dsp:cNvPr id="0" name=""/>
        <dsp:cNvSpPr/>
      </dsp:nvSpPr>
      <dsp:spPr>
        <a:xfrm>
          <a:off x="0" y="2261667"/>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Bilgi kullanmak için olup öğrencilere öğretilecek bilgilerin, bir işe yaraması, yararlı olması gerekir.</a:t>
          </a:r>
        </a:p>
      </dsp:txBody>
      <dsp:txXfrm>
        <a:off x="0" y="2261667"/>
        <a:ext cx="11191741" cy="565244"/>
      </dsp:txXfrm>
    </dsp:sp>
    <dsp:sp modelId="{C5C9966E-5ADE-0B4D-8A96-E4019F9F641F}">
      <dsp:nvSpPr>
        <dsp:cNvPr id="0" name=""/>
        <dsp:cNvSpPr/>
      </dsp:nvSpPr>
      <dsp:spPr>
        <a:xfrm>
          <a:off x="0" y="2826911"/>
          <a:ext cx="11191741" cy="0"/>
        </a:xfrm>
        <a:prstGeom prst="line">
          <a:avLst/>
        </a:prstGeom>
        <a:solidFill>
          <a:schemeClr val="accent2">
            <a:hueOff val="-832609"/>
            <a:satOff val="-5635"/>
            <a:lumOff val="-1089"/>
            <a:alphaOff val="0"/>
          </a:schemeClr>
        </a:solidFill>
        <a:ln w="12700" cap="flat" cmpd="sng" algn="ctr">
          <a:solidFill>
            <a:schemeClr val="accent2">
              <a:hueOff val="-832609"/>
              <a:satOff val="-5635"/>
              <a:lumOff val="-10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544BCB-55FB-3B43-8968-6903B8988FA1}">
      <dsp:nvSpPr>
        <dsp:cNvPr id="0" name=""/>
        <dsp:cNvSpPr/>
      </dsp:nvSpPr>
      <dsp:spPr>
        <a:xfrm>
          <a:off x="0" y="2826912"/>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Eğitimde öğrencilerin öğrenmeye aktif olarak katılmaları, problem çözerek ve projeler geliştirerek öğrenmeleri sağlanmalıdır. </a:t>
          </a:r>
        </a:p>
      </dsp:txBody>
      <dsp:txXfrm>
        <a:off x="0" y="2826912"/>
        <a:ext cx="11191741" cy="565244"/>
      </dsp:txXfrm>
    </dsp:sp>
    <dsp:sp modelId="{2FF927D5-56CC-784A-9FC0-CBD2786C4E5E}">
      <dsp:nvSpPr>
        <dsp:cNvPr id="0" name=""/>
        <dsp:cNvSpPr/>
      </dsp:nvSpPr>
      <dsp:spPr>
        <a:xfrm>
          <a:off x="0" y="3392156"/>
          <a:ext cx="11191741" cy="0"/>
        </a:xfrm>
        <a:prstGeom prst="line">
          <a:avLst/>
        </a:prstGeom>
        <a:solidFill>
          <a:schemeClr val="accent2">
            <a:hueOff val="-999130"/>
            <a:satOff val="-6762"/>
            <a:lumOff val="-1307"/>
            <a:alphaOff val="0"/>
          </a:schemeClr>
        </a:solidFill>
        <a:ln w="12700" cap="flat" cmpd="sng" algn="ctr">
          <a:solidFill>
            <a:schemeClr val="accent2">
              <a:hueOff val="-999130"/>
              <a:satOff val="-6762"/>
              <a:lumOff val="-13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D01478-833C-BE4F-8F23-24BDD48CD035}">
      <dsp:nvSpPr>
        <dsp:cNvPr id="0" name=""/>
        <dsp:cNvSpPr/>
      </dsp:nvSpPr>
      <dsp:spPr>
        <a:xfrm>
          <a:off x="0" y="3392156"/>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Öğretmenin görevi, öğrenciyi yönlendirmek değil; yol göstermek, kendi gelişimlerini planlamalarına rehberlik yapmaktır. </a:t>
          </a:r>
        </a:p>
      </dsp:txBody>
      <dsp:txXfrm>
        <a:off x="0" y="3392156"/>
        <a:ext cx="11191741" cy="565244"/>
      </dsp:txXfrm>
    </dsp:sp>
    <dsp:sp modelId="{0BF6D17F-A0CA-E945-9756-2FBCD0A646B3}">
      <dsp:nvSpPr>
        <dsp:cNvPr id="0" name=""/>
        <dsp:cNvSpPr/>
      </dsp:nvSpPr>
      <dsp:spPr>
        <a:xfrm>
          <a:off x="0" y="3957400"/>
          <a:ext cx="11191741" cy="0"/>
        </a:xfrm>
        <a:prstGeom prst="line">
          <a:avLst/>
        </a:prstGeom>
        <a:solidFill>
          <a:schemeClr val="accent2">
            <a:hueOff val="-1165652"/>
            <a:satOff val="-7889"/>
            <a:lumOff val="-1524"/>
            <a:alphaOff val="0"/>
          </a:schemeClr>
        </a:solidFill>
        <a:ln w="12700" cap="flat" cmpd="sng" algn="ctr">
          <a:solidFill>
            <a:schemeClr val="accent2">
              <a:hueOff val="-1165652"/>
              <a:satOff val="-7889"/>
              <a:lumOff val="-15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1AB93-6F8C-1A4C-9BFF-FE39FF3217B7}">
      <dsp:nvSpPr>
        <dsp:cNvPr id="0" name=""/>
        <dsp:cNvSpPr/>
      </dsp:nvSpPr>
      <dsp:spPr>
        <a:xfrm>
          <a:off x="0" y="3957400"/>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Programın merkezinde sosyal bilimler ve deneysel bilimler yer almalı, eğitimde eleştirel düşünceye önem verilmelidir. </a:t>
          </a:r>
        </a:p>
      </dsp:txBody>
      <dsp:txXfrm>
        <a:off x="0" y="3957400"/>
        <a:ext cx="11191741" cy="565244"/>
      </dsp:txXfrm>
    </dsp:sp>
    <dsp:sp modelId="{0F31F7AC-5C20-7241-8A2C-6576D275B411}">
      <dsp:nvSpPr>
        <dsp:cNvPr id="0" name=""/>
        <dsp:cNvSpPr/>
      </dsp:nvSpPr>
      <dsp:spPr>
        <a:xfrm>
          <a:off x="0" y="4522645"/>
          <a:ext cx="11191741" cy="0"/>
        </a:xfrm>
        <a:prstGeom prst="line">
          <a:avLst/>
        </a:prstGeom>
        <a:solidFill>
          <a:schemeClr val="accent2">
            <a:hueOff val="-1332174"/>
            <a:satOff val="-9016"/>
            <a:lumOff val="-1742"/>
            <a:alphaOff val="0"/>
          </a:schemeClr>
        </a:solidFill>
        <a:ln w="12700" cap="flat" cmpd="sng" algn="ctr">
          <a:solidFill>
            <a:schemeClr val="accent2">
              <a:hueOff val="-1332174"/>
              <a:satOff val="-9016"/>
              <a:lumOff val="-17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081DE9-6766-C94C-8D65-B0C538EB19AC}">
      <dsp:nvSpPr>
        <dsp:cNvPr id="0" name=""/>
        <dsp:cNvSpPr/>
      </dsp:nvSpPr>
      <dsp:spPr>
        <a:xfrm>
          <a:off x="0" y="4522645"/>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Okulda bireysel yarışmadan çok yardımlaşma, paylaşma ve işbirliğine önem verilmeli, demokratik bir ortamda takım ruhu oluşturulmalıdır. </a:t>
          </a:r>
        </a:p>
      </dsp:txBody>
      <dsp:txXfrm>
        <a:off x="0" y="4522645"/>
        <a:ext cx="11191741" cy="565244"/>
      </dsp:txXfrm>
    </dsp:sp>
    <dsp:sp modelId="{8720A156-081D-6549-8EA3-50FB562A24D8}">
      <dsp:nvSpPr>
        <dsp:cNvPr id="0" name=""/>
        <dsp:cNvSpPr/>
      </dsp:nvSpPr>
      <dsp:spPr>
        <a:xfrm>
          <a:off x="0" y="5087889"/>
          <a:ext cx="11191741" cy="0"/>
        </a:xfrm>
        <a:prstGeom prst="line">
          <a:avLst/>
        </a:prstGeom>
        <a:solidFill>
          <a:schemeClr val="accent2">
            <a:hueOff val="-1498695"/>
            <a:satOff val="-10143"/>
            <a:lumOff val="-1960"/>
            <a:alphaOff val="0"/>
          </a:schemeClr>
        </a:solidFill>
        <a:ln w="12700" cap="flat" cmpd="sng" algn="ctr">
          <a:solidFill>
            <a:schemeClr val="accent2">
              <a:hueOff val="-1498695"/>
              <a:satOff val="-10143"/>
              <a:lumOff val="-196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2BE2BC-28E3-B845-91EE-F99E34F4BF3A}">
      <dsp:nvSpPr>
        <dsp:cNvPr id="0" name=""/>
        <dsp:cNvSpPr/>
      </dsp:nvSpPr>
      <dsp:spPr>
        <a:xfrm>
          <a:off x="0" y="5087889"/>
          <a:ext cx="11191741" cy="5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Okul, demokrasinin kurallarına göre kurulmalı ve işletilmelidir.</a:t>
          </a:r>
        </a:p>
      </dsp:txBody>
      <dsp:txXfrm>
        <a:off x="0" y="5087889"/>
        <a:ext cx="11191741" cy="56524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E7881-C64C-8C41-B49A-D678EDBF2A92}">
      <dsp:nvSpPr>
        <dsp:cNvPr id="0" name=""/>
        <dsp:cNvSpPr/>
      </dsp:nvSpPr>
      <dsp:spPr>
        <a:xfrm>
          <a:off x="0" y="3275482"/>
          <a:ext cx="10515600" cy="107508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tr-TR" sz="2000" kern="1200"/>
            <a:t>Bu akım, esas itibariyle bilim ve teknikteki bazı gelişmelerin, Batı uygarlığında kültürel bunalımlara neden olduğunu ve insan yaşamını tehdit ettiğini ileri sürerek eğitimi bu kültürel krizden kurtulmanın bir aracı olarak görür.</a:t>
          </a:r>
        </a:p>
      </dsp:txBody>
      <dsp:txXfrm>
        <a:off x="0" y="3275482"/>
        <a:ext cx="10515600" cy="1075086"/>
      </dsp:txXfrm>
    </dsp:sp>
    <dsp:sp modelId="{3C1C33CB-0FB9-994D-BBFB-135C202FC50D}">
      <dsp:nvSpPr>
        <dsp:cNvPr id="0" name=""/>
        <dsp:cNvSpPr/>
      </dsp:nvSpPr>
      <dsp:spPr>
        <a:xfrm rot="10800000">
          <a:off x="0" y="1638125"/>
          <a:ext cx="10515600" cy="1653482"/>
        </a:xfrm>
        <a:prstGeom prst="upArrowCallout">
          <a:avLst/>
        </a:prstGeom>
        <a:solidFill>
          <a:schemeClr val="accent2">
            <a:hueOff val="-749348"/>
            <a:satOff val="-5071"/>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tr-TR" sz="2000" kern="1200"/>
            <a:t>İlerlemeci akımın hemen hemen bütün görüşlerine katılır.</a:t>
          </a:r>
        </a:p>
      </dsp:txBody>
      <dsp:txXfrm rot="10800000">
        <a:off x="0" y="1638125"/>
        <a:ext cx="10515600" cy="1074383"/>
      </dsp:txXfrm>
    </dsp:sp>
    <dsp:sp modelId="{7EA0A596-0A95-C74A-9ACD-EE02770DD102}">
      <dsp:nvSpPr>
        <dsp:cNvPr id="0" name=""/>
        <dsp:cNvSpPr/>
      </dsp:nvSpPr>
      <dsp:spPr>
        <a:xfrm rot="10800000">
          <a:off x="0" y="769"/>
          <a:ext cx="10515600" cy="1653482"/>
        </a:xfrm>
        <a:prstGeom prst="upArrowCallout">
          <a:avLst/>
        </a:prstGeom>
        <a:solidFill>
          <a:schemeClr val="accent2">
            <a:hueOff val="-1498695"/>
            <a:satOff val="-10143"/>
            <a:lumOff val="-1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tr-TR" sz="2000" kern="1200"/>
            <a:t>Bu akım da ilerlemeciliğin bir devamı olup pragmatik felsefeye dayanır.</a:t>
          </a:r>
        </a:p>
      </dsp:txBody>
      <dsp:txXfrm rot="10800000">
        <a:off x="0" y="769"/>
        <a:ext cx="10515600" cy="1074383"/>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382161-7BB4-4D4D-95C6-282AFE63C253}">
      <dsp:nvSpPr>
        <dsp:cNvPr id="0" name=""/>
        <dsp:cNvSpPr/>
      </dsp:nvSpPr>
      <dsp:spPr>
        <a:xfrm>
          <a:off x="0" y="84158"/>
          <a:ext cx="10515600" cy="65637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Eğitim, ortak değerlere dayalı bir dünya toplumu oluşturmanın bir aracı olup mevcut kültürel krizden kurtulabilmenin yolu, eğitim aracılığıyla toplumu yeniden oluşturmaktır.</a:t>
          </a:r>
        </a:p>
      </dsp:txBody>
      <dsp:txXfrm>
        <a:off x="32041" y="116199"/>
        <a:ext cx="10451518" cy="592288"/>
      </dsp:txXfrm>
    </dsp:sp>
    <dsp:sp modelId="{80B197AD-834F-7E4C-BD65-473363B26479}">
      <dsp:nvSpPr>
        <dsp:cNvPr id="0" name=""/>
        <dsp:cNvSpPr/>
      </dsp:nvSpPr>
      <dsp:spPr>
        <a:xfrm>
          <a:off x="0" y="789489"/>
          <a:ext cx="10515600" cy="656370"/>
        </a:xfrm>
        <a:prstGeom prst="roundRect">
          <a:avLst/>
        </a:prstGeom>
        <a:solidFill>
          <a:schemeClr val="accent3">
            <a:hueOff val="-292460"/>
            <a:satOff val="1062"/>
            <a:lumOff val="-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Dünyayı paylaşan uluslar içinde ve arasında ırk, din, cinsiyet vb. yönlerden ayırımcılık yapılmamalı; sevgi, barış, hoşgörü gibi ortak değerlere dayalı bir dünya kurulmalıdır.</a:t>
          </a:r>
        </a:p>
      </dsp:txBody>
      <dsp:txXfrm>
        <a:off x="32041" y="821530"/>
        <a:ext cx="10451518" cy="592288"/>
      </dsp:txXfrm>
    </dsp:sp>
    <dsp:sp modelId="{85DA12E1-5F4D-3849-A073-CB8443DD295E}">
      <dsp:nvSpPr>
        <dsp:cNvPr id="0" name=""/>
        <dsp:cNvSpPr/>
      </dsp:nvSpPr>
      <dsp:spPr>
        <a:xfrm>
          <a:off x="0" y="1494819"/>
          <a:ext cx="10515600" cy="656370"/>
        </a:xfrm>
        <a:prstGeom prst="roundRect">
          <a:avLst/>
        </a:prstGeom>
        <a:solidFill>
          <a:schemeClr val="accent3">
            <a:hueOff val="-584919"/>
            <a:satOff val="2124"/>
            <a:lumOff val="-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Okul ve eğitim, toplumda gerçekleştirilecek sosyal reformların bir aracı olmalı; öğretmen, öğrencileri toplumdaki sosyal reformların gereğine inandırmalıdır.</a:t>
          </a:r>
        </a:p>
      </dsp:txBody>
      <dsp:txXfrm>
        <a:off x="32041" y="1526860"/>
        <a:ext cx="10451518" cy="592288"/>
      </dsp:txXfrm>
    </dsp:sp>
    <dsp:sp modelId="{DBCF8193-31CD-E14F-9460-671F02EC6B9A}">
      <dsp:nvSpPr>
        <dsp:cNvPr id="0" name=""/>
        <dsp:cNvSpPr/>
      </dsp:nvSpPr>
      <dsp:spPr>
        <a:xfrm>
          <a:off x="0" y="2200149"/>
          <a:ext cx="10515600" cy="656370"/>
        </a:xfrm>
        <a:prstGeom prst="roundRect">
          <a:avLst/>
        </a:prstGeom>
        <a:solidFill>
          <a:schemeClr val="accent3">
            <a:hueOff val="-877379"/>
            <a:satOff val="3185"/>
            <a:lumOff val="-1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Toplumsal değişme sürecinin merkezi okul olmalı, bu süreçte öğretmen de aktif bir rol üstlenmelidir.</a:t>
          </a:r>
        </a:p>
      </dsp:txBody>
      <dsp:txXfrm>
        <a:off x="32041" y="2232190"/>
        <a:ext cx="10451518" cy="592288"/>
      </dsp:txXfrm>
    </dsp:sp>
    <dsp:sp modelId="{FE115C19-26F3-1E49-89B1-B8D27648CC12}">
      <dsp:nvSpPr>
        <dsp:cNvPr id="0" name=""/>
        <dsp:cNvSpPr/>
      </dsp:nvSpPr>
      <dsp:spPr>
        <a:xfrm>
          <a:off x="0" y="2905479"/>
          <a:ext cx="10515600" cy="656370"/>
        </a:xfrm>
        <a:prstGeom prst="roundRect">
          <a:avLst/>
        </a:prstGeom>
        <a:solidFill>
          <a:schemeClr val="accent3">
            <a:hueOff val="-1169839"/>
            <a:satOff val="4247"/>
            <a:lumOff val="-1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Toplumda tam demokrasi egemen olmalıdır.</a:t>
          </a:r>
        </a:p>
      </dsp:txBody>
      <dsp:txXfrm>
        <a:off x="32041" y="2937520"/>
        <a:ext cx="10451518" cy="592288"/>
      </dsp:txXfrm>
    </dsp:sp>
    <dsp:sp modelId="{EFB58B1A-B254-CA4D-87A7-91FC3B96FEC7}">
      <dsp:nvSpPr>
        <dsp:cNvPr id="0" name=""/>
        <dsp:cNvSpPr/>
      </dsp:nvSpPr>
      <dsp:spPr>
        <a:xfrm>
          <a:off x="0" y="3610809"/>
          <a:ext cx="10515600" cy="656370"/>
        </a:xfrm>
        <a:prstGeom prst="roundRect">
          <a:avLst/>
        </a:prstGeom>
        <a:solidFill>
          <a:schemeClr val="accent3">
            <a:hueOff val="-1462299"/>
            <a:satOff val="5309"/>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Okul, toplumda yapılması gereken sosyal reformların gereğine halkı da inandırmalı, bu amaçla onları da eğitmelidir.</a:t>
          </a:r>
        </a:p>
      </dsp:txBody>
      <dsp:txXfrm>
        <a:off x="32041" y="3642850"/>
        <a:ext cx="10451518" cy="59228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432EB-50B0-BF43-9EF4-4424179DAAE8}">
      <dsp:nvSpPr>
        <dsp:cNvPr id="0" name=""/>
        <dsp:cNvSpPr/>
      </dsp:nvSpPr>
      <dsp:spPr>
        <a:xfrm>
          <a:off x="0" y="15116"/>
          <a:ext cx="11487955" cy="64642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İnsan, zeka ve duygu sahibi bir varlık olup her insan, eğitimle ilgili kararları kendisi vermelidir. </a:t>
          </a:r>
        </a:p>
      </dsp:txBody>
      <dsp:txXfrm>
        <a:off x="31556" y="46672"/>
        <a:ext cx="11424843" cy="583313"/>
      </dsp:txXfrm>
    </dsp:sp>
    <dsp:sp modelId="{5F5996D7-E14C-7044-967C-F3A75981D4EF}">
      <dsp:nvSpPr>
        <dsp:cNvPr id="0" name=""/>
        <dsp:cNvSpPr/>
      </dsp:nvSpPr>
      <dsp:spPr>
        <a:xfrm>
          <a:off x="0" y="710502"/>
          <a:ext cx="11487955" cy="646425"/>
        </a:xfrm>
        <a:prstGeom prst="roundRect">
          <a:avLst/>
        </a:prstGeom>
        <a:solidFill>
          <a:schemeClr val="accent4">
            <a:hueOff val="-219968"/>
            <a:satOff val="-647"/>
            <a:lumOff val="4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dirty="0"/>
            <a:t>Eğitim, öğrenciye sadece seçenekler sunmalı, her konuyu öğretmeli, ancak her öğrencinin kendi gerçek ve doğruları seçmesine fırsat vermelidir. </a:t>
          </a:r>
        </a:p>
      </dsp:txBody>
      <dsp:txXfrm>
        <a:off x="31556" y="742058"/>
        <a:ext cx="11424843" cy="583313"/>
      </dsp:txXfrm>
    </dsp:sp>
    <dsp:sp modelId="{C5C95586-8FEA-6C43-A232-F07968CCCC97}">
      <dsp:nvSpPr>
        <dsp:cNvPr id="0" name=""/>
        <dsp:cNvSpPr/>
      </dsp:nvSpPr>
      <dsp:spPr>
        <a:xfrm>
          <a:off x="0" y="1405887"/>
          <a:ext cx="11487955" cy="646425"/>
        </a:xfrm>
        <a:prstGeom prst="roundRect">
          <a:avLst/>
        </a:prstGeom>
        <a:solidFill>
          <a:schemeClr val="accent4">
            <a:hueOff val="-439935"/>
            <a:satOff val="-1293"/>
            <a:lumOff val="8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Eğitimin içeriğinde insancıl psikolojinin konularına ve beşeri bilimlere (felsefe, edebiyat, sanat, tarih vb) ağırlık verilmelidir.</a:t>
          </a:r>
        </a:p>
      </dsp:txBody>
      <dsp:txXfrm>
        <a:off x="31556" y="1437443"/>
        <a:ext cx="11424843" cy="583313"/>
      </dsp:txXfrm>
    </dsp:sp>
    <dsp:sp modelId="{8E40133F-6624-F048-BFE2-E50C132FA3A3}">
      <dsp:nvSpPr>
        <dsp:cNvPr id="0" name=""/>
        <dsp:cNvSpPr/>
      </dsp:nvSpPr>
      <dsp:spPr>
        <a:xfrm>
          <a:off x="0" y="2101272"/>
          <a:ext cx="11487955" cy="646425"/>
        </a:xfrm>
        <a:prstGeom prst="roundRect">
          <a:avLst/>
        </a:prstGeom>
        <a:solidFill>
          <a:schemeClr val="accent4">
            <a:hueOff val="-659903"/>
            <a:satOff val="-1940"/>
            <a:lumOff val="12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Eğitim, her insanın kendini gerçek özellikleriyle tanımasına, bireyselciliğini geliştirmesine fırsat vermelidir.</a:t>
          </a:r>
        </a:p>
      </dsp:txBody>
      <dsp:txXfrm>
        <a:off x="31556" y="2132828"/>
        <a:ext cx="11424843" cy="583313"/>
      </dsp:txXfrm>
    </dsp:sp>
    <dsp:sp modelId="{D3CB74E2-B2EB-5643-AE58-7B34D728840A}">
      <dsp:nvSpPr>
        <dsp:cNvPr id="0" name=""/>
        <dsp:cNvSpPr/>
      </dsp:nvSpPr>
      <dsp:spPr>
        <a:xfrm>
          <a:off x="0" y="2796657"/>
          <a:ext cx="11487955" cy="646425"/>
        </a:xfrm>
        <a:prstGeom prst="roundRect">
          <a:avLst/>
        </a:prstGeom>
        <a:solidFill>
          <a:schemeClr val="accent4">
            <a:hueOff val="-879870"/>
            <a:satOff val="-2587"/>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Eğitimde en uygun yöntem, Sokratik tartışmadır. Ancak öğretmen tartışmalarda tarafsız olmalı, öğrencilere herhangi bir doğruyu empoze etmemelidir. </a:t>
          </a:r>
        </a:p>
      </dsp:txBody>
      <dsp:txXfrm>
        <a:off x="31556" y="2828213"/>
        <a:ext cx="11424843" cy="583313"/>
      </dsp:txXfrm>
    </dsp:sp>
    <dsp:sp modelId="{A2888962-758D-A24F-860F-EEB16918E79C}">
      <dsp:nvSpPr>
        <dsp:cNvPr id="0" name=""/>
        <dsp:cNvSpPr/>
      </dsp:nvSpPr>
      <dsp:spPr>
        <a:xfrm>
          <a:off x="0" y="3492042"/>
          <a:ext cx="11487955" cy="646425"/>
        </a:xfrm>
        <a:prstGeom prst="roundRect">
          <a:avLst/>
        </a:prstGeom>
        <a:solidFill>
          <a:schemeClr val="accent4">
            <a:hueOff val="-1099838"/>
            <a:satOff val="-3234"/>
            <a:lumOff val="21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Öğretmen, ne bir bilgi kaynağı, ne taklit edilebilecek bir model, ne de bir danışmandır. Onun görevi sadece öğrencinin kendisini tanımasına yardım etmektir. </a:t>
          </a:r>
        </a:p>
      </dsp:txBody>
      <dsp:txXfrm>
        <a:off x="31556" y="3523598"/>
        <a:ext cx="11424843" cy="583313"/>
      </dsp:txXfrm>
    </dsp:sp>
    <dsp:sp modelId="{3F1A6634-5254-2842-AAF2-E79C5E6BB8EA}">
      <dsp:nvSpPr>
        <dsp:cNvPr id="0" name=""/>
        <dsp:cNvSpPr/>
      </dsp:nvSpPr>
      <dsp:spPr>
        <a:xfrm>
          <a:off x="0" y="4187427"/>
          <a:ext cx="11487955" cy="646425"/>
        </a:xfrm>
        <a:prstGeom prst="roundRect">
          <a:avLst/>
        </a:prstGeom>
        <a:solidFill>
          <a:schemeClr val="accent4">
            <a:hueOff val="-1319806"/>
            <a:satOff val="-3880"/>
            <a:lumOff val="25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Eğitimde sezgiye ve yaratıcılığa önem verilmelidir. </a:t>
          </a:r>
        </a:p>
      </dsp:txBody>
      <dsp:txXfrm>
        <a:off x="31556" y="4218983"/>
        <a:ext cx="11424843" cy="583313"/>
      </dsp:txXfrm>
    </dsp:sp>
    <dsp:sp modelId="{DDFB71EB-D377-CA46-A350-66CC259D18FB}">
      <dsp:nvSpPr>
        <dsp:cNvPr id="0" name=""/>
        <dsp:cNvSpPr/>
      </dsp:nvSpPr>
      <dsp:spPr>
        <a:xfrm>
          <a:off x="0" y="4882812"/>
          <a:ext cx="11487955" cy="646425"/>
        </a:xfrm>
        <a:prstGeom prst="roundRect">
          <a:avLst/>
        </a:prstGeom>
        <a:solidFill>
          <a:schemeClr val="accent4">
            <a:hueOff val="-1539773"/>
            <a:satOff val="-4527"/>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Eğitim, insanın özgürleşmesine, kendini oluşturup gerçekleştirmesine fırsat vermelidir.</a:t>
          </a:r>
          <a:br>
            <a:rPr lang="tr-TR" sz="1700" kern="1200"/>
          </a:br>
          <a:endParaRPr lang="tr-TR" sz="1700" kern="1200"/>
        </a:p>
      </dsp:txBody>
      <dsp:txXfrm>
        <a:off x="31556" y="4914368"/>
        <a:ext cx="11424843" cy="583313"/>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1F137-6C0F-0148-BA38-C0B281022E96}">
      <dsp:nvSpPr>
        <dsp:cNvPr id="0" name=""/>
        <dsp:cNvSpPr/>
      </dsp:nvSpPr>
      <dsp:spPr>
        <a:xfrm>
          <a:off x="0" y="7515"/>
          <a:ext cx="11515725" cy="72247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İdeoloji, organize edilmiş ve bütünleştirilmiş, kendi içinde tutarlı düşünceler toplamıdır. </a:t>
          </a:r>
        </a:p>
      </dsp:txBody>
      <dsp:txXfrm>
        <a:off x="35268" y="42783"/>
        <a:ext cx="11445189" cy="651938"/>
      </dsp:txXfrm>
    </dsp:sp>
    <dsp:sp modelId="{F906C083-71BF-2448-AA1C-2F1EA01AA1A2}">
      <dsp:nvSpPr>
        <dsp:cNvPr id="0" name=""/>
        <dsp:cNvSpPr/>
      </dsp:nvSpPr>
      <dsp:spPr>
        <a:xfrm>
          <a:off x="0" y="784710"/>
          <a:ext cx="11515725" cy="722474"/>
        </a:xfrm>
        <a:prstGeom prst="roundRect">
          <a:avLst/>
        </a:prstGeom>
        <a:solidFill>
          <a:schemeClr val="accent3">
            <a:hueOff val="-243716"/>
            <a:satOff val="885"/>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İdeolojiler, başlı başına birer felsefe olmayıp, sosyal, felsefi, ekonomik, siyasi ve benzeri konularla ilgili olabilir.</a:t>
          </a:r>
        </a:p>
      </dsp:txBody>
      <dsp:txXfrm>
        <a:off x="35268" y="819978"/>
        <a:ext cx="11445189" cy="651938"/>
      </dsp:txXfrm>
    </dsp:sp>
    <dsp:sp modelId="{E2FF0ECF-0AB6-F842-A93F-9EC8485943D2}">
      <dsp:nvSpPr>
        <dsp:cNvPr id="0" name=""/>
        <dsp:cNvSpPr/>
      </dsp:nvSpPr>
      <dsp:spPr>
        <a:xfrm>
          <a:off x="0" y="1561905"/>
          <a:ext cx="11515725" cy="722474"/>
        </a:xfrm>
        <a:prstGeom prst="roundRect">
          <a:avLst/>
        </a:prstGeom>
        <a:solidFill>
          <a:schemeClr val="accent3">
            <a:hueOff val="-487433"/>
            <a:satOff val="177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İdeolojiler, toplum için ideal bir yaşam biçimi öngörür. Faklı ideolojiler, birey, toplum, etnik yapı, din, gelenek, sosyal sınıf gibi farklı konulara vurgu yapar. </a:t>
          </a:r>
        </a:p>
      </dsp:txBody>
      <dsp:txXfrm>
        <a:off x="35268" y="1597173"/>
        <a:ext cx="11445189" cy="651938"/>
      </dsp:txXfrm>
    </dsp:sp>
    <dsp:sp modelId="{1B78C305-79B3-574F-AD6C-622A328E1474}">
      <dsp:nvSpPr>
        <dsp:cNvPr id="0" name=""/>
        <dsp:cNvSpPr/>
      </dsp:nvSpPr>
      <dsp:spPr>
        <a:xfrm>
          <a:off x="0" y="2339100"/>
          <a:ext cx="11515725" cy="722474"/>
        </a:xfrm>
        <a:prstGeom prst="roundRect">
          <a:avLst/>
        </a:prstGeom>
        <a:solidFill>
          <a:schemeClr val="accent3">
            <a:hueOff val="-731149"/>
            <a:satOff val="2655"/>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Eğitime ilişkin bir ideoloji belirli bir insan ve toplum tipi öngörür, belirli ön kabullere dayanır. </a:t>
          </a:r>
        </a:p>
      </dsp:txBody>
      <dsp:txXfrm>
        <a:off x="35268" y="2374368"/>
        <a:ext cx="11445189" cy="651938"/>
      </dsp:txXfrm>
    </dsp:sp>
    <dsp:sp modelId="{B61C15CC-079A-6548-B37A-303601F7C0E6}">
      <dsp:nvSpPr>
        <dsp:cNvPr id="0" name=""/>
        <dsp:cNvSpPr/>
      </dsp:nvSpPr>
      <dsp:spPr>
        <a:xfrm>
          <a:off x="0" y="3116295"/>
          <a:ext cx="11515725" cy="722474"/>
        </a:xfrm>
        <a:prstGeom prst="roundRect">
          <a:avLst/>
        </a:prstGeom>
        <a:solidFill>
          <a:schemeClr val="accent3">
            <a:hueOff val="-974866"/>
            <a:satOff val="3539"/>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İdeoloji kendi taraftarlarının amaç ve ideallerini tanımlar, sosyal, kültürel, eğitsel, siyasal, ekonomik sorunlarına çözümler sunar. </a:t>
          </a:r>
        </a:p>
      </dsp:txBody>
      <dsp:txXfrm>
        <a:off x="35268" y="3151563"/>
        <a:ext cx="11445189" cy="651938"/>
      </dsp:txXfrm>
    </dsp:sp>
    <dsp:sp modelId="{C3CFDB93-65A2-0B4B-9DB7-AEC1E3C615DE}">
      <dsp:nvSpPr>
        <dsp:cNvPr id="0" name=""/>
        <dsp:cNvSpPr/>
      </dsp:nvSpPr>
      <dsp:spPr>
        <a:xfrm>
          <a:off x="0" y="3893489"/>
          <a:ext cx="11515725" cy="722474"/>
        </a:xfrm>
        <a:prstGeom prst="roundRect">
          <a:avLst/>
        </a:prstGeom>
        <a:solidFill>
          <a:schemeClr val="accent3">
            <a:hueOff val="-1218582"/>
            <a:satOff val="442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Geçmişi yorumlayarak bugünü açıklar ve geleceği kurar.</a:t>
          </a:r>
        </a:p>
      </dsp:txBody>
      <dsp:txXfrm>
        <a:off x="35268" y="3928757"/>
        <a:ext cx="11445189" cy="651938"/>
      </dsp:txXfrm>
    </dsp:sp>
    <dsp:sp modelId="{B8871801-C59B-824D-9EAD-961D0167C91D}">
      <dsp:nvSpPr>
        <dsp:cNvPr id="0" name=""/>
        <dsp:cNvSpPr/>
      </dsp:nvSpPr>
      <dsp:spPr>
        <a:xfrm>
          <a:off x="0" y="4670685"/>
          <a:ext cx="11515725" cy="722474"/>
        </a:xfrm>
        <a:prstGeom prst="roundRect">
          <a:avLst/>
        </a:prstGeom>
        <a:solidFill>
          <a:schemeClr val="accent3">
            <a:hueOff val="-1462299"/>
            <a:satOff val="5309"/>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Belirli bir ideolojiyi temel alan bir eğitim sisteminde, eğitim politikaları, eğitimin amaçları, okul programları bundan etkilenir.</a:t>
          </a:r>
        </a:p>
      </dsp:txBody>
      <dsp:txXfrm>
        <a:off x="35268" y="4705953"/>
        <a:ext cx="11445189" cy="65193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F0C3C-71E0-CF4C-AC1B-303C25736A02}">
      <dsp:nvSpPr>
        <dsp:cNvPr id="0" name=""/>
        <dsp:cNvSpPr/>
      </dsp:nvSpPr>
      <dsp:spPr>
        <a:xfrm>
          <a:off x="0" y="181616"/>
          <a:ext cx="11681138" cy="84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dirty="0"/>
            <a:t>Türkiye eğitim sistemi, felsefi temelleri yönünden nasıl bir özellik göstermektedir? Bu felsefelerden hangilerinin izlerini taşımaktadır?</a:t>
          </a:r>
        </a:p>
      </dsp:txBody>
      <dsp:txXfrm>
        <a:off x="41465" y="223081"/>
        <a:ext cx="11598208" cy="766490"/>
      </dsp:txXfrm>
    </dsp:sp>
    <dsp:sp modelId="{B123D2D4-01A9-9C49-A425-4C6794D3DD14}">
      <dsp:nvSpPr>
        <dsp:cNvPr id="0" name=""/>
        <dsp:cNvSpPr/>
      </dsp:nvSpPr>
      <dsp:spPr>
        <a:xfrm>
          <a:off x="0" y="1060964"/>
          <a:ext cx="11681138" cy="849420"/>
        </a:xfrm>
        <a:prstGeom prst="roundRect">
          <a:avLst/>
        </a:prstGeom>
        <a:solidFill>
          <a:schemeClr val="accent2">
            <a:hueOff val="-299739"/>
            <a:satOff val="-2029"/>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Tanzimattan sonra yaşanan doğu-batı çatışması, toplumsal yaşamın her alanında ve her kesiminde etkili olmuştur.</a:t>
          </a:r>
        </a:p>
      </dsp:txBody>
      <dsp:txXfrm>
        <a:off x="41465" y="1102429"/>
        <a:ext cx="11598208" cy="766490"/>
      </dsp:txXfrm>
    </dsp:sp>
    <dsp:sp modelId="{8F39ACC6-C209-7C4E-92B1-453096425ACC}">
      <dsp:nvSpPr>
        <dsp:cNvPr id="0" name=""/>
        <dsp:cNvSpPr/>
      </dsp:nvSpPr>
      <dsp:spPr>
        <a:xfrm>
          <a:off x="0" y="1956464"/>
          <a:ext cx="11681138" cy="849420"/>
        </a:xfrm>
        <a:prstGeom prst="roundRect">
          <a:avLst/>
        </a:prstGeom>
        <a:solidFill>
          <a:schemeClr val="accent2">
            <a:hueOff val="-599478"/>
            <a:satOff val="-4057"/>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Bir taraftan geleneği koruma ve sürdürme, diğer taraftan batılılaşma ve çağdaşlaşma amacı güdülmüştür. </a:t>
          </a:r>
        </a:p>
      </dsp:txBody>
      <dsp:txXfrm>
        <a:off x="41465" y="1997929"/>
        <a:ext cx="11598208" cy="766490"/>
      </dsp:txXfrm>
    </dsp:sp>
    <dsp:sp modelId="{E737A086-0557-5342-9062-3E73C4CBED69}">
      <dsp:nvSpPr>
        <dsp:cNvPr id="0" name=""/>
        <dsp:cNvSpPr/>
      </dsp:nvSpPr>
      <dsp:spPr>
        <a:xfrm>
          <a:off x="0" y="2851965"/>
          <a:ext cx="11681138" cy="849420"/>
        </a:xfrm>
        <a:prstGeom prst="roundRect">
          <a:avLst/>
        </a:prstGeom>
        <a:solidFill>
          <a:schemeClr val="accent2">
            <a:hueOff val="-899217"/>
            <a:satOff val="-6086"/>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Tanzimat’tan sonra Osmancılık, Türkçülük, İslamcılık, Batıcılık gibi adlar altında gelişen siyaset ve fikir akımları olmuştur. bunların içinde de farklı eğilimler ve bunları uzlaştırmaya sentez yapmaya dönük çabalar olmuştur. bunlar eğitim anlayışlarına ve tartışmalarına da yansımıştır.</a:t>
          </a:r>
        </a:p>
      </dsp:txBody>
      <dsp:txXfrm>
        <a:off x="41465" y="2893430"/>
        <a:ext cx="11598208" cy="766490"/>
      </dsp:txXfrm>
    </dsp:sp>
    <dsp:sp modelId="{F89482E1-27F4-DE43-92CA-E04B70597471}">
      <dsp:nvSpPr>
        <dsp:cNvPr id="0" name=""/>
        <dsp:cNvSpPr/>
      </dsp:nvSpPr>
      <dsp:spPr>
        <a:xfrm>
          <a:off x="0" y="3747465"/>
          <a:ext cx="11681138" cy="849420"/>
        </a:xfrm>
        <a:prstGeom prst="roundRect">
          <a:avLst/>
        </a:prstGeom>
        <a:solidFill>
          <a:schemeClr val="accent2">
            <a:hueOff val="-1198956"/>
            <a:satOff val="-8114"/>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Cumhuriyet’ten sonra batıdan bazı bilim adamları davet edilmiş, Türkiye eğitim sisteminin yeniden yapılandırılması yoluna gidilmiş, Ziya Gökalp, İsmail Hakkı Baltacıoğlu gibi bazı eğitimciler eğitimle ilgili bazı görüşler ileri sürmüş; Köy Enstitüleri gibi bazı okul projeleri ve modelleri geliştirilmiştir. </a:t>
          </a:r>
        </a:p>
      </dsp:txBody>
      <dsp:txXfrm>
        <a:off x="41465" y="3788930"/>
        <a:ext cx="11598208" cy="766490"/>
      </dsp:txXfrm>
    </dsp:sp>
    <dsp:sp modelId="{450ADBF7-DEA7-D44A-9657-4936B2E7D569}">
      <dsp:nvSpPr>
        <dsp:cNvPr id="0" name=""/>
        <dsp:cNvSpPr/>
      </dsp:nvSpPr>
      <dsp:spPr>
        <a:xfrm>
          <a:off x="0" y="4642965"/>
          <a:ext cx="11681138" cy="849420"/>
        </a:xfrm>
        <a:prstGeom prst="roundRect">
          <a:avLst/>
        </a:prstGeom>
        <a:solidFill>
          <a:schemeClr val="accent2">
            <a:hueOff val="-1498695"/>
            <a:satOff val="-10143"/>
            <a:lumOff val="-1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dirty="0"/>
            <a:t>Batılı ülkelerde gelişen eğitim ve okulla ilgili bazı görüşler ve akımlar, Türkiye’de de taraftarlar bulmuştur. </a:t>
          </a:r>
        </a:p>
      </dsp:txBody>
      <dsp:txXfrm>
        <a:off x="41465" y="4684430"/>
        <a:ext cx="11598208" cy="76649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DA676-475E-FB47-B596-3200D69F8A7B}">
      <dsp:nvSpPr>
        <dsp:cNvPr id="0" name=""/>
        <dsp:cNvSpPr/>
      </dsp:nvSpPr>
      <dsp:spPr>
        <a:xfrm>
          <a:off x="0" y="57936"/>
          <a:ext cx="12006261" cy="842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Bugünkü eğitim sistemimizin temelleri, cumhuriyetten sonra atılmıştır. Cumhuriyetten sonra eğitimde demokrasi, laiklik, millilik, bilimsellik, sosyal adalet, fırsat ve imkan eşitliği ve benzeri ilkler geliştirilmiştir. Daha çok da sentezci bir çizgi izlenerek eğitimin çağdaş ve milli olmasına önem verilmiştir. </a:t>
          </a:r>
        </a:p>
      </dsp:txBody>
      <dsp:txXfrm>
        <a:off x="41123" y="99059"/>
        <a:ext cx="11924015" cy="760154"/>
      </dsp:txXfrm>
    </dsp:sp>
    <dsp:sp modelId="{5EA240CE-9BF3-BC46-B4BC-B3C7CC5F3068}">
      <dsp:nvSpPr>
        <dsp:cNvPr id="0" name=""/>
        <dsp:cNvSpPr/>
      </dsp:nvSpPr>
      <dsp:spPr>
        <a:xfrm>
          <a:off x="0" y="946416"/>
          <a:ext cx="12006261" cy="842400"/>
        </a:xfrm>
        <a:prstGeom prst="roundRect">
          <a:avLst/>
        </a:prstGeom>
        <a:solidFill>
          <a:schemeClr val="accent2">
            <a:hueOff val="-299739"/>
            <a:satOff val="-2029"/>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İlerlemeci eğitim akımının etkileri olmuştur. </a:t>
          </a:r>
        </a:p>
      </dsp:txBody>
      <dsp:txXfrm>
        <a:off x="41123" y="987539"/>
        <a:ext cx="11924015" cy="760154"/>
      </dsp:txXfrm>
    </dsp:sp>
    <dsp:sp modelId="{85BF12AB-83E4-B142-830C-C18EDF3451B8}">
      <dsp:nvSpPr>
        <dsp:cNvPr id="0" name=""/>
        <dsp:cNvSpPr/>
      </dsp:nvSpPr>
      <dsp:spPr>
        <a:xfrm>
          <a:off x="0" y="1834896"/>
          <a:ext cx="12006261" cy="842400"/>
        </a:xfrm>
        <a:prstGeom prst="roundRect">
          <a:avLst/>
        </a:prstGeom>
        <a:solidFill>
          <a:schemeClr val="accent2">
            <a:hueOff val="-599478"/>
            <a:satOff val="-4057"/>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Eğitimle ilgili tartışmalar, daha çok ideolojik nitelikli tartışmalar biçiminde süregelmiştir. </a:t>
          </a:r>
        </a:p>
      </dsp:txBody>
      <dsp:txXfrm>
        <a:off x="41123" y="1876019"/>
        <a:ext cx="11924015" cy="760154"/>
      </dsp:txXfrm>
    </dsp:sp>
    <dsp:sp modelId="{691372A8-0457-2F4B-9C10-4155C67060EA}">
      <dsp:nvSpPr>
        <dsp:cNvPr id="0" name=""/>
        <dsp:cNvSpPr/>
      </dsp:nvSpPr>
      <dsp:spPr>
        <a:xfrm>
          <a:off x="0" y="2723376"/>
          <a:ext cx="12006261" cy="842400"/>
        </a:xfrm>
        <a:prstGeom prst="roundRect">
          <a:avLst/>
        </a:prstGeom>
        <a:solidFill>
          <a:schemeClr val="accent2">
            <a:hueOff val="-899217"/>
            <a:satOff val="-6086"/>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Son yıllarda eğitim programları, yapılandırmacı felsefe ışığında yeniden hazırlanmıştır.</a:t>
          </a:r>
        </a:p>
      </dsp:txBody>
      <dsp:txXfrm>
        <a:off x="41123" y="2764499"/>
        <a:ext cx="11924015" cy="760154"/>
      </dsp:txXfrm>
    </dsp:sp>
    <dsp:sp modelId="{C8FBE5A1-B594-C947-B673-1E6A88911FCB}">
      <dsp:nvSpPr>
        <dsp:cNvPr id="0" name=""/>
        <dsp:cNvSpPr/>
      </dsp:nvSpPr>
      <dsp:spPr>
        <a:xfrm>
          <a:off x="0" y="3611857"/>
          <a:ext cx="12006261" cy="842400"/>
        </a:xfrm>
        <a:prstGeom prst="roundRect">
          <a:avLst/>
        </a:prstGeom>
        <a:solidFill>
          <a:schemeClr val="accent2">
            <a:hueOff val="-1198956"/>
            <a:satOff val="-8114"/>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Türkiye eğitim sisteminin genel amaçları incelendiğinde, yetiştirilmesi öngörülen insan tipinin, bir taraftan gelenek, ulusal değerler ve ulusal kültüre bağlı olması, diğer taraftan da değişme ve yeniliklere açık olması beklenmektedir. </a:t>
          </a:r>
        </a:p>
      </dsp:txBody>
      <dsp:txXfrm>
        <a:off x="41123" y="3652980"/>
        <a:ext cx="11924015" cy="760154"/>
      </dsp:txXfrm>
    </dsp:sp>
    <dsp:sp modelId="{C30F4E6D-5616-5C4D-82AD-DCCC5FA46FF8}">
      <dsp:nvSpPr>
        <dsp:cNvPr id="0" name=""/>
        <dsp:cNvSpPr/>
      </dsp:nvSpPr>
      <dsp:spPr>
        <a:xfrm>
          <a:off x="0" y="4500337"/>
          <a:ext cx="12006261" cy="842400"/>
        </a:xfrm>
        <a:prstGeom prst="roundRect">
          <a:avLst/>
        </a:prstGeom>
        <a:solidFill>
          <a:schemeClr val="accent2">
            <a:hueOff val="-1498695"/>
            <a:satOff val="-10143"/>
            <a:lumOff val="-1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tr-TR" sz="1600" kern="1200"/>
            <a:t>Yetiştirilecek bireylerin, toplumun genel çıkarlarını gözetmesi, eğitimle toplumsal birlik ve bütünleşmenin sağlanması, diğer taraftan da bireylerin bilimsel gelişmelerinin sağlanması öngörülmektedir. </a:t>
          </a:r>
        </a:p>
      </dsp:txBody>
      <dsp:txXfrm>
        <a:off x="41123" y="4541460"/>
        <a:ext cx="11924015" cy="7601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233EF3-91BD-ED4A-95CA-DFE3874A9424}" type="datetimeFigureOut">
              <a:rPr lang="tr-TR" smtClean="0"/>
              <a:t>22.11.2020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72390-E952-0944-A8A0-9FCAD15D1C81}" type="slidenum">
              <a:rPr lang="tr-TR" smtClean="0"/>
              <a:t>‹#›</a:t>
            </a:fld>
            <a:endParaRPr lang="tr-TR"/>
          </a:p>
        </p:txBody>
      </p:sp>
    </p:spTree>
    <p:extLst>
      <p:ext uri="{BB962C8B-B14F-4D97-AF65-F5344CB8AC3E}">
        <p14:creationId xmlns:p14="http://schemas.microsoft.com/office/powerpoint/2010/main" val="4043442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Slayt Görüntüsü Yer Tutucusu">
            <a:extLst>
              <a:ext uri="{FF2B5EF4-FFF2-40B4-BE49-F238E27FC236}">
                <a16:creationId xmlns:a16="http://schemas.microsoft.com/office/drawing/2014/main" id="{F2D1EFD0-1937-C448-84B0-FF8D810258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2 Not Yer Tutucusu">
            <a:extLst>
              <a:ext uri="{FF2B5EF4-FFF2-40B4-BE49-F238E27FC236}">
                <a16:creationId xmlns:a16="http://schemas.microsoft.com/office/drawing/2014/main" id="{6538ABEC-533A-9E45-9D43-5A82A3BB0C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tr-TR" altLang="tr-TR">
              <a:cs typeface="Arial" panose="020B0604020202020204" pitchFamily="34" charset="0"/>
            </a:endParaRPr>
          </a:p>
        </p:txBody>
      </p:sp>
      <p:sp>
        <p:nvSpPr>
          <p:cNvPr id="65540" name="3 Slayt Numarası Yer Tutucusu">
            <a:extLst>
              <a:ext uri="{FF2B5EF4-FFF2-40B4-BE49-F238E27FC236}">
                <a16:creationId xmlns:a16="http://schemas.microsoft.com/office/drawing/2014/main" id="{769F86AC-347E-9C4A-BBDD-F93B6439DD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anose="030F0902030302020204" pitchFamily="66" charset="0"/>
                <a:cs typeface="Arial" panose="020B0604020202020204" pitchFamily="34" charset="0"/>
              </a:defRPr>
            </a:lvl1pPr>
            <a:lvl2pPr marL="742950" indent="-285750" eaLnBrk="0" hangingPunct="0">
              <a:defRPr sz="1600">
                <a:solidFill>
                  <a:schemeClr val="tx1"/>
                </a:solidFill>
                <a:latin typeface="Comic Sans MS" panose="030F0902030302020204" pitchFamily="66" charset="0"/>
                <a:cs typeface="Arial" panose="020B0604020202020204" pitchFamily="34" charset="0"/>
              </a:defRPr>
            </a:lvl2pPr>
            <a:lvl3pPr marL="1143000" indent="-228600" eaLnBrk="0" hangingPunct="0">
              <a:defRPr sz="1600">
                <a:solidFill>
                  <a:schemeClr val="tx1"/>
                </a:solidFill>
                <a:latin typeface="Comic Sans MS" panose="030F0902030302020204" pitchFamily="66" charset="0"/>
                <a:cs typeface="Arial" panose="020B0604020202020204" pitchFamily="34" charset="0"/>
              </a:defRPr>
            </a:lvl3pPr>
            <a:lvl4pPr marL="1600200" indent="-228600" eaLnBrk="0" hangingPunct="0">
              <a:defRPr sz="1600">
                <a:solidFill>
                  <a:schemeClr val="tx1"/>
                </a:solidFill>
                <a:latin typeface="Comic Sans MS" panose="030F0902030302020204" pitchFamily="66" charset="0"/>
                <a:cs typeface="Arial" panose="020B0604020202020204" pitchFamily="34" charset="0"/>
              </a:defRPr>
            </a:lvl4pPr>
            <a:lvl5pPr marL="2057400" indent="-228600" eaLnBrk="0" hangingPunct="0">
              <a:defRPr sz="1600">
                <a:solidFill>
                  <a:schemeClr val="tx1"/>
                </a:solidFill>
                <a:latin typeface="Comic Sans MS" panose="030F0902030302020204" pitchFamily="66"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Comic Sans MS" panose="030F0902030302020204" pitchFamily="66"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Comic Sans MS" panose="030F0902030302020204" pitchFamily="66"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Comic Sans MS" panose="030F0902030302020204" pitchFamily="66"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Comic Sans MS" panose="030F0902030302020204" pitchFamily="66" charset="0"/>
                <a:cs typeface="Arial" panose="020B0604020202020204" pitchFamily="34" charset="0"/>
              </a:defRPr>
            </a:lvl9pPr>
          </a:lstStyle>
          <a:p>
            <a:pPr eaLnBrk="1" hangingPunct="1"/>
            <a:fld id="{4F36036E-64C9-2F4B-900E-EA14362AC80A}" type="slidenum">
              <a:rPr lang="tr-TR" altLang="tr-TR" sz="1200">
                <a:latin typeface="Calibri" panose="020F0502020204030204" pitchFamily="34" charset="0"/>
              </a:rPr>
              <a:pPr eaLnBrk="1" hangingPunct="1"/>
              <a:t>29</a:t>
            </a:fld>
            <a:endParaRPr lang="tr-TR" altLang="tr-TR" sz="1200">
              <a:latin typeface="Calibri" panose="020F0502020204030204" pitchFamily="34" charset="0"/>
            </a:endParaRPr>
          </a:p>
        </p:txBody>
      </p:sp>
    </p:spTree>
    <p:extLst>
      <p:ext uri="{BB962C8B-B14F-4D97-AF65-F5344CB8AC3E}">
        <p14:creationId xmlns:p14="http://schemas.microsoft.com/office/powerpoint/2010/main" val="1405890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81AD96B5-0259-8B49-8307-16A14045B6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a:extLst>
              <a:ext uri="{FF2B5EF4-FFF2-40B4-BE49-F238E27FC236}">
                <a16:creationId xmlns:a16="http://schemas.microsoft.com/office/drawing/2014/main" id="{06773F3E-8054-9C47-B02A-2A83D6FEB4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cs typeface="Arial" panose="020B0604020202020204" pitchFamily="34" charset="0"/>
            </a:endParaRPr>
          </a:p>
        </p:txBody>
      </p:sp>
    </p:spTree>
    <p:extLst>
      <p:ext uri="{BB962C8B-B14F-4D97-AF65-F5344CB8AC3E}">
        <p14:creationId xmlns:p14="http://schemas.microsoft.com/office/powerpoint/2010/main" val="16762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EECA0CAB-D996-AB4D-BC6F-AE7B9FC555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a:extLst>
              <a:ext uri="{FF2B5EF4-FFF2-40B4-BE49-F238E27FC236}">
                <a16:creationId xmlns:a16="http://schemas.microsoft.com/office/drawing/2014/main" id="{D74A9253-757F-2243-B3D4-4F5BB01F50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cs typeface="Arial" panose="020B0604020202020204" pitchFamily="34" charset="0"/>
            </a:endParaRPr>
          </a:p>
        </p:txBody>
      </p:sp>
    </p:spTree>
    <p:extLst>
      <p:ext uri="{BB962C8B-B14F-4D97-AF65-F5344CB8AC3E}">
        <p14:creationId xmlns:p14="http://schemas.microsoft.com/office/powerpoint/2010/main" val="1916708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11/22/20</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37228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2314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94480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95130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873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58474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5871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5310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73760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185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11/22/20</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2587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11/22/20</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401802010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5" r:id="rId6"/>
    <p:sldLayoutId id="2147483720" r:id="rId7"/>
    <p:sldLayoutId id="2147483721" r:id="rId8"/>
    <p:sldLayoutId id="2147483722" r:id="rId9"/>
    <p:sldLayoutId id="2147483724" r:id="rId10"/>
    <p:sldLayoutId id="2147483723"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Başlık 1">
            <a:extLst>
              <a:ext uri="{FF2B5EF4-FFF2-40B4-BE49-F238E27FC236}">
                <a16:creationId xmlns:a16="http://schemas.microsoft.com/office/drawing/2014/main" id="{A5FEF20F-FDA4-AA4C-BD93-48EA4E3182BD}"/>
              </a:ext>
            </a:extLst>
          </p:cNvPr>
          <p:cNvSpPr>
            <a:spLocks noGrp="1"/>
          </p:cNvSpPr>
          <p:nvPr>
            <p:ph type="ctrTitle"/>
          </p:nvPr>
        </p:nvSpPr>
        <p:spPr>
          <a:xfrm>
            <a:off x="996275" y="4098524"/>
            <a:ext cx="5996628" cy="2226076"/>
          </a:xfrm>
        </p:spPr>
        <p:txBody>
          <a:bodyPr anchor="ctr">
            <a:normAutofit/>
          </a:bodyPr>
          <a:lstStyle/>
          <a:p>
            <a:pPr algn="l"/>
            <a:r>
              <a:rPr lang="tr-TR" sz="5400" dirty="0"/>
              <a:t>EĞİTİM BİLİMİNE GİRİŞ</a:t>
            </a:r>
          </a:p>
        </p:txBody>
      </p:sp>
      <p:grpSp>
        <p:nvGrpSpPr>
          <p:cNvPr id="13" name="Bottom Right">
            <a:extLst>
              <a:ext uri="{FF2B5EF4-FFF2-40B4-BE49-F238E27FC236}">
                <a16:creationId xmlns:a16="http://schemas.microsoft.com/office/drawing/2014/main" id="{F738262B-3960-4D04-92F3-C363584E92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4" name="Freeform: Shape 13">
              <a:extLst>
                <a:ext uri="{FF2B5EF4-FFF2-40B4-BE49-F238E27FC236}">
                  <a16:creationId xmlns:a16="http://schemas.microsoft.com/office/drawing/2014/main" id="{6E657100-BDC2-4335-865E-8B822BC96B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5" name="Graphic 157">
              <a:extLst>
                <a:ext uri="{FF2B5EF4-FFF2-40B4-BE49-F238E27FC236}">
                  <a16:creationId xmlns:a16="http://schemas.microsoft.com/office/drawing/2014/main" id="{7C44F7A2-EC4A-484B-BE71-8B23C0F60D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7" name="Freeform: Shape 16">
                <a:extLst>
                  <a:ext uri="{FF2B5EF4-FFF2-40B4-BE49-F238E27FC236}">
                    <a16:creationId xmlns:a16="http://schemas.microsoft.com/office/drawing/2014/main" id="{21590F86-76CD-4EB9-8741-34B0E1941D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FD6089F4-CD95-4D48-A805-34EA5F848D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68DB60A2-B18C-4F65-B0E6-66ED9CEF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5048C6F4-614B-45FA-AB8F-25347B544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F25FD66F-3D7B-4850-B481-5D51840D46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E393D591-D719-4C28-B8E5-334636358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0E41FB1-38F3-4037-B5F2-E4E353110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6" name="Freeform: Shape 15">
              <a:extLst>
                <a:ext uri="{FF2B5EF4-FFF2-40B4-BE49-F238E27FC236}">
                  <a16:creationId xmlns:a16="http://schemas.microsoft.com/office/drawing/2014/main" id="{C8A8B4BF-5D23-4610-AD0E-B290C8D67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Alt Başlık 2">
            <a:extLst>
              <a:ext uri="{FF2B5EF4-FFF2-40B4-BE49-F238E27FC236}">
                <a16:creationId xmlns:a16="http://schemas.microsoft.com/office/drawing/2014/main" id="{7A996E9F-F18A-A64F-BC1F-4E5FE0ECF69A}"/>
              </a:ext>
            </a:extLst>
          </p:cNvPr>
          <p:cNvSpPr>
            <a:spLocks noGrp="1"/>
          </p:cNvSpPr>
          <p:nvPr>
            <p:ph type="subTitle" idx="1"/>
          </p:nvPr>
        </p:nvSpPr>
        <p:spPr>
          <a:xfrm>
            <a:off x="7185430" y="4085112"/>
            <a:ext cx="3997745" cy="2228758"/>
          </a:xfrm>
        </p:spPr>
        <p:txBody>
          <a:bodyPr anchor="ctr">
            <a:normAutofit/>
          </a:bodyPr>
          <a:lstStyle/>
          <a:p>
            <a:pPr algn="l"/>
            <a:r>
              <a:rPr lang="tr-TR" sz="2200" dirty="0"/>
              <a:t>EĞİTİMİN FELSEFİ TEMELLERİ</a:t>
            </a:r>
          </a:p>
        </p:txBody>
      </p:sp>
      <p:pic>
        <p:nvPicPr>
          <p:cNvPr id="4" name="Picture 3">
            <a:extLst>
              <a:ext uri="{FF2B5EF4-FFF2-40B4-BE49-F238E27FC236}">
                <a16:creationId xmlns:a16="http://schemas.microsoft.com/office/drawing/2014/main" id="{2D4E8C83-6F2F-4893-BF67-D469E99C5F2D}"/>
              </a:ext>
            </a:extLst>
          </p:cNvPr>
          <p:cNvPicPr>
            <a:picLocks noChangeAspect="1"/>
          </p:cNvPicPr>
          <p:nvPr/>
        </p:nvPicPr>
        <p:blipFill rotWithShape="1">
          <a:blip r:embed="rId2"/>
          <a:srcRect t="23893" b="26393"/>
          <a:stretch/>
        </p:blipFill>
        <p:spPr>
          <a:xfrm>
            <a:off x="198741" y="10"/>
            <a:ext cx="11812017" cy="3919684"/>
          </a:xfrm>
          <a:prstGeom prst="rect">
            <a:avLst/>
          </a:prstGeom>
        </p:spPr>
      </p:pic>
      <p:grpSp>
        <p:nvGrpSpPr>
          <p:cNvPr id="25" name="Top Left">
            <a:extLst>
              <a:ext uri="{FF2B5EF4-FFF2-40B4-BE49-F238E27FC236}">
                <a16:creationId xmlns:a16="http://schemas.microsoft.com/office/drawing/2014/main" id="{345A4508-88A7-4C04-9603-4F8CCFCDCE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26" name="Freeform: Shape 25">
              <a:extLst>
                <a:ext uri="{FF2B5EF4-FFF2-40B4-BE49-F238E27FC236}">
                  <a16:creationId xmlns:a16="http://schemas.microsoft.com/office/drawing/2014/main" id="{ACBEBA10-A14A-4AE6-9F5B-84BDE565C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 name="Freeform: Shape 26">
              <a:extLst>
                <a:ext uri="{FF2B5EF4-FFF2-40B4-BE49-F238E27FC236}">
                  <a16:creationId xmlns:a16="http://schemas.microsoft.com/office/drawing/2014/main" id="{B6C86399-9706-4DD7-8917-E6DB39242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CDDA7BC8-3D83-4235-80B9-97CB95E3D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DA9C08E3-DA34-4386-990E-1CB4F68E7B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03CFB05D-200F-4880-92F6-8730C6DEB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4AB4525A-595A-4728-9298-A4DFEE991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530A4D64-630B-47EB-9255-66DEFA42D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34" name="Cross">
            <a:extLst>
              <a:ext uri="{FF2B5EF4-FFF2-40B4-BE49-F238E27FC236}">
                <a16:creationId xmlns:a16="http://schemas.microsoft.com/office/drawing/2014/main" id="{2E2A24AE-1C03-4337-8529-C4233C56F0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3919728"/>
            <a:ext cx="118872" cy="118872"/>
            <a:chOff x="1175347" y="3733800"/>
            <a:chExt cx="118872" cy="118872"/>
          </a:xfrm>
        </p:grpSpPr>
        <p:cxnSp>
          <p:nvCxnSpPr>
            <p:cNvPr id="35" name="Straight Connector 34">
              <a:extLst>
                <a:ext uri="{FF2B5EF4-FFF2-40B4-BE49-F238E27FC236}">
                  <a16:creationId xmlns:a16="http://schemas.microsoft.com/office/drawing/2014/main" id="{F6213D2F-99EA-48EA-AD3A-A55DC4F5F5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6" name="Straight Connector 35">
              <a:extLst>
                <a:ext uri="{FF2B5EF4-FFF2-40B4-BE49-F238E27FC236}">
                  <a16:creationId xmlns:a16="http://schemas.microsoft.com/office/drawing/2014/main" id="{B4ADACBA-0EE9-4E11-B79A-F39D15CFEA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21722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3" name="Top left">
            <a:extLst>
              <a:ext uri="{FF2B5EF4-FFF2-40B4-BE49-F238E27FC236}">
                <a16:creationId xmlns:a16="http://schemas.microsoft.com/office/drawing/2014/main" id="{ED60728C-88AF-4686-B927-4D16FCA612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4" name="Freeform: Shape 13">
              <a:extLst>
                <a:ext uri="{FF2B5EF4-FFF2-40B4-BE49-F238E27FC236}">
                  <a16:creationId xmlns:a16="http://schemas.microsoft.com/office/drawing/2014/main" id="{278DB09B-A33D-4576-A2A6-C559A7B1D9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Freeform: Shape 14">
              <a:extLst>
                <a:ext uri="{FF2B5EF4-FFF2-40B4-BE49-F238E27FC236}">
                  <a16:creationId xmlns:a16="http://schemas.microsoft.com/office/drawing/2014/main" id="{0C41767E-98F0-4274-AE4C-C14CDB1150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Shape 15">
              <a:extLst>
                <a:ext uri="{FF2B5EF4-FFF2-40B4-BE49-F238E27FC236}">
                  <a16:creationId xmlns:a16="http://schemas.microsoft.com/office/drawing/2014/main" id="{49E7BFFC-D14C-4D7A-8192-6A701768E7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16">
              <a:extLst>
                <a:ext uri="{FF2B5EF4-FFF2-40B4-BE49-F238E27FC236}">
                  <a16:creationId xmlns:a16="http://schemas.microsoft.com/office/drawing/2014/main" id="{C301DF1A-E4DA-478A-BBC7-6F41D3C47B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17">
              <a:extLst>
                <a:ext uri="{FF2B5EF4-FFF2-40B4-BE49-F238E27FC236}">
                  <a16:creationId xmlns:a16="http://schemas.microsoft.com/office/drawing/2014/main" id="{0DC4D1C9-C056-4627-9A58-184A528AE1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18">
              <a:extLst>
                <a:ext uri="{FF2B5EF4-FFF2-40B4-BE49-F238E27FC236}">
                  <a16:creationId xmlns:a16="http://schemas.microsoft.com/office/drawing/2014/main" id="{6B3DE44D-D6F5-4688-A2C8-DB38BF3AE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9">
              <a:extLst>
                <a:ext uri="{FF2B5EF4-FFF2-40B4-BE49-F238E27FC236}">
                  <a16:creationId xmlns:a16="http://schemas.microsoft.com/office/drawing/2014/main" id="{2914BE39-F24F-476F-A0FE-C1284E3C9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20">
              <a:extLst>
                <a:ext uri="{FF2B5EF4-FFF2-40B4-BE49-F238E27FC236}">
                  <a16:creationId xmlns:a16="http://schemas.microsoft.com/office/drawing/2014/main" id="{150C50DD-114B-4C37-9DEA-C411981AF7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Başlık 1">
            <a:extLst>
              <a:ext uri="{FF2B5EF4-FFF2-40B4-BE49-F238E27FC236}">
                <a16:creationId xmlns:a16="http://schemas.microsoft.com/office/drawing/2014/main" id="{C19D8465-A93A-A94A-8F9F-317839DE5153}"/>
              </a:ext>
            </a:extLst>
          </p:cNvPr>
          <p:cNvSpPr>
            <a:spLocks noGrp="1"/>
          </p:cNvSpPr>
          <p:nvPr>
            <p:ph type="title"/>
          </p:nvPr>
        </p:nvSpPr>
        <p:spPr>
          <a:xfrm>
            <a:off x="1198181" y="167973"/>
            <a:ext cx="9988165" cy="1501639"/>
          </a:xfrm>
        </p:spPr>
        <p:txBody>
          <a:bodyPr anchor="b">
            <a:normAutofit/>
          </a:bodyPr>
          <a:lstStyle/>
          <a:p>
            <a:r>
              <a:rPr lang="tr-TR" dirty="0"/>
              <a:t>ÖĞRENME HEDEFLERİ</a:t>
            </a:r>
          </a:p>
        </p:txBody>
      </p:sp>
      <p:grpSp>
        <p:nvGrpSpPr>
          <p:cNvPr id="23" name="Bottom Right">
            <a:extLst>
              <a:ext uri="{FF2B5EF4-FFF2-40B4-BE49-F238E27FC236}">
                <a16:creationId xmlns:a16="http://schemas.microsoft.com/office/drawing/2014/main" id="{E29543BC-4F82-4E07-AB0A-5F46306785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4" name="Graphic 157">
              <a:extLst>
                <a:ext uri="{FF2B5EF4-FFF2-40B4-BE49-F238E27FC236}">
                  <a16:creationId xmlns:a16="http://schemas.microsoft.com/office/drawing/2014/main" id="{B1F4E521-92A4-404B-9990-F7F6DF8FBA9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26" name="Freeform: Shape 25">
                <a:extLst>
                  <a:ext uri="{FF2B5EF4-FFF2-40B4-BE49-F238E27FC236}">
                    <a16:creationId xmlns:a16="http://schemas.microsoft.com/office/drawing/2014/main" id="{40578EAD-9663-475F-A80B-5DE9F17D1D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Shape 26">
                <a:extLst>
                  <a:ext uri="{FF2B5EF4-FFF2-40B4-BE49-F238E27FC236}">
                    <a16:creationId xmlns:a16="http://schemas.microsoft.com/office/drawing/2014/main" id="{7FC98A82-CD5D-4D9B-97CD-40E2E9C10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27">
                <a:extLst>
                  <a:ext uri="{FF2B5EF4-FFF2-40B4-BE49-F238E27FC236}">
                    <a16:creationId xmlns:a16="http://schemas.microsoft.com/office/drawing/2014/main" id="{590100E2-61F2-4AAB-A0ED-B08B7A708C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28">
                <a:extLst>
                  <a:ext uri="{FF2B5EF4-FFF2-40B4-BE49-F238E27FC236}">
                    <a16:creationId xmlns:a16="http://schemas.microsoft.com/office/drawing/2014/main" id="{7E20DC85-459A-4BEB-8147-3AE04CC42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29">
                <a:extLst>
                  <a:ext uri="{FF2B5EF4-FFF2-40B4-BE49-F238E27FC236}">
                    <a16:creationId xmlns:a16="http://schemas.microsoft.com/office/drawing/2014/main" id="{F72A9DDF-0B98-41A6-8F44-54776E027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30">
                <a:extLst>
                  <a:ext uri="{FF2B5EF4-FFF2-40B4-BE49-F238E27FC236}">
                    <a16:creationId xmlns:a16="http://schemas.microsoft.com/office/drawing/2014/main" id="{43F611D7-5B82-42F8-B143-68F2A6CDAC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1">
                <a:extLst>
                  <a:ext uri="{FF2B5EF4-FFF2-40B4-BE49-F238E27FC236}">
                    <a16:creationId xmlns:a16="http://schemas.microsoft.com/office/drawing/2014/main" id="{7D58D974-C48E-4A34-90C2-C8D37E080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5" name="Freeform: Shape 24">
              <a:extLst>
                <a:ext uri="{FF2B5EF4-FFF2-40B4-BE49-F238E27FC236}">
                  <a16:creationId xmlns:a16="http://schemas.microsoft.com/office/drawing/2014/main" id="{1360CE22-0882-4148-AD09-1074F556B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İçerik Yer Tutucusu 2">
            <a:extLst>
              <a:ext uri="{FF2B5EF4-FFF2-40B4-BE49-F238E27FC236}">
                <a16:creationId xmlns:a16="http://schemas.microsoft.com/office/drawing/2014/main" id="{61EDFD1B-F38F-47AC-A150-3D7FCC37C195}"/>
              </a:ext>
            </a:extLst>
          </p:cNvPr>
          <p:cNvGraphicFramePr>
            <a:graphicFrameLocks noGrp="1"/>
          </p:cNvGraphicFramePr>
          <p:nvPr>
            <p:ph idx="1"/>
            <p:extLst>
              <p:ext uri="{D42A27DB-BD31-4B8C-83A1-F6EECF244321}">
                <p14:modId xmlns:p14="http://schemas.microsoft.com/office/powerpoint/2010/main" val="2344554836"/>
              </p:ext>
            </p:extLst>
          </p:nvPr>
        </p:nvGraphicFramePr>
        <p:xfrm>
          <a:off x="838200" y="1982167"/>
          <a:ext cx="10515600" cy="4194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65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3" name="Top Left">
            <a:extLst>
              <a:ext uri="{FF2B5EF4-FFF2-40B4-BE49-F238E27FC236}">
                <a16:creationId xmlns:a16="http://schemas.microsoft.com/office/drawing/2014/main" id="{FADD1535-ED83-48B3-8EB1-671A080F09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4" name="Freeform: Shape 13">
              <a:extLst>
                <a:ext uri="{FF2B5EF4-FFF2-40B4-BE49-F238E27FC236}">
                  <a16:creationId xmlns:a16="http://schemas.microsoft.com/office/drawing/2014/main" id="{E70C64DB-421C-4FFD-8EB1-A7D1A5DC1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Freeform: Shape 14">
              <a:extLst>
                <a:ext uri="{FF2B5EF4-FFF2-40B4-BE49-F238E27FC236}">
                  <a16:creationId xmlns:a16="http://schemas.microsoft.com/office/drawing/2014/main" id="{5C04BFFB-0C30-49E1-B4F0-24353121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368C7354-F4EF-4BC5-BF44-01614E0B9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145981B8-FB15-43E7-B1CE-AE4A5E9B1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75F05D22-2B12-4452-A804-346878D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7B26EE6B-DF99-4B8A-8859-82A92A598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CE8FB053-1663-44BA-8128-0C19BD762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E5E4F4-4EE0-49E3-98E5-F1E2BB91A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Başlık 1">
            <a:extLst>
              <a:ext uri="{FF2B5EF4-FFF2-40B4-BE49-F238E27FC236}">
                <a16:creationId xmlns:a16="http://schemas.microsoft.com/office/drawing/2014/main" id="{AA03E95A-ACDF-9F49-B38C-0789AC0AB594}"/>
              </a:ext>
            </a:extLst>
          </p:cNvPr>
          <p:cNvSpPr>
            <a:spLocks noGrp="1"/>
          </p:cNvSpPr>
          <p:nvPr>
            <p:ph type="title"/>
          </p:nvPr>
        </p:nvSpPr>
        <p:spPr>
          <a:xfrm>
            <a:off x="513112" y="559813"/>
            <a:ext cx="5075877" cy="1664573"/>
          </a:xfrm>
        </p:spPr>
        <p:txBody>
          <a:bodyPr>
            <a:normAutofit/>
          </a:bodyPr>
          <a:lstStyle/>
          <a:p>
            <a:pPr>
              <a:lnSpc>
                <a:spcPct val="90000"/>
              </a:lnSpc>
            </a:pPr>
            <a:r>
              <a:rPr lang="tr-TR" sz="3400" dirty="0"/>
              <a:t>FELSEFENİN BAŞLICA ÇALIŞMA ALANLARI</a:t>
            </a:r>
          </a:p>
        </p:txBody>
      </p:sp>
      <p:sp>
        <p:nvSpPr>
          <p:cNvPr id="3" name="İçerik Yer Tutucusu 2">
            <a:extLst>
              <a:ext uri="{FF2B5EF4-FFF2-40B4-BE49-F238E27FC236}">
                <a16:creationId xmlns:a16="http://schemas.microsoft.com/office/drawing/2014/main" id="{73F9D4CA-E4FB-9149-B5B1-6A5D56D4CE18}"/>
              </a:ext>
            </a:extLst>
          </p:cNvPr>
          <p:cNvSpPr>
            <a:spLocks noGrp="1"/>
          </p:cNvSpPr>
          <p:nvPr>
            <p:ph idx="1"/>
          </p:nvPr>
        </p:nvSpPr>
        <p:spPr>
          <a:xfrm>
            <a:off x="513112" y="2384474"/>
            <a:ext cx="5063168" cy="3913713"/>
          </a:xfrm>
        </p:spPr>
        <p:txBody>
          <a:bodyPr>
            <a:normAutofit/>
          </a:bodyPr>
          <a:lstStyle/>
          <a:p>
            <a:r>
              <a:rPr lang="tr-TR" sz="1800" dirty="0"/>
              <a:t>Felsefi düşünce ve felsefi bilgi, insanın kendini ve çevresini tanıma arzusunun bir sonucu olarak görülebilir. Felsefe bütün bilim dallarının anasını oluşturur.</a:t>
            </a:r>
          </a:p>
          <a:p>
            <a:r>
              <a:rPr lang="tr-TR" sz="1800" dirty="0"/>
              <a:t>Kant’a göre öğrenilebilecek felsefe yoktur, ancak felsefe yapmak ve felsefi düşünmek öğrenilebilir. Bu yönüyle felsefe sürekli arayışı ve yolda olmayı ifade eder. </a:t>
            </a:r>
          </a:p>
          <a:p>
            <a:endParaRPr lang="tr-TR" sz="1800" dirty="0"/>
          </a:p>
        </p:txBody>
      </p:sp>
      <p:pic>
        <p:nvPicPr>
          <p:cNvPr id="5" name="Picture 4">
            <a:extLst>
              <a:ext uri="{FF2B5EF4-FFF2-40B4-BE49-F238E27FC236}">
                <a16:creationId xmlns:a16="http://schemas.microsoft.com/office/drawing/2014/main" id="{D090B4B5-9AB3-4B6D-B363-1D7551A0B4AA}"/>
              </a:ext>
            </a:extLst>
          </p:cNvPr>
          <p:cNvPicPr>
            <a:picLocks noChangeAspect="1"/>
          </p:cNvPicPr>
          <p:nvPr/>
        </p:nvPicPr>
        <p:blipFill rotWithShape="1">
          <a:blip r:embed="rId2"/>
          <a:srcRect l="32246"/>
          <a:stretch/>
        </p:blipFill>
        <p:spPr>
          <a:xfrm>
            <a:off x="5996628" y="10"/>
            <a:ext cx="6195372" cy="6857990"/>
          </a:xfrm>
          <a:prstGeom prst="rect">
            <a:avLst/>
          </a:prstGeom>
        </p:spPr>
      </p:pic>
      <p:grpSp>
        <p:nvGrpSpPr>
          <p:cNvPr id="23" name="Bottom Right">
            <a:extLst>
              <a:ext uri="{FF2B5EF4-FFF2-40B4-BE49-F238E27FC236}">
                <a16:creationId xmlns:a16="http://schemas.microsoft.com/office/drawing/2014/main" id="{01081332-6CA1-49C2-A979-7709509AD1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4" name="Graphic 157">
              <a:extLst>
                <a:ext uri="{FF2B5EF4-FFF2-40B4-BE49-F238E27FC236}">
                  <a16:creationId xmlns:a16="http://schemas.microsoft.com/office/drawing/2014/main" id="{826B0664-73BC-4FCB-A447-57F7F67647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6" name="Freeform: Shape 25">
                <a:extLst>
                  <a:ext uri="{FF2B5EF4-FFF2-40B4-BE49-F238E27FC236}">
                    <a16:creationId xmlns:a16="http://schemas.microsoft.com/office/drawing/2014/main" id="{23242A3E-DBD8-44D5-930F-DA776CA06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 name="Freeform: Shape 26">
                <a:extLst>
                  <a:ext uri="{FF2B5EF4-FFF2-40B4-BE49-F238E27FC236}">
                    <a16:creationId xmlns:a16="http://schemas.microsoft.com/office/drawing/2014/main" id="{F331C242-2FF0-40D4-BF95-4A27680F2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B500FE3B-EB2C-4A5D-ABA7-35137B2BA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6E1EA3BF-3A9F-4CD0-9640-6FF67F443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17F4411F-5B81-451C-A006-8754E1618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4E4D64BD-20E2-44CF-AEB4-A87A43376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0B309630-6603-4319-BAB8-93102ABEB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5" name="Freeform: Shape 24">
              <a:extLst>
                <a:ext uri="{FF2B5EF4-FFF2-40B4-BE49-F238E27FC236}">
                  <a16:creationId xmlns:a16="http://schemas.microsoft.com/office/drawing/2014/main" id="{F540FCD4-859A-4602-9CBC-C697E3877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165703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3" name="Top left">
            <a:extLst>
              <a:ext uri="{FF2B5EF4-FFF2-40B4-BE49-F238E27FC236}">
                <a16:creationId xmlns:a16="http://schemas.microsoft.com/office/drawing/2014/main" id="{465E612B-616F-44E5-A649-F2B268BA35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4" name="Freeform: Shape 13">
              <a:extLst>
                <a:ext uri="{FF2B5EF4-FFF2-40B4-BE49-F238E27FC236}">
                  <a16:creationId xmlns:a16="http://schemas.microsoft.com/office/drawing/2014/main" id="{1EC7E917-E00E-4F17-A6FD-C06E2A0E63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Freeform: Shape 14">
              <a:extLst>
                <a:ext uri="{FF2B5EF4-FFF2-40B4-BE49-F238E27FC236}">
                  <a16:creationId xmlns:a16="http://schemas.microsoft.com/office/drawing/2014/main" id="{5DC22FD5-AD33-49ED-BA45-6B1575AE9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Shape 15">
              <a:extLst>
                <a:ext uri="{FF2B5EF4-FFF2-40B4-BE49-F238E27FC236}">
                  <a16:creationId xmlns:a16="http://schemas.microsoft.com/office/drawing/2014/main" id="{3CE6B6BE-6BA0-4FA9-9357-11CF01DD7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16">
              <a:extLst>
                <a:ext uri="{FF2B5EF4-FFF2-40B4-BE49-F238E27FC236}">
                  <a16:creationId xmlns:a16="http://schemas.microsoft.com/office/drawing/2014/main" id="{61E614B3-1BDA-44CE-95AD-B3761310B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17">
              <a:extLst>
                <a:ext uri="{FF2B5EF4-FFF2-40B4-BE49-F238E27FC236}">
                  <a16:creationId xmlns:a16="http://schemas.microsoft.com/office/drawing/2014/main" id="{5314DAA0-3957-4D55-A6E3-D3E50D538E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18">
              <a:extLst>
                <a:ext uri="{FF2B5EF4-FFF2-40B4-BE49-F238E27FC236}">
                  <a16:creationId xmlns:a16="http://schemas.microsoft.com/office/drawing/2014/main" id="{CAF505DE-53C7-4F00-9B3B-FEF811F6D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9">
              <a:extLst>
                <a:ext uri="{FF2B5EF4-FFF2-40B4-BE49-F238E27FC236}">
                  <a16:creationId xmlns:a16="http://schemas.microsoft.com/office/drawing/2014/main" id="{98F8A569-D303-4FE8-8507-C7FA3E905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20">
              <a:extLst>
                <a:ext uri="{FF2B5EF4-FFF2-40B4-BE49-F238E27FC236}">
                  <a16:creationId xmlns:a16="http://schemas.microsoft.com/office/drawing/2014/main" id="{E34BA33D-B77C-4F97-90ED-55051362C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Başlık 1">
            <a:extLst>
              <a:ext uri="{FF2B5EF4-FFF2-40B4-BE49-F238E27FC236}">
                <a16:creationId xmlns:a16="http://schemas.microsoft.com/office/drawing/2014/main" id="{B5CF558D-0386-1346-91C7-43C9DDE85E09}"/>
              </a:ext>
            </a:extLst>
          </p:cNvPr>
          <p:cNvSpPr>
            <a:spLocks noGrp="1"/>
          </p:cNvSpPr>
          <p:nvPr>
            <p:ph type="title"/>
          </p:nvPr>
        </p:nvSpPr>
        <p:spPr>
          <a:xfrm>
            <a:off x="13401" y="557191"/>
            <a:ext cx="12148737" cy="1667196"/>
          </a:xfrm>
        </p:spPr>
        <p:txBody>
          <a:bodyPr>
            <a:normAutofit/>
          </a:bodyPr>
          <a:lstStyle/>
          <a:p>
            <a:r>
              <a:rPr lang="tr-TR" dirty="0"/>
              <a:t>FELSEFENİN BAŞLICA ÇALIŞMA ALANLARI</a:t>
            </a:r>
          </a:p>
        </p:txBody>
      </p:sp>
      <p:grpSp>
        <p:nvGrpSpPr>
          <p:cNvPr id="23" name="Bottom Right">
            <a:extLst>
              <a:ext uri="{FF2B5EF4-FFF2-40B4-BE49-F238E27FC236}">
                <a16:creationId xmlns:a16="http://schemas.microsoft.com/office/drawing/2014/main" id="{ADB812D4-854E-4DD6-A613-797C10E75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4" name="Graphic 157">
              <a:extLst>
                <a:ext uri="{FF2B5EF4-FFF2-40B4-BE49-F238E27FC236}">
                  <a16:creationId xmlns:a16="http://schemas.microsoft.com/office/drawing/2014/main" id="{D97CFE60-FA19-428A-A02C-B541878C9BA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26" name="Freeform: Shape 25">
                <a:extLst>
                  <a:ext uri="{FF2B5EF4-FFF2-40B4-BE49-F238E27FC236}">
                    <a16:creationId xmlns:a16="http://schemas.microsoft.com/office/drawing/2014/main" id="{0562F5F8-0562-4FE0-B3AD-5E49C1B61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Shape 26">
                <a:extLst>
                  <a:ext uri="{FF2B5EF4-FFF2-40B4-BE49-F238E27FC236}">
                    <a16:creationId xmlns:a16="http://schemas.microsoft.com/office/drawing/2014/main" id="{E32D6A65-08E4-4AF8-AEE6-F180D12FBA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27">
                <a:extLst>
                  <a:ext uri="{FF2B5EF4-FFF2-40B4-BE49-F238E27FC236}">
                    <a16:creationId xmlns:a16="http://schemas.microsoft.com/office/drawing/2014/main" id="{BB7FDAC0-E6E6-4AB4-8235-A23232BCC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28">
                <a:extLst>
                  <a:ext uri="{FF2B5EF4-FFF2-40B4-BE49-F238E27FC236}">
                    <a16:creationId xmlns:a16="http://schemas.microsoft.com/office/drawing/2014/main" id="{ADF11930-DCC4-4A0E-9F9D-68BE143483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29">
                <a:extLst>
                  <a:ext uri="{FF2B5EF4-FFF2-40B4-BE49-F238E27FC236}">
                    <a16:creationId xmlns:a16="http://schemas.microsoft.com/office/drawing/2014/main" id="{6D85B5BC-031D-4CF5-9B96-5A3063EA8B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30">
                <a:extLst>
                  <a:ext uri="{FF2B5EF4-FFF2-40B4-BE49-F238E27FC236}">
                    <a16:creationId xmlns:a16="http://schemas.microsoft.com/office/drawing/2014/main" id="{DB23B211-EDE9-44BA-A81A-C5DC3F886D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1">
                <a:extLst>
                  <a:ext uri="{FF2B5EF4-FFF2-40B4-BE49-F238E27FC236}">
                    <a16:creationId xmlns:a16="http://schemas.microsoft.com/office/drawing/2014/main" id="{42C80F66-435F-46CD-BC2E-3EA62444F4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5" name="Freeform: Shape 24">
              <a:extLst>
                <a:ext uri="{FF2B5EF4-FFF2-40B4-BE49-F238E27FC236}">
                  <a16:creationId xmlns:a16="http://schemas.microsoft.com/office/drawing/2014/main" id="{C5A2D0DC-5F34-44DC-9930-8C7B42BFEE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İçerik Yer Tutucusu 2">
            <a:extLst>
              <a:ext uri="{FF2B5EF4-FFF2-40B4-BE49-F238E27FC236}">
                <a16:creationId xmlns:a16="http://schemas.microsoft.com/office/drawing/2014/main" id="{CA7C2AEA-9C47-45EF-A25B-AF0359AC8950}"/>
              </a:ext>
            </a:extLst>
          </p:cNvPr>
          <p:cNvGraphicFramePr>
            <a:graphicFrameLocks noGrp="1"/>
          </p:cNvGraphicFramePr>
          <p:nvPr>
            <p:ph idx="1"/>
            <p:extLst>
              <p:ext uri="{D42A27DB-BD31-4B8C-83A1-F6EECF244321}">
                <p14:modId xmlns:p14="http://schemas.microsoft.com/office/powerpoint/2010/main" val="4068999361"/>
              </p:ext>
            </p:extLst>
          </p:nvPr>
        </p:nvGraphicFramePr>
        <p:xfrm>
          <a:off x="838200" y="2416477"/>
          <a:ext cx="10515600" cy="3760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282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47CFE3-0BC5-4C49-82CD-B4C64017C4B5}"/>
              </a:ext>
            </a:extLst>
          </p:cNvPr>
          <p:cNvSpPr>
            <a:spLocks noGrp="1"/>
          </p:cNvSpPr>
          <p:nvPr>
            <p:ph type="title"/>
          </p:nvPr>
        </p:nvSpPr>
        <p:spPr>
          <a:xfrm>
            <a:off x="557213" y="365125"/>
            <a:ext cx="11287125" cy="1325563"/>
          </a:xfrm>
        </p:spPr>
        <p:txBody>
          <a:bodyPr>
            <a:normAutofit fontScale="90000"/>
          </a:bodyPr>
          <a:lstStyle/>
          <a:p>
            <a:r>
              <a:rPr lang="tr-TR" dirty="0"/>
              <a:t>FELSEFENİN BAŞLICA ÇALIŞMA ALANLARI</a:t>
            </a:r>
          </a:p>
        </p:txBody>
      </p:sp>
      <p:graphicFrame>
        <p:nvGraphicFramePr>
          <p:cNvPr id="8" name="İçerik Yer Tutucusu 7">
            <a:extLst>
              <a:ext uri="{FF2B5EF4-FFF2-40B4-BE49-F238E27FC236}">
                <a16:creationId xmlns:a16="http://schemas.microsoft.com/office/drawing/2014/main" id="{234A415A-D965-E040-B332-9FC051852276}"/>
              </a:ext>
            </a:extLst>
          </p:cNvPr>
          <p:cNvGraphicFramePr>
            <a:graphicFrameLocks noGrp="1"/>
          </p:cNvGraphicFramePr>
          <p:nvPr>
            <p:ph sz="half" idx="1"/>
            <p:extLst>
              <p:ext uri="{D42A27DB-BD31-4B8C-83A1-F6EECF244321}">
                <p14:modId xmlns:p14="http://schemas.microsoft.com/office/powerpoint/2010/main" val="70131349"/>
              </p:ext>
            </p:extLst>
          </p:nvPr>
        </p:nvGraphicFramePr>
        <p:xfrm>
          <a:off x="838200" y="1690688"/>
          <a:ext cx="9677401"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İçerik Yer Tutucusu 3">
            <a:extLst>
              <a:ext uri="{FF2B5EF4-FFF2-40B4-BE49-F238E27FC236}">
                <a16:creationId xmlns:a16="http://schemas.microsoft.com/office/drawing/2014/main" id="{2AE0EE31-D0A7-6642-8A13-29B6D5BBA142}"/>
              </a:ext>
            </a:extLst>
          </p:cNvPr>
          <p:cNvSpPr>
            <a:spLocks noGrp="1"/>
          </p:cNvSpPr>
          <p:nvPr>
            <p:ph sz="half" idx="2"/>
          </p:nvPr>
        </p:nvSpPr>
        <p:spPr>
          <a:xfrm>
            <a:off x="6172200" y="1825625"/>
            <a:ext cx="5181600" cy="4351338"/>
          </a:xfrm>
        </p:spPr>
        <p:txBody>
          <a:bodyPr>
            <a:normAutofit/>
          </a:bodyPr>
          <a:lstStyle/>
          <a:p>
            <a:pPr marL="0" indent="0">
              <a:buNone/>
            </a:pPr>
            <a:endParaRPr lang="tr-TR" dirty="0"/>
          </a:p>
          <a:p>
            <a:endParaRPr lang="tr-TR" dirty="0"/>
          </a:p>
        </p:txBody>
      </p:sp>
    </p:spTree>
    <p:extLst>
      <p:ext uri="{BB962C8B-B14F-4D97-AF65-F5344CB8AC3E}">
        <p14:creationId xmlns:p14="http://schemas.microsoft.com/office/powerpoint/2010/main" val="370820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BB2A59-BA76-BE44-9C3A-6B6B48187F36}"/>
              </a:ext>
            </a:extLst>
          </p:cNvPr>
          <p:cNvSpPr>
            <a:spLocks noGrp="1"/>
          </p:cNvSpPr>
          <p:nvPr>
            <p:ph type="title"/>
          </p:nvPr>
        </p:nvSpPr>
        <p:spPr>
          <a:xfrm>
            <a:off x="222421" y="365125"/>
            <a:ext cx="11677135" cy="1325563"/>
          </a:xfrm>
        </p:spPr>
        <p:txBody>
          <a:bodyPr>
            <a:normAutofit fontScale="90000"/>
          </a:bodyPr>
          <a:lstStyle/>
          <a:p>
            <a:r>
              <a:rPr lang="tr-TR" dirty="0"/>
              <a:t>FELSEFENİN BAŞLICA ÇALIŞMA ALANLARI</a:t>
            </a:r>
          </a:p>
        </p:txBody>
      </p:sp>
      <p:graphicFrame>
        <p:nvGraphicFramePr>
          <p:cNvPr id="4" name="İçerik Yer Tutucusu 7">
            <a:extLst>
              <a:ext uri="{FF2B5EF4-FFF2-40B4-BE49-F238E27FC236}">
                <a16:creationId xmlns:a16="http://schemas.microsoft.com/office/drawing/2014/main" id="{9C57CC31-868F-5E4C-91A5-30BA1FC79CD8}"/>
              </a:ext>
            </a:extLst>
          </p:cNvPr>
          <p:cNvGraphicFramePr>
            <a:graphicFrameLocks noGrp="1"/>
          </p:cNvGraphicFramePr>
          <p:nvPr>
            <p:ph idx="1"/>
            <p:extLst>
              <p:ext uri="{D42A27DB-BD31-4B8C-83A1-F6EECF244321}">
                <p14:modId xmlns:p14="http://schemas.microsoft.com/office/powerpoint/2010/main" val="298851086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8344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BB2A59-BA76-BE44-9C3A-6B6B48187F36}"/>
              </a:ext>
            </a:extLst>
          </p:cNvPr>
          <p:cNvSpPr>
            <a:spLocks noGrp="1"/>
          </p:cNvSpPr>
          <p:nvPr>
            <p:ph type="title"/>
          </p:nvPr>
        </p:nvSpPr>
        <p:spPr>
          <a:xfrm>
            <a:off x="222421" y="365125"/>
            <a:ext cx="11677135" cy="1325563"/>
          </a:xfrm>
        </p:spPr>
        <p:txBody>
          <a:bodyPr>
            <a:normAutofit fontScale="90000"/>
          </a:bodyPr>
          <a:lstStyle/>
          <a:p>
            <a:r>
              <a:rPr lang="tr-TR" dirty="0"/>
              <a:t>FELSEFENİN BAŞLICA ÇALIŞMA ALANLARI</a:t>
            </a:r>
          </a:p>
        </p:txBody>
      </p:sp>
      <p:graphicFrame>
        <p:nvGraphicFramePr>
          <p:cNvPr id="4" name="İçerik Yer Tutucusu 7">
            <a:extLst>
              <a:ext uri="{FF2B5EF4-FFF2-40B4-BE49-F238E27FC236}">
                <a16:creationId xmlns:a16="http://schemas.microsoft.com/office/drawing/2014/main" id="{9C57CC31-868F-5E4C-91A5-30BA1FC79CD8}"/>
              </a:ext>
            </a:extLst>
          </p:cNvPr>
          <p:cNvGraphicFramePr>
            <a:graphicFrameLocks noGrp="1"/>
          </p:cNvGraphicFramePr>
          <p:nvPr>
            <p:ph idx="1"/>
            <p:extLst>
              <p:ext uri="{D42A27DB-BD31-4B8C-83A1-F6EECF244321}">
                <p14:modId xmlns:p14="http://schemas.microsoft.com/office/powerpoint/2010/main" val="1576353350"/>
              </p:ext>
            </p:extLst>
          </p:nvPr>
        </p:nvGraphicFramePr>
        <p:xfrm>
          <a:off x="838200" y="1825625"/>
          <a:ext cx="10515600"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1609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3" name="Top left">
            <a:extLst>
              <a:ext uri="{FF2B5EF4-FFF2-40B4-BE49-F238E27FC236}">
                <a16:creationId xmlns:a16="http://schemas.microsoft.com/office/drawing/2014/main" id="{5E5536F2-BB10-4970-9C95-51CCDE8842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4" name="Freeform: Shape 13">
              <a:extLst>
                <a:ext uri="{FF2B5EF4-FFF2-40B4-BE49-F238E27FC236}">
                  <a16:creationId xmlns:a16="http://schemas.microsoft.com/office/drawing/2014/main" id="{D84F3307-86CF-47A4-8B2D-4630B124C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Freeform: Shape 14">
              <a:extLst>
                <a:ext uri="{FF2B5EF4-FFF2-40B4-BE49-F238E27FC236}">
                  <a16:creationId xmlns:a16="http://schemas.microsoft.com/office/drawing/2014/main" id="{6EB78D62-DD46-4526-87D7-73C7AE462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Shape 15">
              <a:extLst>
                <a:ext uri="{FF2B5EF4-FFF2-40B4-BE49-F238E27FC236}">
                  <a16:creationId xmlns:a16="http://schemas.microsoft.com/office/drawing/2014/main" id="{73149E71-5828-490B-97F7-04AE78073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16">
              <a:extLst>
                <a:ext uri="{FF2B5EF4-FFF2-40B4-BE49-F238E27FC236}">
                  <a16:creationId xmlns:a16="http://schemas.microsoft.com/office/drawing/2014/main" id="{1280A038-99E0-4B3A-9D3E-3E9CF2E9BE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17">
              <a:extLst>
                <a:ext uri="{FF2B5EF4-FFF2-40B4-BE49-F238E27FC236}">
                  <a16:creationId xmlns:a16="http://schemas.microsoft.com/office/drawing/2014/main" id="{FFF87F6E-69A2-4944-9B64-76780737D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18">
              <a:extLst>
                <a:ext uri="{FF2B5EF4-FFF2-40B4-BE49-F238E27FC236}">
                  <a16:creationId xmlns:a16="http://schemas.microsoft.com/office/drawing/2014/main" id="{8A70C5CB-9CC7-44D6-B2B7-239694D83B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9">
              <a:extLst>
                <a:ext uri="{FF2B5EF4-FFF2-40B4-BE49-F238E27FC236}">
                  <a16:creationId xmlns:a16="http://schemas.microsoft.com/office/drawing/2014/main" id="{B6EFB0E4-14CB-4396-8BE4-0D078635E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20">
              <a:extLst>
                <a:ext uri="{FF2B5EF4-FFF2-40B4-BE49-F238E27FC236}">
                  <a16:creationId xmlns:a16="http://schemas.microsoft.com/office/drawing/2014/main" id="{4B51C875-4AA4-432D-B78E-F6EAA927C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Başlık 1">
            <a:extLst>
              <a:ext uri="{FF2B5EF4-FFF2-40B4-BE49-F238E27FC236}">
                <a16:creationId xmlns:a16="http://schemas.microsoft.com/office/drawing/2014/main" id="{02A78D92-0BB2-A241-9741-84CD5FA7B6BD}"/>
              </a:ext>
            </a:extLst>
          </p:cNvPr>
          <p:cNvSpPr>
            <a:spLocks noGrp="1"/>
          </p:cNvSpPr>
          <p:nvPr>
            <p:ph type="title"/>
          </p:nvPr>
        </p:nvSpPr>
        <p:spPr>
          <a:xfrm>
            <a:off x="1198181" y="228600"/>
            <a:ext cx="9782566" cy="1425102"/>
          </a:xfrm>
        </p:spPr>
        <p:txBody>
          <a:bodyPr anchor="t">
            <a:normAutofit/>
          </a:bodyPr>
          <a:lstStyle/>
          <a:p>
            <a:pPr>
              <a:lnSpc>
                <a:spcPct val="90000"/>
              </a:lnSpc>
            </a:pPr>
            <a:r>
              <a:rPr lang="tr-TR" dirty="0"/>
              <a:t>BAZI FELSEFİ AKIMLAR VE EĞİTİME İLİŞKİN TEZLERİ</a:t>
            </a:r>
            <a:endParaRPr lang="tr-TR"/>
          </a:p>
        </p:txBody>
      </p:sp>
      <p:grpSp>
        <p:nvGrpSpPr>
          <p:cNvPr id="23" name="Bottom Right">
            <a:extLst>
              <a:ext uri="{FF2B5EF4-FFF2-40B4-BE49-F238E27FC236}">
                <a16:creationId xmlns:a16="http://schemas.microsoft.com/office/drawing/2014/main" id="{4E8659C6-7D51-4002-BCB2-0B4CA79E3F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4" name="Graphic 157">
              <a:extLst>
                <a:ext uri="{FF2B5EF4-FFF2-40B4-BE49-F238E27FC236}">
                  <a16:creationId xmlns:a16="http://schemas.microsoft.com/office/drawing/2014/main" id="{778A2000-2B7A-4C51-9F5B-3C56C33608D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26" name="Freeform: Shape 25">
                <a:extLst>
                  <a:ext uri="{FF2B5EF4-FFF2-40B4-BE49-F238E27FC236}">
                    <a16:creationId xmlns:a16="http://schemas.microsoft.com/office/drawing/2014/main" id="{26C48C0A-3D52-4FD2-BE0C-FE34279A9B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Shape 26">
                <a:extLst>
                  <a:ext uri="{FF2B5EF4-FFF2-40B4-BE49-F238E27FC236}">
                    <a16:creationId xmlns:a16="http://schemas.microsoft.com/office/drawing/2014/main" id="{9A1EDE11-4610-4620-A5D6-76CD71FC6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27">
                <a:extLst>
                  <a:ext uri="{FF2B5EF4-FFF2-40B4-BE49-F238E27FC236}">
                    <a16:creationId xmlns:a16="http://schemas.microsoft.com/office/drawing/2014/main" id="{93056628-E485-4BB3-98E4-E15AB3695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28">
                <a:extLst>
                  <a:ext uri="{FF2B5EF4-FFF2-40B4-BE49-F238E27FC236}">
                    <a16:creationId xmlns:a16="http://schemas.microsoft.com/office/drawing/2014/main" id="{C0E026E3-4E37-4419-A836-D9EDEE686F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29">
                <a:extLst>
                  <a:ext uri="{FF2B5EF4-FFF2-40B4-BE49-F238E27FC236}">
                    <a16:creationId xmlns:a16="http://schemas.microsoft.com/office/drawing/2014/main" id="{0DDC5E35-4BDE-467F-8284-1E0CFF733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30">
                <a:extLst>
                  <a:ext uri="{FF2B5EF4-FFF2-40B4-BE49-F238E27FC236}">
                    <a16:creationId xmlns:a16="http://schemas.microsoft.com/office/drawing/2014/main" id="{5BD492C1-3F38-4A64-A6CC-6530A51509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1">
                <a:extLst>
                  <a:ext uri="{FF2B5EF4-FFF2-40B4-BE49-F238E27FC236}">
                    <a16:creationId xmlns:a16="http://schemas.microsoft.com/office/drawing/2014/main" id="{65A0440B-06F4-454E-88CF-8AD4814FF9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5" name="Freeform: Shape 24">
              <a:extLst>
                <a:ext uri="{FF2B5EF4-FFF2-40B4-BE49-F238E27FC236}">
                  <a16:creationId xmlns:a16="http://schemas.microsoft.com/office/drawing/2014/main" id="{6E9C0DF6-725A-4826-BB35-CC8D0EAC3D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İçerik Yer Tutucusu 2">
            <a:extLst>
              <a:ext uri="{FF2B5EF4-FFF2-40B4-BE49-F238E27FC236}">
                <a16:creationId xmlns:a16="http://schemas.microsoft.com/office/drawing/2014/main" id="{F14E26C4-CC4C-4E75-AB68-2FEFF93293BE}"/>
              </a:ext>
            </a:extLst>
          </p:cNvPr>
          <p:cNvGraphicFramePr>
            <a:graphicFrameLocks noGrp="1"/>
          </p:cNvGraphicFramePr>
          <p:nvPr>
            <p:ph idx="1"/>
            <p:extLst>
              <p:ext uri="{D42A27DB-BD31-4B8C-83A1-F6EECF244321}">
                <p14:modId xmlns:p14="http://schemas.microsoft.com/office/powerpoint/2010/main" val="12997922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7409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A55E61-48A0-B644-9977-77632170CF09}"/>
              </a:ext>
            </a:extLst>
          </p:cNvPr>
          <p:cNvSpPr>
            <a:spLocks noGrp="1"/>
          </p:cNvSpPr>
          <p:nvPr>
            <p:ph type="title"/>
          </p:nvPr>
        </p:nvSpPr>
        <p:spPr/>
        <p:txBody>
          <a:bodyPr>
            <a:normAutofit fontScale="90000"/>
          </a:bodyPr>
          <a:lstStyle/>
          <a:p>
            <a:r>
              <a:rPr lang="tr-TR" dirty="0"/>
              <a:t>BAZI FELSEFİ AKIMLAR VE EĞİTİME İLİŞKİN TEZLERİ</a:t>
            </a:r>
          </a:p>
        </p:txBody>
      </p:sp>
      <p:graphicFrame>
        <p:nvGraphicFramePr>
          <p:cNvPr id="4" name="İçerik Yer Tutucusu 3">
            <a:extLst>
              <a:ext uri="{FF2B5EF4-FFF2-40B4-BE49-F238E27FC236}">
                <a16:creationId xmlns:a16="http://schemas.microsoft.com/office/drawing/2014/main" id="{03B6F118-2032-A144-910C-AE0C932C561E}"/>
              </a:ext>
            </a:extLst>
          </p:cNvPr>
          <p:cNvGraphicFramePr>
            <a:graphicFrameLocks noGrp="1"/>
          </p:cNvGraphicFramePr>
          <p:nvPr>
            <p:ph idx="1"/>
            <p:extLst>
              <p:ext uri="{D42A27DB-BD31-4B8C-83A1-F6EECF244321}">
                <p14:modId xmlns:p14="http://schemas.microsoft.com/office/powerpoint/2010/main" val="36860034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345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2B24A0-5B1A-6F4D-9C51-16314DE950C0}"/>
              </a:ext>
            </a:extLst>
          </p:cNvPr>
          <p:cNvSpPr>
            <a:spLocks noGrp="1"/>
          </p:cNvSpPr>
          <p:nvPr>
            <p:ph type="title"/>
          </p:nvPr>
        </p:nvSpPr>
        <p:spPr/>
        <p:txBody>
          <a:bodyPr/>
          <a:lstStyle/>
          <a:p>
            <a:r>
              <a:rPr lang="tr-TR" dirty="0"/>
              <a:t>İdealist Felsefe</a:t>
            </a:r>
          </a:p>
        </p:txBody>
      </p:sp>
      <p:graphicFrame>
        <p:nvGraphicFramePr>
          <p:cNvPr id="4" name="İçerik Yer Tutucusu 3">
            <a:extLst>
              <a:ext uri="{FF2B5EF4-FFF2-40B4-BE49-F238E27FC236}">
                <a16:creationId xmlns:a16="http://schemas.microsoft.com/office/drawing/2014/main" id="{D81591B2-8CC4-6E40-9433-745C66A860CD}"/>
              </a:ext>
            </a:extLst>
          </p:cNvPr>
          <p:cNvGraphicFramePr>
            <a:graphicFrameLocks noGrp="1"/>
          </p:cNvGraphicFramePr>
          <p:nvPr>
            <p:ph idx="1"/>
            <p:extLst>
              <p:ext uri="{D42A27DB-BD31-4B8C-83A1-F6EECF244321}">
                <p14:modId xmlns:p14="http://schemas.microsoft.com/office/powerpoint/2010/main" val="2818339991"/>
              </p:ext>
            </p:extLst>
          </p:nvPr>
        </p:nvGraphicFramePr>
        <p:xfrm>
          <a:off x="128588" y="1400174"/>
          <a:ext cx="11830050" cy="5343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308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90DBCE-3AFE-AD4E-BE93-2494F63797BE}"/>
              </a:ext>
            </a:extLst>
          </p:cNvPr>
          <p:cNvSpPr>
            <a:spLocks noGrp="1"/>
          </p:cNvSpPr>
          <p:nvPr>
            <p:ph type="title"/>
          </p:nvPr>
        </p:nvSpPr>
        <p:spPr/>
        <p:txBody>
          <a:bodyPr/>
          <a:lstStyle/>
          <a:p>
            <a:r>
              <a:rPr lang="tr-TR" dirty="0"/>
              <a:t>İdealist Felsefe</a:t>
            </a:r>
          </a:p>
        </p:txBody>
      </p:sp>
      <p:graphicFrame>
        <p:nvGraphicFramePr>
          <p:cNvPr id="4" name="İçerik Yer Tutucusu 3">
            <a:extLst>
              <a:ext uri="{FF2B5EF4-FFF2-40B4-BE49-F238E27FC236}">
                <a16:creationId xmlns:a16="http://schemas.microsoft.com/office/drawing/2014/main" id="{5A9DA0FE-A208-0F4F-880F-2CC160B9A0D4}"/>
              </a:ext>
            </a:extLst>
          </p:cNvPr>
          <p:cNvGraphicFramePr>
            <a:graphicFrameLocks noGrp="1"/>
          </p:cNvGraphicFramePr>
          <p:nvPr>
            <p:ph idx="1"/>
            <p:extLst>
              <p:ext uri="{D42A27DB-BD31-4B8C-83A1-F6EECF244321}">
                <p14:modId xmlns:p14="http://schemas.microsoft.com/office/powerpoint/2010/main" val="3445995531"/>
              </p:ext>
            </p:extLst>
          </p:nvPr>
        </p:nvGraphicFramePr>
        <p:xfrm>
          <a:off x="206062" y="1825624"/>
          <a:ext cx="11147738" cy="4871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1518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9D63F8-8486-1C47-8868-4FB1C768F9F4}"/>
              </a:ext>
            </a:extLst>
          </p:cNvPr>
          <p:cNvSpPr>
            <a:spLocks noGrp="1"/>
          </p:cNvSpPr>
          <p:nvPr>
            <p:ph type="title"/>
          </p:nvPr>
        </p:nvSpPr>
        <p:spPr/>
        <p:txBody>
          <a:bodyPr/>
          <a:lstStyle/>
          <a:p>
            <a:r>
              <a:rPr lang="tr-TR" dirty="0"/>
              <a:t>İdealist Felsefe</a:t>
            </a:r>
          </a:p>
        </p:txBody>
      </p:sp>
      <p:graphicFrame>
        <p:nvGraphicFramePr>
          <p:cNvPr id="4" name="İçerik Yer Tutucusu 3">
            <a:extLst>
              <a:ext uri="{FF2B5EF4-FFF2-40B4-BE49-F238E27FC236}">
                <a16:creationId xmlns:a16="http://schemas.microsoft.com/office/drawing/2014/main" id="{9F790ADA-9462-8B49-B5A1-E10CE1C4DEAB}"/>
              </a:ext>
            </a:extLst>
          </p:cNvPr>
          <p:cNvGraphicFramePr>
            <a:graphicFrameLocks noGrp="1"/>
          </p:cNvGraphicFramePr>
          <p:nvPr>
            <p:ph idx="1"/>
            <p:extLst>
              <p:ext uri="{D42A27DB-BD31-4B8C-83A1-F6EECF244321}">
                <p14:modId xmlns:p14="http://schemas.microsoft.com/office/powerpoint/2010/main" val="191063455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5563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5A3FE8-6BDD-E341-A2B0-7882D5149EBE}"/>
              </a:ext>
            </a:extLst>
          </p:cNvPr>
          <p:cNvSpPr>
            <a:spLocks noGrp="1"/>
          </p:cNvSpPr>
          <p:nvPr>
            <p:ph type="title"/>
          </p:nvPr>
        </p:nvSpPr>
        <p:spPr/>
        <p:txBody>
          <a:bodyPr/>
          <a:lstStyle/>
          <a:p>
            <a:r>
              <a:rPr lang="tr-TR" dirty="0"/>
              <a:t>Realist Felsefe</a:t>
            </a:r>
          </a:p>
        </p:txBody>
      </p:sp>
      <p:graphicFrame>
        <p:nvGraphicFramePr>
          <p:cNvPr id="4" name="İçerik Yer Tutucusu 3">
            <a:extLst>
              <a:ext uri="{FF2B5EF4-FFF2-40B4-BE49-F238E27FC236}">
                <a16:creationId xmlns:a16="http://schemas.microsoft.com/office/drawing/2014/main" id="{0467F7CB-FD8D-7448-B373-37AA120F8DF0}"/>
              </a:ext>
            </a:extLst>
          </p:cNvPr>
          <p:cNvGraphicFramePr>
            <a:graphicFrameLocks noGrp="1"/>
          </p:cNvGraphicFramePr>
          <p:nvPr>
            <p:ph idx="1"/>
            <p:extLst>
              <p:ext uri="{D42A27DB-BD31-4B8C-83A1-F6EECF244321}">
                <p14:modId xmlns:p14="http://schemas.microsoft.com/office/powerpoint/2010/main" val="274189591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2132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3106B9-11B6-5A4B-9704-2A8929E315AC}"/>
              </a:ext>
            </a:extLst>
          </p:cNvPr>
          <p:cNvSpPr>
            <a:spLocks noGrp="1"/>
          </p:cNvSpPr>
          <p:nvPr>
            <p:ph type="title"/>
          </p:nvPr>
        </p:nvSpPr>
        <p:spPr>
          <a:xfrm>
            <a:off x="142741" y="197700"/>
            <a:ext cx="10515600" cy="1325563"/>
          </a:xfrm>
        </p:spPr>
        <p:txBody>
          <a:bodyPr/>
          <a:lstStyle/>
          <a:p>
            <a:r>
              <a:rPr lang="tr-TR" dirty="0"/>
              <a:t>Realist Felsefe</a:t>
            </a:r>
          </a:p>
        </p:txBody>
      </p:sp>
      <p:graphicFrame>
        <p:nvGraphicFramePr>
          <p:cNvPr id="5" name="İçerik Yer Tutucusu 4">
            <a:extLst>
              <a:ext uri="{FF2B5EF4-FFF2-40B4-BE49-F238E27FC236}">
                <a16:creationId xmlns:a16="http://schemas.microsoft.com/office/drawing/2014/main" id="{BF07898D-3FED-E14F-9502-F01EA6BCF584}"/>
              </a:ext>
            </a:extLst>
          </p:cNvPr>
          <p:cNvGraphicFramePr>
            <a:graphicFrameLocks noGrp="1"/>
          </p:cNvGraphicFramePr>
          <p:nvPr>
            <p:ph idx="1"/>
            <p:extLst>
              <p:ext uri="{D42A27DB-BD31-4B8C-83A1-F6EECF244321}">
                <p14:modId xmlns:p14="http://schemas.microsoft.com/office/powerpoint/2010/main" val="2960562322"/>
              </p:ext>
            </p:extLst>
          </p:nvPr>
        </p:nvGraphicFramePr>
        <p:xfrm>
          <a:off x="1996225" y="128789"/>
          <a:ext cx="11353800" cy="6600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8929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53C99EE-D221-2347-9A1E-4064A9E3CB8E}"/>
              </a:ext>
            </a:extLst>
          </p:cNvPr>
          <p:cNvSpPr>
            <a:spLocks noGrp="1"/>
          </p:cNvSpPr>
          <p:nvPr>
            <p:ph type="title"/>
          </p:nvPr>
        </p:nvSpPr>
        <p:spPr/>
        <p:txBody>
          <a:bodyPr/>
          <a:lstStyle/>
          <a:p>
            <a:r>
              <a:rPr lang="tr-TR" dirty="0"/>
              <a:t>Pragmatik Felsefe</a:t>
            </a:r>
          </a:p>
        </p:txBody>
      </p:sp>
      <p:graphicFrame>
        <p:nvGraphicFramePr>
          <p:cNvPr id="4" name="İçerik Yer Tutucusu 3">
            <a:extLst>
              <a:ext uri="{FF2B5EF4-FFF2-40B4-BE49-F238E27FC236}">
                <a16:creationId xmlns:a16="http://schemas.microsoft.com/office/drawing/2014/main" id="{AD76C68F-06DD-5D4E-9A70-35D10D28AD73}"/>
              </a:ext>
            </a:extLst>
          </p:cNvPr>
          <p:cNvGraphicFramePr>
            <a:graphicFrameLocks noGrp="1"/>
          </p:cNvGraphicFramePr>
          <p:nvPr>
            <p:ph idx="1"/>
            <p:extLst>
              <p:ext uri="{D42A27DB-BD31-4B8C-83A1-F6EECF244321}">
                <p14:modId xmlns:p14="http://schemas.microsoft.com/office/powerpoint/2010/main" val="248191348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1314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3580D4-19B8-4B40-929E-E7D946924388}"/>
              </a:ext>
            </a:extLst>
          </p:cNvPr>
          <p:cNvSpPr>
            <a:spLocks noGrp="1"/>
          </p:cNvSpPr>
          <p:nvPr>
            <p:ph type="title"/>
          </p:nvPr>
        </p:nvSpPr>
        <p:spPr/>
        <p:txBody>
          <a:bodyPr/>
          <a:lstStyle/>
          <a:p>
            <a:r>
              <a:rPr lang="tr-TR" dirty="0"/>
              <a:t>Pragmatik Felsefe</a:t>
            </a:r>
          </a:p>
        </p:txBody>
      </p:sp>
      <p:graphicFrame>
        <p:nvGraphicFramePr>
          <p:cNvPr id="6" name="İçerik Yer Tutucusu 5">
            <a:extLst>
              <a:ext uri="{FF2B5EF4-FFF2-40B4-BE49-F238E27FC236}">
                <a16:creationId xmlns:a16="http://schemas.microsoft.com/office/drawing/2014/main" id="{5CE45264-C847-7244-92DB-B0ED7537CA88}"/>
              </a:ext>
            </a:extLst>
          </p:cNvPr>
          <p:cNvGraphicFramePr>
            <a:graphicFrameLocks noGrp="1"/>
          </p:cNvGraphicFramePr>
          <p:nvPr>
            <p:ph idx="1"/>
            <p:extLst>
              <p:ext uri="{D42A27DB-BD31-4B8C-83A1-F6EECF244321}">
                <p14:modId xmlns:p14="http://schemas.microsoft.com/office/powerpoint/2010/main" val="16890672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2282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C3B141-9BA9-194D-B514-ECAEA35FEC3C}"/>
              </a:ext>
            </a:extLst>
          </p:cNvPr>
          <p:cNvSpPr>
            <a:spLocks noGrp="1"/>
          </p:cNvSpPr>
          <p:nvPr>
            <p:ph type="title"/>
          </p:nvPr>
        </p:nvSpPr>
        <p:spPr/>
        <p:txBody>
          <a:bodyPr/>
          <a:lstStyle/>
          <a:p>
            <a:r>
              <a:rPr lang="tr-TR" dirty="0"/>
              <a:t>Varoluşçu Felsefe</a:t>
            </a:r>
          </a:p>
        </p:txBody>
      </p:sp>
      <p:graphicFrame>
        <p:nvGraphicFramePr>
          <p:cNvPr id="4" name="İçerik Yer Tutucusu 3">
            <a:extLst>
              <a:ext uri="{FF2B5EF4-FFF2-40B4-BE49-F238E27FC236}">
                <a16:creationId xmlns:a16="http://schemas.microsoft.com/office/drawing/2014/main" id="{84CF6339-4301-8D43-AEA5-49FB586A8AD8}"/>
              </a:ext>
            </a:extLst>
          </p:cNvPr>
          <p:cNvGraphicFramePr>
            <a:graphicFrameLocks noGrp="1"/>
          </p:cNvGraphicFramePr>
          <p:nvPr>
            <p:ph idx="1"/>
            <p:extLst>
              <p:ext uri="{D42A27DB-BD31-4B8C-83A1-F6EECF244321}">
                <p14:modId xmlns:p14="http://schemas.microsoft.com/office/powerpoint/2010/main" val="139347140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1537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C3B141-9BA9-194D-B514-ECAEA35FEC3C}"/>
              </a:ext>
            </a:extLst>
          </p:cNvPr>
          <p:cNvSpPr>
            <a:spLocks noGrp="1"/>
          </p:cNvSpPr>
          <p:nvPr>
            <p:ph type="title"/>
          </p:nvPr>
        </p:nvSpPr>
        <p:spPr/>
        <p:txBody>
          <a:bodyPr/>
          <a:lstStyle/>
          <a:p>
            <a:r>
              <a:rPr lang="tr-TR" dirty="0"/>
              <a:t>Varoluşçu Felsefe</a:t>
            </a:r>
          </a:p>
        </p:txBody>
      </p:sp>
      <p:graphicFrame>
        <p:nvGraphicFramePr>
          <p:cNvPr id="4" name="İçerik Yer Tutucusu 3">
            <a:extLst>
              <a:ext uri="{FF2B5EF4-FFF2-40B4-BE49-F238E27FC236}">
                <a16:creationId xmlns:a16="http://schemas.microsoft.com/office/drawing/2014/main" id="{646A10A3-D3EB-414B-A2C9-996F72AB1A45}"/>
              </a:ext>
            </a:extLst>
          </p:cNvPr>
          <p:cNvGraphicFramePr>
            <a:graphicFrameLocks noGrp="1"/>
          </p:cNvGraphicFramePr>
          <p:nvPr>
            <p:ph idx="1"/>
            <p:extLst>
              <p:ext uri="{D42A27DB-BD31-4B8C-83A1-F6EECF244321}">
                <p14:modId xmlns:p14="http://schemas.microsoft.com/office/powerpoint/2010/main" val="38537111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2143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1" name="Top left">
            <a:extLst>
              <a:ext uri="{FF2B5EF4-FFF2-40B4-BE49-F238E27FC236}">
                <a16:creationId xmlns:a16="http://schemas.microsoft.com/office/drawing/2014/main" id="{32D15CB3-AC64-41F7-86F8-22A111F3D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42" name="Freeform: Shape 41">
              <a:extLst>
                <a:ext uri="{FF2B5EF4-FFF2-40B4-BE49-F238E27FC236}">
                  <a16:creationId xmlns:a16="http://schemas.microsoft.com/office/drawing/2014/main" id="{9B8FAC53-55F6-4B51-8FAD-977E5E7D7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Freeform: Shape 42">
              <a:extLst>
                <a:ext uri="{FF2B5EF4-FFF2-40B4-BE49-F238E27FC236}">
                  <a16:creationId xmlns:a16="http://schemas.microsoft.com/office/drawing/2014/main" id="{BC29D267-CD4D-4FD7-8F45-1C8FB4235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Shape 43">
              <a:extLst>
                <a:ext uri="{FF2B5EF4-FFF2-40B4-BE49-F238E27FC236}">
                  <a16:creationId xmlns:a16="http://schemas.microsoft.com/office/drawing/2014/main" id="{0EFC9A2B-D1CA-4247-836D-EAB80EB5ED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5" name="Freeform: Shape 44">
              <a:extLst>
                <a:ext uri="{FF2B5EF4-FFF2-40B4-BE49-F238E27FC236}">
                  <a16:creationId xmlns:a16="http://schemas.microsoft.com/office/drawing/2014/main" id="{F4F9AB28-B3F0-425B-8E51-E16DDB8536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6" name="Freeform: Shape 45">
              <a:extLst>
                <a:ext uri="{FF2B5EF4-FFF2-40B4-BE49-F238E27FC236}">
                  <a16:creationId xmlns:a16="http://schemas.microsoft.com/office/drawing/2014/main" id="{891B00CE-2CF5-4DF1-A345-4516E2E83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Shape 46">
              <a:extLst>
                <a:ext uri="{FF2B5EF4-FFF2-40B4-BE49-F238E27FC236}">
                  <a16:creationId xmlns:a16="http://schemas.microsoft.com/office/drawing/2014/main" id="{8B332657-F1E9-428F-BA70-8DD848E55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 name="Freeform: Shape 47">
              <a:extLst>
                <a:ext uri="{FF2B5EF4-FFF2-40B4-BE49-F238E27FC236}">
                  <a16:creationId xmlns:a16="http://schemas.microsoft.com/office/drawing/2014/main" id="{766A6EF8-94C7-4127-9EF9-584AD6885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Freeform: Shape 48">
              <a:extLst>
                <a:ext uri="{FF2B5EF4-FFF2-40B4-BE49-F238E27FC236}">
                  <a16:creationId xmlns:a16="http://schemas.microsoft.com/office/drawing/2014/main" id="{3B1C2001-8549-4C7B-86AB-049B0C99EF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Başlık 1">
            <a:extLst>
              <a:ext uri="{FF2B5EF4-FFF2-40B4-BE49-F238E27FC236}">
                <a16:creationId xmlns:a16="http://schemas.microsoft.com/office/drawing/2014/main" id="{A51EA7A7-D8B0-5648-9C94-17958B8553D2}"/>
              </a:ext>
            </a:extLst>
          </p:cNvPr>
          <p:cNvSpPr>
            <a:spLocks noGrp="1"/>
          </p:cNvSpPr>
          <p:nvPr>
            <p:ph type="title"/>
          </p:nvPr>
        </p:nvSpPr>
        <p:spPr>
          <a:xfrm>
            <a:off x="1198181" y="168425"/>
            <a:ext cx="9988166" cy="1499401"/>
          </a:xfrm>
        </p:spPr>
        <p:txBody>
          <a:bodyPr>
            <a:normAutofit/>
          </a:bodyPr>
          <a:lstStyle/>
          <a:p>
            <a:pPr algn="ctr"/>
            <a:r>
              <a:rPr lang="tr-TR" dirty="0"/>
              <a:t>Analitik Felsefe</a:t>
            </a:r>
            <a:endParaRPr lang="tr-TR"/>
          </a:p>
        </p:txBody>
      </p:sp>
      <p:grpSp>
        <p:nvGrpSpPr>
          <p:cNvPr id="51" name="Bottom Right">
            <a:extLst>
              <a:ext uri="{FF2B5EF4-FFF2-40B4-BE49-F238E27FC236}">
                <a16:creationId xmlns:a16="http://schemas.microsoft.com/office/drawing/2014/main" id="{921D9B61-CDA2-49D1-82AA-534691496F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52" name="Graphic 157">
              <a:extLst>
                <a:ext uri="{FF2B5EF4-FFF2-40B4-BE49-F238E27FC236}">
                  <a16:creationId xmlns:a16="http://schemas.microsoft.com/office/drawing/2014/main" id="{A202591B-301C-460E-801A-4C116AC08CD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54" name="Freeform: Shape 53">
                <a:extLst>
                  <a:ext uri="{FF2B5EF4-FFF2-40B4-BE49-F238E27FC236}">
                    <a16:creationId xmlns:a16="http://schemas.microsoft.com/office/drawing/2014/main" id="{257EC7EC-4934-4A65-B3AA-6AE3BD0739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5" name="Freeform: Shape 54">
                <a:extLst>
                  <a:ext uri="{FF2B5EF4-FFF2-40B4-BE49-F238E27FC236}">
                    <a16:creationId xmlns:a16="http://schemas.microsoft.com/office/drawing/2014/main" id="{201FEC27-F3E2-41E5-8C3B-FF66A13D84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6" name="Freeform: Shape 55">
                <a:extLst>
                  <a:ext uri="{FF2B5EF4-FFF2-40B4-BE49-F238E27FC236}">
                    <a16:creationId xmlns:a16="http://schemas.microsoft.com/office/drawing/2014/main" id="{CBFE67A7-A995-43D6-8414-EBB2A758A0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7" name="Freeform: Shape 56">
                <a:extLst>
                  <a:ext uri="{FF2B5EF4-FFF2-40B4-BE49-F238E27FC236}">
                    <a16:creationId xmlns:a16="http://schemas.microsoft.com/office/drawing/2014/main" id="{6DB28E40-FF5E-459D-B516-A16554BBB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8" name="Freeform: Shape 57">
                <a:extLst>
                  <a:ext uri="{FF2B5EF4-FFF2-40B4-BE49-F238E27FC236}">
                    <a16:creationId xmlns:a16="http://schemas.microsoft.com/office/drawing/2014/main" id="{9724247A-6615-4D27-80F0-339276282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9" name="Freeform: Shape 58">
                <a:extLst>
                  <a:ext uri="{FF2B5EF4-FFF2-40B4-BE49-F238E27FC236}">
                    <a16:creationId xmlns:a16="http://schemas.microsoft.com/office/drawing/2014/main" id="{495168B2-CEF6-486B-AD0C-D063CDD98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0" name="Freeform: Shape 59">
                <a:extLst>
                  <a:ext uri="{FF2B5EF4-FFF2-40B4-BE49-F238E27FC236}">
                    <a16:creationId xmlns:a16="http://schemas.microsoft.com/office/drawing/2014/main" id="{E27C133D-9749-4B34-9018-29F3FF86C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3" name="Freeform: Shape 52">
              <a:extLst>
                <a:ext uri="{FF2B5EF4-FFF2-40B4-BE49-F238E27FC236}">
                  <a16:creationId xmlns:a16="http://schemas.microsoft.com/office/drawing/2014/main" id="{10388060-18B7-4BD6-A3C5-F6B8E1467E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İçerik Yer Tutucusu 2">
            <a:extLst>
              <a:ext uri="{FF2B5EF4-FFF2-40B4-BE49-F238E27FC236}">
                <a16:creationId xmlns:a16="http://schemas.microsoft.com/office/drawing/2014/main" id="{31A7FED7-8494-494E-BD8C-31DA142C9A76}"/>
              </a:ext>
            </a:extLst>
          </p:cNvPr>
          <p:cNvGraphicFramePr>
            <a:graphicFrameLocks noGrp="1"/>
          </p:cNvGraphicFramePr>
          <p:nvPr>
            <p:ph idx="1"/>
            <p:extLst>
              <p:ext uri="{D42A27DB-BD31-4B8C-83A1-F6EECF244321}">
                <p14:modId xmlns:p14="http://schemas.microsoft.com/office/powerpoint/2010/main" val="1291804523"/>
              </p:ext>
            </p:extLst>
          </p:nvPr>
        </p:nvGraphicFramePr>
        <p:xfrm>
          <a:off x="600306" y="1847031"/>
          <a:ext cx="10982090" cy="4276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8460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6" name="Top left">
            <a:extLst>
              <a:ext uri="{FF2B5EF4-FFF2-40B4-BE49-F238E27FC236}">
                <a16:creationId xmlns:a16="http://schemas.microsoft.com/office/drawing/2014/main" id="{F73EC8D8-C118-4A24-B3A2-F22636F209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37" name="Freeform: Shape 13">
              <a:extLst>
                <a:ext uri="{FF2B5EF4-FFF2-40B4-BE49-F238E27FC236}">
                  <a16:creationId xmlns:a16="http://schemas.microsoft.com/office/drawing/2014/main" id="{33A839E4-FE02-4C32-B9F7-07884043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Freeform: Shape 14">
              <a:extLst>
                <a:ext uri="{FF2B5EF4-FFF2-40B4-BE49-F238E27FC236}">
                  <a16:creationId xmlns:a16="http://schemas.microsoft.com/office/drawing/2014/main" id="{9C10340A-FCF2-4B86-A53A-4AC07E6CF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Shape 15">
              <a:extLst>
                <a:ext uri="{FF2B5EF4-FFF2-40B4-BE49-F238E27FC236}">
                  <a16:creationId xmlns:a16="http://schemas.microsoft.com/office/drawing/2014/main" id="{2E85F37B-D9B1-4701-B54A-A91E836FA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 name="Freeform: Shape 16">
              <a:extLst>
                <a:ext uri="{FF2B5EF4-FFF2-40B4-BE49-F238E27FC236}">
                  <a16:creationId xmlns:a16="http://schemas.microsoft.com/office/drawing/2014/main" id="{227C5295-7462-4E42-B19A-682465F9F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1" name="Freeform: Shape 17">
              <a:extLst>
                <a:ext uri="{FF2B5EF4-FFF2-40B4-BE49-F238E27FC236}">
                  <a16:creationId xmlns:a16="http://schemas.microsoft.com/office/drawing/2014/main" id="{712C31CF-3625-4E9F-99FC-C7AA5BBA88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Freeform: Shape 18">
              <a:extLst>
                <a:ext uri="{FF2B5EF4-FFF2-40B4-BE49-F238E27FC236}">
                  <a16:creationId xmlns:a16="http://schemas.microsoft.com/office/drawing/2014/main" id="{36EDCF2F-2C4B-4D4B-964F-F640BCDCE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3" name="Freeform: Shape 19">
              <a:extLst>
                <a:ext uri="{FF2B5EF4-FFF2-40B4-BE49-F238E27FC236}">
                  <a16:creationId xmlns:a16="http://schemas.microsoft.com/office/drawing/2014/main" id="{21B0354D-2FFC-40F9-91E5-A83DDD770D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Shape 20">
              <a:extLst>
                <a:ext uri="{FF2B5EF4-FFF2-40B4-BE49-F238E27FC236}">
                  <a16:creationId xmlns:a16="http://schemas.microsoft.com/office/drawing/2014/main" id="{E4F4CED2-0CA8-4824-93F0-00BE4C7D1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Başlık 1">
            <a:extLst>
              <a:ext uri="{FF2B5EF4-FFF2-40B4-BE49-F238E27FC236}">
                <a16:creationId xmlns:a16="http://schemas.microsoft.com/office/drawing/2014/main" id="{0F5C5F97-A562-C74F-90F1-82D49DA93366}"/>
              </a:ext>
            </a:extLst>
          </p:cNvPr>
          <p:cNvSpPr>
            <a:spLocks noGrp="1"/>
          </p:cNvSpPr>
          <p:nvPr>
            <p:ph type="title"/>
          </p:nvPr>
        </p:nvSpPr>
        <p:spPr>
          <a:xfrm>
            <a:off x="1198182" y="559813"/>
            <a:ext cx="3980254" cy="5577934"/>
          </a:xfrm>
        </p:spPr>
        <p:txBody>
          <a:bodyPr>
            <a:normAutofit/>
          </a:bodyPr>
          <a:lstStyle/>
          <a:p>
            <a:r>
              <a:rPr lang="tr-TR" dirty="0"/>
              <a:t>Analitik Felsefe</a:t>
            </a:r>
          </a:p>
        </p:txBody>
      </p:sp>
      <p:grpSp>
        <p:nvGrpSpPr>
          <p:cNvPr id="45" name="Bottom Right">
            <a:extLst>
              <a:ext uri="{FF2B5EF4-FFF2-40B4-BE49-F238E27FC236}">
                <a16:creationId xmlns:a16="http://schemas.microsoft.com/office/drawing/2014/main" id="{3BA0B410-FA41-4CD6-A923-146E029BBB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4" name="Graphic 157">
              <a:extLst>
                <a:ext uri="{FF2B5EF4-FFF2-40B4-BE49-F238E27FC236}">
                  <a16:creationId xmlns:a16="http://schemas.microsoft.com/office/drawing/2014/main" id="{2448B270-CA89-4A7C-8CFC-8237ED03AE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46" name="Freeform: Shape 25">
                <a:extLst>
                  <a:ext uri="{FF2B5EF4-FFF2-40B4-BE49-F238E27FC236}">
                    <a16:creationId xmlns:a16="http://schemas.microsoft.com/office/drawing/2014/main" id="{BD2ED6FF-1F6E-4BF0-BFFF-5CB8D36F1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Shape 26">
                <a:extLst>
                  <a:ext uri="{FF2B5EF4-FFF2-40B4-BE49-F238E27FC236}">
                    <a16:creationId xmlns:a16="http://schemas.microsoft.com/office/drawing/2014/main" id="{2F2CCA35-C35D-416B-A083-A167138A57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 name="Freeform: Shape 27">
                <a:extLst>
                  <a:ext uri="{FF2B5EF4-FFF2-40B4-BE49-F238E27FC236}">
                    <a16:creationId xmlns:a16="http://schemas.microsoft.com/office/drawing/2014/main" id="{70FAEE04-D524-4356-8CFE-091D44ED18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Freeform: Shape 28">
                <a:extLst>
                  <a:ext uri="{FF2B5EF4-FFF2-40B4-BE49-F238E27FC236}">
                    <a16:creationId xmlns:a16="http://schemas.microsoft.com/office/drawing/2014/main" id="{5F641E2E-FB37-449C-96DA-945907C759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Freeform: Shape 29">
                <a:extLst>
                  <a:ext uri="{FF2B5EF4-FFF2-40B4-BE49-F238E27FC236}">
                    <a16:creationId xmlns:a16="http://schemas.microsoft.com/office/drawing/2014/main" id="{283CE73A-E65A-44EA-9C23-C6F2137AFB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Freeform: Shape 30">
                <a:extLst>
                  <a:ext uri="{FF2B5EF4-FFF2-40B4-BE49-F238E27FC236}">
                    <a16:creationId xmlns:a16="http://schemas.microsoft.com/office/drawing/2014/main" id="{41745A30-6979-4D1D-A629-E7C0C6A53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2" name="Freeform: Shape 31">
                <a:extLst>
                  <a:ext uri="{FF2B5EF4-FFF2-40B4-BE49-F238E27FC236}">
                    <a16:creationId xmlns:a16="http://schemas.microsoft.com/office/drawing/2014/main" id="{E70C366B-087F-442D-AC20-1319F97A9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3" name="Freeform: Shape 24">
              <a:extLst>
                <a:ext uri="{FF2B5EF4-FFF2-40B4-BE49-F238E27FC236}">
                  <a16:creationId xmlns:a16="http://schemas.microsoft.com/office/drawing/2014/main" id="{1D2F7A6B-9CB6-4AC5-B906-664FC95A17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4" name="İçerik Yer Tutucusu 2">
            <a:extLst>
              <a:ext uri="{FF2B5EF4-FFF2-40B4-BE49-F238E27FC236}">
                <a16:creationId xmlns:a16="http://schemas.microsoft.com/office/drawing/2014/main" id="{F1E66158-6734-405A-8C88-4BB08D3178CC}"/>
              </a:ext>
            </a:extLst>
          </p:cNvPr>
          <p:cNvGraphicFramePr>
            <a:graphicFrameLocks noGrp="1"/>
          </p:cNvGraphicFramePr>
          <p:nvPr>
            <p:ph idx="1"/>
            <p:extLst>
              <p:ext uri="{D42A27DB-BD31-4B8C-83A1-F6EECF244321}">
                <p14:modId xmlns:p14="http://schemas.microsoft.com/office/powerpoint/2010/main" val="1843606863"/>
              </p:ext>
            </p:extLst>
          </p:nvPr>
        </p:nvGraphicFramePr>
        <p:xfrm>
          <a:off x="5408988" y="341165"/>
          <a:ext cx="6173409" cy="5843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751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3" name="Top left">
            <a:extLst>
              <a:ext uri="{FF2B5EF4-FFF2-40B4-BE49-F238E27FC236}">
                <a16:creationId xmlns:a16="http://schemas.microsoft.com/office/drawing/2014/main" id="{32D15CB3-AC64-41F7-86F8-22A111F3D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4" name="Freeform: Shape 13">
              <a:extLst>
                <a:ext uri="{FF2B5EF4-FFF2-40B4-BE49-F238E27FC236}">
                  <a16:creationId xmlns:a16="http://schemas.microsoft.com/office/drawing/2014/main" id="{9B8FAC53-55F6-4B51-8FAD-977E5E7D7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Freeform: Shape 14">
              <a:extLst>
                <a:ext uri="{FF2B5EF4-FFF2-40B4-BE49-F238E27FC236}">
                  <a16:creationId xmlns:a16="http://schemas.microsoft.com/office/drawing/2014/main" id="{BC29D267-CD4D-4FD7-8F45-1C8FB4235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Shape 15">
              <a:extLst>
                <a:ext uri="{FF2B5EF4-FFF2-40B4-BE49-F238E27FC236}">
                  <a16:creationId xmlns:a16="http://schemas.microsoft.com/office/drawing/2014/main" id="{0EFC9A2B-D1CA-4247-836D-EAB80EB5ED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16">
              <a:extLst>
                <a:ext uri="{FF2B5EF4-FFF2-40B4-BE49-F238E27FC236}">
                  <a16:creationId xmlns:a16="http://schemas.microsoft.com/office/drawing/2014/main" id="{F4F9AB28-B3F0-425B-8E51-E16DDB8536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17">
              <a:extLst>
                <a:ext uri="{FF2B5EF4-FFF2-40B4-BE49-F238E27FC236}">
                  <a16:creationId xmlns:a16="http://schemas.microsoft.com/office/drawing/2014/main" id="{891B00CE-2CF5-4DF1-A345-4516E2E83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18">
              <a:extLst>
                <a:ext uri="{FF2B5EF4-FFF2-40B4-BE49-F238E27FC236}">
                  <a16:creationId xmlns:a16="http://schemas.microsoft.com/office/drawing/2014/main" id="{8B332657-F1E9-428F-BA70-8DD848E55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9">
              <a:extLst>
                <a:ext uri="{FF2B5EF4-FFF2-40B4-BE49-F238E27FC236}">
                  <a16:creationId xmlns:a16="http://schemas.microsoft.com/office/drawing/2014/main" id="{766A6EF8-94C7-4127-9EF9-584AD6885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20">
              <a:extLst>
                <a:ext uri="{FF2B5EF4-FFF2-40B4-BE49-F238E27FC236}">
                  <a16:creationId xmlns:a16="http://schemas.microsoft.com/office/drawing/2014/main" id="{3B1C2001-8549-4C7B-86AB-049B0C99EF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Başlık 1">
            <a:extLst>
              <a:ext uri="{FF2B5EF4-FFF2-40B4-BE49-F238E27FC236}">
                <a16:creationId xmlns:a16="http://schemas.microsoft.com/office/drawing/2014/main" id="{FC22ECEA-2EA0-D543-9363-D5B5641AD68E}"/>
              </a:ext>
            </a:extLst>
          </p:cNvPr>
          <p:cNvSpPr>
            <a:spLocks noGrp="1"/>
          </p:cNvSpPr>
          <p:nvPr>
            <p:ph type="title"/>
          </p:nvPr>
        </p:nvSpPr>
        <p:spPr>
          <a:xfrm>
            <a:off x="1198181" y="168425"/>
            <a:ext cx="9988166" cy="1499401"/>
          </a:xfrm>
        </p:spPr>
        <p:txBody>
          <a:bodyPr>
            <a:normAutofit/>
          </a:bodyPr>
          <a:lstStyle/>
          <a:p>
            <a:pPr algn="ctr"/>
            <a:r>
              <a:rPr lang="tr-TR" dirty="0"/>
              <a:t>BAZI EĞİTİM AKIMLARI</a:t>
            </a:r>
            <a:endParaRPr lang="tr-TR"/>
          </a:p>
        </p:txBody>
      </p:sp>
      <p:grpSp>
        <p:nvGrpSpPr>
          <p:cNvPr id="23" name="Bottom Right">
            <a:extLst>
              <a:ext uri="{FF2B5EF4-FFF2-40B4-BE49-F238E27FC236}">
                <a16:creationId xmlns:a16="http://schemas.microsoft.com/office/drawing/2014/main" id="{921D9B61-CDA2-49D1-82AA-534691496F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4" name="Graphic 157">
              <a:extLst>
                <a:ext uri="{FF2B5EF4-FFF2-40B4-BE49-F238E27FC236}">
                  <a16:creationId xmlns:a16="http://schemas.microsoft.com/office/drawing/2014/main" id="{A202591B-301C-460E-801A-4C116AC08CD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26" name="Freeform: Shape 25">
                <a:extLst>
                  <a:ext uri="{FF2B5EF4-FFF2-40B4-BE49-F238E27FC236}">
                    <a16:creationId xmlns:a16="http://schemas.microsoft.com/office/drawing/2014/main" id="{257EC7EC-4934-4A65-B3AA-6AE3BD0739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Shape 26">
                <a:extLst>
                  <a:ext uri="{FF2B5EF4-FFF2-40B4-BE49-F238E27FC236}">
                    <a16:creationId xmlns:a16="http://schemas.microsoft.com/office/drawing/2014/main" id="{201FEC27-F3E2-41E5-8C3B-FF66A13D84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27">
                <a:extLst>
                  <a:ext uri="{FF2B5EF4-FFF2-40B4-BE49-F238E27FC236}">
                    <a16:creationId xmlns:a16="http://schemas.microsoft.com/office/drawing/2014/main" id="{CBFE67A7-A995-43D6-8414-EBB2A758A0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28">
                <a:extLst>
                  <a:ext uri="{FF2B5EF4-FFF2-40B4-BE49-F238E27FC236}">
                    <a16:creationId xmlns:a16="http://schemas.microsoft.com/office/drawing/2014/main" id="{6DB28E40-FF5E-459D-B516-A16554BBB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29">
                <a:extLst>
                  <a:ext uri="{FF2B5EF4-FFF2-40B4-BE49-F238E27FC236}">
                    <a16:creationId xmlns:a16="http://schemas.microsoft.com/office/drawing/2014/main" id="{9724247A-6615-4D27-80F0-339276282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30">
                <a:extLst>
                  <a:ext uri="{FF2B5EF4-FFF2-40B4-BE49-F238E27FC236}">
                    <a16:creationId xmlns:a16="http://schemas.microsoft.com/office/drawing/2014/main" id="{495168B2-CEF6-486B-AD0C-D063CDD98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1">
                <a:extLst>
                  <a:ext uri="{FF2B5EF4-FFF2-40B4-BE49-F238E27FC236}">
                    <a16:creationId xmlns:a16="http://schemas.microsoft.com/office/drawing/2014/main" id="{E27C133D-9749-4B34-9018-29F3FF86C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5" name="Freeform: Shape 24">
              <a:extLst>
                <a:ext uri="{FF2B5EF4-FFF2-40B4-BE49-F238E27FC236}">
                  <a16:creationId xmlns:a16="http://schemas.microsoft.com/office/drawing/2014/main" id="{10388060-18B7-4BD6-A3C5-F6B8E1467E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İçerik Yer Tutucusu 2">
            <a:extLst>
              <a:ext uri="{FF2B5EF4-FFF2-40B4-BE49-F238E27FC236}">
                <a16:creationId xmlns:a16="http://schemas.microsoft.com/office/drawing/2014/main" id="{FEE06046-D6D9-44A8-9F61-2B63FEC51BD2}"/>
              </a:ext>
            </a:extLst>
          </p:cNvPr>
          <p:cNvGraphicFramePr>
            <a:graphicFrameLocks noGrp="1"/>
          </p:cNvGraphicFramePr>
          <p:nvPr>
            <p:ph idx="1"/>
            <p:extLst>
              <p:ext uri="{D42A27DB-BD31-4B8C-83A1-F6EECF244321}">
                <p14:modId xmlns:p14="http://schemas.microsoft.com/office/powerpoint/2010/main" val="4261001582"/>
              </p:ext>
            </p:extLst>
          </p:nvPr>
        </p:nvGraphicFramePr>
        <p:xfrm>
          <a:off x="600306" y="1847031"/>
          <a:ext cx="10982090" cy="4276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9579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957289-9E99-4F49-96C3-D328AA58953E}"/>
              </a:ext>
            </a:extLst>
          </p:cNvPr>
          <p:cNvSpPr>
            <a:spLocks noGrp="1"/>
          </p:cNvSpPr>
          <p:nvPr>
            <p:ph type="title"/>
          </p:nvPr>
        </p:nvSpPr>
        <p:spPr/>
        <p:txBody>
          <a:bodyPr/>
          <a:lstStyle/>
          <a:p>
            <a:r>
              <a:rPr lang="tr-TR" dirty="0" err="1"/>
              <a:t>Daimicilik</a:t>
            </a:r>
            <a:r>
              <a:rPr lang="tr-TR" dirty="0"/>
              <a:t> </a:t>
            </a:r>
          </a:p>
        </p:txBody>
      </p:sp>
      <p:graphicFrame>
        <p:nvGraphicFramePr>
          <p:cNvPr id="4" name="İçerik Yer Tutucusu 3">
            <a:extLst>
              <a:ext uri="{FF2B5EF4-FFF2-40B4-BE49-F238E27FC236}">
                <a16:creationId xmlns:a16="http://schemas.microsoft.com/office/drawing/2014/main" id="{01AC4EF6-5D21-194C-A0E8-F9FE02A1F730}"/>
              </a:ext>
            </a:extLst>
          </p:cNvPr>
          <p:cNvGraphicFramePr>
            <a:graphicFrameLocks noGrp="1"/>
          </p:cNvGraphicFramePr>
          <p:nvPr>
            <p:ph idx="1"/>
            <p:extLst>
              <p:ext uri="{D42A27DB-BD31-4B8C-83A1-F6EECF244321}">
                <p14:modId xmlns:p14="http://schemas.microsoft.com/office/powerpoint/2010/main" val="2056462673"/>
              </p:ext>
            </p:extLst>
          </p:nvPr>
        </p:nvGraphicFramePr>
        <p:xfrm>
          <a:off x="0" y="1442434"/>
          <a:ext cx="12192000" cy="50935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2257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36EAC9-26CD-D546-9103-500FF39983BC}"/>
              </a:ext>
            </a:extLst>
          </p:cNvPr>
          <p:cNvSpPr>
            <a:spLocks noGrp="1"/>
          </p:cNvSpPr>
          <p:nvPr>
            <p:ph type="title"/>
          </p:nvPr>
        </p:nvSpPr>
        <p:spPr/>
        <p:txBody>
          <a:bodyPr/>
          <a:lstStyle/>
          <a:p>
            <a:r>
              <a:rPr lang="tr-TR" dirty="0" err="1"/>
              <a:t>Esasicilik</a:t>
            </a:r>
            <a:endParaRPr lang="tr-TR" dirty="0"/>
          </a:p>
        </p:txBody>
      </p:sp>
      <p:graphicFrame>
        <p:nvGraphicFramePr>
          <p:cNvPr id="4" name="İçerik Yer Tutucusu 3">
            <a:extLst>
              <a:ext uri="{FF2B5EF4-FFF2-40B4-BE49-F238E27FC236}">
                <a16:creationId xmlns:a16="http://schemas.microsoft.com/office/drawing/2014/main" id="{9C73E4FA-1746-EB4D-896A-773D39B80CD0}"/>
              </a:ext>
            </a:extLst>
          </p:cNvPr>
          <p:cNvGraphicFramePr>
            <a:graphicFrameLocks noGrp="1"/>
          </p:cNvGraphicFramePr>
          <p:nvPr>
            <p:ph idx="1"/>
            <p:extLst>
              <p:ext uri="{D42A27DB-BD31-4B8C-83A1-F6EECF244321}">
                <p14:modId xmlns:p14="http://schemas.microsoft.com/office/powerpoint/2010/main" val="270019229"/>
              </p:ext>
            </p:extLst>
          </p:nvPr>
        </p:nvGraphicFramePr>
        <p:xfrm>
          <a:off x="0" y="1352282"/>
          <a:ext cx="12192000" cy="5505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6977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61AB06-2C64-3149-A68E-58B1A175DE11}"/>
              </a:ext>
            </a:extLst>
          </p:cNvPr>
          <p:cNvSpPr>
            <a:spLocks noGrp="1"/>
          </p:cNvSpPr>
          <p:nvPr>
            <p:ph type="title"/>
          </p:nvPr>
        </p:nvSpPr>
        <p:spPr/>
        <p:txBody>
          <a:bodyPr/>
          <a:lstStyle/>
          <a:p>
            <a:r>
              <a:rPr lang="tr-TR" dirty="0" err="1"/>
              <a:t>İlerlemecilik</a:t>
            </a:r>
            <a:endParaRPr lang="tr-TR" dirty="0"/>
          </a:p>
        </p:txBody>
      </p:sp>
      <p:graphicFrame>
        <p:nvGraphicFramePr>
          <p:cNvPr id="4" name="İçerik Yer Tutucusu 3">
            <a:extLst>
              <a:ext uri="{FF2B5EF4-FFF2-40B4-BE49-F238E27FC236}">
                <a16:creationId xmlns:a16="http://schemas.microsoft.com/office/drawing/2014/main" id="{D0E4B876-A465-E248-9D52-DBDAA2095600}"/>
              </a:ext>
            </a:extLst>
          </p:cNvPr>
          <p:cNvGraphicFramePr>
            <a:graphicFrameLocks noGrp="1"/>
          </p:cNvGraphicFramePr>
          <p:nvPr>
            <p:ph idx="1"/>
            <p:extLst>
              <p:ext uri="{D42A27DB-BD31-4B8C-83A1-F6EECF244321}">
                <p14:modId xmlns:p14="http://schemas.microsoft.com/office/powerpoint/2010/main" val="1829854536"/>
              </p:ext>
            </p:extLst>
          </p:nvPr>
        </p:nvGraphicFramePr>
        <p:xfrm>
          <a:off x="231820" y="1094704"/>
          <a:ext cx="11960180" cy="5398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6463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61AB06-2C64-3149-A68E-58B1A175DE11}"/>
              </a:ext>
            </a:extLst>
          </p:cNvPr>
          <p:cNvSpPr>
            <a:spLocks noGrp="1"/>
          </p:cNvSpPr>
          <p:nvPr>
            <p:ph type="title"/>
          </p:nvPr>
        </p:nvSpPr>
        <p:spPr>
          <a:xfrm>
            <a:off x="618186" y="94669"/>
            <a:ext cx="10515600" cy="1325563"/>
          </a:xfrm>
        </p:spPr>
        <p:txBody>
          <a:bodyPr/>
          <a:lstStyle/>
          <a:p>
            <a:r>
              <a:rPr lang="tr-TR" dirty="0" err="1"/>
              <a:t>İlerlemecilik</a:t>
            </a:r>
            <a:endParaRPr lang="tr-TR" dirty="0"/>
          </a:p>
        </p:txBody>
      </p:sp>
      <p:graphicFrame>
        <p:nvGraphicFramePr>
          <p:cNvPr id="4" name="İçerik Yer Tutucusu 3">
            <a:extLst>
              <a:ext uri="{FF2B5EF4-FFF2-40B4-BE49-F238E27FC236}">
                <a16:creationId xmlns:a16="http://schemas.microsoft.com/office/drawing/2014/main" id="{B8E4C7AE-30D3-3A46-A687-460923065291}"/>
              </a:ext>
            </a:extLst>
          </p:cNvPr>
          <p:cNvGraphicFramePr>
            <a:graphicFrameLocks noGrp="1"/>
          </p:cNvGraphicFramePr>
          <p:nvPr>
            <p:ph idx="1"/>
            <p:extLst>
              <p:ext uri="{D42A27DB-BD31-4B8C-83A1-F6EECF244321}">
                <p14:modId xmlns:p14="http://schemas.microsoft.com/office/powerpoint/2010/main" val="3639650333"/>
              </p:ext>
            </p:extLst>
          </p:nvPr>
        </p:nvGraphicFramePr>
        <p:xfrm>
          <a:off x="618186" y="1313645"/>
          <a:ext cx="11191741" cy="5653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8755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EB2373-98B8-1D46-9E8A-83394DFFC548}"/>
              </a:ext>
            </a:extLst>
          </p:cNvPr>
          <p:cNvSpPr>
            <a:spLocks noGrp="1"/>
          </p:cNvSpPr>
          <p:nvPr>
            <p:ph type="title"/>
          </p:nvPr>
        </p:nvSpPr>
        <p:spPr/>
        <p:txBody>
          <a:bodyPr/>
          <a:lstStyle/>
          <a:p>
            <a:r>
              <a:rPr lang="tr-TR" dirty="0"/>
              <a:t>Yeniden </a:t>
            </a:r>
            <a:r>
              <a:rPr lang="tr-TR" dirty="0" err="1"/>
              <a:t>Kurmacılık</a:t>
            </a:r>
            <a:endParaRPr lang="tr-TR" dirty="0"/>
          </a:p>
        </p:txBody>
      </p:sp>
      <p:graphicFrame>
        <p:nvGraphicFramePr>
          <p:cNvPr id="4" name="İçerik Yer Tutucusu 3">
            <a:extLst>
              <a:ext uri="{FF2B5EF4-FFF2-40B4-BE49-F238E27FC236}">
                <a16:creationId xmlns:a16="http://schemas.microsoft.com/office/drawing/2014/main" id="{B0B9FBE2-26D2-9145-8F66-7BEBBFD542A6}"/>
              </a:ext>
            </a:extLst>
          </p:cNvPr>
          <p:cNvGraphicFramePr>
            <a:graphicFrameLocks noGrp="1"/>
          </p:cNvGraphicFramePr>
          <p:nvPr>
            <p:ph idx="1"/>
            <p:extLst>
              <p:ext uri="{D42A27DB-BD31-4B8C-83A1-F6EECF244321}">
                <p14:modId xmlns:p14="http://schemas.microsoft.com/office/powerpoint/2010/main" val="14174554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2508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EB2373-98B8-1D46-9E8A-83394DFFC548}"/>
              </a:ext>
            </a:extLst>
          </p:cNvPr>
          <p:cNvSpPr>
            <a:spLocks noGrp="1"/>
          </p:cNvSpPr>
          <p:nvPr>
            <p:ph type="title"/>
          </p:nvPr>
        </p:nvSpPr>
        <p:spPr/>
        <p:txBody>
          <a:bodyPr/>
          <a:lstStyle/>
          <a:p>
            <a:r>
              <a:rPr lang="tr-TR" dirty="0"/>
              <a:t>Yeniden </a:t>
            </a:r>
            <a:r>
              <a:rPr lang="tr-TR" dirty="0" err="1"/>
              <a:t>Kurmacılık</a:t>
            </a:r>
            <a:endParaRPr lang="tr-TR" dirty="0"/>
          </a:p>
        </p:txBody>
      </p:sp>
      <p:graphicFrame>
        <p:nvGraphicFramePr>
          <p:cNvPr id="4" name="İçerik Yer Tutucusu 3">
            <a:extLst>
              <a:ext uri="{FF2B5EF4-FFF2-40B4-BE49-F238E27FC236}">
                <a16:creationId xmlns:a16="http://schemas.microsoft.com/office/drawing/2014/main" id="{D3A73F06-26A6-F848-BF38-E3B7C05A185C}"/>
              </a:ext>
            </a:extLst>
          </p:cNvPr>
          <p:cNvGraphicFramePr>
            <a:graphicFrameLocks noGrp="1"/>
          </p:cNvGraphicFramePr>
          <p:nvPr>
            <p:ph idx="1"/>
            <p:extLst>
              <p:ext uri="{D42A27DB-BD31-4B8C-83A1-F6EECF244321}">
                <p14:modId xmlns:p14="http://schemas.microsoft.com/office/powerpoint/2010/main" val="352238210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2628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21EC72-D1BD-9543-83F2-A501984AC9A2}"/>
              </a:ext>
            </a:extLst>
          </p:cNvPr>
          <p:cNvSpPr>
            <a:spLocks noGrp="1"/>
          </p:cNvSpPr>
          <p:nvPr>
            <p:ph type="title"/>
          </p:nvPr>
        </p:nvSpPr>
        <p:spPr>
          <a:xfrm>
            <a:off x="670775" y="0"/>
            <a:ext cx="10515600" cy="1325563"/>
          </a:xfrm>
        </p:spPr>
        <p:txBody>
          <a:bodyPr/>
          <a:lstStyle/>
          <a:p>
            <a:r>
              <a:rPr lang="tr-TR" dirty="0"/>
              <a:t>Varoluşçu Eğitim</a:t>
            </a:r>
          </a:p>
        </p:txBody>
      </p:sp>
      <p:graphicFrame>
        <p:nvGraphicFramePr>
          <p:cNvPr id="4" name="İçerik Yer Tutucusu 3">
            <a:extLst>
              <a:ext uri="{FF2B5EF4-FFF2-40B4-BE49-F238E27FC236}">
                <a16:creationId xmlns:a16="http://schemas.microsoft.com/office/drawing/2014/main" id="{D3F8B901-6692-334E-97A6-6C687E5A4519}"/>
              </a:ext>
            </a:extLst>
          </p:cNvPr>
          <p:cNvGraphicFramePr>
            <a:graphicFrameLocks noGrp="1"/>
          </p:cNvGraphicFramePr>
          <p:nvPr>
            <p:ph idx="1"/>
            <p:extLst>
              <p:ext uri="{D42A27DB-BD31-4B8C-83A1-F6EECF244321}">
                <p14:modId xmlns:p14="http://schemas.microsoft.com/office/powerpoint/2010/main" val="818778270"/>
              </p:ext>
            </p:extLst>
          </p:nvPr>
        </p:nvGraphicFramePr>
        <p:xfrm>
          <a:off x="309093" y="1313646"/>
          <a:ext cx="11487955" cy="554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5629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96206187-1F9A-3342-949E-F36AD5DFF58C}"/>
              </a:ext>
            </a:extLst>
          </p:cNvPr>
          <p:cNvSpPr>
            <a:spLocks noGrp="1"/>
          </p:cNvSpPr>
          <p:nvPr>
            <p:ph type="ctrTitle"/>
          </p:nvPr>
        </p:nvSpPr>
        <p:spPr>
          <a:xfrm>
            <a:off x="2057401" y="1371600"/>
            <a:ext cx="7851775" cy="1828800"/>
          </a:xfrm>
        </p:spPr>
        <p:txBody>
          <a:bodyPr/>
          <a:lstStyle/>
          <a:p>
            <a:pPr eaLnBrk="1" hangingPunct="1">
              <a:defRPr/>
            </a:pPr>
            <a:endParaRPr lang="tr-TR">
              <a:solidFill>
                <a:srgbClr val="4DE1EA"/>
              </a:solidFill>
              <a:effectLst>
                <a:outerShdw blurRad="38100" dist="38100" dir="2700000" algn="tl">
                  <a:srgbClr val="FFFFFF"/>
                </a:outerShdw>
              </a:effectLst>
              <a:latin typeface="Calibri" pitchFamily="34" charset="0"/>
            </a:endParaRPr>
          </a:p>
        </p:txBody>
      </p:sp>
      <p:sp>
        <p:nvSpPr>
          <p:cNvPr id="32771" name="2 Alt Başlık">
            <a:extLst>
              <a:ext uri="{FF2B5EF4-FFF2-40B4-BE49-F238E27FC236}">
                <a16:creationId xmlns:a16="http://schemas.microsoft.com/office/drawing/2014/main" id="{5EDA13A0-F5F9-3E43-88FC-798D7759A628}"/>
              </a:ext>
            </a:extLst>
          </p:cNvPr>
          <p:cNvSpPr>
            <a:spLocks noGrp="1"/>
          </p:cNvSpPr>
          <p:nvPr>
            <p:ph type="subTitle" idx="1"/>
          </p:nvPr>
        </p:nvSpPr>
        <p:spPr>
          <a:xfrm>
            <a:off x="2057400" y="3228975"/>
            <a:ext cx="7854950" cy="1752600"/>
          </a:xfrm>
        </p:spPr>
        <p:txBody>
          <a:bodyPr/>
          <a:lstStyle/>
          <a:p>
            <a:endParaRPr lang="tr-TR" altLang="tr-TR">
              <a:latin typeface="Constantia" panose="02030602050306030303" pitchFamily="18" charset="0"/>
            </a:endParaRPr>
          </a:p>
        </p:txBody>
      </p:sp>
      <p:graphicFrame>
        <p:nvGraphicFramePr>
          <p:cNvPr id="24626" name="Group 50">
            <a:extLst>
              <a:ext uri="{FF2B5EF4-FFF2-40B4-BE49-F238E27FC236}">
                <a16:creationId xmlns:a16="http://schemas.microsoft.com/office/drawing/2014/main" id="{0A7C9802-5337-8D49-A4BE-BE6B9EE4B735}"/>
              </a:ext>
            </a:extLst>
          </p:cNvPr>
          <p:cNvGraphicFramePr>
            <a:graphicFrameLocks noGrp="1"/>
          </p:cNvGraphicFramePr>
          <p:nvPr>
            <p:extLst>
              <p:ext uri="{D42A27DB-BD31-4B8C-83A1-F6EECF244321}">
                <p14:modId xmlns:p14="http://schemas.microsoft.com/office/powerpoint/2010/main" val="4194671407"/>
              </p:ext>
            </p:extLst>
          </p:nvPr>
        </p:nvGraphicFramePr>
        <p:xfrm>
          <a:off x="1" y="44450"/>
          <a:ext cx="12192000" cy="6704081"/>
        </p:xfrm>
        <a:graphic>
          <a:graphicData uri="http://schemas.openxmlformats.org/drawingml/2006/table">
            <a:tbl>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95796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Constantia" pitchFamily="18" charset="0"/>
                        </a:rPr>
                        <a:t>KARŞILAŞTIRMA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Constantia" pitchFamily="18" charset="0"/>
                        </a:rPr>
                        <a:t>NOTLARI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Constantia" pitchFamily="18" charset="0"/>
                        </a:rPr>
                        <a:t>İLERLEMECİLİK</a:t>
                      </a:r>
                      <a:endParaRPr kumimoji="0" lang="tr-TR" sz="1200" b="1" i="0" u="none" strike="noStrike" cap="none" normalizeH="0" baseline="0" dirty="0">
                        <a:ln>
                          <a:noFill/>
                        </a:ln>
                        <a:solidFill>
                          <a:srgbClr val="FFFFFF"/>
                        </a:solidFill>
                        <a:effectLst/>
                        <a:latin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Arial" charset="0"/>
                        </a:rPr>
                        <a:t>(pragmatik felsefeye dayanır, aposterioridir)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Constantia" pitchFamily="18" charset="0"/>
                        </a:rPr>
                        <a:t>DAİMİCİLİK</a:t>
                      </a:r>
                      <a:endParaRPr kumimoji="0" lang="tr-TR" sz="1200" b="1" i="0" u="none" strike="noStrike" cap="none" normalizeH="0" baseline="0" dirty="0">
                        <a:ln>
                          <a:noFill/>
                        </a:ln>
                        <a:solidFill>
                          <a:srgbClr val="FFFFFF"/>
                        </a:solidFill>
                        <a:effectLst/>
                        <a:latin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Arial" charset="0"/>
                        </a:rPr>
                        <a:t>( idealizm ve klasik </a:t>
                      </a:r>
                      <a:r>
                        <a:rPr kumimoji="0" lang="tr-TR" sz="1200" b="1" i="0" u="none" strike="noStrike" cap="none" normalizeH="0" baseline="0" dirty="0" err="1">
                          <a:ln>
                            <a:noFill/>
                          </a:ln>
                          <a:solidFill>
                            <a:srgbClr val="FFFFFF"/>
                          </a:solidFill>
                          <a:effectLst/>
                          <a:latin typeface="Arial" charset="0"/>
                        </a:rPr>
                        <a:t>realizm’e</a:t>
                      </a:r>
                      <a:r>
                        <a:rPr kumimoji="0" lang="tr-TR" sz="1200" b="1" i="0" u="none" strike="noStrike" cap="none" normalizeH="0" baseline="0" dirty="0">
                          <a:ln>
                            <a:noFill/>
                          </a:ln>
                          <a:solidFill>
                            <a:srgbClr val="FFFFFF"/>
                          </a:solidFill>
                          <a:effectLst/>
                          <a:latin typeface="Arial" charset="0"/>
                        </a:rPr>
                        <a:t> dayanır, aprioridir)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200" b="1" i="0" u="none" strike="noStrike" cap="none" normalizeH="0" baseline="0" dirty="0">
                        <a:ln>
                          <a:noFill/>
                        </a:ln>
                        <a:solidFill>
                          <a:srgbClr val="FFFFFF"/>
                        </a:solidFill>
                        <a:effectLst/>
                        <a:latin typeface="Arial"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Constantia" pitchFamily="18" charset="0"/>
                        </a:rPr>
                        <a:t>ESASİCİLİK</a:t>
                      </a:r>
                      <a:endParaRPr kumimoji="0" lang="tr-TR" sz="1200" b="1" i="0" u="none" strike="noStrike" cap="none" normalizeH="0" baseline="0" dirty="0">
                        <a:ln>
                          <a:noFill/>
                        </a:ln>
                        <a:solidFill>
                          <a:srgbClr val="FFFFFF"/>
                        </a:solidFill>
                        <a:effectLst/>
                        <a:latin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Arial" charset="0"/>
                        </a:rPr>
                        <a:t>(idealizm ve </a:t>
                      </a:r>
                      <a:r>
                        <a:rPr kumimoji="0" lang="tr-TR" sz="1200" b="1" i="0" u="none" strike="noStrike" cap="none" normalizeH="0" baseline="0" dirty="0" err="1">
                          <a:ln>
                            <a:noFill/>
                          </a:ln>
                          <a:solidFill>
                            <a:srgbClr val="FFFFFF"/>
                          </a:solidFill>
                          <a:effectLst/>
                          <a:latin typeface="Arial" charset="0"/>
                        </a:rPr>
                        <a:t>realizm’e</a:t>
                      </a:r>
                      <a:r>
                        <a:rPr kumimoji="0" lang="tr-TR" sz="1200" b="1" i="0" u="none" strike="noStrike" cap="none" normalizeH="0" baseline="0" dirty="0">
                          <a:ln>
                            <a:noFill/>
                          </a:ln>
                          <a:solidFill>
                            <a:srgbClr val="FFFFFF"/>
                          </a:solidFill>
                          <a:effectLst/>
                          <a:latin typeface="Arial" charset="0"/>
                        </a:rPr>
                        <a:t> dayanır, apriori ve aposteriori özellikler </a:t>
                      </a:r>
                      <a:r>
                        <a:rPr kumimoji="0" lang="tr-TR" sz="1200" b="1" i="0" u="none" strike="noStrike" cap="none" normalizeH="0" baseline="0" dirty="0" err="1">
                          <a:ln>
                            <a:noFill/>
                          </a:ln>
                          <a:solidFill>
                            <a:srgbClr val="FFFFFF"/>
                          </a:solidFill>
                          <a:effectLst/>
                          <a:latin typeface="Arial" charset="0"/>
                        </a:rPr>
                        <a:t>göseriri</a:t>
                      </a:r>
                      <a:r>
                        <a:rPr kumimoji="0" lang="tr-TR" sz="1200" b="1" i="0" u="none" strike="noStrike" cap="none" normalizeH="0" baseline="0" dirty="0">
                          <a:ln>
                            <a:noFill/>
                          </a:ln>
                          <a:solidFill>
                            <a:srgbClr val="FFFFFF"/>
                          </a:solidFill>
                          <a:effectLst/>
                          <a:latin typeface="Arial"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Constantia" pitchFamily="18" charset="0"/>
                        </a:rPr>
                        <a:t>VAROLUŞÇULUK</a:t>
                      </a:r>
                      <a:endParaRPr kumimoji="0" lang="tr-TR" sz="1200" b="1" i="0" u="none" strike="noStrike" cap="none" normalizeH="0" baseline="0" dirty="0">
                        <a:ln>
                          <a:noFill/>
                        </a:ln>
                        <a:solidFill>
                          <a:srgbClr val="FFFFFF"/>
                        </a:solidFill>
                        <a:effectLst/>
                        <a:latin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a:ln>
                            <a:noFill/>
                          </a:ln>
                          <a:solidFill>
                            <a:srgbClr val="FFFFFF"/>
                          </a:solidFill>
                          <a:effectLst/>
                          <a:latin typeface="Arial" charset="0"/>
                        </a:rPr>
                        <a:t>(aprioridir)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18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1)Eğitimin özü\esası nedir?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Doğal gelişmeyi sağlamak</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a:ln>
                            <a:noFill/>
                          </a:ln>
                          <a:solidFill>
                            <a:srgbClr val="000000"/>
                          </a:solidFill>
                          <a:effectLst/>
                          <a:latin typeface="Constantia" pitchFamily="18" charset="0"/>
                        </a:rPr>
                        <a:t>Akıl ile zihni geliştirmek</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Bilgi ve beceri kazandırmak</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Seçenek sunmak</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extLst>
                  <a:ext uri="{0D108BD9-81ED-4DB2-BD59-A6C34878D82A}">
                    <a16:rowId xmlns:a16="http://schemas.microsoft.com/office/drawing/2014/main" val="10001"/>
                  </a:ext>
                </a:extLst>
              </a:tr>
              <a:tr h="1218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2)Öğrencinin doğası nedir?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Yaşayan organizmadır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Rasyonel ve ruhsal\zihinsel bir varlıktır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Edindiği bilgi ve becerileri kullanan bir varlıktır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Zeka ve duygu sahibi, eşsiz serbest seçim yapan, sorumlu bir varlıktır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extLst>
                  <a:ext uri="{0D108BD9-81ED-4DB2-BD59-A6C34878D82A}">
                    <a16:rowId xmlns:a16="http://schemas.microsoft.com/office/drawing/2014/main" val="10002"/>
                  </a:ext>
                </a:extLst>
              </a:tr>
              <a:tr h="13062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3)Eğitimin ortamı ne olmalıdır?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Yaşamın kendisi olmalıdır ki öğrenci yaşayarak öğrensin</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Eğitim, yaşamın aynen taklidi değildir.Çocuğun entelektüel  potansiyelini geliştiren, geleceğe hazırlayan yapay bir ortam hazırlanmalıdır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Öğrencilerin maddi ve sosyal dünyaya, gerçekte olduğu gibi kendilerini uyarladıkları bir ortam olmalıdır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Serbest girişimi, yaratıcılığı ve bireyselliği teşvik eden, ne grup düşüncesine ne de normlarına uymayı teşvik etmeyen bir ortam olmalıdır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extLst>
                  <a:ext uri="{0D108BD9-81ED-4DB2-BD59-A6C34878D82A}">
                    <a16:rowId xmlns:a16="http://schemas.microsoft.com/office/drawing/2014/main" val="10003"/>
                  </a:ext>
                </a:extLst>
              </a:tr>
              <a:tr h="20028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4)Eğitim, insanın gereksinimlerini nasıl karşılamalıdır?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İnsanın gereksinimleri farklı olduğundan eğitim,öğrencinin bireysel farklılıklarını geliştirmeye yoğunlaşmalıdır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İnsanın ayırt edici özelliği zekadır.Eğitim öğrencilerin entelektüel gelişimlerini karşılamaya yoğunlaşmalıdır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Constantia" pitchFamily="18" charset="0"/>
                        </a:rPr>
                        <a:t>Her insanın sahip olması gereken temel bilgi ve becerileri kazandırmalıdır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a:ln>
                            <a:noFill/>
                          </a:ln>
                          <a:solidFill>
                            <a:srgbClr val="000000"/>
                          </a:solidFill>
                          <a:effectLst/>
                          <a:latin typeface="Constantia" pitchFamily="18" charset="0"/>
                        </a:rPr>
                        <a:t>Öğrencinin , yaşamın sonsuz sorunlarıyla sevginin acısı ve coşkusuyla, gerçeklikle, özgürlükle, eylemlerin sonucuyla, ölümün kaçınılmazlığıyla karşı karşıya getirecek bir arzuya gereksinimi vardır.  </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8110264"/>
      </p:ext>
    </p:extLst>
  </p:cSld>
  <p:clrMapOvr>
    <a:masterClrMapping/>
  </p:clrMapOvr>
  <p:transition>
    <p:cover dir="d"/>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1 Başlık">
            <a:extLst>
              <a:ext uri="{FF2B5EF4-FFF2-40B4-BE49-F238E27FC236}">
                <a16:creationId xmlns:a16="http://schemas.microsoft.com/office/drawing/2014/main" id="{18EA0189-9E53-1348-934C-908CB70C2B7B}"/>
              </a:ext>
            </a:extLst>
          </p:cNvPr>
          <p:cNvSpPr>
            <a:spLocks noGrp="1"/>
          </p:cNvSpPr>
          <p:nvPr>
            <p:ph type="title" idx="4294967295"/>
          </p:nvPr>
        </p:nvSpPr>
        <p:spPr/>
        <p:txBody>
          <a:bodyPr vert="horz" lIns="0" tIns="45720" rIns="0" bIns="0" rtlCol="0" anchor="ctr">
            <a:normAutofit/>
          </a:bodyPr>
          <a:lstStyle/>
          <a:p>
            <a:pPr eaLnBrk="1" hangingPunct="1"/>
            <a:endParaRPr lang="tr-TR" altLang="tr-TR"/>
          </a:p>
        </p:txBody>
      </p:sp>
      <p:graphicFrame>
        <p:nvGraphicFramePr>
          <p:cNvPr id="25650" name="Group 50">
            <a:extLst>
              <a:ext uri="{FF2B5EF4-FFF2-40B4-BE49-F238E27FC236}">
                <a16:creationId xmlns:a16="http://schemas.microsoft.com/office/drawing/2014/main" id="{69E599F1-C240-0844-868F-63937463A59C}"/>
              </a:ext>
            </a:extLst>
          </p:cNvPr>
          <p:cNvGraphicFramePr>
            <a:graphicFrameLocks noGrp="1"/>
          </p:cNvGraphicFramePr>
          <p:nvPr>
            <p:ph idx="4294967295"/>
            <p:extLst>
              <p:ext uri="{D42A27DB-BD31-4B8C-83A1-F6EECF244321}">
                <p14:modId xmlns:p14="http://schemas.microsoft.com/office/powerpoint/2010/main" val="73754143"/>
              </p:ext>
            </p:extLst>
          </p:nvPr>
        </p:nvGraphicFramePr>
        <p:xfrm>
          <a:off x="0" y="1"/>
          <a:ext cx="12192000" cy="6821489"/>
        </p:xfrm>
        <a:graphic>
          <a:graphicData uri="http://schemas.openxmlformats.org/drawingml/2006/table">
            <a:tbl>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549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KARŞILAŞTIRMA NOTLARI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İLERLEMECİLİK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DAİMİCİLİK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ESASİCİLİK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VAROLUŞÇULUK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589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5)Eğitimin amacı ne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Gelişim, yaşamın tekrar inşa edilmesi olarak eğitimin temelini oluşturur.Bu nedenle eğitimin amacı açık uçlu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Eğitim, kesin, evrensel, değişmez gerçekliği öğretmelidir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Eğitimin amacı yeni gerçeklerin asimilasyonuna karşı öğrenciler için bir bilgi çerçevesi sağlamak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Eğitimin amacı, öğrencilerin eşsiz olan bireyselliklerini  geliştirmek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extLst>
                  <a:ext uri="{0D108BD9-81ED-4DB2-BD59-A6C34878D82A}">
                    <a16:rowId xmlns:a16="http://schemas.microsoft.com/office/drawing/2014/main" val="10001"/>
                  </a:ext>
                </a:extLst>
              </a:tr>
              <a:tr h="1722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a:ln>
                            <a:noFill/>
                          </a:ln>
                          <a:solidFill>
                            <a:srgbClr val="000000"/>
                          </a:solidFill>
                          <a:effectLst/>
                          <a:latin typeface="Tahoma" charset="0"/>
                          <a:cs typeface="Arial" charset="0"/>
                        </a:rPr>
                        <a:t>6)Okulun havası ne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Rekabetten çok işbirliğini geliştiren demokratik bir ortamda grup ruhunu sağlamalıdır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Öğrencileri klasik eserlerle donatmalı, entelektüalizm ve yaratıcı düşünce atmosferinde bireyselliği geliştirmelidir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Öğrencileri, kendisi hakkında gerçeklerin algısal incelemesiyle buluşturan yenilikçi teknikleri kapsayan zihinsel bir disiplin atmosferini muhafaza etmelidir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Öğrencinin kendi gerçeğini bulmasına ve belli bir akıntıya kapılmadan görevini yerine getirmesini sağlayan otantik bir özgürlük sağlamalıdır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7)Okulun ilgi alanı ne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Çocuğun tüm gereksinim ve ilgilerini dikkate alan, onu bir bütün olarak ele alan bir eğitim verilmelidir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İnsanın farklı kişilik ve zihniyle ilgilenmeli ve rasyonelliğin geliştirilmesine yoğunlaşmalıdır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Dışarıdaki gerçek dünyayı anlamak için gerekli temel bilgiye ulaşması yönünde çocuğu eğitmelidir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Çocuğun kendini gerçekleştirmesi yolunda ona yardım etmelidir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extLst>
                  <a:ext uri="{0D108BD9-81ED-4DB2-BD59-A6C34878D82A}">
                    <a16:rowId xmlns:a16="http://schemas.microsoft.com/office/drawing/2014/main" val="10003"/>
                  </a:ext>
                </a:extLst>
              </a:tr>
              <a:tr h="1589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8)Uygun öğrenme nasıl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Öğrenme, çocuğu,pratik konulardan teorik ilkelere(somuttan soyuta) götüren problem çözme projelerinin yaşanmasıyla meydana gelir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Öğrenme bazı temel metinler aracılığıyla, öğrencileri dünyanın sonsuzluklarıyla ve daha sonraki yaşantılarında uygulayacakları kuramsal ilkelerle tanışık hale getirdikçe oluşur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Öğrenme, yoğun çabalarla, öngörülen ders konusunun öğrenci tarafından özümsenip konuya hakimiyeti sağlamak için oluşur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a:ln>
                            <a:noFill/>
                          </a:ln>
                          <a:solidFill>
                            <a:srgbClr val="000000"/>
                          </a:solidFill>
                          <a:effectLst/>
                          <a:latin typeface="Tahoma" charset="0"/>
                          <a:cs typeface="Arial" charset="0"/>
                        </a:rPr>
                        <a:t>Öğrenme, öğrencinin bireysel sorumluluklarını ve kişiliğinin muhtemel sonuçlarını tartarken alternatifler arasında özgürce seçim yapmasından oluşur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3259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nodePh="1">
                                  <p:stCondLst>
                                    <p:cond delay="0"/>
                                  </p:stCondLst>
                                  <p:endCondLst>
                                    <p:cond evt="begin" delay="0">
                                      <p:tn val="5"/>
                                    </p:cond>
                                  </p:endCondLst>
                                  <p:childTnLst>
                                    <p:set>
                                      <p:cBhvr>
                                        <p:cTn id="6" dur="1" fill="hold">
                                          <p:stCondLst>
                                            <p:cond delay="0"/>
                                          </p:stCondLst>
                                        </p:cTn>
                                        <p:tgtEl>
                                          <p:spTgt spid="33794"/>
                                        </p:tgtEl>
                                        <p:attrNameLst>
                                          <p:attrName>style.visibility</p:attrName>
                                        </p:attrNameLst>
                                      </p:cBhvr>
                                      <p:to>
                                        <p:strVal val="visible"/>
                                      </p:to>
                                    </p:set>
                                    <p:anim calcmode="lin" valueType="num">
                                      <p:cBhvr>
                                        <p:cTn id="7" dur="2000" fill="hold"/>
                                        <p:tgtEl>
                                          <p:spTgt spid="33794"/>
                                        </p:tgtEl>
                                        <p:attrNameLst>
                                          <p:attrName>ppt_w</p:attrName>
                                        </p:attrNameLst>
                                      </p:cBhvr>
                                      <p:tavLst>
                                        <p:tav tm="0">
                                          <p:val>
                                            <p:strVal val="#ppt_w*2.5"/>
                                          </p:val>
                                        </p:tav>
                                        <p:tav tm="100000">
                                          <p:val>
                                            <p:strVal val="#ppt_w"/>
                                          </p:val>
                                        </p:tav>
                                      </p:tavLst>
                                    </p:anim>
                                    <p:anim calcmode="lin" valueType="num">
                                      <p:cBhvr>
                                        <p:cTn id="8" dur="2000" fill="hold"/>
                                        <p:tgtEl>
                                          <p:spTgt spid="33794"/>
                                        </p:tgtEl>
                                        <p:attrNameLst>
                                          <p:attrName>ppt_h</p:attrName>
                                        </p:attrNameLst>
                                      </p:cBhvr>
                                      <p:tavLst>
                                        <p:tav tm="0">
                                          <p:val>
                                            <p:strVal val="#ppt_h"/>
                                          </p:val>
                                        </p:tav>
                                        <p:tav tm="100000">
                                          <p:val>
                                            <p:strVal val="#ppt_h"/>
                                          </p:val>
                                        </p:tav>
                                      </p:tavLst>
                                    </p:anim>
                                    <p:anim calcmode="lin" valueType="num">
                                      <p:cBhvr>
                                        <p:cTn id="9" dur="2000" fill="hold"/>
                                        <p:tgtEl>
                                          <p:spTgt spid="33794"/>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33794"/>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1 Başlık">
            <a:extLst>
              <a:ext uri="{FF2B5EF4-FFF2-40B4-BE49-F238E27FC236}">
                <a16:creationId xmlns:a16="http://schemas.microsoft.com/office/drawing/2014/main" id="{9AA23ACF-2EDA-2D49-ACDB-B400C9736FB3}"/>
              </a:ext>
            </a:extLst>
          </p:cNvPr>
          <p:cNvSpPr>
            <a:spLocks noGrp="1"/>
          </p:cNvSpPr>
          <p:nvPr>
            <p:ph type="title" idx="4294967295"/>
          </p:nvPr>
        </p:nvSpPr>
        <p:spPr/>
        <p:txBody>
          <a:bodyPr vert="horz" lIns="0" tIns="45720" rIns="0" bIns="0" rtlCol="0" anchor="ctr">
            <a:normAutofit/>
          </a:bodyPr>
          <a:lstStyle/>
          <a:p>
            <a:pPr eaLnBrk="1" hangingPunct="1"/>
            <a:endParaRPr lang="tr-TR" altLang="tr-TR"/>
          </a:p>
        </p:txBody>
      </p:sp>
      <p:graphicFrame>
        <p:nvGraphicFramePr>
          <p:cNvPr id="26666" name="Group 42">
            <a:extLst>
              <a:ext uri="{FF2B5EF4-FFF2-40B4-BE49-F238E27FC236}">
                <a16:creationId xmlns:a16="http://schemas.microsoft.com/office/drawing/2014/main" id="{EE52A4AB-0FB8-9040-B3E9-DCFE7506EEDA}"/>
              </a:ext>
            </a:extLst>
          </p:cNvPr>
          <p:cNvGraphicFramePr>
            <a:graphicFrameLocks noGrp="1"/>
          </p:cNvGraphicFramePr>
          <p:nvPr>
            <p:ph idx="4294967295"/>
            <p:extLst>
              <p:ext uri="{D42A27DB-BD31-4B8C-83A1-F6EECF244321}">
                <p14:modId xmlns:p14="http://schemas.microsoft.com/office/powerpoint/2010/main" val="1517351153"/>
              </p:ext>
            </p:extLst>
          </p:nvPr>
        </p:nvGraphicFramePr>
        <p:xfrm>
          <a:off x="0" y="1"/>
          <a:ext cx="12192000" cy="6661785"/>
        </p:xfrm>
        <a:graphic>
          <a:graphicData uri="http://schemas.openxmlformats.org/drawingml/2006/table">
            <a:tbl>
              <a:tblPr/>
              <a:tblGrid>
                <a:gridCol w="1878308">
                  <a:extLst>
                    <a:ext uri="{9D8B030D-6E8A-4147-A177-3AD203B41FA5}">
                      <a16:colId xmlns:a16="http://schemas.microsoft.com/office/drawing/2014/main" val="20000"/>
                    </a:ext>
                  </a:extLst>
                </a:gridCol>
                <a:gridCol w="1880433">
                  <a:extLst>
                    <a:ext uri="{9D8B030D-6E8A-4147-A177-3AD203B41FA5}">
                      <a16:colId xmlns:a16="http://schemas.microsoft.com/office/drawing/2014/main" val="20001"/>
                    </a:ext>
                  </a:extLst>
                </a:gridCol>
                <a:gridCol w="1878308">
                  <a:extLst>
                    <a:ext uri="{9D8B030D-6E8A-4147-A177-3AD203B41FA5}">
                      <a16:colId xmlns:a16="http://schemas.microsoft.com/office/drawing/2014/main" val="20002"/>
                    </a:ext>
                  </a:extLst>
                </a:gridCol>
                <a:gridCol w="1880431">
                  <a:extLst>
                    <a:ext uri="{9D8B030D-6E8A-4147-A177-3AD203B41FA5}">
                      <a16:colId xmlns:a16="http://schemas.microsoft.com/office/drawing/2014/main" val="20003"/>
                    </a:ext>
                  </a:extLst>
                </a:gridCol>
                <a:gridCol w="4674520">
                  <a:extLst>
                    <a:ext uri="{9D8B030D-6E8A-4147-A177-3AD203B41FA5}">
                      <a16:colId xmlns:a16="http://schemas.microsoft.com/office/drawing/2014/main" val="20004"/>
                    </a:ext>
                  </a:extLst>
                </a:gridCol>
              </a:tblGrid>
              <a:tr h="549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KARŞILAŞTIRMA NOTLARI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İLERLEMECİLİK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DAİMİCİLİK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ESASİCİLİK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rgbClr val="FFFFFF"/>
                          </a:solidFill>
                          <a:effectLst/>
                          <a:latin typeface="Tahoma" charset="0"/>
                          <a:cs typeface="Arial" charset="0"/>
                        </a:rPr>
                        <a:t>VAROLUŞÇULUK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036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a:ln>
                            <a:noFill/>
                          </a:ln>
                          <a:solidFill>
                            <a:srgbClr val="000000"/>
                          </a:solidFill>
                          <a:effectLst/>
                          <a:latin typeface="Tahoma" charset="0"/>
                          <a:cs typeface="Arial" charset="0"/>
                        </a:rPr>
                        <a:t>9)Öğretmenin rolü ne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Öğrencilere rehberlik edip öğütlerde bulunmalıdır.Çocukların kendi ilgi alanlarının, ne öğreneceklerini  belirlemesi gerekir. Öğrenilecekleri ne otoriteler ne de ders kitaplarındaki konular belirlememelidir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İnsanın evrensel ilgilerinin en iyi şekilde ifade edildiği literatürdeki büyük\klasik eserlerin incelenmesi aracılığıyla öğrencileri entelektüel açıdan disipline etmelidir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Sorumlu bir otorite olarak, yetişkin dünyasıyla çocuğun dünyası arasında bir arabulucu olmalıdır.Henüz olgunlaşmamış öğrenciler, yetişkinlerin doğasını ve taleplerini  tek başlarına anlayamazlar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Öğretmen, öğrencilere ilkeleri, değerleri ve gerçekleri sunmalı, ister kabul etsinler, isterse kabul etmesinler, kendileri için seçmeleri amacıyla bunları incelemeye teşvik etmelidir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extLst>
                  <a:ext uri="{0D108BD9-81ED-4DB2-BD59-A6C34878D82A}">
                    <a16:rowId xmlns:a16="http://schemas.microsoft.com/office/drawing/2014/main" val="10001"/>
                  </a:ext>
                </a:extLst>
              </a:tr>
              <a:tr h="2089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10)Program neyi kapsamalıdır?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Tahoma" charset="0"/>
                          <a:cs typeface="Arial" charset="0"/>
                        </a:rPr>
                        <a:t>Öğrencilere sosyal bilimler, empirik bilimler ve teknolojideki problem çözme faaliyetleriyle değişimi nasıl başarabileceklerini öğretmeye yoğunlaşmalıdır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a:ln>
                            <a:noFill/>
                          </a:ln>
                          <a:solidFill>
                            <a:srgbClr val="000000"/>
                          </a:solidFill>
                          <a:effectLst/>
                          <a:latin typeface="Tahoma" charset="0"/>
                          <a:cs typeface="Arial" charset="0"/>
                        </a:rPr>
                        <a:t>Entelektüel ders ve konulara yoğunlaşmalı, dil, tarih, matematik, doğa bilimleri, sözel sanatlar ve felsefeyi içermelidir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Arial" charset="0"/>
                          <a:cs typeface="Arial" charset="0"/>
                        </a:rPr>
                        <a:t>Zamanın testinden geçen edebiyat, tarih ve matematiğin sembol ve fikirlerini, fiziksel dünyanın bilimleriyle birleştiren konuları içermelidir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a:ln>
                            <a:noFill/>
                          </a:ln>
                          <a:solidFill>
                            <a:srgbClr val="000000"/>
                          </a:solidFill>
                          <a:effectLst/>
                          <a:latin typeface="Arial" charset="0"/>
                          <a:cs typeface="Arial" charset="0"/>
                        </a:rPr>
                        <a:t>Edebiyat, tarih, felsefe, fen, sanat, insan doğası arasındaki çatışmayı ortaya çıkarmaya yoğunlaşmalıdır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extLst>
                  <a:ext uri="{0D108BD9-81ED-4DB2-BD59-A6C34878D82A}">
                    <a16:rowId xmlns:a16="http://schemas.microsoft.com/office/drawing/2014/main" val="10002"/>
                  </a:ext>
                </a:extLst>
              </a:tr>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a:ln>
                            <a:noFill/>
                          </a:ln>
                          <a:solidFill>
                            <a:srgbClr val="000000"/>
                          </a:solidFill>
                          <a:effectLst/>
                          <a:latin typeface="Arial" charset="0"/>
                          <a:cs typeface="Arial" charset="0"/>
                        </a:rPr>
                        <a:t>11)Tercih edilen öğretim yöntemi ne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a:ln>
                            <a:noFill/>
                          </a:ln>
                          <a:solidFill>
                            <a:srgbClr val="000000"/>
                          </a:solidFill>
                          <a:effectLst/>
                          <a:latin typeface="Arial" charset="0"/>
                          <a:cs typeface="Arial" charset="0"/>
                        </a:rPr>
                        <a:t>Projeler, öğrencilerin problem çözme yaşantılarına rehberlik edilebilecek yöntem olarak tercih edilmelidir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a:ln>
                            <a:noFill/>
                          </a:ln>
                          <a:solidFill>
                            <a:srgbClr val="000000"/>
                          </a:solidFill>
                          <a:effectLst/>
                          <a:latin typeface="Arial" charset="0"/>
                          <a:cs typeface="Arial" charset="0"/>
                        </a:rPr>
                        <a:t>Konferanslar, metinler ve tartışmalar, zekayı geliştirmek için tercih edilen yöntemler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a:ln>
                            <a:noFill/>
                          </a:ln>
                          <a:solidFill>
                            <a:srgbClr val="000000"/>
                          </a:solidFill>
                          <a:effectLst/>
                          <a:latin typeface="Arial" charset="0"/>
                          <a:cs typeface="Arial" charset="0"/>
                        </a:rPr>
                        <a:t>Bilgi ve becerileri öğretmek için gösteriler(demostrasyonlar) tercih edilen yöntem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dirty="0">
                          <a:ln>
                            <a:noFill/>
                          </a:ln>
                          <a:solidFill>
                            <a:srgbClr val="000000"/>
                          </a:solidFill>
                          <a:effectLst/>
                          <a:latin typeface="Arial" charset="0"/>
                          <a:cs typeface="Arial" charset="0"/>
                        </a:rPr>
                        <a:t>Benliği bulmak için tercih edilen yöntem, </a:t>
                      </a:r>
                      <a:r>
                        <a:rPr kumimoji="0" lang="tr-TR" sz="1500" b="0" i="0" u="none" strike="noStrike" cap="none" normalizeH="0" baseline="0" dirty="0" err="1">
                          <a:ln>
                            <a:noFill/>
                          </a:ln>
                          <a:solidFill>
                            <a:srgbClr val="000000"/>
                          </a:solidFill>
                          <a:effectLst/>
                          <a:latin typeface="Arial" charset="0"/>
                          <a:cs typeface="Arial" charset="0"/>
                        </a:rPr>
                        <a:t>sokratik</a:t>
                      </a:r>
                      <a:r>
                        <a:rPr kumimoji="0" lang="tr-TR" sz="1500" b="0" i="0" u="none" strike="noStrike" cap="none" normalizeH="0" baseline="0" dirty="0">
                          <a:ln>
                            <a:noFill/>
                          </a:ln>
                          <a:solidFill>
                            <a:srgbClr val="000000"/>
                          </a:solidFill>
                          <a:effectLst/>
                          <a:latin typeface="Arial" charset="0"/>
                          <a:cs typeface="Arial" charset="0"/>
                        </a:rPr>
                        <a:t> diyalog\tartışma bilinmeyen gerçekleri keşfetme olmalıdır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8863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nodePh="1">
                                  <p:stCondLst>
                                    <p:cond delay="0"/>
                                  </p:stCondLst>
                                  <p:endCondLst>
                                    <p:cond evt="begin" delay="0">
                                      <p:tn val="5"/>
                                    </p:cond>
                                  </p:endCondLst>
                                  <p:childTnLst>
                                    <p:set>
                                      <p:cBhvr>
                                        <p:cTn id="6" dur="1" fill="hold">
                                          <p:stCondLst>
                                            <p:cond delay="0"/>
                                          </p:stCondLst>
                                        </p:cTn>
                                        <p:tgtEl>
                                          <p:spTgt spid="34818"/>
                                        </p:tgtEl>
                                        <p:attrNameLst>
                                          <p:attrName>style.visibility</p:attrName>
                                        </p:attrNameLst>
                                      </p:cBhvr>
                                      <p:to>
                                        <p:strVal val="visible"/>
                                      </p:to>
                                    </p:set>
                                    <p:anim calcmode="lin" valueType="num">
                                      <p:cBhvr>
                                        <p:cTn id="7" dur="2000" fill="hold"/>
                                        <p:tgtEl>
                                          <p:spTgt spid="34818"/>
                                        </p:tgtEl>
                                        <p:attrNameLst>
                                          <p:attrName>ppt_w</p:attrName>
                                        </p:attrNameLst>
                                      </p:cBhvr>
                                      <p:tavLst>
                                        <p:tav tm="0">
                                          <p:val>
                                            <p:strVal val="#ppt_w*2.5"/>
                                          </p:val>
                                        </p:tav>
                                        <p:tav tm="100000">
                                          <p:val>
                                            <p:strVal val="#ppt_w"/>
                                          </p:val>
                                        </p:tav>
                                      </p:tavLst>
                                    </p:anim>
                                    <p:anim calcmode="lin" valueType="num">
                                      <p:cBhvr>
                                        <p:cTn id="8" dur="2000" fill="hold"/>
                                        <p:tgtEl>
                                          <p:spTgt spid="34818"/>
                                        </p:tgtEl>
                                        <p:attrNameLst>
                                          <p:attrName>ppt_h</p:attrName>
                                        </p:attrNameLst>
                                      </p:cBhvr>
                                      <p:tavLst>
                                        <p:tav tm="0">
                                          <p:val>
                                            <p:strVal val="#ppt_h"/>
                                          </p:val>
                                        </p:tav>
                                        <p:tav tm="100000">
                                          <p:val>
                                            <p:strVal val="#ppt_h"/>
                                          </p:val>
                                        </p:tav>
                                      </p:tavLst>
                                    </p:anim>
                                    <p:anim calcmode="lin" valueType="num">
                                      <p:cBhvr>
                                        <p:cTn id="9" dur="2000" fill="hold"/>
                                        <p:tgtEl>
                                          <p:spTgt spid="34818"/>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34818"/>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F61104-A1D6-1F42-9F56-90E94D5E3F15}"/>
              </a:ext>
            </a:extLst>
          </p:cNvPr>
          <p:cNvSpPr>
            <a:spLocks noGrp="1"/>
          </p:cNvSpPr>
          <p:nvPr>
            <p:ph type="title"/>
          </p:nvPr>
        </p:nvSpPr>
        <p:spPr/>
        <p:txBody>
          <a:bodyPr/>
          <a:lstStyle/>
          <a:p>
            <a:r>
              <a:rPr lang="tr-TR" dirty="0"/>
              <a:t>İDEOLOJİ VE EĞİTİM </a:t>
            </a:r>
          </a:p>
        </p:txBody>
      </p:sp>
      <p:graphicFrame>
        <p:nvGraphicFramePr>
          <p:cNvPr id="4" name="İçerik Yer Tutucusu 3">
            <a:extLst>
              <a:ext uri="{FF2B5EF4-FFF2-40B4-BE49-F238E27FC236}">
                <a16:creationId xmlns:a16="http://schemas.microsoft.com/office/drawing/2014/main" id="{664BDDBC-576D-D543-AF59-404A62D1EFF5}"/>
              </a:ext>
            </a:extLst>
          </p:cNvPr>
          <p:cNvGraphicFramePr>
            <a:graphicFrameLocks noGrp="1"/>
          </p:cNvGraphicFramePr>
          <p:nvPr>
            <p:ph idx="1"/>
            <p:extLst>
              <p:ext uri="{D42A27DB-BD31-4B8C-83A1-F6EECF244321}">
                <p14:modId xmlns:p14="http://schemas.microsoft.com/office/powerpoint/2010/main" val="354367819"/>
              </p:ext>
            </p:extLst>
          </p:nvPr>
        </p:nvGraphicFramePr>
        <p:xfrm>
          <a:off x="414337" y="1457324"/>
          <a:ext cx="11515725" cy="5400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3178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D42FFB-10DC-8B4A-9C90-377D7CD73F90}"/>
              </a:ext>
            </a:extLst>
          </p:cNvPr>
          <p:cNvSpPr>
            <a:spLocks noGrp="1"/>
          </p:cNvSpPr>
          <p:nvPr>
            <p:ph type="title"/>
          </p:nvPr>
        </p:nvSpPr>
        <p:spPr>
          <a:xfrm>
            <a:off x="0" y="0"/>
            <a:ext cx="12192000" cy="1325563"/>
          </a:xfrm>
        </p:spPr>
        <p:txBody>
          <a:bodyPr>
            <a:normAutofit/>
          </a:bodyPr>
          <a:lstStyle/>
          <a:p>
            <a:r>
              <a:rPr lang="tr-TR" sz="3600" dirty="0"/>
              <a:t>TÜRKİYE EĞİTİM SİSTEMİNİN FELSEFİ TEMELLERİ</a:t>
            </a:r>
          </a:p>
        </p:txBody>
      </p:sp>
      <p:graphicFrame>
        <p:nvGraphicFramePr>
          <p:cNvPr id="4" name="İçerik Yer Tutucusu 3">
            <a:extLst>
              <a:ext uri="{FF2B5EF4-FFF2-40B4-BE49-F238E27FC236}">
                <a16:creationId xmlns:a16="http://schemas.microsoft.com/office/drawing/2014/main" id="{D92AD069-CF14-0945-ACC5-E364E05C5A28}"/>
              </a:ext>
            </a:extLst>
          </p:cNvPr>
          <p:cNvGraphicFramePr>
            <a:graphicFrameLocks noGrp="1"/>
          </p:cNvGraphicFramePr>
          <p:nvPr>
            <p:ph idx="1"/>
            <p:extLst>
              <p:ext uri="{D42A27DB-BD31-4B8C-83A1-F6EECF244321}">
                <p14:modId xmlns:p14="http://schemas.microsoft.com/office/powerpoint/2010/main" val="3632482633"/>
              </p:ext>
            </p:extLst>
          </p:nvPr>
        </p:nvGraphicFramePr>
        <p:xfrm>
          <a:off x="117320" y="1200150"/>
          <a:ext cx="11681138" cy="56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4628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3ED8F4-7E44-9944-8850-D32E3024C9D9}"/>
              </a:ext>
            </a:extLst>
          </p:cNvPr>
          <p:cNvSpPr>
            <a:spLocks noGrp="1"/>
          </p:cNvSpPr>
          <p:nvPr>
            <p:ph type="title"/>
          </p:nvPr>
        </p:nvSpPr>
        <p:spPr>
          <a:xfrm>
            <a:off x="185739" y="365125"/>
            <a:ext cx="11772900" cy="1325563"/>
          </a:xfrm>
        </p:spPr>
        <p:txBody>
          <a:bodyPr>
            <a:normAutofit/>
          </a:bodyPr>
          <a:lstStyle/>
          <a:p>
            <a:r>
              <a:rPr lang="tr-TR" sz="3600" dirty="0">
                <a:solidFill>
                  <a:srgbClr val="242841"/>
                </a:solidFill>
              </a:rPr>
              <a:t>TÜRKİYE EĞİTİM SİSTEMİNİN FELSEFİ TEMELLERİ</a:t>
            </a:r>
            <a:endParaRPr lang="tr-TR" dirty="0"/>
          </a:p>
        </p:txBody>
      </p:sp>
      <p:graphicFrame>
        <p:nvGraphicFramePr>
          <p:cNvPr id="4" name="İçerik Yer Tutucusu 3">
            <a:extLst>
              <a:ext uri="{FF2B5EF4-FFF2-40B4-BE49-F238E27FC236}">
                <a16:creationId xmlns:a16="http://schemas.microsoft.com/office/drawing/2014/main" id="{828433FE-F0BB-8744-BB6C-E78272130317}"/>
              </a:ext>
            </a:extLst>
          </p:cNvPr>
          <p:cNvGraphicFramePr>
            <a:graphicFrameLocks noGrp="1"/>
          </p:cNvGraphicFramePr>
          <p:nvPr>
            <p:ph idx="1"/>
            <p:extLst>
              <p:ext uri="{D42A27DB-BD31-4B8C-83A1-F6EECF244321}">
                <p14:modId xmlns:p14="http://schemas.microsoft.com/office/powerpoint/2010/main" val="1231759008"/>
              </p:ext>
            </p:extLst>
          </p:nvPr>
        </p:nvGraphicFramePr>
        <p:xfrm>
          <a:off x="185739" y="1457326"/>
          <a:ext cx="12006261" cy="5400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3324617"/>
      </p:ext>
    </p:extLst>
  </p:cSld>
  <p:clrMapOvr>
    <a:masterClrMapping/>
  </p:clrMapOvr>
</p:sld>
</file>

<file path=ppt/theme/theme1.xml><?xml version="1.0" encoding="utf-8"?>
<a:theme xmlns:a="http://schemas.openxmlformats.org/drawingml/2006/main" name="ExploreVTI">
  <a:themeElements>
    <a:clrScheme name="AnalogousFromLightSeedLeftStep">
      <a:dk1>
        <a:srgbClr val="000000"/>
      </a:dk1>
      <a:lt1>
        <a:srgbClr val="FFFFFF"/>
      </a:lt1>
      <a:dk2>
        <a:srgbClr val="242841"/>
      </a:dk2>
      <a:lt2>
        <a:srgbClr val="E8E7E2"/>
      </a:lt2>
      <a:accent1>
        <a:srgbClr val="969DC6"/>
      </a:accent1>
      <a:accent2>
        <a:srgbClr val="7FA0BA"/>
      </a:accent2>
      <a:accent3>
        <a:srgbClr val="83ABAC"/>
      </a:accent3>
      <a:accent4>
        <a:srgbClr val="76AD98"/>
      </a:accent4>
      <a:accent5>
        <a:srgbClr val="84AE8C"/>
      </a:accent5>
      <a:accent6>
        <a:srgbClr val="85B078"/>
      </a:accent6>
      <a:hlink>
        <a:srgbClr val="8B8354"/>
      </a:hlink>
      <a:folHlink>
        <a:srgbClr val="7F7F7F"/>
      </a:folHlink>
    </a:clrScheme>
    <a:fontScheme name="Custom 23">
      <a:majorFont>
        <a:latin typeface="Sagona Boo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3386</Words>
  <Application>Microsoft Macintosh PowerPoint</Application>
  <PresentationFormat>Geniş ekran</PresentationFormat>
  <Paragraphs>267</Paragraphs>
  <Slides>34</Slides>
  <Notes>3</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34</vt:i4>
      </vt:variant>
    </vt:vector>
  </HeadingPairs>
  <TitlesOfParts>
    <vt:vector size="42" baseType="lpstr">
      <vt:lpstr>Arial</vt:lpstr>
      <vt:lpstr>Avenir Next LT Pro</vt:lpstr>
      <vt:lpstr>AvenirNext LT Pro Medium</vt:lpstr>
      <vt:lpstr>Calibri</vt:lpstr>
      <vt:lpstr>Constantia</vt:lpstr>
      <vt:lpstr>Sagona Book</vt:lpstr>
      <vt:lpstr>Tahoma</vt:lpstr>
      <vt:lpstr>ExploreVTI</vt:lpstr>
      <vt:lpstr>EĞİTİM BİLİMİNE GİRİŞ</vt:lpstr>
      <vt:lpstr>ÖĞRENME HEDEFLERİ</vt:lpstr>
      <vt:lpstr>FELSEFENİN BAŞLICA ÇALIŞMA ALANLARI</vt:lpstr>
      <vt:lpstr>FELSEFENİN BAŞLICA ÇALIŞMA ALANLARI</vt:lpstr>
      <vt:lpstr>FELSEFENİN BAŞLICA ÇALIŞMA ALANLARI</vt:lpstr>
      <vt:lpstr>FELSEFENİN BAŞLICA ÇALIŞMA ALANLARI</vt:lpstr>
      <vt:lpstr>FELSEFENİN BAŞLICA ÇALIŞMA ALANLARI</vt:lpstr>
      <vt:lpstr>BAZI FELSEFİ AKIMLAR VE EĞİTİME İLİŞKİN TEZLERİ</vt:lpstr>
      <vt:lpstr>BAZI FELSEFİ AKIMLAR VE EĞİTİME İLİŞKİN TEZLERİ</vt:lpstr>
      <vt:lpstr>İdealist Felsefe</vt:lpstr>
      <vt:lpstr>İdealist Felsefe</vt:lpstr>
      <vt:lpstr>İdealist Felsefe</vt:lpstr>
      <vt:lpstr>Realist Felsefe</vt:lpstr>
      <vt:lpstr>Realist Felsefe</vt:lpstr>
      <vt:lpstr>Pragmatik Felsefe</vt:lpstr>
      <vt:lpstr>Pragmatik Felsefe</vt:lpstr>
      <vt:lpstr>Varoluşçu Felsefe</vt:lpstr>
      <vt:lpstr>Varoluşçu Felsefe</vt:lpstr>
      <vt:lpstr>Analitik Felsefe</vt:lpstr>
      <vt:lpstr>Analitik Felsefe</vt:lpstr>
      <vt:lpstr>BAZI EĞİTİM AKIMLARI</vt:lpstr>
      <vt:lpstr>Daimicilik </vt:lpstr>
      <vt:lpstr>Esasicilik</vt:lpstr>
      <vt:lpstr>İlerlemecilik</vt:lpstr>
      <vt:lpstr>İlerlemecilik</vt:lpstr>
      <vt:lpstr>Yeniden Kurmacılık</vt:lpstr>
      <vt:lpstr>Yeniden Kurmacılık</vt:lpstr>
      <vt:lpstr>Varoluşçu Eğitim</vt:lpstr>
      <vt:lpstr>PowerPoint Sunusu</vt:lpstr>
      <vt:lpstr>PowerPoint Sunusu</vt:lpstr>
      <vt:lpstr>PowerPoint Sunusu</vt:lpstr>
      <vt:lpstr>İDEOLOJİ VE EĞİTİM </vt:lpstr>
      <vt:lpstr>TÜRKİYE EĞİTİM SİSTEMİNİN FELSEFİ TEMELLERİ</vt:lpstr>
      <vt:lpstr>TÜRKİYE EĞİTİM SİSTEMİNİN FELSEFİ TEMELLERİ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 BİLİMİNE GİRİŞ</dc:title>
  <dc:creator>ELİF SOBİ</dc:creator>
  <cp:lastModifiedBy>ELİF SOBİ</cp:lastModifiedBy>
  <cp:revision>4</cp:revision>
  <dcterms:created xsi:type="dcterms:W3CDTF">2020-11-22T18:16:50Z</dcterms:created>
  <dcterms:modified xsi:type="dcterms:W3CDTF">2020-11-22T19:57:26Z</dcterms:modified>
</cp:coreProperties>
</file>