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28"/>
  </p:notesMasterIdLst>
  <p:sldIdLst>
    <p:sldId id="256" r:id="rId2"/>
    <p:sldId id="257" r:id="rId3"/>
    <p:sldId id="258" r:id="rId4"/>
    <p:sldId id="259" r:id="rId5"/>
    <p:sldId id="260" r:id="rId6"/>
    <p:sldId id="266" r:id="rId7"/>
    <p:sldId id="261" r:id="rId8"/>
    <p:sldId id="267" r:id="rId9"/>
    <p:sldId id="262" r:id="rId10"/>
    <p:sldId id="299" r:id="rId11"/>
    <p:sldId id="298" r:id="rId12"/>
    <p:sldId id="300" r:id="rId13"/>
    <p:sldId id="301" r:id="rId14"/>
    <p:sldId id="302" r:id="rId15"/>
    <p:sldId id="303" r:id="rId16"/>
    <p:sldId id="304" r:id="rId17"/>
    <p:sldId id="305" r:id="rId18"/>
    <p:sldId id="306" r:id="rId19"/>
    <p:sldId id="307" r:id="rId20"/>
    <p:sldId id="308" r:id="rId21"/>
    <p:sldId id="309" r:id="rId22"/>
    <p:sldId id="311" r:id="rId23"/>
    <p:sldId id="312" r:id="rId24"/>
    <p:sldId id="313" r:id="rId25"/>
    <p:sldId id="315" r:id="rId26"/>
    <p:sldId id="314"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634"/>
  </p:normalViewPr>
  <p:slideViewPr>
    <p:cSldViewPr snapToGrid="0" snapToObjects="1">
      <p:cViewPr varScale="1">
        <p:scale>
          <a:sx n="88" d="100"/>
          <a:sy n="88" d="100"/>
        </p:scale>
        <p:origin x="184"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A29E5E-66D3-4AAF-B0D7-BB9098E4201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C2674C0-3BE7-40A0-A651-E83DC273F409}">
      <dgm:prSet/>
      <dgm:spPr/>
      <dgm:t>
        <a:bodyPr/>
        <a:lstStyle/>
        <a:p>
          <a:r>
            <a:rPr lang="tr-TR" dirty="0"/>
            <a:t>Büyük Grup Tartışması Tekniği</a:t>
          </a:r>
          <a:endParaRPr lang="en-US" dirty="0"/>
        </a:p>
      </dgm:t>
    </dgm:pt>
    <dgm:pt modelId="{FFEC6B79-06BC-480A-B53C-7912CE2FD5B0}" type="parTrans" cxnId="{27B6F56B-730E-4185-A91C-7D7BA9E863A1}">
      <dgm:prSet/>
      <dgm:spPr/>
      <dgm:t>
        <a:bodyPr/>
        <a:lstStyle/>
        <a:p>
          <a:endParaRPr lang="en-US"/>
        </a:p>
      </dgm:t>
    </dgm:pt>
    <dgm:pt modelId="{8AEDDEFD-4A56-412B-9077-C43A9849140B}" type="sibTrans" cxnId="{27B6F56B-730E-4185-A91C-7D7BA9E863A1}">
      <dgm:prSet/>
      <dgm:spPr/>
      <dgm:t>
        <a:bodyPr/>
        <a:lstStyle/>
        <a:p>
          <a:endParaRPr lang="en-US"/>
        </a:p>
      </dgm:t>
    </dgm:pt>
    <dgm:pt modelId="{71ACD602-CCBB-40A6-9B1B-CCCC501C4F33}">
      <dgm:prSet/>
      <dgm:spPr/>
      <dgm:t>
        <a:bodyPr/>
        <a:lstStyle/>
        <a:p>
          <a:r>
            <a:rPr lang="tr-TR" dirty="0"/>
            <a:t>Çember Tekniği</a:t>
          </a:r>
          <a:endParaRPr lang="en-US" dirty="0"/>
        </a:p>
      </dgm:t>
    </dgm:pt>
    <dgm:pt modelId="{A6D18A85-1E0D-4605-B16F-48C02223A990}" type="parTrans" cxnId="{3EBADA82-1A33-407A-9CA0-FB9371A395AA}">
      <dgm:prSet/>
      <dgm:spPr/>
      <dgm:t>
        <a:bodyPr/>
        <a:lstStyle/>
        <a:p>
          <a:endParaRPr lang="en-US"/>
        </a:p>
      </dgm:t>
    </dgm:pt>
    <dgm:pt modelId="{2DE66289-A40C-4346-8317-D7CEBD31E1A6}" type="sibTrans" cxnId="{3EBADA82-1A33-407A-9CA0-FB9371A395AA}">
      <dgm:prSet/>
      <dgm:spPr/>
      <dgm:t>
        <a:bodyPr/>
        <a:lstStyle/>
        <a:p>
          <a:endParaRPr lang="en-US"/>
        </a:p>
      </dgm:t>
    </dgm:pt>
    <dgm:pt modelId="{778FC54F-5FA0-40F8-8361-291E4A11F35E}">
      <dgm:prSet/>
      <dgm:spPr/>
      <dgm:t>
        <a:bodyPr/>
        <a:lstStyle/>
        <a:p>
          <a:r>
            <a:rPr lang="tr-TR" dirty="0"/>
            <a:t>Dedikodu Tekniği</a:t>
          </a:r>
          <a:endParaRPr lang="en-US" dirty="0"/>
        </a:p>
      </dgm:t>
    </dgm:pt>
    <dgm:pt modelId="{D8265706-3FE8-43A6-9D3E-A8ED1D9D5F98}" type="parTrans" cxnId="{1E422D77-1754-4E02-985A-1DB5FFC4BEC6}">
      <dgm:prSet/>
      <dgm:spPr/>
      <dgm:t>
        <a:bodyPr/>
        <a:lstStyle/>
        <a:p>
          <a:endParaRPr lang="en-US"/>
        </a:p>
      </dgm:t>
    </dgm:pt>
    <dgm:pt modelId="{A984853C-938F-4381-A7F5-98CB38E6B303}" type="sibTrans" cxnId="{1E422D77-1754-4E02-985A-1DB5FFC4BEC6}">
      <dgm:prSet/>
      <dgm:spPr/>
      <dgm:t>
        <a:bodyPr/>
        <a:lstStyle/>
        <a:p>
          <a:endParaRPr lang="en-US"/>
        </a:p>
      </dgm:t>
    </dgm:pt>
    <dgm:pt modelId="{1F9F377C-67A5-4A5B-9E56-47CC75B535AA}">
      <dgm:prSet/>
      <dgm:spPr/>
      <dgm:t>
        <a:bodyPr/>
        <a:lstStyle/>
        <a:p>
          <a:r>
            <a:rPr lang="tr-TR" dirty="0"/>
            <a:t>Rol Oynama Tekniği</a:t>
          </a:r>
          <a:endParaRPr lang="en-US" dirty="0"/>
        </a:p>
      </dgm:t>
    </dgm:pt>
    <dgm:pt modelId="{2BB213EC-7904-4685-990F-63927B2B6CBA}" type="parTrans" cxnId="{25099B3E-1002-48AF-90F3-62B710766DD0}">
      <dgm:prSet/>
      <dgm:spPr/>
      <dgm:t>
        <a:bodyPr/>
        <a:lstStyle/>
        <a:p>
          <a:endParaRPr lang="en-US"/>
        </a:p>
      </dgm:t>
    </dgm:pt>
    <dgm:pt modelId="{7C19E17A-4CDB-4553-8B16-96D29CB9FA39}" type="sibTrans" cxnId="{25099B3E-1002-48AF-90F3-62B710766DD0}">
      <dgm:prSet/>
      <dgm:spPr/>
      <dgm:t>
        <a:bodyPr/>
        <a:lstStyle/>
        <a:p>
          <a:endParaRPr lang="en-US"/>
        </a:p>
      </dgm:t>
    </dgm:pt>
    <dgm:pt modelId="{E6A7E38A-6A34-46D0-8B61-15C15AEA6115}">
      <dgm:prSet/>
      <dgm:spPr/>
      <dgm:t>
        <a:bodyPr/>
        <a:lstStyle/>
        <a:p>
          <a:r>
            <a:rPr lang="tr-TR"/>
            <a:t>Hızlı Tur Tekniği</a:t>
          </a:r>
          <a:endParaRPr lang="en-US"/>
        </a:p>
      </dgm:t>
    </dgm:pt>
    <dgm:pt modelId="{DD1622D0-4FA5-4C61-AB0E-5C6543AC96A2}" type="parTrans" cxnId="{715BD759-F095-4E94-9FD8-B30E0042DD8A}">
      <dgm:prSet/>
      <dgm:spPr/>
      <dgm:t>
        <a:bodyPr/>
        <a:lstStyle/>
        <a:p>
          <a:endParaRPr lang="en-US"/>
        </a:p>
      </dgm:t>
    </dgm:pt>
    <dgm:pt modelId="{76F21A0B-E368-4D02-AFCD-BD813D538075}" type="sibTrans" cxnId="{715BD759-F095-4E94-9FD8-B30E0042DD8A}">
      <dgm:prSet/>
      <dgm:spPr/>
      <dgm:t>
        <a:bodyPr/>
        <a:lstStyle/>
        <a:p>
          <a:endParaRPr lang="en-US"/>
        </a:p>
      </dgm:t>
    </dgm:pt>
    <dgm:pt modelId="{F8653C47-A041-49AF-BDF9-505373986DD3}">
      <dgm:prSet/>
      <dgm:spPr/>
      <dgm:t>
        <a:bodyPr/>
        <a:lstStyle/>
        <a:p>
          <a:r>
            <a:rPr lang="tr-TR" dirty="0"/>
            <a:t>Kart Gösterme Tekniği</a:t>
          </a:r>
          <a:endParaRPr lang="en-US" dirty="0"/>
        </a:p>
      </dgm:t>
    </dgm:pt>
    <dgm:pt modelId="{39EF52E7-B46B-4E9C-8A96-F29BF301DB5F}" type="parTrans" cxnId="{CCAAE06D-8ACE-4E10-9978-C432A3FBE376}">
      <dgm:prSet/>
      <dgm:spPr/>
      <dgm:t>
        <a:bodyPr/>
        <a:lstStyle/>
        <a:p>
          <a:endParaRPr lang="en-US"/>
        </a:p>
      </dgm:t>
    </dgm:pt>
    <dgm:pt modelId="{2FCDD584-53D6-40EE-96FA-B11AB367F300}" type="sibTrans" cxnId="{CCAAE06D-8ACE-4E10-9978-C432A3FBE376}">
      <dgm:prSet/>
      <dgm:spPr/>
      <dgm:t>
        <a:bodyPr/>
        <a:lstStyle/>
        <a:p>
          <a:endParaRPr lang="en-US"/>
        </a:p>
      </dgm:t>
    </dgm:pt>
    <dgm:pt modelId="{07C00F8B-B84F-4DE3-8F01-491B0FFD3C2D}">
      <dgm:prSet/>
      <dgm:spPr/>
      <dgm:t>
        <a:bodyPr/>
        <a:lstStyle/>
        <a:p>
          <a:r>
            <a:rPr lang="tr-TR"/>
            <a:t>Kart Eşleştirme Tekniği</a:t>
          </a:r>
          <a:endParaRPr lang="en-US"/>
        </a:p>
      </dgm:t>
    </dgm:pt>
    <dgm:pt modelId="{8FC942AB-7CCD-4F07-8E81-3C0559FCB304}" type="parTrans" cxnId="{8BE321CE-2855-449E-851C-949178737B0A}">
      <dgm:prSet/>
      <dgm:spPr/>
      <dgm:t>
        <a:bodyPr/>
        <a:lstStyle/>
        <a:p>
          <a:endParaRPr lang="en-US"/>
        </a:p>
      </dgm:t>
    </dgm:pt>
    <dgm:pt modelId="{A38EE4FE-523A-4E4B-8EEF-BC0A5DD6FF42}" type="sibTrans" cxnId="{8BE321CE-2855-449E-851C-949178737B0A}">
      <dgm:prSet/>
      <dgm:spPr/>
      <dgm:t>
        <a:bodyPr/>
        <a:lstStyle/>
        <a:p>
          <a:endParaRPr lang="en-US"/>
        </a:p>
      </dgm:t>
    </dgm:pt>
    <dgm:pt modelId="{F77504AE-D3A9-564E-9F11-FE17CE8E1AD0}">
      <dgm:prSet/>
      <dgm:spPr/>
      <dgm:t>
        <a:bodyPr/>
        <a:lstStyle/>
        <a:p>
          <a:r>
            <a:rPr lang="en-US" dirty="0" err="1"/>
            <a:t>Yaratıcı</a:t>
          </a:r>
          <a:r>
            <a:rPr lang="en-US" dirty="0"/>
            <a:t> Drama </a:t>
          </a:r>
          <a:r>
            <a:rPr lang="en-US" dirty="0" err="1"/>
            <a:t>Tekniği</a:t>
          </a:r>
          <a:endParaRPr lang="en-US" dirty="0"/>
        </a:p>
      </dgm:t>
    </dgm:pt>
    <dgm:pt modelId="{91B78A74-63AB-E943-A243-CB8D87AD8E8E}" type="parTrans" cxnId="{32FF02E8-9AD4-FE4B-91B0-D88E079638C3}">
      <dgm:prSet/>
      <dgm:spPr/>
    </dgm:pt>
    <dgm:pt modelId="{69197AE8-BBDF-6844-843B-585B4422CB0B}" type="sibTrans" cxnId="{32FF02E8-9AD4-FE4B-91B0-D88E079638C3}">
      <dgm:prSet/>
      <dgm:spPr/>
    </dgm:pt>
    <dgm:pt modelId="{620056FB-78D0-BB43-A959-1E48D67C8113}" type="pres">
      <dgm:prSet presAssocID="{6DA29E5E-66D3-4AAF-B0D7-BB9098E42018}" presName="diagram" presStyleCnt="0">
        <dgm:presLayoutVars>
          <dgm:dir/>
          <dgm:resizeHandles val="exact"/>
        </dgm:presLayoutVars>
      </dgm:prSet>
      <dgm:spPr/>
    </dgm:pt>
    <dgm:pt modelId="{ACBAE6FB-A742-114D-9C79-AC5F39544838}" type="pres">
      <dgm:prSet presAssocID="{BC2674C0-3BE7-40A0-A651-E83DC273F409}" presName="node" presStyleLbl="node1" presStyleIdx="0" presStyleCnt="8">
        <dgm:presLayoutVars>
          <dgm:bulletEnabled val="1"/>
        </dgm:presLayoutVars>
      </dgm:prSet>
      <dgm:spPr/>
    </dgm:pt>
    <dgm:pt modelId="{A9FC4350-A06D-4944-A1B9-8643DDF88B54}" type="pres">
      <dgm:prSet presAssocID="{8AEDDEFD-4A56-412B-9077-C43A9849140B}" presName="sibTrans" presStyleCnt="0"/>
      <dgm:spPr/>
    </dgm:pt>
    <dgm:pt modelId="{221EC276-36C3-F64A-A741-08D88B710460}" type="pres">
      <dgm:prSet presAssocID="{71ACD602-CCBB-40A6-9B1B-CCCC501C4F33}" presName="node" presStyleLbl="node1" presStyleIdx="1" presStyleCnt="8">
        <dgm:presLayoutVars>
          <dgm:bulletEnabled val="1"/>
        </dgm:presLayoutVars>
      </dgm:prSet>
      <dgm:spPr/>
    </dgm:pt>
    <dgm:pt modelId="{75BBAEC2-F781-1D4B-80E2-ED5CA69009BE}" type="pres">
      <dgm:prSet presAssocID="{2DE66289-A40C-4346-8317-D7CEBD31E1A6}" presName="sibTrans" presStyleCnt="0"/>
      <dgm:spPr/>
    </dgm:pt>
    <dgm:pt modelId="{EE7ABC2B-F2BE-DD4A-A4B9-1DCC9488B13C}" type="pres">
      <dgm:prSet presAssocID="{778FC54F-5FA0-40F8-8361-291E4A11F35E}" presName="node" presStyleLbl="node1" presStyleIdx="2" presStyleCnt="8">
        <dgm:presLayoutVars>
          <dgm:bulletEnabled val="1"/>
        </dgm:presLayoutVars>
      </dgm:prSet>
      <dgm:spPr/>
    </dgm:pt>
    <dgm:pt modelId="{66BC85B5-F169-8145-BA37-88C581DD4325}" type="pres">
      <dgm:prSet presAssocID="{A984853C-938F-4381-A7F5-98CB38E6B303}" presName="sibTrans" presStyleCnt="0"/>
      <dgm:spPr/>
    </dgm:pt>
    <dgm:pt modelId="{D027CEBA-05B8-8948-8366-731ED8EC3782}" type="pres">
      <dgm:prSet presAssocID="{1F9F377C-67A5-4A5B-9E56-47CC75B535AA}" presName="node" presStyleLbl="node1" presStyleIdx="3" presStyleCnt="8">
        <dgm:presLayoutVars>
          <dgm:bulletEnabled val="1"/>
        </dgm:presLayoutVars>
      </dgm:prSet>
      <dgm:spPr/>
    </dgm:pt>
    <dgm:pt modelId="{2D01C5B5-0090-F844-8B6C-08286A5D90CC}" type="pres">
      <dgm:prSet presAssocID="{7C19E17A-4CDB-4553-8B16-96D29CB9FA39}" presName="sibTrans" presStyleCnt="0"/>
      <dgm:spPr/>
    </dgm:pt>
    <dgm:pt modelId="{F52E5A62-F273-164A-9C6A-847B55F9CCBB}" type="pres">
      <dgm:prSet presAssocID="{F77504AE-D3A9-564E-9F11-FE17CE8E1AD0}" presName="node" presStyleLbl="node1" presStyleIdx="4" presStyleCnt="8">
        <dgm:presLayoutVars>
          <dgm:bulletEnabled val="1"/>
        </dgm:presLayoutVars>
      </dgm:prSet>
      <dgm:spPr/>
    </dgm:pt>
    <dgm:pt modelId="{0A0F0D1C-7243-A044-8585-83567552D995}" type="pres">
      <dgm:prSet presAssocID="{69197AE8-BBDF-6844-843B-585B4422CB0B}" presName="sibTrans" presStyleCnt="0"/>
      <dgm:spPr/>
    </dgm:pt>
    <dgm:pt modelId="{CDF8CD6F-11F4-4548-BF32-AEC0A1FDAF7C}" type="pres">
      <dgm:prSet presAssocID="{E6A7E38A-6A34-46D0-8B61-15C15AEA6115}" presName="node" presStyleLbl="node1" presStyleIdx="5" presStyleCnt="8">
        <dgm:presLayoutVars>
          <dgm:bulletEnabled val="1"/>
        </dgm:presLayoutVars>
      </dgm:prSet>
      <dgm:spPr/>
    </dgm:pt>
    <dgm:pt modelId="{7E1C957E-B81F-424C-A243-8B35C4310DB8}" type="pres">
      <dgm:prSet presAssocID="{76F21A0B-E368-4D02-AFCD-BD813D538075}" presName="sibTrans" presStyleCnt="0"/>
      <dgm:spPr/>
    </dgm:pt>
    <dgm:pt modelId="{BEE3F6B7-DBFA-2441-954B-1F4D017ADD10}" type="pres">
      <dgm:prSet presAssocID="{F8653C47-A041-49AF-BDF9-505373986DD3}" presName="node" presStyleLbl="node1" presStyleIdx="6" presStyleCnt="8">
        <dgm:presLayoutVars>
          <dgm:bulletEnabled val="1"/>
        </dgm:presLayoutVars>
      </dgm:prSet>
      <dgm:spPr/>
    </dgm:pt>
    <dgm:pt modelId="{465D3459-5162-2243-BEA7-8EE233211B63}" type="pres">
      <dgm:prSet presAssocID="{2FCDD584-53D6-40EE-96FA-B11AB367F300}" presName="sibTrans" presStyleCnt="0"/>
      <dgm:spPr/>
    </dgm:pt>
    <dgm:pt modelId="{C25C9E10-EB7E-4541-BDE5-7EE9F4C425EF}" type="pres">
      <dgm:prSet presAssocID="{07C00F8B-B84F-4DE3-8F01-491B0FFD3C2D}" presName="node" presStyleLbl="node1" presStyleIdx="7" presStyleCnt="8">
        <dgm:presLayoutVars>
          <dgm:bulletEnabled val="1"/>
        </dgm:presLayoutVars>
      </dgm:prSet>
      <dgm:spPr/>
    </dgm:pt>
  </dgm:ptLst>
  <dgm:cxnLst>
    <dgm:cxn modelId="{4A3A9F08-4917-B246-B27A-4C2C628EA5EC}" type="presOf" srcId="{F8653C47-A041-49AF-BDF9-505373986DD3}" destId="{BEE3F6B7-DBFA-2441-954B-1F4D017ADD10}" srcOrd="0" destOrd="0" presId="urn:microsoft.com/office/officeart/2005/8/layout/default"/>
    <dgm:cxn modelId="{25099B3E-1002-48AF-90F3-62B710766DD0}" srcId="{6DA29E5E-66D3-4AAF-B0D7-BB9098E42018}" destId="{1F9F377C-67A5-4A5B-9E56-47CC75B535AA}" srcOrd="3" destOrd="0" parTransId="{2BB213EC-7904-4685-990F-63927B2B6CBA}" sibTransId="{7C19E17A-4CDB-4553-8B16-96D29CB9FA39}"/>
    <dgm:cxn modelId="{4C8E3145-02ED-BB41-945A-14F6C6A6A90C}" type="presOf" srcId="{71ACD602-CCBB-40A6-9B1B-CCCC501C4F33}" destId="{221EC276-36C3-F64A-A741-08D88B710460}" srcOrd="0" destOrd="0" presId="urn:microsoft.com/office/officeart/2005/8/layout/default"/>
    <dgm:cxn modelId="{715BD759-F095-4E94-9FD8-B30E0042DD8A}" srcId="{6DA29E5E-66D3-4AAF-B0D7-BB9098E42018}" destId="{E6A7E38A-6A34-46D0-8B61-15C15AEA6115}" srcOrd="5" destOrd="0" parTransId="{DD1622D0-4FA5-4C61-AB0E-5C6543AC96A2}" sibTransId="{76F21A0B-E368-4D02-AFCD-BD813D538075}"/>
    <dgm:cxn modelId="{2DE47867-B662-5445-A6A0-2AB98D731D74}" type="presOf" srcId="{07C00F8B-B84F-4DE3-8F01-491B0FFD3C2D}" destId="{C25C9E10-EB7E-4541-BDE5-7EE9F4C425EF}" srcOrd="0" destOrd="0" presId="urn:microsoft.com/office/officeart/2005/8/layout/default"/>
    <dgm:cxn modelId="{27B6F56B-730E-4185-A91C-7D7BA9E863A1}" srcId="{6DA29E5E-66D3-4AAF-B0D7-BB9098E42018}" destId="{BC2674C0-3BE7-40A0-A651-E83DC273F409}" srcOrd="0" destOrd="0" parTransId="{FFEC6B79-06BC-480A-B53C-7912CE2FD5B0}" sibTransId="{8AEDDEFD-4A56-412B-9077-C43A9849140B}"/>
    <dgm:cxn modelId="{CCAAE06D-8ACE-4E10-9978-C432A3FBE376}" srcId="{6DA29E5E-66D3-4AAF-B0D7-BB9098E42018}" destId="{F8653C47-A041-49AF-BDF9-505373986DD3}" srcOrd="6" destOrd="0" parTransId="{39EF52E7-B46B-4E9C-8A96-F29BF301DB5F}" sibTransId="{2FCDD584-53D6-40EE-96FA-B11AB367F300}"/>
    <dgm:cxn modelId="{A61E5774-A939-D14F-A8F5-103CEA9050F1}" type="presOf" srcId="{6DA29E5E-66D3-4AAF-B0D7-BB9098E42018}" destId="{620056FB-78D0-BB43-A959-1E48D67C8113}" srcOrd="0" destOrd="0" presId="urn:microsoft.com/office/officeart/2005/8/layout/default"/>
    <dgm:cxn modelId="{1E422D77-1754-4E02-985A-1DB5FFC4BEC6}" srcId="{6DA29E5E-66D3-4AAF-B0D7-BB9098E42018}" destId="{778FC54F-5FA0-40F8-8361-291E4A11F35E}" srcOrd="2" destOrd="0" parTransId="{D8265706-3FE8-43A6-9D3E-A8ED1D9D5F98}" sibTransId="{A984853C-938F-4381-A7F5-98CB38E6B303}"/>
    <dgm:cxn modelId="{9BEE5F78-BAE0-DA46-85D6-D8B239A86BAB}" type="presOf" srcId="{1F9F377C-67A5-4A5B-9E56-47CC75B535AA}" destId="{D027CEBA-05B8-8948-8366-731ED8EC3782}" srcOrd="0" destOrd="0" presId="urn:microsoft.com/office/officeart/2005/8/layout/default"/>
    <dgm:cxn modelId="{3EBADA82-1A33-407A-9CA0-FB9371A395AA}" srcId="{6DA29E5E-66D3-4AAF-B0D7-BB9098E42018}" destId="{71ACD602-CCBB-40A6-9B1B-CCCC501C4F33}" srcOrd="1" destOrd="0" parTransId="{A6D18A85-1E0D-4605-B16F-48C02223A990}" sibTransId="{2DE66289-A40C-4346-8317-D7CEBD31E1A6}"/>
    <dgm:cxn modelId="{8FDEE685-87E6-1C4A-89D6-11CD089DC323}" type="presOf" srcId="{BC2674C0-3BE7-40A0-A651-E83DC273F409}" destId="{ACBAE6FB-A742-114D-9C79-AC5F39544838}" srcOrd="0" destOrd="0" presId="urn:microsoft.com/office/officeart/2005/8/layout/default"/>
    <dgm:cxn modelId="{2F605CA7-44B8-D146-961A-50FCD38169C2}" type="presOf" srcId="{F77504AE-D3A9-564E-9F11-FE17CE8E1AD0}" destId="{F52E5A62-F273-164A-9C6A-847B55F9CCBB}" srcOrd="0" destOrd="0" presId="urn:microsoft.com/office/officeart/2005/8/layout/default"/>
    <dgm:cxn modelId="{8BE321CE-2855-449E-851C-949178737B0A}" srcId="{6DA29E5E-66D3-4AAF-B0D7-BB9098E42018}" destId="{07C00F8B-B84F-4DE3-8F01-491B0FFD3C2D}" srcOrd="7" destOrd="0" parTransId="{8FC942AB-7CCD-4F07-8E81-3C0559FCB304}" sibTransId="{A38EE4FE-523A-4E4B-8EEF-BC0A5DD6FF42}"/>
    <dgm:cxn modelId="{306B19D2-B3AE-FB46-872F-24515D89CCD1}" type="presOf" srcId="{E6A7E38A-6A34-46D0-8B61-15C15AEA6115}" destId="{CDF8CD6F-11F4-4548-BF32-AEC0A1FDAF7C}" srcOrd="0" destOrd="0" presId="urn:microsoft.com/office/officeart/2005/8/layout/default"/>
    <dgm:cxn modelId="{32FF02E8-9AD4-FE4B-91B0-D88E079638C3}" srcId="{6DA29E5E-66D3-4AAF-B0D7-BB9098E42018}" destId="{F77504AE-D3A9-564E-9F11-FE17CE8E1AD0}" srcOrd="4" destOrd="0" parTransId="{91B78A74-63AB-E943-A243-CB8D87AD8E8E}" sibTransId="{69197AE8-BBDF-6844-843B-585B4422CB0B}"/>
    <dgm:cxn modelId="{D5232FFD-1D41-224B-88BD-4173CAA6FF76}" type="presOf" srcId="{778FC54F-5FA0-40F8-8361-291E4A11F35E}" destId="{EE7ABC2B-F2BE-DD4A-A4B9-1DCC9488B13C}" srcOrd="0" destOrd="0" presId="urn:microsoft.com/office/officeart/2005/8/layout/default"/>
    <dgm:cxn modelId="{07D5C81B-E8A7-5C4D-8D44-D3A2F9C923DE}" type="presParOf" srcId="{620056FB-78D0-BB43-A959-1E48D67C8113}" destId="{ACBAE6FB-A742-114D-9C79-AC5F39544838}" srcOrd="0" destOrd="0" presId="urn:microsoft.com/office/officeart/2005/8/layout/default"/>
    <dgm:cxn modelId="{277A7D4F-4C5C-364A-8D52-2A98FAD90071}" type="presParOf" srcId="{620056FB-78D0-BB43-A959-1E48D67C8113}" destId="{A9FC4350-A06D-4944-A1B9-8643DDF88B54}" srcOrd="1" destOrd="0" presId="urn:microsoft.com/office/officeart/2005/8/layout/default"/>
    <dgm:cxn modelId="{2D2DE4DF-1667-F442-91C3-733332F93200}" type="presParOf" srcId="{620056FB-78D0-BB43-A959-1E48D67C8113}" destId="{221EC276-36C3-F64A-A741-08D88B710460}" srcOrd="2" destOrd="0" presId="urn:microsoft.com/office/officeart/2005/8/layout/default"/>
    <dgm:cxn modelId="{8413A484-EBB3-E347-B33A-92B26C624462}" type="presParOf" srcId="{620056FB-78D0-BB43-A959-1E48D67C8113}" destId="{75BBAEC2-F781-1D4B-80E2-ED5CA69009BE}" srcOrd="3" destOrd="0" presId="urn:microsoft.com/office/officeart/2005/8/layout/default"/>
    <dgm:cxn modelId="{F57FDE01-F680-544C-92F2-4569C7857960}" type="presParOf" srcId="{620056FB-78D0-BB43-A959-1E48D67C8113}" destId="{EE7ABC2B-F2BE-DD4A-A4B9-1DCC9488B13C}" srcOrd="4" destOrd="0" presId="urn:microsoft.com/office/officeart/2005/8/layout/default"/>
    <dgm:cxn modelId="{1FDCF3E8-D61D-D84B-B401-4EF6D743328F}" type="presParOf" srcId="{620056FB-78D0-BB43-A959-1E48D67C8113}" destId="{66BC85B5-F169-8145-BA37-88C581DD4325}" srcOrd="5" destOrd="0" presId="urn:microsoft.com/office/officeart/2005/8/layout/default"/>
    <dgm:cxn modelId="{7EAEEC4D-6117-1D4F-9843-269A206EDCB4}" type="presParOf" srcId="{620056FB-78D0-BB43-A959-1E48D67C8113}" destId="{D027CEBA-05B8-8948-8366-731ED8EC3782}" srcOrd="6" destOrd="0" presId="urn:microsoft.com/office/officeart/2005/8/layout/default"/>
    <dgm:cxn modelId="{32E7EC82-49D7-844A-8529-06301ED378A5}" type="presParOf" srcId="{620056FB-78D0-BB43-A959-1E48D67C8113}" destId="{2D01C5B5-0090-F844-8B6C-08286A5D90CC}" srcOrd="7" destOrd="0" presId="urn:microsoft.com/office/officeart/2005/8/layout/default"/>
    <dgm:cxn modelId="{9CB5BDCD-ACC3-C84B-ABF2-5B8FA40C26E4}" type="presParOf" srcId="{620056FB-78D0-BB43-A959-1E48D67C8113}" destId="{F52E5A62-F273-164A-9C6A-847B55F9CCBB}" srcOrd="8" destOrd="0" presId="urn:microsoft.com/office/officeart/2005/8/layout/default"/>
    <dgm:cxn modelId="{3267F00A-3A6D-684E-96D4-984CCA9F2887}" type="presParOf" srcId="{620056FB-78D0-BB43-A959-1E48D67C8113}" destId="{0A0F0D1C-7243-A044-8585-83567552D995}" srcOrd="9" destOrd="0" presId="urn:microsoft.com/office/officeart/2005/8/layout/default"/>
    <dgm:cxn modelId="{6B694882-607C-9D4F-B613-A9E98C3E4A4D}" type="presParOf" srcId="{620056FB-78D0-BB43-A959-1E48D67C8113}" destId="{CDF8CD6F-11F4-4548-BF32-AEC0A1FDAF7C}" srcOrd="10" destOrd="0" presId="urn:microsoft.com/office/officeart/2005/8/layout/default"/>
    <dgm:cxn modelId="{A259DF81-2443-E64E-8F4E-0D8705789024}" type="presParOf" srcId="{620056FB-78D0-BB43-A959-1E48D67C8113}" destId="{7E1C957E-B81F-424C-A243-8B35C4310DB8}" srcOrd="11" destOrd="0" presId="urn:microsoft.com/office/officeart/2005/8/layout/default"/>
    <dgm:cxn modelId="{656ABC83-2952-9542-A395-19748094AA22}" type="presParOf" srcId="{620056FB-78D0-BB43-A959-1E48D67C8113}" destId="{BEE3F6B7-DBFA-2441-954B-1F4D017ADD10}" srcOrd="12" destOrd="0" presId="urn:microsoft.com/office/officeart/2005/8/layout/default"/>
    <dgm:cxn modelId="{6FDD346E-DBD5-EC4C-8809-E62F9D7F5B59}" type="presParOf" srcId="{620056FB-78D0-BB43-A959-1E48D67C8113}" destId="{465D3459-5162-2243-BEA7-8EE233211B63}" srcOrd="13" destOrd="0" presId="urn:microsoft.com/office/officeart/2005/8/layout/default"/>
    <dgm:cxn modelId="{34C993EE-021A-E74D-9306-61C67CB8D247}" type="presParOf" srcId="{620056FB-78D0-BB43-A959-1E48D67C8113}" destId="{C25C9E10-EB7E-4541-BDE5-7EE9F4C425EF}"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76B029-D2A2-4F6D-A225-A83D13DAEA8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FF1ED3D-64F4-4C10-B2D0-CE2551FA28D2}">
      <dgm:prSet/>
      <dgm:spPr/>
      <dgm:t>
        <a:bodyPr/>
        <a:lstStyle/>
        <a:p>
          <a:r>
            <a:rPr lang="tr-TR"/>
            <a:t>Bütün sınıfın veya büyük bir grubun bir konuyu birlikte tartıştıkları tekniktir.</a:t>
          </a:r>
          <a:endParaRPr lang="en-US"/>
        </a:p>
      </dgm:t>
    </dgm:pt>
    <dgm:pt modelId="{A1B7EC70-2001-4441-8C6F-A3B497F7D7FF}" type="parTrans" cxnId="{0683C89F-7B30-4AFE-A0A6-7C54C1192130}">
      <dgm:prSet/>
      <dgm:spPr/>
      <dgm:t>
        <a:bodyPr/>
        <a:lstStyle/>
        <a:p>
          <a:endParaRPr lang="en-US"/>
        </a:p>
      </dgm:t>
    </dgm:pt>
    <dgm:pt modelId="{A2CAE4AF-8D40-44E3-9D03-C49ECCD1840A}" type="sibTrans" cxnId="{0683C89F-7B30-4AFE-A0A6-7C54C1192130}">
      <dgm:prSet/>
      <dgm:spPr/>
      <dgm:t>
        <a:bodyPr/>
        <a:lstStyle/>
        <a:p>
          <a:endParaRPr lang="en-US"/>
        </a:p>
      </dgm:t>
    </dgm:pt>
    <dgm:pt modelId="{0B0CC020-3D98-4B4A-983B-E1A495AD84E6}">
      <dgm:prSet/>
      <dgm:spPr/>
      <dgm:t>
        <a:bodyPr/>
        <a:lstStyle/>
        <a:p>
          <a:r>
            <a:rPr lang="tr-TR"/>
            <a:t>Bu teknik sınıf mevcudunun küçük gruplara bölünemeyecek kadar az olması ve sınıfın bir ve bütünlük içinde olması istenmesi durumunda uygulanır. </a:t>
          </a:r>
          <a:endParaRPr lang="en-US"/>
        </a:p>
      </dgm:t>
    </dgm:pt>
    <dgm:pt modelId="{4DD04EFF-47D7-4511-9AB7-9838CC7B753D}" type="parTrans" cxnId="{C566DE05-853A-4B20-9315-56F0F2CC2DB7}">
      <dgm:prSet/>
      <dgm:spPr/>
      <dgm:t>
        <a:bodyPr/>
        <a:lstStyle/>
        <a:p>
          <a:endParaRPr lang="en-US"/>
        </a:p>
      </dgm:t>
    </dgm:pt>
    <dgm:pt modelId="{280E04E0-6CED-4A0D-A4B6-A884884F12AA}" type="sibTrans" cxnId="{C566DE05-853A-4B20-9315-56F0F2CC2DB7}">
      <dgm:prSet/>
      <dgm:spPr/>
      <dgm:t>
        <a:bodyPr/>
        <a:lstStyle/>
        <a:p>
          <a:endParaRPr lang="en-US"/>
        </a:p>
      </dgm:t>
    </dgm:pt>
    <dgm:pt modelId="{CF9BF287-C37D-4942-B661-48A4DDE767A7}">
      <dgm:prSet/>
      <dgm:spPr/>
      <dgm:t>
        <a:bodyPr/>
        <a:lstStyle/>
        <a:p>
          <a:r>
            <a:rPr lang="tr-TR" dirty="0"/>
            <a:t>Öğretmen konuyu tüm sınıfın katıldığı bir tartışma ortamında işler. Tartışmanın yürütücüsü öğretmendir. Sorular sorar, öğrencilerin görüşlerini açık hale getirir ve sık sık özetler.</a:t>
          </a:r>
          <a:endParaRPr lang="en-US" dirty="0"/>
        </a:p>
      </dgm:t>
    </dgm:pt>
    <dgm:pt modelId="{DE0FA006-2CBB-4A0F-A9B1-FB1E4C09E498}" type="parTrans" cxnId="{AB2A4981-59FB-4DCC-B5C8-E343B4423BAE}">
      <dgm:prSet/>
      <dgm:spPr/>
      <dgm:t>
        <a:bodyPr/>
        <a:lstStyle/>
        <a:p>
          <a:endParaRPr lang="en-US"/>
        </a:p>
      </dgm:t>
    </dgm:pt>
    <dgm:pt modelId="{2A18C4B0-F62E-4007-BD98-AD6C4A9A6A45}" type="sibTrans" cxnId="{AB2A4981-59FB-4DCC-B5C8-E343B4423BAE}">
      <dgm:prSet/>
      <dgm:spPr/>
      <dgm:t>
        <a:bodyPr/>
        <a:lstStyle/>
        <a:p>
          <a:endParaRPr lang="en-US"/>
        </a:p>
      </dgm:t>
    </dgm:pt>
    <dgm:pt modelId="{2AF53ADB-8E33-5B41-B41A-13DA3224B686}" type="pres">
      <dgm:prSet presAssocID="{D476B029-D2A2-4F6D-A225-A83D13DAEA8F}" presName="linear" presStyleCnt="0">
        <dgm:presLayoutVars>
          <dgm:animLvl val="lvl"/>
          <dgm:resizeHandles val="exact"/>
        </dgm:presLayoutVars>
      </dgm:prSet>
      <dgm:spPr/>
    </dgm:pt>
    <dgm:pt modelId="{13367130-DFBD-DE4F-806B-F93D6C24E6A9}" type="pres">
      <dgm:prSet presAssocID="{FFF1ED3D-64F4-4C10-B2D0-CE2551FA28D2}" presName="parentText" presStyleLbl="node1" presStyleIdx="0" presStyleCnt="3">
        <dgm:presLayoutVars>
          <dgm:chMax val="0"/>
          <dgm:bulletEnabled val="1"/>
        </dgm:presLayoutVars>
      </dgm:prSet>
      <dgm:spPr/>
    </dgm:pt>
    <dgm:pt modelId="{00378C02-FBD5-7643-B941-832BBB6E247E}" type="pres">
      <dgm:prSet presAssocID="{A2CAE4AF-8D40-44E3-9D03-C49ECCD1840A}" presName="spacer" presStyleCnt="0"/>
      <dgm:spPr/>
    </dgm:pt>
    <dgm:pt modelId="{4083BC11-C79B-4F43-BEEB-0AE0EC7A1552}" type="pres">
      <dgm:prSet presAssocID="{0B0CC020-3D98-4B4A-983B-E1A495AD84E6}" presName="parentText" presStyleLbl="node1" presStyleIdx="1" presStyleCnt="3">
        <dgm:presLayoutVars>
          <dgm:chMax val="0"/>
          <dgm:bulletEnabled val="1"/>
        </dgm:presLayoutVars>
      </dgm:prSet>
      <dgm:spPr/>
    </dgm:pt>
    <dgm:pt modelId="{FC5B1B60-DE88-3248-9FC7-54A7F5776E6D}" type="pres">
      <dgm:prSet presAssocID="{280E04E0-6CED-4A0D-A4B6-A884884F12AA}" presName="spacer" presStyleCnt="0"/>
      <dgm:spPr/>
    </dgm:pt>
    <dgm:pt modelId="{9B72D7F2-1FC7-ED4A-BD2D-6C89866E5520}" type="pres">
      <dgm:prSet presAssocID="{CF9BF287-C37D-4942-B661-48A4DDE767A7}" presName="parentText" presStyleLbl="node1" presStyleIdx="2" presStyleCnt="3">
        <dgm:presLayoutVars>
          <dgm:chMax val="0"/>
          <dgm:bulletEnabled val="1"/>
        </dgm:presLayoutVars>
      </dgm:prSet>
      <dgm:spPr/>
    </dgm:pt>
  </dgm:ptLst>
  <dgm:cxnLst>
    <dgm:cxn modelId="{C566DE05-853A-4B20-9315-56F0F2CC2DB7}" srcId="{D476B029-D2A2-4F6D-A225-A83D13DAEA8F}" destId="{0B0CC020-3D98-4B4A-983B-E1A495AD84E6}" srcOrd="1" destOrd="0" parTransId="{4DD04EFF-47D7-4511-9AB7-9838CC7B753D}" sibTransId="{280E04E0-6CED-4A0D-A4B6-A884884F12AA}"/>
    <dgm:cxn modelId="{FC29EF1A-05EA-B440-81B3-8B209D45DFA8}" type="presOf" srcId="{FFF1ED3D-64F4-4C10-B2D0-CE2551FA28D2}" destId="{13367130-DFBD-DE4F-806B-F93D6C24E6A9}" srcOrd="0" destOrd="0" presId="urn:microsoft.com/office/officeart/2005/8/layout/vList2"/>
    <dgm:cxn modelId="{B157FF54-CC9C-8046-A0B7-4049B658F1E9}" type="presOf" srcId="{0B0CC020-3D98-4B4A-983B-E1A495AD84E6}" destId="{4083BC11-C79B-4F43-BEEB-0AE0EC7A1552}" srcOrd="0" destOrd="0" presId="urn:microsoft.com/office/officeart/2005/8/layout/vList2"/>
    <dgm:cxn modelId="{AB2A4981-59FB-4DCC-B5C8-E343B4423BAE}" srcId="{D476B029-D2A2-4F6D-A225-A83D13DAEA8F}" destId="{CF9BF287-C37D-4942-B661-48A4DDE767A7}" srcOrd="2" destOrd="0" parTransId="{DE0FA006-2CBB-4A0F-A9B1-FB1E4C09E498}" sibTransId="{2A18C4B0-F62E-4007-BD98-AD6C4A9A6A45}"/>
    <dgm:cxn modelId="{AF99B693-52E2-5E43-BC0B-C8276622C19E}" type="presOf" srcId="{CF9BF287-C37D-4942-B661-48A4DDE767A7}" destId="{9B72D7F2-1FC7-ED4A-BD2D-6C89866E5520}" srcOrd="0" destOrd="0" presId="urn:microsoft.com/office/officeart/2005/8/layout/vList2"/>
    <dgm:cxn modelId="{0683C89F-7B30-4AFE-A0A6-7C54C1192130}" srcId="{D476B029-D2A2-4F6D-A225-A83D13DAEA8F}" destId="{FFF1ED3D-64F4-4C10-B2D0-CE2551FA28D2}" srcOrd="0" destOrd="0" parTransId="{A1B7EC70-2001-4441-8C6F-A3B497F7D7FF}" sibTransId="{A2CAE4AF-8D40-44E3-9D03-C49ECCD1840A}"/>
    <dgm:cxn modelId="{CA4056D9-FB3B-1F4C-8420-4BC00F49790F}" type="presOf" srcId="{D476B029-D2A2-4F6D-A225-A83D13DAEA8F}" destId="{2AF53ADB-8E33-5B41-B41A-13DA3224B686}" srcOrd="0" destOrd="0" presId="urn:microsoft.com/office/officeart/2005/8/layout/vList2"/>
    <dgm:cxn modelId="{1893328D-7F12-7F46-8165-E2EB3FD715EF}" type="presParOf" srcId="{2AF53ADB-8E33-5B41-B41A-13DA3224B686}" destId="{13367130-DFBD-DE4F-806B-F93D6C24E6A9}" srcOrd="0" destOrd="0" presId="urn:microsoft.com/office/officeart/2005/8/layout/vList2"/>
    <dgm:cxn modelId="{97A35C21-CD80-2E42-9652-0B0A1CDF395B}" type="presParOf" srcId="{2AF53ADB-8E33-5B41-B41A-13DA3224B686}" destId="{00378C02-FBD5-7643-B941-832BBB6E247E}" srcOrd="1" destOrd="0" presId="urn:microsoft.com/office/officeart/2005/8/layout/vList2"/>
    <dgm:cxn modelId="{A8E364B4-6D31-7B4F-9148-3DC348D27CA1}" type="presParOf" srcId="{2AF53ADB-8E33-5B41-B41A-13DA3224B686}" destId="{4083BC11-C79B-4F43-BEEB-0AE0EC7A1552}" srcOrd="2" destOrd="0" presId="urn:microsoft.com/office/officeart/2005/8/layout/vList2"/>
    <dgm:cxn modelId="{1DD899F9-4936-054D-AD45-125C267E1F76}" type="presParOf" srcId="{2AF53ADB-8E33-5B41-B41A-13DA3224B686}" destId="{FC5B1B60-DE88-3248-9FC7-54A7F5776E6D}" srcOrd="3" destOrd="0" presId="urn:microsoft.com/office/officeart/2005/8/layout/vList2"/>
    <dgm:cxn modelId="{15A8C907-515D-3E4C-B95F-778FDE7F2E46}" type="presParOf" srcId="{2AF53ADB-8E33-5B41-B41A-13DA3224B686}" destId="{9B72D7F2-1FC7-ED4A-BD2D-6C89866E552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3B20BA-4B45-4F99-9054-6C13654763B2}"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6C3369BA-A594-4757-B9FD-5D6B0D3D021A}">
      <dgm:prSet/>
      <dgm:spPr/>
      <dgm:t>
        <a:bodyPr/>
        <a:lstStyle/>
        <a:p>
          <a:r>
            <a:rPr lang="tr-TR"/>
            <a:t>Bu tekniği etkin kullanılabilmesi için öğretmenin yetkin, bilgili, etkili sınıf yönetimine sahip olması gerekir.</a:t>
          </a:r>
          <a:endParaRPr lang="en-US"/>
        </a:p>
      </dgm:t>
    </dgm:pt>
    <dgm:pt modelId="{7FECBED7-D28F-46C6-884F-F5BDB508A1DC}" type="parTrans" cxnId="{469194B8-8A9E-4587-BAE4-A1CAD9975761}">
      <dgm:prSet/>
      <dgm:spPr/>
      <dgm:t>
        <a:bodyPr/>
        <a:lstStyle/>
        <a:p>
          <a:endParaRPr lang="en-US"/>
        </a:p>
      </dgm:t>
    </dgm:pt>
    <dgm:pt modelId="{E0DB9541-75EC-41FA-B276-1EA528FAF9F8}" type="sibTrans" cxnId="{469194B8-8A9E-4587-BAE4-A1CAD9975761}">
      <dgm:prSet/>
      <dgm:spPr/>
      <dgm:t>
        <a:bodyPr/>
        <a:lstStyle/>
        <a:p>
          <a:endParaRPr lang="en-US"/>
        </a:p>
      </dgm:t>
    </dgm:pt>
    <dgm:pt modelId="{B5E583FC-B4A0-45C7-9464-422C19AE5794}">
      <dgm:prSet/>
      <dgm:spPr/>
      <dgm:t>
        <a:bodyPr/>
        <a:lstStyle/>
        <a:p>
          <a:r>
            <a:rPr lang="tr-TR"/>
            <a:t>Öğretmen tartışmayı hedef dışına çıkarmamalı, sınıftaki herkesin söylenenleri dinlemesini sağlamalıdır.</a:t>
          </a:r>
          <a:endParaRPr lang="en-US"/>
        </a:p>
      </dgm:t>
    </dgm:pt>
    <dgm:pt modelId="{13FCC993-DFD8-46CD-91BB-F0312255AD54}" type="parTrans" cxnId="{6327D7DB-0300-44D4-A226-B75BB30D221A}">
      <dgm:prSet/>
      <dgm:spPr/>
      <dgm:t>
        <a:bodyPr/>
        <a:lstStyle/>
        <a:p>
          <a:endParaRPr lang="en-US"/>
        </a:p>
      </dgm:t>
    </dgm:pt>
    <dgm:pt modelId="{24798533-7808-4DD2-A10A-2BEEC7B8FF87}" type="sibTrans" cxnId="{6327D7DB-0300-44D4-A226-B75BB30D221A}">
      <dgm:prSet/>
      <dgm:spPr/>
      <dgm:t>
        <a:bodyPr/>
        <a:lstStyle/>
        <a:p>
          <a:endParaRPr lang="en-US"/>
        </a:p>
      </dgm:t>
    </dgm:pt>
    <dgm:pt modelId="{D830CDCB-417C-4B12-BC34-49B4B067E5EB}">
      <dgm:prSet/>
      <dgm:spPr/>
      <dgm:t>
        <a:bodyPr/>
        <a:lstStyle/>
        <a:p>
          <a:r>
            <a:rPr lang="tr-TR"/>
            <a:t>Bu teknikte öğretmen herkese eşit söz hakkı vermelidir.</a:t>
          </a:r>
          <a:endParaRPr lang="en-US"/>
        </a:p>
      </dgm:t>
    </dgm:pt>
    <dgm:pt modelId="{BC242533-F92D-4D61-8552-9F36DE557137}" type="parTrans" cxnId="{EE3F621D-E367-4674-80C4-DD67E3767685}">
      <dgm:prSet/>
      <dgm:spPr/>
      <dgm:t>
        <a:bodyPr/>
        <a:lstStyle/>
        <a:p>
          <a:endParaRPr lang="en-US"/>
        </a:p>
      </dgm:t>
    </dgm:pt>
    <dgm:pt modelId="{B01861D4-BF9D-401F-9A6D-2D350780A8D9}" type="sibTrans" cxnId="{EE3F621D-E367-4674-80C4-DD67E3767685}">
      <dgm:prSet/>
      <dgm:spPr/>
      <dgm:t>
        <a:bodyPr/>
        <a:lstStyle/>
        <a:p>
          <a:endParaRPr lang="en-US"/>
        </a:p>
      </dgm:t>
    </dgm:pt>
    <dgm:pt modelId="{EDE0648D-F59B-BA42-8244-74BF16C3BDE3}" type="pres">
      <dgm:prSet presAssocID="{C63B20BA-4B45-4F99-9054-6C13654763B2}" presName="hierChild1" presStyleCnt="0">
        <dgm:presLayoutVars>
          <dgm:chPref val="1"/>
          <dgm:dir/>
          <dgm:animOne val="branch"/>
          <dgm:animLvl val="lvl"/>
          <dgm:resizeHandles/>
        </dgm:presLayoutVars>
      </dgm:prSet>
      <dgm:spPr/>
    </dgm:pt>
    <dgm:pt modelId="{F15489CC-920A-884D-A7F7-7616F27E9E30}" type="pres">
      <dgm:prSet presAssocID="{6C3369BA-A594-4757-B9FD-5D6B0D3D021A}" presName="hierRoot1" presStyleCnt="0"/>
      <dgm:spPr/>
    </dgm:pt>
    <dgm:pt modelId="{C8B8F3A7-720E-A84B-AD09-B1B08B417EFF}" type="pres">
      <dgm:prSet presAssocID="{6C3369BA-A594-4757-B9FD-5D6B0D3D021A}" presName="composite" presStyleCnt="0"/>
      <dgm:spPr/>
    </dgm:pt>
    <dgm:pt modelId="{9B968C32-7CC0-B741-B37D-993B3D494724}" type="pres">
      <dgm:prSet presAssocID="{6C3369BA-A594-4757-B9FD-5D6B0D3D021A}" presName="background" presStyleLbl="node0" presStyleIdx="0" presStyleCnt="3"/>
      <dgm:spPr/>
    </dgm:pt>
    <dgm:pt modelId="{C5CF7ACD-D40A-854D-B982-492C0AF45034}" type="pres">
      <dgm:prSet presAssocID="{6C3369BA-A594-4757-B9FD-5D6B0D3D021A}" presName="text" presStyleLbl="fgAcc0" presStyleIdx="0" presStyleCnt="3">
        <dgm:presLayoutVars>
          <dgm:chPref val="3"/>
        </dgm:presLayoutVars>
      </dgm:prSet>
      <dgm:spPr/>
    </dgm:pt>
    <dgm:pt modelId="{E3BA1371-0895-4444-9977-0901B178B071}" type="pres">
      <dgm:prSet presAssocID="{6C3369BA-A594-4757-B9FD-5D6B0D3D021A}" presName="hierChild2" presStyleCnt="0"/>
      <dgm:spPr/>
    </dgm:pt>
    <dgm:pt modelId="{89A1B1BD-5CB5-AA4E-98B4-71A5811A8777}" type="pres">
      <dgm:prSet presAssocID="{B5E583FC-B4A0-45C7-9464-422C19AE5794}" presName="hierRoot1" presStyleCnt="0"/>
      <dgm:spPr/>
    </dgm:pt>
    <dgm:pt modelId="{6A121F2D-6FC2-9645-B775-5C87BF3340F9}" type="pres">
      <dgm:prSet presAssocID="{B5E583FC-B4A0-45C7-9464-422C19AE5794}" presName="composite" presStyleCnt="0"/>
      <dgm:spPr/>
    </dgm:pt>
    <dgm:pt modelId="{4668AC5E-36EA-A94A-8CCE-2C5F4AF07C18}" type="pres">
      <dgm:prSet presAssocID="{B5E583FC-B4A0-45C7-9464-422C19AE5794}" presName="background" presStyleLbl="node0" presStyleIdx="1" presStyleCnt="3"/>
      <dgm:spPr/>
    </dgm:pt>
    <dgm:pt modelId="{BACFBA09-371D-D540-9D13-3E46170C0C1A}" type="pres">
      <dgm:prSet presAssocID="{B5E583FC-B4A0-45C7-9464-422C19AE5794}" presName="text" presStyleLbl="fgAcc0" presStyleIdx="1" presStyleCnt="3">
        <dgm:presLayoutVars>
          <dgm:chPref val="3"/>
        </dgm:presLayoutVars>
      </dgm:prSet>
      <dgm:spPr/>
    </dgm:pt>
    <dgm:pt modelId="{669B1505-A728-F54F-8646-0BDE043C7493}" type="pres">
      <dgm:prSet presAssocID="{B5E583FC-B4A0-45C7-9464-422C19AE5794}" presName="hierChild2" presStyleCnt="0"/>
      <dgm:spPr/>
    </dgm:pt>
    <dgm:pt modelId="{B4F964B8-133D-6E45-9BDB-DD9057828959}" type="pres">
      <dgm:prSet presAssocID="{D830CDCB-417C-4B12-BC34-49B4B067E5EB}" presName="hierRoot1" presStyleCnt="0"/>
      <dgm:spPr/>
    </dgm:pt>
    <dgm:pt modelId="{8223338B-3910-104E-804E-4FF56FCC053C}" type="pres">
      <dgm:prSet presAssocID="{D830CDCB-417C-4B12-BC34-49B4B067E5EB}" presName="composite" presStyleCnt="0"/>
      <dgm:spPr/>
    </dgm:pt>
    <dgm:pt modelId="{76EB20A1-DCD6-034C-902F-4FD584BE61B1}" type="pres">
      <dgm:prSet presAssocID="{D830CDCB-417C-4B12-BC34-49B4B067E5EB}" presName="background" presStyleLbl="node0" presStyleIdx="2" presStyleCnt="3"/>
      <dgm:spPr/>
    </dgm:pt>
    <dgm:pt modelId="{F8768CAD-CE8E-4243-8D2E-ACEB7476D541}" type="pres">
      <dgm:prSet presAssocID="{D830CDCB-417C-4B12-BC34-49B4B067E5EB}" presName="text" presStyleLbl="fgAcc0" presStyleIdx="2" presStyleCnt="3">
        <dgm:presLayoutVars>
          <dgm:chPref val="3"/>
        </dgm:presLayoutVars>
      </dgm:prSet>
      <dgm:spPr/>
    </dgm:pt>
    <dgm:pt modelId="{EE40AE3E-5448-A34B-A6EB-B0E7769D105C}" type="pres">
      <dgm:prSet presAssocID="{D830CDCB-417C-4B12-BC34-49B4B067E5EB}" presName="hierChild2" presStyleCnt="0"/>
      <dgm:spPr/>
    </dgm:pt>
  </dgm:ptLst>
  <dgm:cxnLst>
    <dgm:cxn modelId="{5A7D7603-F58E-0F44-AC9C-F904CF6266AB}" type="presOf" srcId="{D830CDCB-417C-4B12-BC34-49B4B067E5EB}" destId="{F8768CAD-CE8E-4243-8D2E-ACEB7476D541}" srcOrd="0" destOrd="0" presId="urn:microsoft.com/office/officeart/2005/8/layout/hierarchy1"/>
    <dgm:cxn modelId="{EE3F621D-E367-4674-80C4-DD67E3767685}" srcId="{C63B20BA-4B45-4F99-9054-6C13654763B2}" destId="{D830CDCB-417C-4B12-BC34-49B4B067E5EB}" srcOrd="2" destOrd="0" parTransId="{BC242533-F92D-4D61-8552-9F36DE557137}" sibTransId="{B01861D4-BF9D-401F-9A6D-2D350780A8D9}"/>
    <dgm:cxn modelId="{BF367967-0E5F-4141-8489-081099652FBD}" type="presOf" srcId="{6C3369BA-A594-4757-B9FD-5D6B0D3D021A}" destId="{C5CF7ACD-D40A-854D-B982-492C0AF45034}" srcOrd="0" destOrd="0" presId="urn:microsoft.com/office/officeart/2005/8/layout/hierarchy1"/>
    <dgm:cxn modelId="{469194B8-8A9E-4587-BAE4-A1CAD9975761}" srcId="{C63B20BA-4B45-4F99-9054-6C13654763B2}" destId="{6C3369BA-A594-4757-B9FD-5D6B0D3D021A}" srcOrd="0" destOrd="0" parTransId="{7FECBED7-D28F-46C6-884F-F5BDB508A1DC}" sibTransId="{E0DB9541-75EC-41FA-B276-1EA528FAF9F8}"/>
    <dgm:cxn modelId="{0E0FE8BE-4CD9-B84B-BE79-DDC96298C3D1}" type="presOf" srcId="{C63B20BA-4B45-4F99-9054-6C13654763B2}" destId="{EDE0648D-F59B-BA42-8244-74BF16C3BDE3}" srcOrd="0" destOrd="0" presId="urn:microsoft.com/office/officeart/2005/8/layout/hierarchy1"/>
    <dgm:cxn modelId="{E69519C7-415E-8B49-A931-932C9FE67FC8}" type="presOf" srcId="{B5E583FC-B4A0-45C7-9464-422C19AE5794}" destId="{BACFBA09-371D-D540-9D13-3E46170C0C1A}" srcOrd="0" destOrd="0" presId="urn:microsoft.com/office/officeart/2005/8/layout/hierarchy1"/>
    <dgm:cxn modelId="{6327D7DB-0300-44D4-A226-B75BB30D221A}" srcId="{C63B20BA-4B45-4F99-9054-6C13654763B2}" destId="{B5E583FC-B4A0-45C7-9464-422C19AE5794}" srcOrd="1" destOrd="0" parTransId="{13FCC993-DFD8-46CD-91BB-F0312255AD54}" sibTransId="{24798533-7808-4DD2-A10A-2BEEC7B8FF87}"/>
    <dgm:cxn modelId="{CCD24220-90A7-074D-96AD-7E05AADCED2E}" type="presParOf" srcId="{EDE0648D-F59B-BA42-8244-74BF16C3BDE3}" destId="{F15489CC-920A-884D-A7F7-7616F27E9E30}" srcOrd="0" destOrd="0" presId="urn:microsoft.com/office/officeart/2005/8/layout/hierarchy1"/>
    <dgm:cxn modelId="{9292F31B-A19B-D748-AA85-CF7A1C58DBF4}" type="presParOf" srcId="{F15489CC-920A-884D-A7F7-7616F27E9E30}" destId="{C8B8F3A7-720E-A84B-AD09-B1B08B417EFF}" srcOrd="0" destOrd="0" presId="urn:microsoft.com/office/officeart/2005/8/layout/hierarchy1"/>
    <dgm:cxn modelId="{30C4C853-ACB0-B442-92DF-286516ECBE7F}" type="presParOf" srcId="{C8B8F3A7-720E-A84B-AD09-B1B08B417EFF}" destId="{9B968C32-7CC0-B741-B37D-993B3D494724}" srcOrd="0" destOrd="0" presId="urn:microsoft.com/office/officeart/2005/8/layout/hierarchy1"/>
    <dgm:cxn modelId="{EE213F96-7039-FE49-845C-FA635E5AAE8A}" type="presParOf" srcId="{C8B8F3A7-720E-A84B-AD09-B1B08B417EFF}" destId="{C5CF7ACD-D40A-854D-B982-492C0AF45034}" srcOrd="1" destOrd="0" presId="urn:microsoft.com/office/officeart/2005/8/layout/hierarchy1"/>
    <dgm:cxn modelId="{91A8E82E-807D-7C42-B222-7C1726A6B189}" type="presParOf" srcId="{F15489CC-920A-884D-A7F7-7616F27E9E30}" destId="{E3BA1371-0895-4444-9977-0901B178B071}" srcOrd="1" destOrd="0" presId="urn:microsoft.com/office/officeart/2005/8/layout/hierarchy1"/>
    <dgm:cxn modelId="{A7A240FC-29C4-DC47-B960-AC05A4FEDD0C}" type="presParOf" srcId="{EDE0648D-F59B-BA42-8244-74BF16C3BDE3}" destId="{89A1B1BD-5CB5-AA4E-98B4-71A5811A8777}" srcOrd="1" destOrd="0" presId="urn:microsoft.com/office/officeart/2005/8/layout/hierarchy1"/>
    <dgm:cxn modelId="{BE08D707-BC59-AB49-B44B-0F1958C7BE95}" type="presParOf" srcId="{89A1B1BD-5CB5-AA4E-98B4-71A5811A8777}" destId="{6A121F2D-6FC2-9645-B775-5C87BF3340F9}" srcOrd="0" destOrd="0" presId="urn:microsoft.com/office/officeart/2005/8/layout/hierarchy1"/>
    <dgm:cxn modelId="{0D5196BF-4BBB-544F-AB42-AEE11C743BED}" type="presParOf" srcId="{6A121F2D-6FC2-9645-B775-5C87BF3340F9}" destId="{4668AC5E-36EA-A94A-8CCE-2C5F4AF07C18}" srcOrd="0" destOrd="0" presId="urn:microsoft.com/office/officeart/2005/8/layout/hierarchy1"/>
    <dgm:cxn modelId="{FDA33A59-3B7C-FE4A-8640-A660511C3C9B}" type="presParOf" srcId="{6A121F2D-6FC2-9645-B775-5C87BF3340F9}" destId="{BACFBA09-371D-D540-9D13-3E46170C0C1A}" srcOrd="1" destOrd="0" presId="urn:microsoft.com/office/officeart/2005/8/layout/hierarchy1"/>
    <dgm:cxn modelId="{C9EA6541-8BCC-A34A-9FE0-A7377BD50898}" type="presParOf" srcId="{89A1B1BD-5CB5-AA4E-98B4-71A5811A8777}" destId="{669B1505-A728-F54F-8646-0BDE043C7493}" srcOrd="1" destOrd="0" presId="urn:microsoft.com/office/officeart/2005/8/layout/hierarchy1"/>
    <dgm:cxn modelId="{CD206158-577F-E243-96AB-F27E532A9118}" type="presParOf" srcId="{EDE0648D-F59B-BA42-8244-74BF16C3BDE3}" destId="{B4F964B8-133D-6E45-9BDB-DD9057828959}" srcOrd="2" destOrd="0" presId="urn:microsoft.com/office/officeart/2005/8/layout/hierarchy1"/>
    <dgm:cxn modelId="{661A5CA2-0A2A-B54B-A27C-0A1C5CAF9BA5}" type="presParOf" srcId="{B4F964B8-133D-6E45-9BDB-DD9057828959}" destId="{8223338B-3910-104E-804E-4FF56FCC053C}" srcOrd="0" destOrd="0" presId="urn:microsoft.com/office/officeart/2005/8/layout/hierarchy1"/>
    <dgm:cxn modelId="{66B93578-23DB-1743-8238-A98ABA995A64}" type="presParOf" srcId="{8223338B-3910-104E-804E-4FF56FCC053C}" destId="{76EB20A1-DCD6-034C-902F-4FD584BE61B1}" srcOrd="0" destOrd="0" presId="urn:microsoft.com/office/officeart/2005/8/layout/hierarchy1"/>
    <dgm:cxn modelId="{CC19A3D9-E3E0-A744-8D7D-EF887EACC172}" type="presParOf" srcId="{8223338B-3910-104E-804E-4FF56FCC053C}" destId="{F8768CAD-CE8E-4243-8D2E-ACEB7476D541}" srcOrd="1" destOrd="0" presId="urn:microsoft.com/office/officeart/2005/8/layout/hierarchy1"/>
    <dgm:cxn modelId="{9B051437-BD36-6C42-B5D5-7726E21F61DF}" type="presParOf" srcId="{B4F964B8-133D-6E45-9BDB-DD9057828959}" destId="{EE40AE3E-5448-A34B-A6EB-B0E7769D105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F4330E-E4B4-4BC7-AAF2-F3B97486B79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31B776C5-C985-481D-9755-0A8E4D58854B}">
      <dgm:prSet/>
      <dgm:spPr/>
      <dgm:t>
        <a:bodyPr/>
        <a:lstStyle/>
        <a:p>
          <a:r>
            <a:rPr lang="tr-TR"/>
            <a:t>Bu tekniğin uygulanabilmesi için kazandırılacak davranışların en az kavrama düzeyinde ve öğrencilerin tartışacakları konunun  bilgi ve becerilerine sahip olması gereklidir. </a:t>
          </a:r>
          <a:endParaRPr lang="en-US"/>
        </a:p>
      </dgm:t>
    </dgm:pt>
    <dgm:pt modelId="{53AB03F0-A2BF-4D11-88F7-477D24C2715F}" type="parTrans" cxnId="{E8068328-ED1A-4174-B484-CBD59A1E49A5}">
      <dgm:prSet/>
      <dgm:spPr/>
      <dgm:t>
        <a:bodyPr/>
        <a:lstStyle/>
        <a:p>
          <a:endParaRPr lang="en-US"/>
        </a:p>
      </dgm:t>
    </dgm:pt>
    <dgm:pt modelId="{82E10826-DE38-4359-97BC-211EA60F270C}" type="sibTrans" cxnId="{E8068328-ED1A-4174-B484-CBD59A1E49A5}">
      <dgm:prSet/>
      <dgm:spPr/>
      <dgm:t>
        <a:bodyPr/>
        <a:lstStyle/>
        <a:p>
          <a:endParaRPr lang="en-US"/>
        </a:p>
      </dgm:t>
    </dgm:pt>
    <dgm:pt modelId="{D3F5E1D3-F684-444E-A42E-94AC3A3BE380}">
      <dgm:prSet/>
      <dgm:spPr/>
      <dgm:t>
        <a:bodyPr/>
        <a:lstStyle/>
        <a:p>
          <a:r>
            <a:rPr lang="tr-TR"/>
            <a:t>Öğrenci sayısı genellikle 10-15 civarında olmalıdır. </a:t>
          </a:r>
          <a:endParaRPr lang="en-US"/>
        </a:p>
      </dgm:t>
    </dgm:pt>
    <dgm:pt modelId="{3DA71A54-D4CA-4031-9B5A-2B9E9366132C}" type="parTrans" cxnId="{677F1443-98C6-4812-9A42-795088FB46B3}">
      <dgm:prSet/>
      <dgm:spPr/>
      <dgm:t>
        <a:bodyPr/>
        <a:lstStyle/>
        <a:p>
          <a:endParaRPr lang="en-US"/>
        </a:p>
      </dgm:t>
    </dgm:pt>
    <dgm:pt modelId="{E19A7155-D985-4C88-9C59-9ED52FF7D8AD}" type="sibTrans" cxnId="{677F1443-98C6-4812-9A42-795088FB46B3}">
      <dgm:prSet/>
      <dgm:spPr/>
      <dgm:t>
        <a:bodyPr/>
        <a:lstStyle/>
        <a:p>
          <a:endParaRPr lang="en-US"/>
        </a:p>
      </dgm:t>
    </dgm:pt>
    <dgm:pt modelId="{6F0049CA-6507-4B3A-BEA8-C7AF6781582C}">
      <dgm:prSet/>
      <dgm:spPr/>
      <dgm:t>
        <a:bodyPr/>
        <a:lstStyle/>
        <a:p>
          <a:r>
            <a:rPr lang="tr-TR"/>
            <a:t>Önce tartışmayı yönetecek bir lider seçilmelidir. Lider hem tartışmayı yönetmeli hem de zamanı ayarlamalıdır. Liderden sonra tartışmada görüşleri belirleyip yazacak bir sekreter saptanmalıdır. </a:t>
          </a:r>
          <a:endParaRPr lang="en-US"/>
        </a:p>
      </dgm:t>
    </dgm:pt>
    <dgm:pt modelId="{C4A8FBF6-535A-4AD7-837A-DD35B6376F74}" type="parTrans" cxnId="{F0415A8B-2DDB-43E5-8705-206F3130E5A5}">
      <dgm:prSet/>
      <dgm:spPr/>
      <dgm:t>
        <a:bodyPr/>
        <a:lstStyle/>
        <a:p>
          <a:endParaRPr lang="en-US"/>
        </a:p>
      </dgm:t>
    </dgm:pt>
    <dgm:pt modelId="{C6BE429F-D98E-4334-BD57-75563014FB1B}" type="sibTrans" cxnId="{F0415A8B-2DDB-43E5-8705-206F3130E5A5}">
      <dgm:prSet/>
      <dgm:spPr/>
      <dgm:t>
        <a:bodyPr/>
        <a:lstStyle/>
        <a:p>
          <a:endParaRPr lang="en-US"/>
        </a:p>
      </dgm:t>
    </dgm:pt>
    <dgm:pt modelId="{B0E205F1-5C4F-461E-88E1-7F5F05144426}">
      <dgm:prSet/>
      <dgm:spPr/>
      <dgm:t>
        <a:bodyPr/>
        <a:lstStyle/>
        <a:p>
          <a:r>
            <a:rPr lang="tr-TR"/>
            <a:t>Öğrenciler çember şeklinde oturtulur  ve liderin sağından başlayarak önceden hazırlanan sorular teker teker öğrencilere sorulur ve onların yanıtları sekreter tarafından not verilmelidir.</a:t>
          </a:r>
          <a:endParaRPr lang="en-US"/>
        </a:p>
      </dgm:t>
    </dgm:pt>
    <dgm:pt modelId="{B1675301-F481-46EC-9CF2-DF4840128631}" type="parTrans" cxnId="{FA57F3C1-488B-4C4F-B5F4-26382DF06F75}">
      <dgm:prSet/>
      <dgm:spPr/>
      <dgm:t>
        <a:bodyPr/>
        <a:lstStyle/>
        <a:p>
          <a:endParaRPr lang="en-US"/>
        </a:p>
      </dgm:t>
    </dgm:pt>
    <dgm:pt modelId="{0B160622-1D16-4058-B10D-EE60549B4E0D}" type="sibTrans" cxnId="{FA57F3C1-488B-4C4F-B5F4-26382DF06F75}">
      <dgm:prSet/>
      <dgm:spPr/>
      <dgm:t>
        <a:bodyPr/>
        <a:lstStyle/>
        <a:p>
          <a:endParaRPr lang="en-US"/>
        </a:p>
      </dgm:t>
    </dgm:pt>
    <dgm:pt modelId="{2005A17E-8E94-4BC6-874A-663F1DD2C8F2}">
      <dgm:prSet/>
      <dgm:spPr/>
      <dgm:t>
        <a:bodyPr/>
        <a:lstStyle/>
        <a:p>
          <a:r>
            <a:rPr lang="tr-TR"/>
            <a:t>Her öğrenciye her defasında 1-2 dakikalık süre verilir. Tartışmanın sonunda ana noktalar vurgulanır. Doğru yanıtlar yoksa öğrencilere ipucu verilmelidir ve öğrencilerin cevabı bulması sağlanmalıdır.</a:t>
          </a:r>
          <a:br>
            <a:rPr lang="tr-TR"/>
          </a:br>
          <a:endParaRPr lang="en-US"/>
        </a:p>
      </dgm:t>
    </dgm:pt>
    <dgm:pt modelId="{15FCA772-509B-47DE-8045-6AACDAE955E7}" type="parTrans" cxnId="{9F438248-213E-4AA7-88FF-5C064647A47D}">
      <dgm:prSet/>
      <dgm:spPr/>
      <dgm:t>
        <a:bodyPr/>
        <a:lstStyle/>
        <a:p>
          <a:endParaRPr lang="en-US"/>
        </a:p>
      </dgm:t>
    </dgm:pt>
    <dgm:pt modelId="{96CF71D8-23DA-4721-B45F-1814803E0F15}" type="sibTrans" cxnId="{9F438248-213E-4AA7-88FF-5C064647A47D}">
      <dgm:prSet/>
      <dgm:spPr/>
      <dgm:t>
        <a:bodyPr/>
        <a:lstStyle/>
        <a:p>
          <a:endParaRPr lang="en-US"/>
        </a:p>
      </dgm:t>
    </dgm:pt>
    <dgm:pt modelId="{8A0C7434-06CF-B747-A167-64E3C1EDF609}" type="pres">
      <dgm:prSet presAssocID="{A9F4330E-E4B4-4BC7-AAF2-F3B97486B79A}" presName="vert0" presStyleCnt="0">
        <dgm:presLayoutVars>
          <dgm:dir/>
          <dgm:animOne val="branch"/>
          <dgm:animLvl val="lvl"/>
        </dgm:presLayoutVars>
      </dgm:prSet>
      <dgm:spPr/>
    </dgm:pt>
    <dgm:pt modelId="{D7CA14DC-B245-9E4B-BAAB-166962827705}" type="pres">
      <dgm:prSet presAssocID="{31B776C5-C985-481D-9755-0A8E4D58854B}" presName="thickLine" presStyleLbl="alignNode1" presStyleIdx="0" presStyleCnt="5"/>
      <dgm:spPr/>
    </dgm:pt>
    <dgm:pt modelId="{6944B514-CC97-E745-B938-1951B987F913}" type="pres">
      <dgm:prSet presAssocID="{31B776C5-C985-481D-9755-0A8E4D58854B}" presName="horz1" presStyleCnt="0"/>
      <dgm:spPr/>
    </dgm:pt>
    <dgm:pt modelId="{1031A721-3C7A-6E40-A6AC-79F931A1BC26}" type="pres">
      <dgm:prSet presAssocID="{31B776C5-C985-481D-9755-0A8E4D58854B}" presName="tx1" presStyleLbl="revTx" presStyleIdx="0" presStyleCnt="5"/>
      <dgm:spPr/>
    </dgm:pt>
    <dgm:pt modelId="{4FF35965-6D9B-094A-BF00-ACEA7A1C5229}" type="pres">
      <dgm:prSet presAssocID="{31B776C5-C985-481D-9755-0A8E4D58854B}" presName="vert1" presStyleCnt="0"/>
      <dgm:spPr/>
    </dgm:pt>
    <dgm:pt modelId="{5DA1F374-BAC8-C64E-9E7B-C361B0192D33}" type="pres">
      <dgm:prSet presAssocID="{D3F5E1D3-F684-444E-A42E-94AC3A3BE380}" presName="thickLine" presStyleLbl="alignNode1" presStyleIdx="1" presStyleCnt="5"/>
      <dgm:spPr/>
    </dgm:pt>
    <dgm:pt modelId="{5E40606E-7431-6243-B403-A1F5262B749C}" type="pres">
      <dgm:prSet presAssocID="{D3F5E1D3-F684-444E-A42E-94AC3A3BE380}" presName="horz1" presStyleCnt="0"/>
      <dgm:spPr/>
    </dgm:pt>
    <dgm:pt modelId="{958311D0-84DA-4941-8556-B3603E2CFF0B}" type="pres">
      <dgm:prSet presAssocID="{D3F5E1D3-F684-444E-A42E-94AC3A3BE380}" presName="tx1" presStyleLbl="revTx" presStyleIdx="1" presStyleCnt="5"/>
      <dgm:spPr/>
    </dgm:pt>
    <dgm:pt modelId="{BEBA287E-8079-1342-931E-7E17A62A4C9D}" type="pres">
      <dgm:prSet presAssocID="{D3F5E1D3-F684-444E-A42E-94AC3A3BE380}" presName="vert1" presStyleCnt="0"/>
      <dgm:spPr/>
    </dgm:pt>
    <dgm:pt modelId="{E3415C92-00A7-5449-8670-14FB610CBE8A}" type="pres">
      <dgm:prSet presAssocID="{6F0049CA-6507-4B3A-BEA8-C7AF6781582C}" presName="thickLine" presStyleLbl="alignNode1" presStyleIdx="2" presStyleCnt="5"/>
      <dgm:spPr/>
    </dgm:pt>
    <dgm:pt modelId="{69019812-CFB0-234B-9359-4BF3B9AF7CD0}" type="pres">
      <dgm:prSet presAssocID="{6F0049CA-6507-4B3A-BEA8-C7AF6781582C}" presName="horz1" presStyleCnt="0"/>
      <dgm:spPr/>
    </dgm:pt>
    <dgm:pt modelId="{E3E5797F-E5D6-9040-8AA0-D36DC30DFFD0}" type="pres">
      <dgm:prSet presAssocID="{6F0049CA-6507-4B3A-BEA8-C7AF6781582C}" presName="tx1" presStyleLbl="revTx" presStyleIdx="2" presStyleCnt="5"/>
      <dgm:spPr/>
    </dgm:pt>
    <dgm:pt modelId="{8C46235F-D3B2-9643-B8F0-D94202555554}" type="pres">
      <dgm:prSet presAssocID="{6F0049CA-6507-4B3A-BEA8-C7AF6781582C}" presName="vert1" presStyleCnt="0"/>
      <dgm:spPr/>
    </dgm:pt>
    <dgm:pt modelId="{DD8CCA8F-4D09-1D40-847C-960737E8E111}" type="pres">
      <dgm:prSet presAssocID="{B0E205F1-5C4F-461E-88E1-7F5F05144426}" presName="thickLine" presStyleLbl="alignNode1" presStyleIdx="3" presStyleCnt="5"/>
      <dgm:spPr/>
    </dgm:pt>
    <dgm:pt modelId="{1ECBCA2A-F338-CC4E-9944-72EC672ED4F8}" type="pres">
      <dgm:prSet presAssocID="{B0E205F1-5C4F-461E-88E1-7F5F05144426}" presName="horz1" presStyleCnt="0"/>
      <dgm:spPr/>
    </dgm:pt>
    <dgm:pt modelId="{B754FF20-C7B9-A840-A225-035A8A48B347}" type="pres">
      <dgm:prSet presAssocID="{B0E205F1-5C4F-461E-88E1-7F5F05144426}" presName="tx1" presStyleLbl="revTx" presStyleIdx="3" presStyleCnt="5"/>
      <dgm:spPr/>
    </dgm:pt>
    <dgm:pt modelId="{B41D8E70-B681-AE48-9046-D06883DC74DF}" type="pres">
      <dgm:prSet presAssocID="{B0E205F1-5C4F-461E-88E1-7F5F05144426}" presName="vert1" presStyleCnt="0"/>
      <dgm:spPr/>
    </dgm:pt>
    <dgm:pt modelId="{821C3000-D711-AE4E-AC00-F381A4EEEBBE}" type="pres">
      <dgm:prSet presAssocID="{2005A17E-8E94-4BC6-874A-663F1DD2C8F2}" presName="thickLine" presStyleLbl="alignNode1" presStyleIdx="4" presStyleCnt="5"/>
      <dgm:spPr/>
    </dgm:pt>
    <dgm:pt modelId="{00DE4F93-D18E-7943-BBE4-309E6F98B4AD}" type="pres">
      <dgm:prSet presAssocID="{2005A17E-8E94-4BC6-874A-663F1DD2C8F2}" presName="horz1" presStyleCnt="0"/>
      <dgm:spPr/>
    </dgm:pt>
    <dgm:pt modelId="{07B8501F-54A1-8B49-83DD-02ECE0EC1089}" type="pres">
      <dgm:prSet presAssocID="{2005A17E-8E94-4BC6-874A-663F1DD2C8F2}" presName="tx1" presStyleLbl="revTx" presStyleIdx="4" presStyleCnt="5"/>
      <dgm:spPr/>
    </dgm:pt>
    <dgm:pt modelId="{8AF3C196-19C9-964F-A0C1-196FDC2920A8}" type="pres">
      <dgm:prSet presAssocID="{2005A17E-8E94-4BC6-874A-663F1DD2C8F2}" presName="vert1" presStyleCnt="0"/>
      <dgm:spPr/>
    </dgm:pt>
  </dgm:ptLst>
  <dgm:cxnLst>
    <dgm:cxn modelId="{8412F31D-5702-334C-B925-CCFE8E856FDD}" type="presOf" srcId="{31B776C5-C985-481D-9755-0A8E4D58854B}" destId="{1031A721-3C7A-6E40-A6AC-79F931A1BC26}" srcOrd="0" destOrd="0" presId="urn:microsoft.com/office/officeart/2008/layout/LinedList"/>
    <dgm:cxn modelId="{E8068328-ED1A-4174-B484-CBD59A1E49A5}" srcId="{A9F4330E-E4B4-4BC7-AAF2-F3B97486B79A}" destId="{31B776C5-C985-481D-9755-0A8E4D58854B}" srcOrd="0" destOrd="0" parTransId="{53AB03F0-A2BF-4D11-88F7-477D24C2715F}" sibTransId="{82E10826-DE38-4359-97BC-211EA60F270C}"/>
    <dgm:cxn modelId="{DB99E629-31BB-8A49-AA9F-5B731DDDA9A9}" type="presOf" srcId="{2005A17E-8E94-4BC6-874A-663F1DD2C8F2}" destId="{07B8501F-54A1-8B49-83DD-02ECE0EC1089}" srcOrd="0" destOrd="0" presId="urn:microsoft.com/office/officeart/2008/layout/LinedList"/>
    <dgm:cxn modelId="{677F1443-98C6-4812-9A42-795088FB46B3}" srcId="{A9F4330E-E4B4-4BC7-AAF2-F3B97486B79A}" destId="{D3F5E1D3-F684-444E-A42E-94AC3A3BE380}" srcOrd="1" destOrd="0" parTransId="{3DA71A54-D4CA-4031-9B5A-2B9E9366132C}" sibTransId="{E19A7155-D985-4C88-9C59-9ED52FF7D8AD}"/>
    <dgm:cxn modelId="{9F438248-213E-4AA7-88FF-5C064647A47D}" srcId="{A9F4330E-E4B4-4BC7-AAF2-F3B97486B79A}" destId="{2005A17E-8E94-4BC6-874A-663F1DD2C8F2}" srcOrd="4" destOrd="0" parTransId="{15FCA772-509B-47DE-8045-6AACDAE955E7}" sibTransId="{96CF71D8-23DA-4721-B45F-1814803E0F15}"/>
    <dgm:cxn modelId="{F0415A8B-2DDB-43E5-8705-206F3130E5A5}" srcId="{A9F4330E-E4B4-4BC7-AAF2-F3B97486B79A}" destId="{6F0049CA-6507-4B3A-BEA8-C7AF6781582C}" srcOrd="2" destOrd="0" parTransId="{C4A8FBF6-535A-4AD7-837A-DD35B6376F74}" sibTransId="{C6BE429F-D98E-4334-BD57-75563014FB1B}"/>
    <dgm:cxn modelId="{073D2A9A-1A99-F941-9623-BA1A79530900}" type="presOf" srcId="{6F0049CA-6507-4B3A-BEA8-C7AF6781582C}" destId="{E3E5797F-E5D6-9040-8AA0-D36DC30DFFD0}" srcOrd="0" destOrd="0" presId="urn:microsoft.com/office/officeart/2008/layout/LinedList"/>
    <dgm:cxn modelId="{C3E460A9-E383-6847-AD68-9A698CFF6BED}" type="presOf" srcId="{B0E205F1-5C4F-461E-88E1-7F5F05144426}" destId="{B754FF20-C7B9-A840-A225-035A8A48B347}" srcOrd="0" destOrd="0" presId="urn:microsoft.com/office/officeart/2008/layout/LinedList"/>
    <dgm:cxn modelId="{B8644DBF-6BBE-1E4D-B82F-807B8E64AD5E}" type="presOf" srcId="{A9F4330E-E4B4-4BC7-AAF2-F3B97486B79A}" destId="{8A0C7434-06CF-B747-A167-64E3C1EDF609}" srcOrd="0" destOrd="0" presId="urn:microsoft.com/office/officeart/2008/layout/LinedList"/>
    <dgm:cxn modelId="{FA57F3C1-488B-4C4F-B5F4-26382DF06F75}" srcId="{A9F4330E-E4B4-4BC7-AAF2-F3B97486B79A}" destId="{B0E205F1-5C4F-461E-88E1-7F5F05144426}" srcOrd="3" destOrd="0" parTransId="{B1675301-F481-46EC-9CF2-DF4840128631}" sibTransId="{0B160622-1D16-4058-B10D-EE60549B4E0D}"/>
    <dgm:cxn modelId="{803367D2-A531-C84B-8E8A-C59546514EA6}" type="presOf" srcId="{D3F5E1D3-F684-444E-A42E-94AC3A3BE380}" destId="{958311D0-84DA-4941-8556-B3603E2CFF0B}" srcOrd="0" destOrd="0" presId="urn:microsoft.com/office/officeart/2008/layout/LinedList"/>
    <dgm:cxn modelId="{83F7AC7C-52A9-EC42-AC6E-EF824DCC952E}" type="presParOf" srcId="{8A0C7434-06CF-B747-A167-64E3C1EDF609}" destId="{D7CA14DC-B245-9E4B-BAAB-166962827705}" srcOrd="0" destOrd="0" presId="urn:microsoft.com/office/officeart/2008/layout/LinedList"/>
    <dgm:cxn modelId="{4F9F0625-3EB8-0E42-9960-C79256CA03CC}" type="presParOf" srcId="{8A0C7434-06CF-B747-A167-64E3C1EDF609}" destId="{6944B514-CC97-E745-B938-1951B987F913}" srcOrd="1" destOrd="0" presId="urn:microsoft.com/office/officeart/2008/layout/LinedList"/>
    <dgm:cxn modelId="{33CAFB5C-74D3-6F4E-B059-7E3ABBCFE086}" type="presParOf" srcId="{6944B514-CC97-E745-B938-1951B987F913}" destId="{1031A721-3C7A-6E40-A6AC-79F931A1BC26}" srcOrd="0" destOrd="0" presId="urn:microsoft.com/office/officeart/2008/layout/LinedList"/>
    <dgm:cxn modelId="{C1CB5940-D99D-474B-A755-13697BAEC9DE}" type="presParOf" srcId="{6944B514-CC97-E745-B938-1951B987F913}" destId="{4FF35965-6D9B-094A-BF00-ACEA7A1C5229}" srcOrd="1" destOrd="0" presId="urn:microsoft.com/office/officeart/2008/layout/LinedList"/>
    <dgm:cxn modelId="{94D80E54-888A-8748-AE1D-EB623CF540AF}" type="presParOf" srcId="{8A0C7434-06CF-B747-A167-64E3C1EDF609}" destId="{5DA1F374-BAC8-C64E-9E7B-C361B0192D33}" srcOrd="2" destOrd="0" presId="urn:microsoft.com/office/officeart/2008/layout/LinedList"/>
    <dgm:cxn modelId="{98DF770F-89F2-7A4E-B857-7A669067EF83}" type="presParOf" srcId="{8A0C7434-06CF-B747-A167-64E3C1EDF609}" destId="{5E40606E-7431-6243-B403-A1F5262B749C}" srcOrd="3" destOrd="0" presId="urn:microsoft.com/office/officeart/2008/layout/LinedList"/>
    <dgm:cxn modelId="{2C5A9C5E-965B-FC48-A04A-50BAF28EF6E3}" type="presParOf" srcId="{5E40606E-7431-6243-B403-A1F5262B749C}" destId="{958311D0-84DA-4941-8556-B3603E2CFF0B}" srcOrd="0" destOrd="0" presId="urn:microsoft.com/office/officeart/2008/layout/LinedList"/>
    <dgm:cxn modelId="{5D8F8790-527D-8B40-9D25-DAC07C6530FD}" type="presParOf" srcId="{5E40606E-7431-6243-B403-A1F5262B749C}" destId="{BEBA287E-8079-1342-931E-7E17A62A4C9D}" srcOrd="1" destOrd="0" presId="urn:microsoft.com/office/officeart/2008/layout/LinedList"/>
    <dgm:cxn modelId="{1F41992C-6200-B742-BDDA-F0C12D459F91}" type="presParOf" srcId="{8A0C7434-06CF-B747-A167-64E3C1EDF609}" destId="{E3415C92-00A7-5449-8670-14FB610CBE8A}" srcOrd="4" destOrd="0" presId="urn:microsoft.com/office/officeart/2008/layout/LinedList"/>
    <dgm:cxn modelId="{D0712AE9-2C79-2741-B546-B5A6231D0692}" type="presParOf" srcId="{8A0C7434-06CF-B747-A167-64E3C1EDF609}" destId="{69019812-CFB0-234B-9359-4BF3B9AF7CD0}" srcOrd="5" destOrd="0" presId="urn:microsoft.com/office/officeart/2008/layout/LinedList"/>
    <dgm:cxn modelId="{07E97B12-8CC7-0742-B6B0-1052597CA8D3}" type="presParOf" srcId="{69019812-CFB0-234B-9359-4BF3B9AF7CD0}" destId="{E3E5797F-E5D6-9040-8AA0-D36DC30DFFD0}" srcOrd="0" destOrd="0" presId="urn:microsoft.com/office/officeart/2008/layout/LinedList"/>
    <dgm:cxn modelId="{057BB818-8B52-F941-87C8-1F9BD44F188C}" type="presParOf" srcId="{69019812-CFB0-234B-9359-4BF3B9AF7CD0}" destId="{8C46235F-D3B2-9643-B8F0-D94202555554}" srcOrd="1" destOrd="0" presId="urn:microsoft.com/office/officeart/2008/layout/LinedList"/>
    <dgm:cxn modelId="{87191188-807B-794A-8DE5-E662BC858807}" type="presParOf" srcId="{8A0C7434-06CF-B747-A167-64E3C1EDF609}" destId="{DD8CCA8F-4D09-1D40-847C-960737E8E111}" srcOrd="6" destOrd="0" presId="urn:microsoft.com/office/officeart/2008/layout/LinedList"/>
    <dgm:cxn modelId="{8AF08E05-AB24-A143-BB9E-6C2DB793A6D2}" type="presParOf" srcId="{8A0C7434-06CF-B747-A167-64E3C1EDF609}" destId="{1ECBCA2A-F338-CC4E-9944-72EC672ED4F8}" srcOrd="7" destOrd="0" presId="urn:microsoft.com/office/officeart/2008/layout/LinedList"/>
    <dgm:cxn modelId="{D0E8206A-816B-EB47-A9F3-862F25BC4F5F}" type="presParOf" srcId="{1ECBCA2A-F338-CC4E-9944-72EC672ED4F8}" destId="{B754FF20-C7B9-A840-A225-035A8A48B347}" srcOrd="0" destOrd="0" presId="urn:microsoft.com/office/officeart/2008/layout/LinedList"/>
    <dgm:cxn modelId="{23DE63AA-F6B8-8440-AF19-259A9F738FDD}" type="presParOf" srcId="{1ECBCA2A-F338-CC4E-9944-72EC672ED4F8}" destId="{B41D8E70-B681-AE48-9046-D06883DC74DF}" srcOrd="1" destOrd="0" presId="urn:microsoft.com/office/officeart/2008/layout/LinedList"/>
    <dgm:cxn modelId="{EB0F0124-5D60-5C46-82C6-F9F8F5317904}" type="presParOf" srcId="{8A0C7434-06CF-B747-A167-64E3C1EDF609}" destId="{821C3000-D711-AE4E-AC00-F381A4EEEBBE}" srcOrd="8" destOrd="0" presId="urn:microsoft.com/office/officeart/2008/layout/LinedList"/>
    <dgm:cxn modelId="{15DAAFA2-9DC5-9B44-8E9F-AEB45A54836C}" type="presParOf" srcId="{8A0C7434-06CF-B747-A167-64E3C1EDF609}" destId="{00DE4F93-D18E-7943-BBE4-309E6F98B4AD}" srcOrd="9" destOrd="0" presId="urn:microsoft.com/office/officeart/2008/layout/LinedList"/>
    <dgm:cxn modelId="{C93DA496-3CB7-EF4C-BC12-93A5D10240A8}" type="presParOf" srcId="{00DE4F93-D18E-7943-BBE4-309E6F98B4AD}" destId="{07B8501F-54A1-8B49-83DD-02ECE0EC1089}" srcOrd="0" destOrd="0" presId="urn:microsoft.com/office/officeart/2008/layout/LinedList"/>
    <dgm:cxn modelId="{5558C000-B985-0048-9D20-FAAEECA97BAE}" type="presParOf" srcId="{00DE4F93-D18E-7943-BBE4-309E6F98B4AD}" destId="{8AF3C196-19C9-964F-A0C1-196FDC2920A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0BA3ED-D8FA-7848-84B2-5A3B4E0C5DC3}"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A3C4E1FC-ED1E-F749-9B4B-481528E15CA6}">
      <dgm:prSet/>
      <dgm:spPr/>
      <dgm:t>
        <a:bodyPr/>
        <a:lstStyle/>
        <a:p>
          <a:r>
            <a:rPr lang="tr-TR"/>
            <a:t>Öğrencilerin konuyu kavramaya çalışmasını, o konuda düşünmesini ve konu hakkındaki çeşitli düşünceleri öğrenip onları değerlendirmesini sağlar. </a:t>
          </a:r>
        </a:p>
      </dgm:t>
    </dgm:pt>
    <dgm:pt modelId="{4A63002B-577F-BF41-B16B-7AA79DEF4871}" type="parTrans" cxnId="{2616A3E8-308D-5842-A867-FF609C5A3E48}">
      <dgm:prSet/>
      <dgm:spPr/>
      <dgm:t>
        <a:bodyPr/>
        <a:lstStyle/>
        <a:p>
          <a:endParaRPr lang="tr-TR"/>
        </a:p>
      </dgm:t>
    </dgm:pt>
    <dgm:pt modelId="{CD6B482F-F028-BD4D-B1CC-B819E63D8596}" type="sibTrans" cxnId="{2616A3E8-308D-5842-A867-FF609C5A3E48}">
      <dgm:prSet/>
      <dgm:spPr/>
      <dgm:t>
        <a:bodyPr/>
        <a:lstStyle/>
        <a:p>
          <a:endParaRPr lang="tr-TR"/>
        </a:p>
      </dgm:t>
    </dgm:pt>
    <dgm:pt modelId="{8372B7C0-63E8-2440-AF06-4CEC3AA74DC8}" type="pres">
      <dgm:prSet presAssocID="{700BA3ED-D8FA-7848-84B2-5A3B4E0C5DC3}" presName="linear" presStyleCnt="0">
        <dgm:presLayoutVars>
          <dgm:animLvl val="lvl"/>
          <dgm:resizeHandles val="exact"/>
        </dgm:presLayoutVars>
      </dgm:prSet>
      <dgm:spPr/>
    </dgm:pt>
    <dgm:pt modelId="{040DDDB5-2F9F-9843-BB97-A0AFFA16A0F1}" type="pres">
      <dgm:prSet presAssocID="{A3C4E1FC-ED1E-F749-9B4B-481528E15CA6}" presName="parentText" presStyleLbl="node1" presStyleIdx="0" presStyleCnt="1">
        <dgm:presLayoutVars>
          <dgm:chMax val="0"/>
          <dgm:bulletEnabled val="1"/>
        </dgm:presLayoutVars>
      </dgm:prSet>
      <dgm:spPr/>
    </dgm:pt>
  </dgm:ptLst>
  <dgm:cxnLst>
    <dgm:cxn modelId="{609A509D-D0FD-F847-898B-351B7C6A2BC3}" type="presOf" srcId="{A3C4E1FC-ED1E-F749-9B4B-481528E15CA6}" destId="{040DDDB5-2F9F-9843-BB97-A0AFFA16A0F1}" srcOrd="0" destOrd="0" presId="urn:microsoft.com/office/officeart/2005/8/layout/vList2"/>
    <dgm:cxn modelId="{43DD33A4-DA84-8345-8014-42F0B7796435}" type="presOf" srcId="{700BA3ED-D8FA-7848-84B2-5A3B4E0C5DC3}" destId="{8372B7C0-63E8-2440-AF06-4CEC3AA74DC8}" srcOrd="0" destOrd="0" presId="urn:microsoft.com/office/officeart/2005/8/layout/vList2"/>
    <dgm:cxn modelId="{2616A3E8-308D-5842-A867-FF609C5A3E48}" srcId="{700BA3ED-D8FA-7848-84B2-5A3B4E0C5DC3}" destId="{A3C4E1FC-ED1E-F749-9B4B-481528E15CA6}" srcOrd="0" destOrd="0" parTransId="{4A63002B-577F-BF41-B16B-7AA79DEF4871}" sibTransId="{CD6B482F-F028-BD4D-B1CC-B819E63D8596}"/>
    <dgm:cxn modelId="{C9EF68C7-9841-4B47-8059-B2CFA9705465}" type="presParOf" srcId="{8372B7C0-63E8-2440-AF06-4CEC3AA74DC8}" destId="{040DDDB5-2F9F-9843-BB97-A0AFFA16A0F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F4B231-B575-4384-B94C-CBB08F8FB54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530F1C2-4001-45F0-8704-53EA1D5B6D03}">
      <dgm:prSet/>
      <dgm:spPr/>
      <dgm:t>
        <a:bodyPr/>
        <a:lstStyle/>
        <a:p>
          <a:r>
            <a:rPr lang="tr-TR"/>
            <a:t>Öğrenciler ikişerli gruplar oluşturur.</a:t>
          </a:r>
          <a:endParaRPr lang="en-US"/>
        </a:p>
      </dgm:t>
    </dgm:pt>
    <dgm:pt modelId="{9C01F53E-536D-4977-A03F-FED579892A93}" type="parTrans" cxnId="{DCA9B29C-5546-4258-B3B0-98AB19A700D2}">
      <dgm:prSet/>
      <dgm:spPr/>
      <dgm:t>
        <a:bodyPr/>
        <a:lstStyle/>
        <a:p>
          <a:endParaRPr lang="en-US"/>
        </a:p>
      </dgm:t>
    </dgm:pt>
    <dgm:pt modelId="{DDF745B6-3063-41A0-AC9A-CBF626EE73D1}" type="sibTrans" cxnId="{DCA9B29C-5546-4258-B3B0-98AB19A700D2}">
      <dgm:prSet/>
      <dgm:spPr/>
      <dgm:t>
        <a:bodyPr/>
        <a:lstStyle/>
        <a:p>
          <a:endParaRPr lang="en-US"/>
        </a:p>
      </dgm:t>
    </dgm:pt>
    <dgm:pt modelId="{8D4DED2C-15E5-43CB-9130-1B1628F869C2}">
      <dgm:prSet/>
      <dgm:spPr/>
      <dgm:t>
        <a:bodyPr/>
        <a:lstStyle/>
        <a:p>
          <a:r>
            <a:rPr lang="tr-TR"/>
            <a:t>Verilen bir konu veya sorularla ilgili düşüncelerini birbirlerine söylerler.</a:t>
          </a:r>
          <a:endParaRPr lang="en-US"/>
        </a:p>
      </dgm:t>
    </dgm:pt>
    <dgm:pt modelId="{793F56A4-CBA8-4E97-BB73-4441BB84219D}" type="parTrans" cxnId="{FAE4080C-8378-4465-A7E7-0BEF83F80A08}">
      <dgm:prSet/>
      <dgm:spPr/>
      <dgm:t>
        <a:bodyPr/>
        <a:lstStyle/>
        <a:p>
          <a:endParaRPr lang="en-US"/>
        </a:p>
      </dgm:t>
    </dgm:pt>
    <dgm:pt modelId="{8347A38B-C3F8-4759-BD11-AA37F033F626}" type="sibTrans" cxnId="{FAE4080C-8378-4465-A7E7-0BEF83F80A08}">
      <dgm:prSet/>
      <dgm:spPr/>
      <dgm:t>
        <a:bodyPr/>
        <a:lstStyle/>
        <a:p>
          <a:endParaRPr lang="en-US"/>
        </a:p>
      </dgm:t>
    </dgm:pt>
    <dgm:pt modelId="{4E42CA0C-9DD1-4B66-9AD8-3D784808EB4D}">
      <dgm:prSet/>
      <dgm:spPr/>
      <dgm:t>
        <a:bodyPr/>
        <a:lstStyle/>
        <a:p>
          <a:r>
            <a:rPr lang="tr-TR"/>
            <a:t>Eşlerinden ayrılıp yeni ikili gruplar oluştururlar.</a:t>
          </a:r>
          <a:endParaRPr lang="en-US"/>
        </a:p>
      </dgm:t>
    </dgm:pt>
    <dgm:pt modelId="{A01059B0-1D7B-41B8-9C3F-DBA0DC0391EB}" type="parTrans" cxnId="{E4A27511-3A19-400C-8616-D59289741896}">
      <dgm:prSet/>
      <dgm:spPr/>
      <dgm:t>
        <a:bodyPr/>
        <a:lstStyle/>
        <a:p>
          <a:endParaRPr lang="en-US"/>
        </a:p>
      </dgm:t>
    </dgm:pt>
    <dgm:pt modelId="{755FE629-ED0E-4731-B01F-06C633C06BD5}" type="sibTrans" cxnId="{E4A27511-3A19-400C-8616-D59289741896}">
      <dgm:prSet/>
      <dgm:spPr/>
      <dgm:t>
        <a:bodyPr/>
        <a:lstStyle/>
        <a:p>
          <a:endParaRPr lang="en-US"/>
        </a:p>
      </dgm:t>
    </dgm:pt>
    <dgm:pt modelId="{25A09E75-CAB8-4972-85FF-2E33DEE88ACB}">
      <dgm:prSet/>
      <dgm:spPr/>
      <dgm:t>
        <a:bodyPr/>
        <a:lstStyle/>
        <a:p>
          <a:r>
            <a:rPr lang="tr-TR"/>
            <a:t>Yeni eşlerine kendi düşüncelerini ve önceki eşinin düşüncelerini iletirler. Aynı zamanda kendi düşüncesinde meydana gelen değişim varsa bundan bahseder ve arkadaşının görüşlerinde katıldığı ve katılmadığı noktaları belirtir.</a:t>
          </a:r>
          <a:endParaRPr lang="en-US"/>
        </a:p>
      </dgm:t>
    </dgm:pt>
    <dgm:pt modelId="{A06A340A-3968-41ED-A83F-3FFCB39E1DE8}" type="parTrans" cxnId="{1D674422-6C49-4CD6-8F31-266B4B90A72B}">
      <dgm:prSet/>
      <dgm:spPr/>
      <dgm:t>
        <a:bodyPr/>
        <a:lstStyle/>
        <a:p>
          <a:endParaRPr lang="en-US"/>
        </a:p>
      </dgm:t>
    </dgm:pt>
    <dgm:pt modelId="{B035D604-AC25-4157-8D7B-C13CC5D37F42}" type="sibTrans" cxnId="{1D674422-6C49-4CD6-8F31-266B4B90A72B}">
      <dgm:prSet/>
      <dgm:spPr/>
      <dgm:t>
        <a:bodyPr/>
        <a:lstStyle/>
        <a:p>
          <a:endParaRPr lang="en-US"/>
        </a:p>
      </dgm:t>
    </dgm:pt>
    <dgm:pt modelId="{495CA806-A771-4E11-B119-D52B4FA8AEAA}">
      <dgm:prSet/>
      <dgm:spPr/>
      <dgm:t>
        <a:bodyPr/>
        <a:lstStyle/>
        <a:p>
          <a:r>
            <a:rPr lang="tr-TR"/>
            <a:t>Öğrenciler mümkün olduğunca çok arkadaşla etkileşim halinde olur.</a:t>
          </a:r>
          <a:endParaRPr lang="en-US"/>
        </a:p>
      </dgm:t>
    </dgm:pt>
    <dgm:pt modelId="{FCE9B6E2-3167-4E00-9488-2B2C0969C716}" type="parTrans" cxnId="{4B58E75D-76C9-4AC3-BD46-0DC91BFEA381}">
      <dgm:prSet/>
      <dgm:spPr/>
      <dgm:t>
        <a:bodyPr/>
        <a:lstStyle/>
        <a:p>
          <a:endParaRPr lang="en-US"/>
        </a:p>
      </dgm:t>
    </dgm:pt>
    <dgm:pt modelId="{D80C84FB-2748-46FE-B082-6BB215E388A2}" type="sibTrans" cxnId="{4B58E75D-76C9-4AC3-BD46-0DC91BFEA381}">
      <dgm:prSet/>
      <dgm:spPr/>
      <dgm:t>
        <a:bodyPr/>
        <a:lstStyle/>
        <a:p>
          <a:endParaRPr lang="en-US"/>
        </a:p>
      </dgm:t>
    </dgm:pt>
    <dgm:pt modelId="{24034A5D-98BE-4CB5-999D-D9532BCD00A1}">
      <dgm:prSet/>
      <dgm:spPr/>
      <dgm:t>
        <a:bodyPr/>
        <a:lstStyle/>
        <a:p>
          <a:r>
            <a:rPr lang="tr-TR"/>
            <a:t>Sürecin sonunda oluşan düşünceler sınıfta tartışılır.</a:t>
          </a:r>
          <a:endParaRPr lang="en-US"/>
        </a:p>
      </dgm:t>
    </dgm:pt>
    <dgm:pt modelId="{BE4BBB94-3C20-459B-9762-1828EEEC6056}" type="parTrans" cxnId="{247CFE4F-B094-47FE-8BA4-005DD9807B11}">
      <dgm:prSet/>
      <dgm:spPr/>
      <dgm:t>
        <a:bodyPr/>
        <a:lstStyle/>
        <a:p>
          <a:endParaRPr lang="en-US"/>
        </a:p>
      </dgm:t>
    </dgm:pt>
    <dgm:pt modelId="{6290A88D-58C2-4F87-800D-EFA408B6B792}" type="sibTrans" cxnId="{247CFE4F-B094-47FE-8BA4-005DD9807B11}">
      <dgm:prSet/>
      <dgm:spPr/>
      <dgm:t>
        <a:bodyPr/>
        <a:lstStyle/>
        <a:p>
          <a:endParaRPr lang="en-US"/>
        </a:p>
      </dgm:t>
    </dgm:pt>
    <dgm:pt modelId="{479E84D3-AB25-414B-8DBA-74C20D1B1F6A}" type="pres">
      <dgm:prSet presAssocID="{9EF4B231-B575-4384-B94C-CBB08F8FB540}" presName="linear" presStyleCnt="0">
        <dgm:presLayoutVars>
          <dgm:animLvl val="lvl"/>
          <dgm:resizeHandles val="exact"/>
        </dgm:presLayoutVars>
      </dgm:prSet>
      <dgm:spPr/>
    </dgm:pt>
    <dgm:pt modelId="{FF6E55AC-BB74-7648-BF21-E7B433530B86}" type="pres">
      <dgm:prSet presAssocID="{0530F1C2-4001-45F0-8704-53EA1D5B6D03}" presName="parentText" presStyleLbl="node1" presStyleIdx="0" presStyleCnt="6">
        <dgm:presLayoutVars>
          <dgm:chMax val="0"/>
          <dgm:bulletEnabled val="1"/>
        </dgm:presLayoutVars>
      </dgm:prSet>
      <dgm:spPr/>
    </dgm:pt>
    <dgm:pt modelId="{5F78C465-471D-EF47-B175-9777F17908A5}" type="pres">
      <dgm:prSet presAssocID="{DDF745B6-3063-41A0-AC9A-CBF626EE73D1}" presName="spacer" presStyleCnt="0"/>
      <dgm:spPr/>
    </dgm:pt>
    <dgm:pt modelId="{E7375B0E-C0CD-A142-9FB7-7532E390646A}" type="pres">
      <dgm:prSet presAssocID="{8D4DED2C-15E5-43CB-9130-1B1628F869C2}" presName="parentText" presStyleLbl="node1" presStyleIdx="1" presStyleCnt="6">
        <dgm:presLayoutVars>
          <dgm:chMax val="0"/>
          <dgm:bulletEnabled val="1"/>
        </dgm:presLayoutVars>
      </dgm:prSet>
      <dgm:spPr/>
    </dgm:pt>
    <dgm:pt modelId="{8F410059-FBCE-AD47-A3B8-224433FDF2F8}" type="pres">
      <dgm:prSet presAssocID="{8347A38B-C3F8-4759-BD11-AA37F033F626}" presName="spacer" presStyleCnt="0"/>
      <dgm:spPr/>
    </dgm:pt>
    <dgm:pt modelId="{25D7363C-70FE-2948-A003-DBD1DE0C9CE8}" type="pres">
      <dgm:prSet presAssocID="{4E42CA0C-9DD1-4B66-9AD8-3D784808EB4D}" presName="parentText" presStyleLbl="node1" presStyleIdx="2" presStyleCnt="6">
        <dgm:presLayoutVars>
          <dgm:chMax val="0"/>
          <dgm:bulletEnabled val="1"/>
        </dgm:presLayoutVars>
      </dgm:prSet>
      <dgm:spPr/>
    </dgm:pt>
    <dgm:pt modelId="{0A525B85-0DB8-C34D-98AA-718C4EE2B980}" type="pres">
      <dgm:prSet presAssocID="{755FE629-ED0E-4731-B01F-06C633C06BD5}" presName="spacer" presStyleCnt="0"/>
      <dgm:spPr/>
    </dgm:pt>
    <dgm:pt modelId="{56528591-69BD-6C4A-B94E-37EDEE819F4A}" type="pres">
      <dgm:prSet presAssocID="{25A09E75-CAB8-4972-85FF-2E33DEE88ACB}" presName="parentText" presStyleLbl="node1" presStyleIdx="3" presStyleCnt="6">
        <dgm:presLayoutVars>
          <dgm:chMax val="0"/>
          <dgm:bulletEnabled val="1"/>
        </dgm:presLayoutVars>
      </dgm:prSet>
      <dgm:spPr/>
    </dgm:pt>
    <dgm:pt modelId="{C6AA3A5A-0B18-0740-A29A-B47856F0851C}" type="pres">
      <dgm:prSet presAssocID="{B035D604-AC25-4157-8D7B-C13CC5D37F42}" presName="spacer" presStyleCnt="0"/>
      <dgm:spPr/>
    </dgm:pt>
    <dgm:pt modelId="{EF803E73-0D18-B24C-B5F7-30AA51F23180}" type="pres">
      <dgm:prSet presAssocID="{495CA806-A771-4E11-B119-D52B4FA8AEAA}" presName="parentText" presStyleLbl="node1" presStyleIdx="4" presStyleCnt="6">
        <dgm:presLayoutVars>
          <dgm:chMax val="0"/>
          <dgm:bulletEnabled val="1"/>
        </dgm:presLayoutVars>
      </dgm:prSet>
      <dgm:spPr/>
    </dgm:pt>
    <dgm:pt modelId="{B4865933-E4FF-424B-ACE2-DA7D73A87B5D}" type="pres">
      <dgm:prSet presAssocID="{D80C84FB-2748-46FE-B082-6BB215E388A2}" presName="spacer" presStyleCnt="0"/>
      <dgm:spPr/>
    </dgm:pt>
    <dgm:pt modelId="{6AF1B0CC-FAD7-3644-A322-A149D0A017C0}" type="pres">
      <dgm:prSet presAssocID="{24034A5D-98BE-4CB5-999D-D9532BCD00A1}" presName="parentText" presStyleLbl="node1" presStyleIdx="5" presStyleCnt="6">
        <dgm:presLayoutVars>
          <dgm:chMax val="0"/>
          <dgm:bulletEnabled val="1"/>
        </dgm:presLayoutVars>
      </dgm:prSet>
      <dgm:spPr/>
    </dgm:pt>
  </dgm:ptLst>
  <dgm:cxnLst>
    <dgm:cxn modelId="{FAE4080C-8378-4465-A7E7-0BEF83F80A08}" srcId="{9EF4B231-B575-4384-B94C-CBB08F8FB540}" destId="{8D4DED2C-15E5-43CB-9130-1B1628F869C2}" srcOrd="1" destOrd="0" parTransId="{793F56A4-CBA8-4E97-BB73-4441BB84219D}" sibTransId="{8347A38B-C3F8-4759-BD11-AA37F033F626}"/>
    <dgm:cxn modelId="{E4A27511-3A19-400C-8616-D59289741896}" srcId="{9EF4B231-B575-4384-B94C-CBB08F8FB540}" destId="{4E42CA0C-9DD1-4B66-9AD8-3D784808EB4D}" srcOrd="2" destOrd="0" parTransId="{A01059B0-1D7B-41B8-9C3F-DBA0DC0391EB}" sibTransId="{755FE629-ED0E-4731-B01F-06C633C06BD5}"/>
    <dgm:cxn modelId="{4845871E-93AA-E54C-807C-01C95037F8C0}" type="presOf" srcId="{9EF4B231-B575-4384-B94C-CBB08F8FB540}" destId="{479E84D3-AB25-414B-8DBA-74C20D1B1F6A}" srcOrd="0" destOrd="0" presId="urn:microsoft.com/office/officeart/2005/8/layout/vList2"/>
    <dgm:cxn modelId="{1D674422-6C49-4CD6-8F31-266B4B90A72B}" srcId="{9EF4B231-B575-4384-B94C-CBB08F8FB540}" destId="{25A09E75-CAB8-4972-85FF-2E33DEE88ACB}" srcOrd="3" destOrd="0" parTransId="{A06A340A-3968-41ED-A83F-3FFCB39E1DE8}" sibTransId="{B035D604-AC25-4157-8D7B-C13CC5D37F42}"/>
    <dgm:cxn modelId="{247CFE4F-B094-47FE-8BA4-005DD9807B11}" srcId="{9EF4B231-B575-4384-B94C-CBB08F8FB540}" destId="{24034A5D-98BE-4CB5-999D-D9532BCD00A1}" srcOrd="5" destOrd="0" parTransId="{BE4BBB94-3C20-459B-9762-1828EEEC6056}" sibTransId="{6290A88D-58C2-4F87-800D-EFA408B6B792}"/>
    <dgm:cxn modelId="{4B58E75D-76C9-4AC3-BD46-0DC91BFEA381}" srcId="{9EF4B231-B575-4384-B94C-CBB08F8FB540}" destId="{495CA806-A771-4E11-B119-D52B4FA8AEAA}" srcOrd="4" destOrd="0" parTransId="{FCE9B6E2-3167-4E00-9488-2B2C0969C716}" sibTransId="{D80C84FB-2748-46FE-B082-6BB215E388A2}"/>
    <dgm:cxn modelId="{28A50D6B-D5BA-8647-BF3D-35DC51C168D1}" type="presOf" srcId="{4E42CA0C-9DD1-4B66-9AD8-3D784808EB4D}" destId="{25D7363C-70FE-2948-A003-DBD1DE0C9CE8}" srcOrd="0" destOrd="0" presId="urn:microsoft.com/office/officeart/2005/8/layout/vList2"/>
    <dgm:cxn modelId="{A6E62B75-271A-C84A-A8DF-EE3EC5CC88C2}" type="presOf" srcId="{8D4DED2C-15E5-43CB-9130-1B1628F869C2}" destId="{E7375B0E-C0CD-A142-9FB7-7532E390646A}" srcOrd="0" destOrd="0" presId="urn:microsoft.com/office/officeart/2005/8/layout/vList2"/>
    <dgm:cxn modelId="{E64D0681-815F-A248-960C-690937A6386B}" type="presOf" srcId="{25A09E75-CAB8-4972-85FF-2E33DEE88ACB}" destId="{56528591-69BD-6C4A-B94E-37EDEE819F4A}" srcOrd="0" destOrd="0" presId="urn:microsoft.com/office/officeart/2005/8/layout/vList2"/>
    <dgm:cxn modelId="{DCA9B29C-5546-4258-B3B0-98AB19A700D2}" srcId="{9EF4B231-B575-4384-B94C-CBB08F8FB540}" destId="{0530F1C2-4001-45F0-8704-53EA1D5B6D03}" srcOrd="0" destOrd="0" parTransId="{9C01F53E-536D-4977-A03F-FED579892A93}" sibTransId="{DDF745B6-3063-41A0-AC9A-CBF626EE73D1}"/>
    <dgm:cxn modelId="{F02B0CAF-8371-A344-8BF9-3379DFD3F969}" type="presOf" srcId="{0530F1C2-4001-45F0-8704-53EA1D5B6D03}" destId="{FF6E55AC-BB74-7648-BF21-E7B433530B86}" srcOrd="0" destOrd="0" presId="urn:microsoft.com/office/officeart/2005/8/layout/vList2"/>
    <dgm:cxn modelId="{2EC10DC6-E5BE-AA44-93BB-EB159A38F386}" type="presOf" srcId="{24034A5D-98BE-4CB5-999D-D9532BCD00A1}" destId="{6AF1B0CC-FAD7-3644-A322-A149D0A017C0}" srcOrd="0" destOrd="0" presId="urn:microsoft.com/office/officeart/2005/8/layout/vList2"/>
    <dgm:cxn modelId="{CDC523D4-7F61-2940-8F1C-45B25C01C6B9}" type="presOf" srcId="{495CA806-A771-4E11-B119-D52B4FA8AEAA}" destId="{EF803E73-0D18-B24C-B5F7-30AA51F23180}" srcOrd="0" destOrd="0" presId="urn:microsoft.com/office/officeart/2005/8/layout/vList2"/>
    <dgm:cxn modelId="{AA208366-36F4-614E-A7BC-D713833228B4}" type="presParOf" srcId="{479E84D3-AB25-414B-8DBA-74C20D1B1F6A}" destId="{FF6E55AC-BB74-7648-BF21-E7B433530B86}" srcOrd="0" destOrd="0" presId="urn:microsoft.com/office/officeart/2005/8/layout/vList2"/>
    <dgm:cxn modelId="{1E47D67D-6343-7A47-A944-8ACD5D99590A}" type="presParOf" srcId="{479E84D3-AB25-414B-8DBA-74C20D1B1F6A}" destId="{5F78C465-471D-EF47-B175-9777F17908A5}" srcOrd="1" destOrd="0" presId="urn:microsoft.com/office/officeart/2005/8/layout/vList2"/>
    <dgm:cxn modelId="{4E089E55-29A9-8C43-969D-C825FF45129C}" type="presParOf" srcId="{479E84D3-AB25-414B-8DBA-74C20D1B1F6A}" destId="{E7375B0E-C0CD-A142-9FB7-7532E390646A}" srcOrd="2" destOrd="0" presId="urn:microsoft.com/office/officeart/2005/8/layout/vList2"/>
    <dgm:cxn modelId="{4E10DE48-6846-F14C-88A4-73DEC98B7AC9}" type="presParOf" srcId="{479E84D3-AB25-414B-8DBA-74C20D1B1F6A}" destId="{8F410059-FBCE-AD47-A3B8-224433FDF2F8}" srcOrd="3" destOrd="0" presId="urn:microsoft.com/office/officeart/2005/8/layout/vList2"/>
    <dgm:cxn modelId="{47A7659A-7C9F-2648-AB73-6268B721D6AD}" type="presParOf" srcId="{479E84D3-AB25-414B-8DBA-74C20D1B1F6A}" destId="{25D7363C-70FE-2948-A003-DBD1DE0C9CE8}" srcOrd="4" destOrd="0" presId="urn:microsoft.com/office/officeart/2005/8/layout/vList2"/>
    <dgm:cxn modelId="{D8978486-22D2-8443-8FCC-520DE033B57F}" type="presParOf" srcId="{479E84D3-AB25-414B-8DBA-74C20D1B1F6A}" destId="{0A525B85-0DB8-C34D-98AA-718C4EE2B980}" srcOrd="5" destOrd="0" presId="urn:microsoft.com/office/officeart/2005/8/layout/vList2"/>
    <dgm:cxn modelId="{4CE0222F-0CE5-B642-B899-F65A89877DCA}" type="presParOf" srcId="{479E84D3-AB25-414B-8DBA-74C20D1B1F6A}" destId="{56528591-69BD-6C4A-B94E-37EDEE819F4A}" srcOrd="6" destOrd="0" presId="urn:microsoft.com/office/officeart/2005/8/layout/vList2"/>
    <dgm:cxn modelId="{B36C8F3A-D0C7-6F4F-A269-24313111F94E}" type="presParOf" srcId="{479E84D3-AB25-414B-8DBA-74C20D1B1F6A}" destId="{C6AA3A5A-0B18-0740-A29A-B47856F0851C}" srcOrd="7" destOrd="0" presId="urn:microsoft.com/office/officeart/2005/8/layout/vList2"/>
    <dgm:cxn modelId="{95417EAB-C0D7-144D-977A-5EAADDE255D7}" type="presParOf" srcId="{479E84D3-AB25-414B-8DBA-74C20D1B1F6A}" destId="{EF803E73-0D18-B24C-B5F7-30AA51F23180}" srcOrd="8" destOrd="0" presId="urn:microsoft.com/office/officeart/2005/8/layout/vList2"/>
    <dgm:cxn modelId="{D45B01DC-1F13-2D48-8848-CCD0E3F51078}" type="presParOf" srcId="{479E84D3-AB25-414B-8DBA-74C20D1B1F6A}" destId="{B4865933-E4FF-424B-ACE2-DA7D73A87B5D}" srcOrd="9" destOrd="0" presId="urn:microsoft.com/office/officeart/2005/8/layout/vList2"/>
    <dgm:cxn modelId="{FB8C8599-75D3-D74B-B431-9FD2D3329725}" type="presParOf" srcId="{479E84D3-AB25-414B-8DBA-74C20D1B1F6A}" destId="{6AF1B0CC-FAD7-3644-A322-A149D0A017C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F7BAB7-CE53-A64C-B933-F3E930AD1D1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996715EF-DE02-6E46-B934-02F83637C412}">
      <dgm:prSet/>
      <dgm:spPr/>
      <dgm:t>
        <a:bodyPr/>
        <a:lstStyle/>
        <a:p>
          <a:r>
            <a:rPr lang="tr-TR" dirty="0"/>
            <a:t>Neden Dedikodu?</a:t>
          </a:r>
        </a:p>
      </dgm:t>
    </dgm:pt>
    <dgm:pt modelId="{6F8FCCEE-8789-F54C-84AA-5CEC9CEB8DA1}" type="parTrans" cxnId="{5FC66F46-81CC-364B-8C76-3F2A4D8A4767}">
      <dgm:prSet/>
      <dgm:spPr/>
      <dgm:t>
        <a:bodyPr/>
        <a:lstStyle/>
        <a:p>
          <a:endParaRPr lang="tr-TR"/>
        </a:p>
      </dgm:t>
    </dgm:pt>
    <dgm:pt modelId="{DD19C4AC-919D-6A47-89DD-E1DD9347C220}" type="sibTrans" cxnId="{5FC66F46-81CC-364B-8C76-3F2A4D8A4767}">
      <dgm:prSet/>
      <dgm:spPr/>
      <dgm:t>
        <a:bodyPr/>
        <a:lstStyle/>
        <a:p>
          <a:endParaRPr lang="tr-TR"/>
        </a:p>
      </dgm:t>
    </dgm:pt>
    <dgm:pt modelId="{C384641A-3F55-7145-AFDD-CD46D6D70F37}">
      <dgm:prSet/>
      <dgm:spPr/>
      <dgm:t>
        <a:bodyPr/>
        <a:lstStyle/>
        <a:p>
          <a:r>
            <a:rPr lang="tr-TR" dirty="0"/>
            <a:t>Öğrenciler kendini daha iyi ifade eder.</a:t>
          </a:r>
        </a:p>
      </dgm:t>
    </dgm:pt>
    <dgm:pt modelId="{69846C10-7B0C-E84C-B23B-B45F0AC2295B}" type="parTrans" cxnId="{D7FE748D-D1F6-F64E-8070-048FB960265F}">
      <dgm:prSet/>
      <dgm:spPr/>
      <dgm:t>
        <a:bodyPr/>
        <a:lstStyle/>
        <a:p>
          <a:endParaRPr lang="tr-TR"/>
        </a:p>
      </dgm:t>
    </dgm:pt>
    <dgm:pt modelId="{29F2DAF0-1C16-6E4E-8F55-835B233BFD21}" type="sibTrans" cxnId="{D7FE748D-D1F6-F64E-8070-048FB960265F}">
      <dgm:prSet/>
      <dgm:spPr/>
      <dgm:t>
        <a:bodyPr/>
        <a:lstStyle/>
        <a:p>
          <a:endParaRPr lang="tr-TR"/>
        </a:p>
      </dgm:t>
    </dgm:pt>
    <dgm:pt modelId="{B1058EBA-F8D4-694E-A68F-9D60EA34B53D}">
      <dgm:prSet/>
      <dgm:spPr/>
      <dgm:t>
        <a:bodyPr/>
        <a:lstStyle/>
        <a:p>
          <a:r>
            <a:rPr lang="tr-TR" dirty="0"/>
            <a:t>Bilgi paylaşımı olur.</a:t>
          </a:r>
        </a:p>
      </dgm:t>
    </dgm:pt>
    <dgm:pt modelId="{A89E7F0C-2E62-6149-BD86-4DCC5D780679}" type="parTrans" cxnId="{8699EC7B-F877-504D-BED6-0E17847F636F}">
      <dgm:prSet/>
      <dgm:spPr/>
      <dgm:t>
        <a:bodyPr/>
        <a:lstStyle/>
        <a:p>
          <a:endParaRPr lang="tr-TR"/>
        </a:p>
      </dgm:t>
    </dgm:pt>
    <dgm:pt modelId="{B432D243-3A0E-4549-BDAC-E2DD4088F2A9}" type="sibTrans" cxnId="{8699EC7B-F877-504D-BED6-0E17847F636F}">
      <dgm:prSet/>
      <dgm:spPr/>
      <dgm:t>
        <a:bodyPr/>
        <a:lstStyle/>
        <a:p>
          <a:endParaRPr lang="tr-TR"/>
        </a:p>
      </dgm:t>
    </dgm:pt>
    <dgm:pt modelId="{7DF4F60D-76BE-E644-A04B-6A5C17AA27B5}">
      <dgm:prSet/>
      <dgm:spPr/>
      <dgm:t>
        <a:bodyPr/>
        <a:lstStyle/>
        <a:p>
          <a:r>
            <a:rPr lang="tr-TR" dirty="0"/>
            <a:t>Sınıfın tamamının derse katılımı sağlanır.</a:t>
          </a:r>
        </a:p>
      </dgm:t>
    </dgm:pt>
    <dgm:pt modelId="{874C526E-8764-4C4F-A34E-78FFBEDB87C5}" type="parTrans" cxnId="{280B4DD6-CCE3-CF43-B8CD-424DEA9F1ED0}">
      <dgm:prSet/>
      <dgm:spPr/>
      <dgm:t>
        <a:bodyPr/>
        <a:lstStyle/>
        <a:p>
          <a:endParaRPr lang="tr-TR"/>
        </a:p>
      </dgm:t>
    </dgm:pt>
    <dgm:pt modelId="{C9F7F542-F459-BF40-AD62-A69432133042}" type="sibTrans" cxnId="{280B4DD6-CCE3-CF43-B8CD-424DEA9F1ED0}">
      <dgm:prSet/>
      <dgm:spPr/>
      <dgm:t>
        <a:bodyPr/>
        <a:lstStyle/>
        <a:p>
          <a:endParaRPr lang="tr-TR"/>
        </a:p>
      </dgm:t>
    </dgm:pt>
    <dgm:pt modelId="{F1A9595A-05E0-744D-896B-35043D642B86}">
      <dgm:prSet/>
      <dgm:spPr/>
      <dgm:t>
        <a:bodyPr/>
        <a:lstStyle/>
        <a:p>
          <a:r>
            <a:rPr lang="tr-TR" dirty="0"/>
            <a:t>Düşünme becerileri artar.</a:t>
          </a:r>
        </a:p>
      </dgm:t>
    </dgm:pt>
    <dgm:pt modelId="{D4CCA0DC-0D0C-6D4A-9D6B-F64D2EE1A0C6}" type="parTrans" cxnId="{96BCE253-040B-8B46-83FC-C1DD182E535A}">
      <dgm:prSet/>
      <dgm:spPr/>
      <dgm:t>
        <a:bodyPr/>
        <a:lstStyle/>
        <a:p>
          <a:endParaRPr lang="tr-TR"/>
        </a:p>
      </dgm:t>
    </dgm:pt>
    <dgm:pt modelId="{F922FFE2-A256-9749-AB20-F59EDE023462}" type="sibTrans" cxnId="{96BCE253-040B-8B46-83FC-C1DD182E535A}">
      <dgm:prSet/>
      <dgm:spPr/>
      <dgm:t>
        <a:bodyPr/>
        <a:lstStyle/>
        <a:p>
          <a:endParaRPr lang="tr-TR"/>
        </a:p>
      </dgm:t>
    </dgm:pt>
    <dgm:pt modelId="{A2D9E835-7031-2947-9965-20C8728CE507}">
      <dgm:prSet/>
      <dgm:spPr/>
      <dgm:t>
        <a:bodyPr/>
        <a:lstStyle/>
        <a:p>
          <a:r>
            <a:rPr lang="tr-TR" dirty="0"/>
            <a:t>Fikir çeşitliliği artar.</a:t>
          </a:r>
        </a:p>
      </dgm:t>
    </dgm:pt>
    <dgm:pt modelId="{6F6A4602-D239-C046-B515-DC03A7388850}" type="parTrans" cxnId="{B2E0038B-59FE-084E-A386-46819A018A33}">
      <dgm:prSet/>
      <dgm:spPr/>
      <dgm:t>
        <a:bodyPr/>
        <a:lstStyle/>
        <a:p>
          <a:endParaRPr lang="tr-TR"/>
        </a:p>
      </dgm:t>
    </dgm:pt>
    <dgm:pt modelId="{99F4C615-34A6-044F-942F-B1B05293D425}" type="sibTrans" cxnId="{B2E0038B-59FE-084E-A386-46819A018A33}">
      <dgm:prSet/>
      <dgm:spPr/>
      <dgm:t>
        <a:bodyPr/>
        <a:lstStyle/>
        <a:p>
          <a:endParaRPr lang="tr-TR"/>
        </a:p>
      </dgm:t>
    </dgm:pt>
    <dgm:pt modelId="{FFB6D721-ECCF-7E4B-9EC9-B8A811A471CD}">
      <dgm:prSet/>
      <dgm:spPr/>
      <dgm:t>
        <a:bodyPr/>
        <a:lstStyle/>
        <a:p>
          <a:r>
            <a:rPr lang="tr-TR" dirty="0"/>
            <a:t>Ön hazırlık gerektirmez.</a:t>
          </a:r>
        </a:p>
      </dgm:t>
    </dgm:pt>
    <dgm:pt modelId="{D20CBB4B-EA89-E140-95FC-86F22CAEDA86}" type="parTrans" cxnId="{0BC5BCDD-D57E-CC41-AD2F-D95192DC739B}">
      <dgm:prSet/>
      <dgm:spPr/>
      <dgm:t>
        <a:bodyPr/>
        <a:lstStyle/>
        <a:p>
          <a:endParaRPr lang="tr-TR"/>
        </a:p>
      </dgm:t>
    </dgm:pt>
    <dgm:pt modelId="{FF7D888F-3A33-8848-B847-58189FD4ACE1}" type="sibTrans" cxnId="{0BC5BCDD-D57E-CC41-AD2F-D95192DC739B}">
      <dgm:prSet/>
      <dgm:spPr/>
      <dgm:t>
        <a:bodyPr/>
        <a:lstStyle/>
        <a:p>
          <a:endParaRPr lang="tr-TR"/>
        </a:p>
      </dgm:t>
    </dgm:pt>
    <dgm:pt modelId="{E7D40390-3E89-284C-BBDA-D6478AF6135E}">
      <dgm:prSet/>
      <dgm:spPr/>
      <dgm:t>
        <a:bodyPr/>
        <a:lstStyle/>
        <a:p>
          <a:r>
            <a:rPr lang="tr-TR" dirty="0"/>
            <a:t>Sosyalleşme sağlanır.</a:t>
          </a:r>
        </a:p>
      </dgm:t>
    </dgm:pt>
    <dgm:pt modelId="{CA58C885-8976-0543-BCD3-BE023DE9EA02}" type="parTrans" cxnId="{C821A5C5-CA5C-6641-BD25-186E8FB08C18}">
      <dgm:prSet/>
      <dgm:spPr/>
      <dgm:t>
        <a:bodyPr/>
        <a:lstStyle/>
        <a:p>
          <a:endParaRPr lang="tr-TR"/>
        </a:p>
      </dgm:t>
    </dgm:pt>
    <dgm:pt modelId="{A9FC1AFC-F988-9744-BFD0-59A7A079BD04}" type="sibTrans" cxnId="{C821A5C5-CA5C-6641-BD25-186E8FB08C18}">
      <dgm:prSet/>
      <dgm:spPr/>
      <dgm:t>
        <a:bodyPr/>
        <a:lstStyle/>
        <a:p>
          <a:endParaRPr lang="tr-TR"/>
        </a:p>
      </dgm:t>
    </dgm:pt>
    <dgm:pt modelId="{CD235824-11F1-5C44-8103-6B01502E0EEE}">
      <dgm:prSet/>
      <dgm:spPr/>
      <dgm:t>
        <a:bodyPr/>
        <a:lstStyle/>
        <a:p>
          <a:r>
            <a:rPr lang="tr-TR" dirty="0"/>
            <a:t>Düşünmeye yönlendirir.</a:t>
          </a:r>
        </a:p>
      </dgm:t>
    </dgm:pt>
    <dgm:pt modelId="{A922E70D-E808-D44D-881B-5A445BAED64E}" type="parTrans" cxnId="{F56B36F4-906A-C940-95B6-5696CE7750A1}">
      <dgm:prSet/>
      <dgm:spPr/>
      <dgm:t>
        <a:bodyPr/>
        <a:lstStyle/>
        <a:p>
          <a:endParaRPr lang="tr-TR"/>
        </a:p>
      </dgm:t>
    </dgm:pt>
    <dgm:pt modelId="{6A8C6ABF-54DB-864B-BBFF-D137644AE9D6}" type="sibTrans" cxnId="{F56B36F4-906A-C940-95B6-5696CE7750A1}">
      <dgm:prSet/>
      <dgm:spPr/>
      <dgm:t>
        <a:bodyPr/>
        <a:lstStyle/>
        <a:p>
          <a:endParaRPr lang="tr-TR"/>
        </a:p>
      </dgm:t>
    </dgm:pt>
    <dgm:pt modelId="{03116E84-AF71-D946-A26B-7FAC7C0E7EB7}">
      <dgm:prSet/>
      <dgm:spPr/>
      <dgm:t>
        <a:bodyPr/>
        <a:lstStyle/>
        <a:p>
          <a:r>
            <a:rPr lang="tr-TR" dirty="0"/>
            <a:t>Fikirlerde uzlaşma sağlanır. </a:t>
          </a:r>
        </a:p>
      </dgm:t>
    </dgm:pt>
    <dgm:pt modelId="{D411D1D5-D3D9-F74E-9198-0D6C68154868}" type="parTrans" cxnId="{F0A325AA-D4D7-D540-91B0-2C9D806EEF9A}">
      <dgm:prSet/>
      <dgm:spPr/>
      <dgm:t>
        <a:bodyPr/>
        <a:lstStyle/>
        <a:p>
          <a:endParaRPr lang="tr-TR"/>
        </a:p>
      </dgm:t>
    </dgm:pt>
    <dgm:pt modelId="{5A925E02-DF66-C148-A303-A3B4FD756232}" type="sibTrans" cxnId="{F0A325AA-D4D7-D540-91B0-2C9D806EEF9A}">
      <dgm:prSet/>
      <dgm:spPr/>
      <dgm:t>
        <a:bodyPr/>
        <a:lstStyle/>
        <a:p>
          <a:endParaRPr lang="tr-TR"/>
        </a:p>
      </dgm:t>
    </dgm:pt>
    <dgm:pt modelId="{629EE13A-B35C-7E40-864F-719E314D3E4E}">
      <dgm:prSet/>
      <dgm:spPr/>
      <dgm:t>
        <a:bodyPr/>
        <a:lstStyle/>
        <a:p>
          <a:r>
            <a:rPr lang="tr-TR" dirty="0"/>
            <a:t>Akran öğrenimi gerçekleşir.</a:t>
          </a:r>
        </a:p>
      </dgm:t>
    </dgm:pt>
    <dgm:pt modelId="{22FB415A-098D-FA43-9A72-F4B7E36468DE}" type="parTrans" cxnId="{3BC1AE28-3433-8941-A199-0F337813F656}">
      <dgm:prSet/>
      <dgm:spPr/>
      <dgm:t>
        <a:bodyPr/>
        <a:lstStyle/>
        <a:p>
          <a:endParaRPr lang="tr-TR"/>
        </a:p>
      </dgm:t>
    </dgm:pt>
    <dgm:pt modelId="{ACCC05D8-68A5-5340-AA96-415F0563C6F2}" type="sibTrans" cxnId="{3BC1AE28-3433-8941-A199-0F337813F656}">
      <dgm:prSet/>
      <dgm:spPr/>
      <dgm:t>
        <a:bodyPr/>
        <a:lstStyle/>
        <a:p>
          <a:endParaRPr lang="tr-TR"/>
        </a:p>
      </dgm:t>
    </dgm:pt>
    <dgm:pt modelId="{B819AA34-8011-0F43-8F52-FBF27F574282}">
      <dgm:prSet/>
      <dgm:spPr/>
      <dgm:t>
        <a:bodyPr/>
        <a:lstStyle/>
        <a:p>
          <a:r>
            <a:rPr lang="tr-TR"/>
            <a:t>Kısa zamanda çok bilgi sağlanır.</a:t>
          </a:r>
        </a:p>
      </dgm:t>
    </dgm:pt>
    <dgm:pt modelId="{799FABCD-D419-954D-B313-A694A2697289}" type="parTrans" cxnId="{0E8C1245-2589-FA4F-BE81-CF7945455473}">
      <dgm:prSet/>
      <dgm:spPr/>
      <dgm:t>
        <a:bodyPr/>
        <a:lstStyle/>
        <a:p>
          <a:endParaRPr lang="tr-TR"/>
        </a:p>
      </dgm:t>
    </dgm:pt>
    <dgm:pt modelId="{A6AE5024-5253-5B42-A0F1-81BDC0F0B235}" type="sibTrans" cxnId="{0E8C1245-2589-FA4F-BE81-CF7945455473}">
      <dgm:prSet/>
      <dgm:spPr/>
      <dgm:t>
        <a:bodyPr/>
        <a:lstStyle/>
        <a:p>
          <a:endParaRPr lang="tr-TR"/>
        </a:p>
      </dgm:t>
    </dgm:pt>
    <dgm:pt modelId="{EAB304B1-93D1-BA4A-B26F-3FA122E65F35}">
      <dgm:prSet/>
      <dgm:spPr/>
      <dgm:t>
        <a:bodyPr/>
        <a:lstStyle/>
        <a:p>
          <a:r>
            <a:rPr lang="tr-TR" dirty="0"/>
            <a:t>Farklı fikirlere saygı duyulması sağlanır.</a:t>
          </a:r>
        </a:p>
      </dgm:t>
    </dgm:pt>
    <dgm:pt modelId="{CF58E42E-DEBA-644E-94CF-4073E73E8B8F}" type="parTrans" cxnId="{BD8C2E79-A225-0C4F-B9B7-18DB451E0868}">
      <dgm:prSet/>
      <dgm:spPr/>
      <dgm:t>
        <a:bodyPr/>
        <a:lstStyle/>
        <a:p>
          <a:endParaRPr lang="tr-TR"/>
        </a:p>
      </dgm:t>
    </dgm:pt>
    <dgm:pt modelId="{EBB4858E-9DF0-0541-8A96-1A5A93A37A4C}" type="sibTrans" cxnId="{BD8C2E79-A225-0C4F-B9B7-18DB451E0868}">
      <dgm:prSet/>
      <dgm:spPr/>
      <dgm:t>
        <a:bodyPr/>
        <a:lstStyle/>
        <a:p>
          <a:endParaRPr lang="tr-TR"/>
        </a:p>
      </dgm:t>
    </dgm:pt>
    <dgm:pt modelId="{3264EF53-C64F-C24F-A18E-379E5570D230}">
      <dgm:prSet/>
      <dgm:spPr/>
      <dgm:t>
        <a:bodyPr/>
        <a:lstStyle/>
        <a:p>
          <a:r>
            <a:rPr lang="tr-TR" dirty="0"/>
            <a:t>Ders işlemek zevkli hale gelir.</a:t>
          </a:r>
        </a:p>
      </dgm:t>
    </dgm:pt>
    <dgm:pt modelId="{B04A25F9-4E3C-9941-A71A-2DC9F727C7F7}" type="parTrans" cxnId="{4C9B30B6-8525-984E-9946-DBDD2D95BEEF}">
      <dgm:prSet/>
      <dgm:spPr/>
      <dgm:t>
        <a:bodyPr/>
        <a:lstStyle/>
        <a:p>
          <a:endParaRPr lang="tr-TR"/>
        </a:p>
      </dgm:t>
    </dgm:pt>
    <dgm:pt modelId="{876D4B8A-B16B-C647-97D1-2F788909393A}" type="sibTrans" cxnId="{4C9B30B6-8525-984E-9946-DBDD2D95BEEF}">
      <dgm:prSet/>
      <dgm:spPr/>
      <dgm:t>
        <a:bodyPr/>
        <a:lstStyle/>
        <a:p>
          <a:endParaRPr lang="tr-TR"/>
        </a:p>
      </dgm:t>
    </dgm:pt>
    <dgm:pt modelId="{19BBB826-1902-0E40-BC3A-C68F106E739B}" type="pres">
      <dgm:prSet presAssocID="{1AF7BAB7-CE53-A64C-B933-F3E930AD1D12}" presName="linear" presStyleCnt="0">
        <dgm:presLayoutVars>
          <dgm:animLvl val="lvl"/>
          <dgm:resizeHandles val="exact"/>
        </dgm:presLayoutVars>
      </dgm:prSet>
      <dgm:spPr/>
    </dgm:pt>
    <dgm:pt modelId="{B85EAF19-96B5-1F42-B782-32E31F29A66C}" type="pres">
      <dgm:prSet presAssocID="{996715EF-DE02-6E46-B934-02F83637C412}" presName="parentText" presStyleLbl="node1" presStyleIdx="0" presStyleCnt="1">
        <dgm:presLayoutVars>
          <dgm:chMax val="0"/>
          <dgm:bulletEnabled val="1"/>
        </dgm:presLayoutVars>
      </dgm:prSet>
      <dgm:spPr/>
    </dgm:pt>
    <dgm:pt modelId="{5108DA96-035C-E142-9564-B6F5B5A5E79F}" type="pres">
      <dgm:prSet presAssocID="{996715EF-DE02-6E46-B934-02F83637C412}" presName="childText" presStyleLbl="revTx" presStyleIdx="0" presStyleCnt="1">
        <dgm:presLayoutVars>
          <dgm:bulletEnabled val="1"/>
        </dgm:presLayoutVars>
      </dgm:prSet>
      <dgm:spPr/>
    </dgm:pt>
  </dgm:ptLst>
  <dgm:cxnLst>
    <dgm:cxn modelId="{11999E05-A351-0747-88CA-BAB7FD587DCC}" type="presOf" srcId="{03116E84-AF71-D946-A26B-7FAC7C0E7EB7}" destId="{5108DA96-035C-E142-9564-B6F5B5A5E79F}" srcOrd="0" destOrd="8" presId="urn:microsoft.com/office/officeart/2005/8/layout/vList2"/>
    <dgm:cxn modelId="{E2346212-0357-2E44-8257-36980EED46B6}" type="presOf" srcId="{3264EF53-C64F-C24F-A18E-379E5570D230}" destId="{5108DA96-035C-E142-9564-B6F5B5A5E79F}" srcOrd="0" destOrd="12" presId="urn:microsoft.com/office/officeart/2005/8/layout/vList2"/>
    <dgm:cxn modelId="{0AE1B412-BA29-6F41-ADBA-4B2E95B2DBA6}" type="presOf" srcId="{B1058EBA-F8D4-694E-A68F-9D60EA34B53D}" destId="{5108DA96-035C-E142-9564-B6F5B5A5E79F}" srcOrd="0" destOrd="1" presId="urn:microsoft.com/office/officeart/2005/8/layout/vList2"/>
    <dgm:cxn modelId="{73CA8713-E841-BD42-98EC-815F0F0D4EEE}" type="presOf" srcId="{F1A9595A-05E0-744D-896B-35043D642B86}" destId="{5108DA96-035C-E142-9564-B6F5B5A5E79F}" srcOrd="0" destOrd="3" presId="urn:microsoft.com/office/officeart/2005/8/layout/vList2"/>
    <dgm:cxn modelId="{3BC1AE28-3433-8941-A199-0F337813F656}" srcId="{996715EF-DE02-6E46-B934-02F83637C412}" destId="{629EE13A-B35C-7E40-864F-719E314D3E4E}" srcOrd="9" destOrd="0" parTransId="{22FB415A-098D-FA43-9A72-F4B7E36468DE}" sibTransId="{ACCC05D8-68A5-5340-AA96-415F0563C6F2}"/>
    <dgm:cxn modelId="{8DBD7D3B-5307-CA44-89EE-6E089D6BCEAC}" type="presOf" srcId="{629EE13A-B35C-7E40-864F-719E314D3E4E}" destId="{5108DA96-035C-E142-9564-B6F5B5A5E79F}" srcOrd="0" destOrd="9" presId="urn:microsoft.com/office/officeart/2005/8/layout/vList2"/>
    <dgm:cxn modelId="{A57AA53B-10DA-074E-905E-BD19051B8DF5}" type="presOf" srcId="{CD235824-11F1-5C44-8103-6B01502E0EEE}" destId="{5108DA96-035C-E142-9564-B6F5B5A5E79F}" srcOrd="0" destOrd="7" presId="urn:microsoft.com/office/officeart/2005/8/layout/vList2"/>
    <dgm:cxn modelId="{CBD93740-31E0-2549-B4DF-B851FCB627E0}" type="presOf" srcId="{7DF4F60D-76BE-E644-A04B-6A5C17AA27B5}" destId="{5108DA96-035C-E142-9564-B6F5B5A5E79F}" srcOrd="0" destOrd="2" presId="urn:microsoft.com/office/officeart/2005/8/layout/vList2"/>
    <dgm:cxn modelId="{0E8C1245-2589-FA4F-BE81-CF7945455473}" srcId="{996715EF-DE02-6E46-B934-02F83637C412}" destId="{B819AA34-8011-0F43-8F52-FBF27F574282}" srcOrd="10" destOrd="0" parTransId="{799FABCD-D419-954D-B313-A694A2697289}" sibTransId="{A6AE5024-5253-5B42-A0F1-81BDC0F0B235}"/>
    <dgm:cxn modelId="{5FC66F46-81CC-364B-8C76-3F2A4D8A4767}" srcId="{1AF7BAB7-CE53-A64C-B933-F3E930AD1D12}" destId="{996715EF-DE02-6E46-B934-02F83637C412}" srcOrd="0" destOrd="0" parTransId="{6F8FCCEE-8789-F54C-84AA-5CEC9CEB8DA1}" sibTransId="{DD19C4AC-919D-6A47-89DD-E1DD9347C220}"/>
    <dgm:cxn modelId="{96BCE253-040B-8B46-83FC-C1DD182E535A}" srcId="{996715EF-DE02-6E46-B934-02F83637C412}" destId="{F1A9595A-05E0-744D-896B-35043D642B86}" srcOrd="3" destOrd="0" parTransId="{D4CCA0DC-0D0C-6D4A-9D6B-F64D2EE1A0C6}" sibTransId="{F922FFE2-A256-9749-AB20-F59EDE023462}"/>
    <dgm:cxn modelId="{2966BD5D-EEE7-9F4F-B973-32A6841CB318}" type="presOf" srcId="{B819AA34-8011-0F43-8F52-FBF27F574282}" destId="{5108DA96-035C-E142-9564-B6F5B5A5E79F}" srcOrd="0" destOrd="10" presId="urn:microsoft.com/office/officeart/2005/8/layout/vList2"/>
    <dgm:cxn modelId="{F8BCE775-143E-3D48-AE1F-7B9E41D90040}" type="presOf" srcId="{1AF7BAB7-CE53-A64C-B933-F3E930AD1D12}" destId="{19BBB826-1902-0E40-BC3A-C68F106E739B}" srcOrd="0" destOrd="0" presId="urn:microsoft.com/office/officeart/2005/8/layout/vList2"/>
    <dgm:cxn modelId="{0583A078-3726-1C48-AB5E-947E5AEA3C9A}" type="presOf" srcId="{EAB304B1-93D1-BA4A-B26F-3FA122E65F35}" destId="{5108DA96-035C-E142-9564-B6F5B5A5E79F}" srcOrd="0" destOrd="11" presId="urn:microsoft.com/office/officeart/2005/8/layout/vList2"/>
    <dgm:cxn modelId="{BD8C2E79-A225-0C4F-B9B7-18DB451E0868}" srcId="{996715EF-DE02-6E46-B934-02F83637C412}" destId="{EAB304B1-93D1-BA4A-B26F-3FA122E65F35}" srcOrd="11" destOrd="0" parTransId="{CF58E42E-DEBA-644E-94CF-4073E73E8B8F}" sibTransId="{EBB4858E-9DF0-0541-8A96-1A5A93A37A4C}"/>
    <dgm:cxn modelId="{8699EC7B-F877-504D-BED6-0E17847F636F}" srcId="{996715EF-DE02-6E46-B934-02F83637C412}" destId="{B1058EBA-F8D4-694E-A68F-9D60EA34B53D}" srcOrd="1" destOrd="0" parTransId="{A89E7F0C-2E62-6149-BD86-4DCC5D780679}" sibTransId="{B432D243-3A0E-4549-BDAC-E2DD4088F2A9}"/>
    <dgm:cxn modelId="{F1486B7E-3D8B-8047-B6F5-995262748FC8}" type="presOf" srcId="{996715EF-DE02-6E46-B934-02F83637C412}" destId="{B85EAF19-96B5-1F42-B782-32E31F29A66C}" srcOrd="0" destOrd="0" presId="urn:microsoft.com/office/officeart/2005/8/layout/vList2"/>
    <dgm:cxn modelId="{B2E0038B-59FE-084E-A386-46819A018A33}" srcId="{996715EF-DE02-6E46-B934-02F83637C412}" destId="{A2D9E835-7031-2947-9965-20C8728CE507}" srcOrd="4" destOrd="0" parTransId="{6F6A4602-D239-C046-B515-DC03A7388850}" sibTransId="{99F4C615-34A6-044F-942F-B1B05293D425}"/>
    <dgm:cxn modelId="{D7FE748D-D1F6-F64E-8070-048FB960265F}" srcId="{996715EF-DE02-6E46-B934-02F83637C412}" destId="{C384641A-3F55-7145-AFDD-CD46D6D70F37}" srcOrd="0" destOrd="0" parTransId="{69846C10-7B0C-E84C-B23B-B45F0AC2295B}" sibTransId="{29F2DAF0-1C16-6E4E-8F55-835B233BFD21}"/>
    <dgm:cxn modelId="{88349AA3-22FA-5640-830B-78AD93E9F4A2}" type="presOf" srcId="{E7D40390-3E89-284C-BBDA-D6478AF6135E}" destId="{5108DA96-035C-E142-9564-B6F5B5A5E79F}" srcOrd="0" destOrd="6" presId="urn:microsoft.com/office/officeart/2005/8/layout/vList2"/>
    <dgm:cxn modelId="{F0A325AA-D4D7-D540-91B0-2C9D806EEF9A}" srcId="{996715EF-DE02-6E46-B934-02F83637C412}" destId="{03116E84-AF71-D946-A26B-7FAC7C0E7EB7}" srcOrd="8" destOrd="0" parTransId="{D411D1D5-D3D9-F74E-9198-0D6C68154868}" sibTransId="{5A925E02-DF66-C148-A303-A3B4FD756232}"/>
    <dgm:cxn modelId="{2D90F5AD-C9D4-804E-9ECB-357F22C51637}" type="presOf" srcId="{C384641A-3F55-7145-AFDD-CD46D6D70F37}" destId="{5108DA96-035C-E142-9564-B6F5B5A5E79F}" srcOrd="0" destOrd="0" presId="urn:microsoft.com/office/officeart/2005/8/layout/vList2"/>
    <dgm:cxn modelId="{4C9B30B6-8525-984E-9946-DBDD2D95BEEF}" srcId="{996715EF-DE02-6E46-B934-02F83637C412}" destId="{3264EF53-C64F-C24F-A18E-379E5570D230}" srcOrd="12" destOrd="0" parTransId="{B04A25F9-4E3C-9941-A71A-2DC9F727C7F7}" sibTransId="{876D4B8A-B16B-C647-97D1-2F788909393A}"/>
    <dgm:cxn modelId="{F2FC3EB9-7744-314E-AA5B-DE8983FFC0B0}" type="presOf" srcId="{FFB6D721-ECCF-7E4B-9EC9-B8A811A471CD}" destId="{5108DA96-035C-E142-9564-B6F5B5A5E79F}" srcOrd="0" destOrd="5" presId="urn:microsoft.com/office/officeart/2005/8/layout/vList2"/>
    <dgm:cxn modelId="{C821A5C5-CA5C-6641-BD25-186E8FB08C18}" srcId="{996715EF-DE02-6E46-B934-02F83637C412}" destId="{E7D40390-3E89-284C-BBDA-D6478AF6135E}" srcOrd="6" destOrd="0" parTransId="{CA58C885-8976-0543-BCD3-BE023DE9EA02}" sibTransId="{A9FC1AFC-F988-9744-BFD0-59A7A079BD04}"/>
    <dgm:cxn modelId="{280B4DD6-CCE3-CF43-B8CD-424DEA9F1ED0}" srcId="{996715EF-DE02-6E46-B934-02F83637C412}" destId="{7DF4F60D-76BE-E644-A04B-6A5C17AA27B5}" srcOrd="2" destOrd="0" parTransId="{874C526E-8764-4C4F-A34E-78FFBEDB87C5}" sibTransId="{C9F7F542-F459-BF40-AD62-A69432133042}"/>
    <dgm:cxn modelId="{0BC5BCDD-D57E-CC41-AD2F-D95192DC739B}" srcId="{996715EF-DE02-6E46-B934-02F83637C412}" destId="{FFB6D721-ECCF-7E4B-9EC9-B8A811A471CD}" srcOrd="5" destOrd="0" parTransId="{D20CBB4B-EA89-E140-95FC-86F22CAEDA86}" sibTransId="{FF7D888F-3A33-8848-B847-58189FD4ACE1}"/>
    <dgm:cxn modelId="{DC808DF3-C639-7942-A9F7-2D1025C38F26}" type="presOf" srcId="{A2D9E835-7031-2947-9965-20C8728CE507}" destId="{5108DA96-035C-E142-9564-B6F5B5A5E79F}" srcOrd="0" destOrd="4" presId="urn:microsoft.com/office/officeart/2005/8/layout/vList2"/>
    <dgm:cxn modelId="{F56B36F4-906A-C940-95B6-5696CE7750A1}" srcId="{996715EF-DE02-6E46-B934-02F83637C412}" destId="{CD235824-11F1-5C44-8103-6B01502E0EEE}" srcOrd="7" destOrd="0" parTransId="{A922E70D-E808-D44D-881B-5A445BAED64E}" sibTransId="{6A8C6ABF-54DB-864B-BBFF-D137644AE9D6}"/>
    <dgm:cxn modelId="{2A5EDAF8-713F-4946-B0D4-861B6BB36A65}" type="presParOf" srcId="{19BBB826-1902-0E40-BC3A-C68F106E739B}" destId="{B85EAF19-96B5-1F42-B782-32E31F29A66C}" srcOrd="0" destOrd="0" presId="urn:microsoft.com/office/officeart/2005/8/layout/vList2"/>
    <dgm:cxn modelId="{F19D47E5-F4E6-6245-BBA2-872FC3228E41}" type="presParOf" srcId="{19BBB826-1902-0E40-BC3A-C68F106E739B}" destId="{5108DA96-035C-E142-9564-B6F5B5A5E79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124EF94-4706-B147-A5F5-50878E2AD52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C639CCDD-AF68-144C-BEAC-16847CB7238F}">
      <dgm:prSet/>
      <dgm:spPr/>
      <dgm:t>
        <a:bodyPr/>
        <a:lstStyle/>
        <a:p>
          <a:r>
            <a:rPr lang="tr-TR"/>
            <a:t>ROL OYNAMA YÖNTEMİNİ ETKİLİ KULLANIM İÇİN REHBER İLKELER</a:t>
          </a:r>
        </a:p>
      </dgm:t>
    </dgm:pt>
    <dgm:pt modelId="{7A10941B-16DE-9246-AA4D-1F29602BBFA2}" type="parTrans" cxnId="{9A80E5F3-C857-6747-883A-61FB47C5D729}">
      <dgm:prSet/>
      <dgm:spPr/>
      <dgm:t>
        <a:bodyPr/>
        <a:lstStyle/>
        <a:p>
          <a:endParaRPr lang="tr-TR"/>
        </a:p>
      </dgm:t>
    </dgm:pt>
    <dgm:pt modelId="{5F9371E0-542F-5141-AFB8-7A8EA30B72FB}" type="sibTrans" cxnId="{9A80E5F3-C857-6747-883A-61FB47C5D729}">
      <dgm:prSet/>
      <dgm:spPr/>
      <dgm:t>
        <a:bodyPr/>
        <a:lstStyle/>
        <a:p>
          <a:endParaRPr lang="tr-TR"/>
        </a:p>
      </dgm:t>
    </dgm:pt>
    <dgm:pt modelId="{C96AF23E-D848-194D-A6EB-94BCA81E97D1}">
      <dgm:prSet/>
      <dgm:spPr/>
      <dgm:t>
        <a:bodyPr/>
        <a:lstStyle/>
        <a:p>
          <a:r>
            <a:rPr lang="tr-TR" dirty="0"/>
            <a:t>Rol oynama yönteminin başarılı olabilmesi için; uygulamadan önce yapılacak etkinliğin ayrıntıları iyi belirlenmeli ve söz konusu etkinlikte görev alacak öğrencilerin seçimine özen gösterilmelidir.</a:t>
          </a:r>
        </a:p>
      </dgm:t>
    </dgm:pt>
    <dgm:pt modelId="{F2884090-EFCD-4247-B11D-A27066D035E7}" type="parTrans" cxnId="{EB328C75-3679-F34E-B274-07E8C19B88CE}">
      <dgm:prSet/>
      <dgm:spPr/>
      <dgm:t>
        <a:bodyPr/>
        <a:lstStyle/>
        <a:p>
          <a:endParaRPr lang="tr-TR"/>
        </a:p>
      </dgm:t>
    </dgm:pt>
    <dgm:pt modelId="{DD223336-BDB1-A944-B936-4B9816C2A3AC}" type="sibTrans" cxnId="{EB328C75-3679-F34E-B274-07E8C19B88CE}">
      <dgm:prSet/>
      <dgm:spPr/>
      <dgm:t>
        <a:bodyPr/>
        <a:lstStyle/>
        <a:p>
          <a:endParaRPr lang="tr-TR"/>
        </a:p>
      </dgm:t>
    </dgm:pt>
    <dgm:pt modelId="{9DF5F740-B751-D845-A782-D5BE0D3D4456}">
      <dgm:prSet/>
      <dgm:spPr/>
      <dgm:t>
        <a:bodyPr/>
        <a:lstStyle/>
        <a:p>
          <a:r>
            <a:rPr lang="tr-TR" dirty="0"/>
            <a:t>Rol oynama yönteminin uygulanmasında görev alacak öğrencilere canlandıracakları roller hakkında bilgiler detaylı verilmeli ve onlara bu rolleri prova etmeleri için gerekli zaman tanınmalıdır. </a:t>
          </a:r>
        </a:p>
      </dgm:t>
    </dgm:pt>
    <dgm:pt modelId="{E4F12556-ECCC-BD42-A5A9-366BDB797E59}" type="parTrans" cxnId="{DB03A4AD-31F5-F945-8584-9BBE72DB0924}">
      <dgm:prSet/>
      <dgm:spPr/>
      <dgm:t>
        <a:bodyPr/>
        <a:lstStyle/>
        <a:p>
          <a:endParaRPr lang="tr-TR"/>
        </a:p>
      </dgm:t>
    </dgm:pt>
    <dgm:pt modelId="{70EF5946-1E91-6940-B302-3FF14BD4CE98}" type="sibTrans" cxnId="{DB03A4AD-31F5-F945-8584-9BBE72DB0924}">
      <dgm:prSet/>
      <dgm:spPr/>
      <dgm:t>
        <a:bodyPr/>
        <a:lstStyle/>
        <a:p>
          <a:endParaRPr lang="tr-TR"/>
        </a:p>
      </dgm:t>
    </dgm:pt>
    <dgm:pt modelId="{EFBD896B-92F4-5C4A-8A2D-AE43C5CED8FE}">
      <dgm:prSet/>
      <dgm:spPr/>
      <dgm:t>
        <a:bodyPr/>
        <a:lstStyle/>
        <a:p>
          <a:r>
            <a:rPr lang="tr-TR" dirty="0"/>
            <a:t>Rol oynama düzenini kurma, karmaşık olmayan kişisel ilgi, çözümlenebilecek açık ve özel bir sorun ele alınmalıdır.</a:t>
          </a:r>
        </a:p>
      </dgm:t>
    </dgm:pt>
    <dgm:pt modelId="{AC1F519D-6DE1-2E42-8B8D-155EEDAC311F}" type="parTrans" cxnId="{B440F7B3-6797-B34D-90AA-AB9A1DDD0188}">
      <dgm:prSet/>
      <dgm:spPr/>
      <dgm:t>
        <a:bodyPr/>
        <a:lstStyle/>
        <a:p>
          <a:endParaRPr lang="tr-TR"/>
        </a:p>
      </dgm:t>
    </dgm:pt>
    <dgm:pt modelId="{7771108B-CF63-7540-8A68-D7E55FF8BE75}" type="sibTrans" cxnId="{B440F7B3-6797-B34D-90AA-AB9A1DDD0188}">
      <dgm:prSet/>
      <dgm:spPr/>
      <dgm:t>
        <a:bodyPr/>
        <a:lstStyle/>
        <a:p>
          <a:endParaRPr lang="tr-TR"/>
        </a:p>
      </dgm:t>
    </dgm:pt>
    <dgm:pt modelId="{66DDE65D-1B22-8945-9ACC-BD1904F0325D}">
      <dgm:prSet/>
      <dgm:spPr/>
      <dgm:t>
        <a:bodyPr/>
        <a:lstStyle/>
        <a:p>
          <a:r>
            <a:rPr lang="tr-TR"/>
            <a:t>Rol oynama yönteminin başarısı için, canlandırılacak durumun veya olayın seçiminde öğrencilerin de söz sahibi olmaları gerekir. </a:t>
          </a:r>
        </a:p>
      </dgm:t>
    </dgm:pt>
    <dgm:pt modelId="{7C0DCF7E-3A20-0C42-84AF-39B6DFE281FA}" type="parTrans" cxnId="{E40137F7-0465-1A43-B262-6FBB33758837}">
      <dgm:prSet/>
      <dgm:spPr/>
      <dgm:t>
        <a:bodyPr/>
        <a:lstStyle/>
        <a:p>
          <a:endParaRPr lang="tr-TR"/>
        </a:p>
      </dgm:t>
    </dgm:pt>
    <dgm:pt modelId="{3411181E-54F8-9F45-AD54-EF00057E6B77}" type="sibTrans" cxnId="{E40137F7-0465-1A43-B262-6FBB33758837}">
      <dgm:prSet/>
      <dgm:spPr/>
      <dgm:t>
        <a:bodyPr/>
        <a:lstStyle/>
        <a:p>
          <a:endParaRPr lang="tr-TR"/>
        </a:p>
      </dgm:t>
    </dgm:pt>
    <dgm:pt modelId="{BA2B4607-6CEA-DB46-85D2-7A61A6716105}">
      <dgm:prSet/>
      <dgm:spPr/>
      <dgm:t>
        <a:bodyPr/>
        <a:lstStyle/>
        <a:p>
          <a:r>
            <a:rPr lang="tr-TR" dirty="0"/>
            <a:t>Rol oynama yönteminde sınıf ortamı rol oynamaya müsait olacak şekilde düzenlenmelidir.</a:t>
          </a:r>
        </a:p>
      </dgm:t>
    </dgm:pt>
    <dgm:pt modelId="{4909E95B-5A83-294C-9319-27EF33AB35B0}" type="parTrans" cxnId="{36A90747-A3AD-974F-9BD3-DD783AD9447C}">
      <dgm:prSet/>
      <dgm:spPr/>
      <dgm:t>
        <a:bodyPr/>
        <a:lstStyle/>
        <a:p>
          <a:endParaRPr lang="tr-TR"/>
        </a:p>
      </dgm:t>
    </dgm:pt>
    <dgm:pt modelId="{B03E0469-2504-2341-A6B5-0F67D5B48BB1}" type="sibTrans" cxnId="{36A90747-A3AD-974F-9BD3-DD783AD9447C}">
      <dgm:prSet/>
      <dgm:spPr/>
      <dgm:t>
        <a:bodyPr/>
        <a:lstStyle/>
        <a:p>
          <a:endParaRPr lang="tr-TR"/>
        </a:p>
      </dgm:t>
    </dgm:pt>
    <dgm:pt modelId="{23F5AFED-5C5C-7145-A37D-65D58DD7FB0A}">
      <dgm:prSet/>
      <dgm:spPr/>
      <dgm:t>
        <a:bodyPr/>
        <a:lstStyle/>
        <a:p>
          <a:r>
            <a:rPr lang="tr-TR" dirty="0"/>
            <a:t>Rol oynamanın sonunda, sınıfta oyuna ilişkin olarak mutlaka bir tartışma ortamının oluşturulması gerekir.</a:t>
          </a:r>
        </a:p>
      </dgm:t>
    </dgm:pt>
    <dgm:pt modelId="{0F9D92FD-DCA6-8E47-98E2-1F8791FAD570}" type="parTrans" cxnId="{517B5A90-95D8-6F4E-BF1F-A610A22E1C49}">
      <dgm:prSet/>
      <dgm:spPr/>
      <dgm:t>
        <a:bodyPr/>
        <a:lstStyle/>
        <a:p>
          <a:endParaRPr lang="tr-TR"/>
        </a:p>
      </dgm:t>
    </dgm:pt>
    <dgm:pt modelId="{C58C1AD5-F7E9-F946-B18A-AE5092CF844F}" type="sibTrans" cxnId="{517B5A90-95D8-6F4E-BF1F-A610A22E1C49}">
      <dgm:prSet/>
      <dgm:spPr/>
      <dgm:t>
        <a:bodyPr/>
        <a:lstStyle/>
        <a:p>
          <a:endParaRPr lang="tr-TR"/>
        </a:p>
      </dgm:t>
    </dgm:pt>
    <dgm:pt modelId="{3278CB33-9C22-8A4F-A62E-599F1B7943A8}">
      <dgm:prSet/>
      <dgm:spPr/>
      <dgm:t>
        <a:bodyPr/>
        <a:lstStyle/>
        <a:p>
          <a:r>
            <a:rPr lang="tr-TR" dirty="0"/>
            <a:t>Grubun diğer üyelerinin gayri resmi bir durumda oturmalarını sağlama, herkesin görebileceği, işitebileceği ve katılabileceği bir düzen oluşturulmalıdır.</a:t>
          </a:r>
        </a:p>
      </dgm:t>
    </dgm:pt>
    <dgm:pt modelId="{AEDB01F0-6813-5642-BDB9-AA1F41A4DF56}" type="parTrans" cxnId="{FAAFB7AE-2AB1-9E47-B9EF-C464DBF5B25C}">
      <dgm:prSet/>
      <dgm:spPr/>
      <dgm:t>
        <a:bodyPr/>
        <a:lstStyle/>
        <a:p>
          <a:endParaRPr lang="tr-TR"/>
        </a:p>
      </dgm:t>
    </dgm:pt>
    <dgm:pt modelId="{1EE8FE24-16C7-554D-BCF6-047CF3CA5EF0}" type="sibTrans" cxnId="{FAAFB7AE-2AB1-9E47-B9EF-C464DBF5B25C}">
      <dgm:prSet/>
      <dgm:spPr/>
      <dgm:t>
        <a:bodyPr/>
        <a:lstStyle/>
        <a:p>
          <a:endParaRPr lang="tr-TR"/>
        </a:p>
      </dgm:t>
    </dgm:pt>
    <dgm:pt modelId="{CCBE9022-E7A4-0F42-82AC-92C5C9F8ADB6}">
      <dgm:prSet/>
      <dgm:spPr/>
      <dgm:t>
        <a:bodyPr/>
        <a:lstStyle/>
        <a:p>
          <a:r>
            <a:rPr lang="tr-TR" dirty="0"/>
            <a:t>Gerekirse gerekli bölümler tekrarlatılabilir. </a:t>
          </a:r>
        </a:p>
      </dgm:t>
    </dgm:pt>
    <dgm:pt modelId="{9C51CF7F-7E48-7E4F-B3DE-34C810DC9DF7}" type="parTrans" cxnId="{C73EE46F-9C24-1F45-9180-1E7290B0A9C1}">
      <dgm:prSet/>
      <dgm:spPr/>
      <dgm:t>
        <a:bodyPr/>
        <a:lstStyle/>
        <a:p>
          <a:endParaRPr lang="tr-TR"/>
        </a:p>
      </dgm:t>
    </dgm:pt>
    <dgm:pt modelId="{8A48E5EB-70A5-BA49-8BE1-ECB6C0A155EB}" type="sibTrans" cxnId="{C73EE46F-9C24-1F45-9180-1E7290B0A9C1}">
      <dgm:prSet/>
      <dgm:spPr/>
      <dgm:t>
        <a:bodyPr/>
        <a:lstStyle/>
        <a:p>
          <a:endParaRPr lang="tr-TR"/>
        </a:p>
      </dgm:t>
    </dgm:pt>
    <dgm:pt modelId="{98DD8542-5035-8442-A247-E839452CE982}">
      <dgm:prSet/>
      <dgm:spPr/>
      <dgm:t>
        <a:bodyPr/>
        <a:lstStyle/>
        <a:p>
          <a:r>
            <a:rPr lang="tr-TR" dirty="0"/>
            <a:t>Sınıfta serbest ve güvenli bir atmosfer oluşturulmalıdır.</a:t>
          </a:r>
        </a:p>
      </dgm:t>
    </dgm:pt>
    <dgm:pt modelId="{A81D27B4-C860-1149-B81D-82A9D1D02DE0}" type="parTrans" cxnId="{7A926B8A-AB95-7B41-A598-C0D40AAF9BCE}">
      <dgm:prSet/>
      <dgm:spPr/>
      <dgm:t>
        <a:bodyPr/>
        <a:lstStyle/>
        <a:p>
          <a:endParaRPr lang="tr-TR"/>
        </a:p>
      </dgm:t>
    </dgm:pt>
    <dgm:pt modelId="{F30DACDD-DDA1-B64D-AA2C-801B81ADD78D}" type="sibTrans" cxnId="{7A926B8A-AB95-7B41-A598-C0D40AAF9BCE}">
      <dgm:prSet/>
      <dgm:spPr/>
      <dgm:t>
        <a:bodyPr/>
        <a:lstStyle/>
        <a:p>
          <a:endParaRPr lang="tr-TR"/>
        </a:p>
      </dgm:t>
    </dgm:pt>
    <dgm:pt modelId="{3EDB64D4-6DF6-2E45-BCE4-813EF14427EE}">
      <dgm:prSet/>
      <dgm:spPr/>
      <dgm:t>
        <a:bodyPr/>
        <a:lstStyle/>
        <a:p>
          <a:r>
            <a:rPr lang="tr-TR" dirty="0"/>
            <a:t>Her sahnenin genellikle 5-10 dakikadan daha fazla sürmemesini sağlamak gerekir. </a:t>
          </a:r>
        </a:p>
      </dgm:t>
    </dgm:pt>
    <dgm:pt modelId="{B145CA07-090C-1846-BB3C-D57467E1694C}" type="parTrans" cxnId="{2510B72F-8EE9-ED44-B53C-79126A6B2856}">
      <dgm:prSet/>
      <dgm:spPr/>
    </dgm:pt>
    <dgm:pt modelId="{99031CBD-69DB-9C48-BD44-F70739A14B05}" type="sibTrans" cxnId="{2510B72F-8EE9-ED44-B53C-79126A6B2856}">
      <dgm:prSet/>
      <dgm:spPr/>
    </dgm:pt>
    <dgm:pt modelId="{5B2D836A-C1EA-8344-913A-25F49DD2A24D}" type="pres">
      <dgm:prSet presAssocID="{6124EF94-4706-B147-A5F5-50878E2AD52D}" presName="linear" presStyleCnt="0">
        <dgm:presLayoutVars>
          <dgm:animLvl val="lvl"/>
          <dgm:resizeHandles val="exact"/>
        </dgm:presLayoutVars>
      </dgm:prSet>
      <dgm:spPr/>
    </dgm:pt>
    <dgm:pt modelId="{578F221A-63F0-F240-89FB-89199938DF8E}" type="pres">
      <dgm:prSet presAssocID="{C639CCDD-AF68-144C-BEAC-16847CB7238F}" presName="parentText" presStyleLbl="node1" presStyleIdx="0" presStyleCnt="1">
        <dgm:presLayoutVars>
          <dgm:chMax val="0"/>
          <dgm:bulletEnabled val="1"/>
        </dgm:presLayoutVars>
      </dgm:prSet>
      <dgm:spPr/>
    </dgm:pt>
    <dgm:pt modelId="{8C41334F-4A15-D046-B025-5C5554B45ADC}" type="pres">
      <dgm:prSet presAssocID="{C639CCDD-AF68-144C-BEAC-16847CB7238F}" presName="childText" presStyleLbl="revTx" presStyleIdx="0" presStyleCnt="1">
        <dgm:presLayoutVars>
          <dgm:bulletEnabled val="1"/>
        </dgm:presLayoutVars>
      </dgm:prSet>
      <dgm:spPr/>
    </dgm:pt>
  </dgm:ptLst>
  <dgm:cxnLst>
    <dgm:cxn modelId="{D982EE05-3916-EE48-9A29-66B7728B6B2F}" type="presOf" srcId="{9DF5F740-B751-D845-A782-D5BE0D3D4456}" destId="{8C41334F-4A15-D046-B025-5C5554B45ADC}" srcOrd="0" destOrd="1" presId="urn:microsoft.com/office/officeart/2005/8/layout/vList2"/>
    <dgm:cxn modelId="{92AF960E-80AC-E94B-8E48-C647FB546F86}" type="presOf" srcId="{C96AF23E-D848-194D-A6EB-94BCA81E97D1}" destId="{8C41334F-4A15-D046-B025-5C5554B45ADC}" srcOrd="0" destOrd="0" presId="urn:microsoft.com/office/officeart/2005/8/layout/vList2"/>
    <dgm:cxn modelId="{2510B72F-8EE9-ED44-B53C-79126A6B2856}" srcId="{C639CCDD-AF68-144C-BEAC-16847CB7238F}" destId="{3EDB64D4-6DF6-2E45-BCE4-813EF14427EE}" srcOrd="7" destOrd="0" parTransId="{B145CA07-090C-1846-BB3C-D57467E1694C}" sibTransId="{99031CBD-69DB-9C48-BD44-F70739A14B05}"/>
    <dgm:cxn modelId="{36A90747-A3AD-974F-9BD3-DD783AD9447C}" srcId="{C639CCDD-AF68-144C-BEAC-16847CB7238F}" destId="{BA2B4607-6CEA-DB46-85D2-7A61A6716105}" srcOrd="4" destOrd="0" parTransId="{4909E95B-5A83-294C-9319-27EF33AB35B0}" sibTransId="{B03E0469-2504-2341-A6B5-0F67D5B48BB1}"/>
    <dgm:cxn modelId="{CCFB2E6D-6C7A-254E-B317-98E157461690}" type="presOf" srcId="{EFBD896B-92F4-5C4A-8A2D-AE43C5CED8FE}" destId="{8C41334F-4A15-D046-B025-5C5554B45ADC}" srcOrd="0" destOrd="2" presId="urn:microsoft.com/office/officeart/2005/8/layout/vList2"/>
    <dgm:cxn modelId="{C73EE46F-9C24-1F45-9180-1E7290B0A9C1}" srcId="{C639CCDD-AF68-144C-BEAC-16847CB7238F}" destId="{CCBE9022-E7A4-0F42-82AC-92C5C9F8ADB6}" srcOrd="8" destOrd="0" parTransId="{9C51CF7F-7E48-7E4F-B3DE-34C810DC9DF7}" sibTransId="{8A48E5EB-70A5-BA49-8BE1-ECB6C0A155EB}"/>
    <dgm:cxn modelId="{EB328C75-3679-F34E-B274-07E8C19B88CE}" srcId="{C639CCDD-AF68-144C-BEAC-16847CB7238F}" destId="{C96AF23E-D848-194D-A6EB-94BCA81E97D1}" srcOrd="0" destOrd="0" parTransId="{F2884090-EFCD-4247-B11D-A27066D035E7}" sibTransId="{DD223336-BDB1-A944-B936-4B9816C2A3AC}"/>
    <dgm:cxn modelId="{BAD54388-D627-6C43-85A8-6CD1CB6B7FC4}" type="presOf" srcId="{BA2B4607-6CEA-DB46-85D2-7A61A6716105}" destId="{8C41334F-4A15-D046-B025-5C5554B45ADC}" srcOrd="0" destOrd="4" presId="urn:microsoft.com/office/officeart/2005/8/layout/vList2"/>
    <dgm:cxn modelId="{7A926B8A-AB95-7B41-A598-C0D40AAF9BCE}" srcId="{C639CCDD-AF68-144C-BEAC-16847CB7238F}" destId="{98DD8542-5035-8442-A247-E839452CE982}" srcOrd="9" destOrd="0" parTransId="{A81D27B4-C860-1149-B81D-82A9D1D02DE0}" sibTransId="{F30DACDD-DDA1-B64D-AA2C-801B81ADD78D}"/>
    <dgm:cxn modelId="{BDE3BE8F-F18C-6649-9B94-441B5D14EC5B}" type="presOf" srcId="{3278CB33-9C22-8A4F-A62E-599F1B7943A8}" destId="{8C41334F-4A15-D046-B025-5C5554B45ADC}" srcOrd="0" destOrd="6" presId="urn:microsoft.com/office/officeart/2005/8/layout/vList2"/>
    <dgm:cxn modelId="{517B5A90-95D8-6F4E-BF1F-A610A22E1C49}" srcId="{C639CCDD-AF68-144C-BEAC-16847CB7238F}" destId="{23F5AFED-5C5C-7145-A37D-65D58DD7FB0A}" srcOrd="5" destOrd="0" parTransId="{0F9D92FD-DCA6-8E47-98E2-1F8791FAD570}" sibTransId="{C58C1AD5-F7E9-F946-B18A-AE5092CF844F}"/>
    <dgm:cxn modelId="{3589A6A8-E6D7-7747-9435-3EC0E65C4E62}" type="presOf" srcId="{3EDB64D4-6DF6-2E45-BCE4-813EF14427EE}" destId="{8C41334F-4A15-D046-B025-5C5554B45ADC}" srcOrd="0" destOrd="7" presId="urn:microsoft.com/office/officeart/2005/8/layout/vList2"/>
    <dgm:cxn modelId="{DB03A4AD-31F5-F945-8584-9BBE72DB0924}" srcId="{C639CCDD-AF68-144C-BEAC-16847CB7238F}" destId="{9DF5F740-B751-D845-A782-D5BE0D3D4456}" srcOrd="1" destOrd="0" parTransId="{E4F12556-ECCC-BD42-A5A9-366BDB797E59}" sibTransId="{70EF5946-1E91-6940-B302-3FF14BD4CE98}"/>
    <dgm:cxn modelId="{FAAFB7AE-2AB1-9E47-B9EF-C464DBF5B25C}" srcId="{C639CCDD-AF68-144C-BEAC-16847CB7238F}" destId="{3278CB33-9C22-8A4F-A62E-599F1B7943A8}" srcOrd="6" destOrd="0" parTransId="{AEDB01F0-6813-5642-BDB9-AA1F41A4DF56}" sibTransId="{1EE8FE24-16C7-554D-BCF6-047CF3CA5EF0}"/>
    <dgm:cxn modelId="{D64811B0-6CCF-834C-B96E-E155812BB170}" type="presOf" srcId="{CCBE9022-E7A4-0F42-82AC-92C5C9F8ADB6}" destId="{8C41334F-4A15-D046-B025-5C5554B45ADC}" srcOrd="0" destOrd="8" presId="urn:microsoft.com/office/officeart/2005/8/layout/vList2"/>
    <dgm:cxn modelId="{B440F7B3-6797-B34D-90AA-AB9A1DDD0188}" srcId="{C639CCDD-AF68-144C-BEAC-16847CB7238F}" destId="{EFBD896B-92F4-5C4A-8A2D-AE43C5CED8FE}" srcOrd="2" destOrd="0" parTransId="{AC1F519D-6DE1-2E42-8B8D-155EEDAC311F}" sibTransId="{7771108B-CF63-7540-8A68-D7E55FF8BE75}"/>
    <dgm:cxn modelId="{86546EB7-E57D-B04E-9F2C-273C91D715B7}" type="presOf" srcId="{98DD8542-5035-8442-A247-E839452CE982}" destId="{8C41334F-4A15-D046-B025-5C5554B45ADC}" srcOrd="0" destOrd="9" presId="urn:microsoft.com/office/officeart/2005/8/layout/vList2"/>
    <dgm:cxn modelId="{514501BE-49BC-904A-8B22-05E47EDC9EEA}" type="presOf" srcId="{23F5AFED-5C5C-7145-A37D-65D58DD7FB0A}" destId="{8C41334F-4A15-D046-B025-5C5554B45ADC}" srcOrd="0" destOrd="5" presId="urn:microsoft.com/office/officeart/2005/8/layout/vList2"/>
    <dgm:cxn modelId="{BA0C44E4-B7B2-FD42-9652-6E23D1601624}" type="presOf" srcId="{6124EF94-4706-B147-A5F5-50878E2AD52D}" destId="{5B2D836A-C1EA-8344-913A-25F49DD2A24D}" srcOrd="0" destOrd="0" presId="urn:microsoft.com/office/officeart/2005/8/layout/vList2"/>
    <dgm:cxn modelId="{5A602CE5-340D-AA4A-B7E7-D4E9C53EF4A4}" type="presOf" srcId="{66DDE65D-1B22-8945-9ACC-BD1904F0325D}" destId="{8C41334F-4A15-D046-B025-5C5554B45ADC}" srcOrd="0" destOrd="3" presId="urn:microsoft.com/office/officeart/2005/8/layout/vList2"/>
    <dgm:cxn modelId="{9A80E5F3-C857-6747-883A-61FB47C5D729}" srcId="{6124EF94-4706-B147-A5F5-50878E2AD52D}" destId="{C639CCDD-AF68-144C-BEAC-16847CB7238F}" srcOrd="0" destOrd="0" parTransId="{7A10941B-16DE-9246-AA4D-1F29602BBFA2}" sibTransId="{5F9371E0-542F-5141-AFB8-7A8EA30B72FB}"/>
    <dgm:cxn modelId="{BA8877F5-69B2-B741-AB42-EC24C267F5E6}" type="presOf" srcId="{C639CCDD-AF68-144C-BEAC-16847CB7238F}" destId="{578F221A-63F0-F240-89FB-89199938DF8E}" srcOrd="0" destOrd="0" presId="urn:microsoft.com/office/officeart/2005/8/layout/vList2"/>
    <dgm:cxn modelId="{E40137F7-0465-1A43-B262-6FBB33758837}" srcId="{C639CCDD-AF68-144C-BEAC-16847CB7238F}" destId="{66DDE65D-1B22-8945-9ACC-BD1904F0325D}" srcOrd="3" destOrd="0" parTransId="{7C0DCF7E-3A20-0C42-84AF-39B6DFE281FA}" sibTransId="{3411181E-54F8-9F45-AD54-EF00057E6B77}"/>
    <dgm:cxn modelId="{3FBA729C-EB35-E749-BFE3-BC34069260F6}" type="presParOf" srcId="{5B2D836A-C1EA-8344-913A-25F49DD2A24D}" destId="{578F221A-63F0-F240-89FB-89199938DF8E}" srcOrd="0" destOrd="0" presId="urn:microsoft.com/office/officeart/2005/8/layout/vList2"/>
    <dgm:cxn modelId="{F2EC1788-E3F7-6C44-A6D0-64F1727931A5}" type="presParOf" srcId="{5B2D836A-C1EA-8344-913A-25F49DD2A24D}" destId="{8C41334F-4A15-D046-B025-5C5554B45AD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A2D235-F6CC-6A4A-9400-DE18250FB7E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224258AD-F14E-5B4F-90FC-940F2868B5C3}">
      <dgm:prSet/>
      <dgm:spPr/>
      <dgm:t>
        <a:bodyPr/>
        <a:lstStyle/>
        <a:p>
          <a:r>
            <a:rPr lang="tr-TR" dirty="0"/>
            <a:t>Yararları</a:t>
          </a:r>
        </a:p>
      </dgm:t>
    </dgm:pt>
    <dgm:pt modelId="{3F6B6F5B-437D-CF43-BC11-FE41AE7152BE}" type="parTrans" cxnId="{2E130EBA-3A30-1449-B176-61FC493D3215}">
      <dgm:prSet/>
      <dgm:spPr/>
      <dgm:t>
        <a:bodyPr/>
        <a:lstStyle/>
        <a:p>
          <a:endParaRPr lang="tr-TR"/>
        </a:p>
      </dgm:t>
    </dgm:pt>
    <dgm:pt modelId="{FDB45662-918A-7943-ACFF-68EF182B1BAA}" type="sibTrans" cxnId="{2E130EBA-3A30-1449-B176-61FC493D3215}">
      <dgm:prSet/>
      <dgm:spPr/>
      <dgm:t>
        <a:bodyPr/>
        <a:lstStyle/>
        <a:p>
          <a:endParaRPr lang="tr-TR"/>
        </a:p>
      </dgm:t>
    </dgm:pt>
    <dgm:pt modelId="{04722649-D361-324D-9264-C57C94A00F76}">
      <dgm:prSet/>
      <dgm:spPr/>
      <dgm:t>
        <a:bodyPr/>
        <a:lstStyle/>
        <a:p>
          <a:r>
            <a:rPr lang="tr-TR" dirty="0"/>
            <a:t>Öğrenciler bizzat katıldıkları ve hoşlandıkları eylemlerden daha fazla tecrübe edinirler. </a:t>
          </a:r>
        </a:p>
      </dgm:t>
    </dgm:pt>
    <dgm:pt modelId="{EA14288E-3CAE-6549-8FCF-C23BF7C0B67F}" type="parTrans" cxnId="{71F58A24-B928-0348-B225-D5963D5C4891}">
      <dgm:prSet/>
      <dgm:spPr/>
      <dgm:t>
        <a:bodyPr/>
        <a:lstStyle/>
        <a:p>
          <a:endParaRPr lang="tr-TR"/>
        </a:p>
      </dgm:t>
    </dgm:pt>
    <dgm:pt modelId="{38BC1FB0-4BA8-7A4A-A927-FB0F103EC40F}" type="sibTrans" cxnId="{71F58A24-B928-0348-B225-D5963D5C4891}">
      <dgm:prSet/>
      <dgm:spPr/>
      <dgm:t>
        <a:bodyPr/>
        <a:lstStyle/>
        <a:p>
          <a:endParaRPr lang="tr-TR"/>
        </a:p>
      </dgm:t>
    </dgm:pt>
    <dgm:pt modelId="{6EAE3933-97CA-3242-99CE-24CA1C209981}">
      <dgm:prSet/>
      <dgm:spPr/>
      <dgm:t>
        <a:bodyPr/>
        <a:lstStyle/>
        <a:p>
          <a:r>
            <a:rPr lang="tr-TR" dirty="0"/>
            <a:t>Öğrenciler hislerini ve tutumlarını açıklama imkanına sahip olurlar. </a:t>
          </a:r>
        </a:p>
      </dgm:t>
    </dgm:pt>
    <dgm:pt modelId="{A8597938-7A53-5245-8BA2-106E8DA1CEE5}" type="parTrans" cxnId="{B94B698E-04AD-8749-BD32-E3B1F5001C68}">
      <dgm:prSet/>
      <dgm:spPr/>
      <dgm:t>
        <a:bodyPr/>
        <a:lstStyle/>
        <a:p>
          <a:endParaRPr lang="tr-TR"/>
        </a:p>
      </dgm:t>
    </dgm:pt>
    <dgm:pt modelId="{FC3B0634-E7C9-754C-9DC6-3E6C037CAB6D}" type="sibTrans" cxnId="{B94B698E-04AD-8749-BD32-E3B1F5001C68}">
      <dgm:prSet/>
      <dgm:spPr/>
      <dgm:t>
        <a:bodyPr/>
        <a:lstStyle/>
        <a:p>
          <a:endParaRPr lang="tr-TR"/>
        </a:p>
      </dgm:t>
    </dgm:pt>
    <dgm:pt modelId="{9A0BC75A-DD88-9E49-856A-E60C57FCE4EF}">
      <dgm:prSet/>
      <dgm:spPr/>
      <dgm:t>
        <a:bodyPr/>
        <a:lstStyle/>
        <a:p>
          <a:r>
            <a:rPr lang="tr-TR" dirty="0"/>
            <a:t>Öğrencilerin yaratıcı tutum ve davranışları gelişir. </a:t>
          </a:r>
        </a:p>
      </dgm:t>
    </dgm:pt>
    <dgm:pt modelId="{8FBD7F59-71E1-3940-AE82-792F67F5DBDF}" type="parTrans" cxnId="{83318BA1-55AC-8F42-8B2C-48C4B55D9BF8}">
      <dgm:prSet/>
      <dgm:spPr/>
      <dgm:t>
        <a:bodyPr/>
        <a:lstStyle/>
        <a:p>
          <a:endParaRPr lang="tr-TR"/>
        </a:p>
      </dgm:t>
    </dgm:pt>
    <dgm:pt modelId="{986D6284-0C01-714C-B749-3D5ECD04384A}" type="sibTrans" cxnId="{83318BA1-55AC-8F42-8B2C-48C4B55D9BF8}">
      <dgm:prSet/>
      <dgm:spPr/>
      <dgm:t>
        <a:bodyPr/>
        <a:lstStyle/>
        <a:p>
          <a:endParaRPr lang="tr-TR"/>
        </a:p>
      </dgm:t>
    </dgm:pt>
    <dgm:pt modelId="{28C9E9AC-F12C-F240-AFFF-993E9452F408}">
      <dgm:prSet/>
      <dgm:spPr/>
      <dgm:t>
        <a:bodyPr/>
        <a:lstStyle/>
        <a:p>
          <a:r>
            <a:rPr lang="tr-TR" dirty="0"/>
            <a:t>Öğrencilere durumu yalnızca kavrama yerine aynı zamanda hissetme imkanı verir.</a:t>
          </a:r>
        </a:p>
      </dgm:t>
    </dgm:pt>
    <dgm:pt modelId="{1537A459-A048-184A-B982-5807CB7A031A}" type="parTrans" cxnId="{F193B810-0907-2345-AE99-93436CDF7D3F}">
      <dgm:prSet/>
      <dgm:spPr/>
      <dgm:t>
        <a:bodyPr/>
        <a:lstStyle/>
        <a:p>
          <a:endParaRPr lang="tr-TR"/>
        </a:p>
      </dgm:t>
    </dgm:pt>
    <dgm:pt modelId="{7B4E212E-E15A-EB4C-AAE9-B0904DB15BCA}" type="sibTrans" cxnId="{F193B810-0907-2345-AE99-93436CDF7D3F}">
      <dgm:prSet/>
      <dgm:spPr/>
      <dgm:t>
        <a:bodyPr/>
        <a:lstStyle/>
        <a:p>
          <a:endParaRPr lang="tr-TR"/>
        </a:p>
      </dgm:t>
    </dgm:pt>
    <dgm:pt modelId="{DED2190F-1881-6B4C-86CD-3091553B5A3D}">
      <dgm:prSet/>
      <dgm:spPr/>
      <dgm:t>
        <a:bodyPr/>
        <a:lstStyle/>
        <a:p>
          <a:r>
            <a:rPr lang="tr-TR" dirty="0"/>
            <a:t>Öğrenciler derse iyi güdülenirler. </a:t>
          </a:r>
        </a:p>
      </dgm:t>
    </dgm:pt>
    <dgm:pt modelId="{B4C050EB-60B2-134D-88B5-88100E443678}" type="parTrans" cxnId="{0B583F8D-F4A4-3F49-9422-3ABC686F8D0B}">
      <dgm:prSet/>
      <dgm:spPr/>
      <dgm:t>
        <a:bodyPr/>
        <a:lstStyle/>
        <a:p>
          <a:endParaRPr lang="tr-TR"/>
        </a:p>
      </dgm:t>
    </dgm:pt>
    <dgm:pt modelId="{DD1BF0D5-AA75-B741-990C-7ECA39C27043}" type="sibTrans" cxnId="{0B583F8D-F4A4-3F49-9422-3ABC686F8D0B}">
      <dgm:prSet/>
      <dgm:spPr/>
      <dgm:t>
        <a:bodyPr/>
        <a:lstStyle/>
        <a:p>
          <a:endParaRPr lang="tr-TR"/>
        </a:p>
      </dgm:t>
    </dgm:pt>
    <dgm:pt modelId="{87B0BBBA-0441-D34D-8DD2-4187779A6A9A}">
      <dgm:prSet/>
      <dgm:spPr/>
      <dgm:t>
        <a:bodyPr/>
        <a:lstStyle/>
        <a:p>
          <a:r>
            <a:rPr lang="tr-TR"/>
            <a:t>Öğrenciler yüz yüze gelecekleri gerçek durumlara hazırlanırlar. </a:t>
          </a:r>
        </a:p>
      </dgm:t>
    </dgm:pt>
    <dgm:pt modelId="{E2B0F0F4-5C2B-4243-8511-216EB386728E}" type="parTrans" cxnId="{3A7AAB7F-19C6-6F44-95E3-D4F7D9568C53}">
      <dgm:prSet/>
      <dgm:spPr/>
      <dgm:t>
        <a:bodyPr/>
        <a:lstStyle/>
        <a:p>
          <a:endParaRPr lang="tr-TR"/>
        </a:p>
      </dgm:t>
    </dgm:pt>
    <dgm:pt modelId="{68C3316D-254E-1E4A-8299-49FFCBBD21EB}" type="sibTrans" cxnId="{3A7AAB7F-19C6-6F44-95E3-D4F7D9568C53}">
      <dgm:prSet/>
      <dgm:spPr/>
      <dgm:t>
        <a:bodyPr/>
        <a:lstStyle/>
        <a:p>
          <a:endParaRPr lang="tr-TR"/>
        </a:p>
      </dgm:t>
    </dgm:pt>
    <dgm:pt modelId="{10A191F9-2BB5-134F-9E3C-F5C6CCAA6E2C}">
      <dgm:prSet/>
      <dgm:spPr/>
      <dgm:t>
        <a:bodyPr/>
        <a:lstStyle/>
        <a:p>
          <a:r>
            <a:rPr lang="tr-TR" dirty="0"/>
            <a:t>Sosyal becerileri geliştirmek için bu yöntem faydalıdır. </a:t>
          </a:r>
        </a:p>
      </dgm:t>
    </dgm:pt>
    <dgm:pt modelId="{3DCCBDF7-8FDD-944E-8F5D-E01C174B10CA}" type="parTrans" cxnId="{8A611416-D327-9840-9015-78044141EDCC}">
      <dgm:prSet/>
      <dgm:spPr/>
      <dgm:t>
        <a:bodyPr/>
        <a:lstStyle/>
        <a:p>
          <a:endParaRPr lang="tr-TR"/>
        </a:p>
      </dgm:t>
    </dgm:pt>
    <dgm:pt modelId="{2E1D5F3C-119B-144B-8DBF-B017CF4DDAE6}" type="sibTrans" cxnId="{8A611416-D327-9840-9015-78044141EDCC}">
      <dgm:prSet/>
      <dgm:spPr/>
      <dgm:t>
        <a:bodyPr/>
        <a:lstStyle/>
        <a:p>
          <a:endParaRPr lang="tr-TR"/>
        </a:p>
      </dgm:t>
    </dgm:pt>
    <dgm:pt modelId="{9EF9EC53-AD3C-DA45-83E4-7D25DAF7510C}">
      <dgm:prSet/>
      <dgm:spPr/>
      <dgm:t>
        <a:bodyPr/>
        <a:lstStyle/>
        <a:p>
          <a:r>
            <a:rPr lang="tr-TR" dirty="0"/>
            <a:t>İletişim sözden çok hareketlere dayanır.</a:t>
          </a:r>
        </a:p>
      </dgm:t>
    </dgm:pt>
    <dgm:pt modelId="{E5622CC1-DC01-8547-BCC0-55888EF3DE27}" type="parTrans" cxnId="{90444D6A-6F0F-C140-8D73-DF5A3255C18D}">
      <dgm:prSet/>
      <dgm:spPr/>
      <dgm:t>
        <a:bodyPr/>
        <a:lstStyle/>
        <a:p>
          <a:endParaRPr lang="tr-TR"/>
        </a:p>
      </dgm:t>
    </dgm:pt>
    <dgm:pt modelId="{A37683D0-A14D-1D4F-80BE-8A2D22F2014B}" type="sibTrans" cxnId="{90444D6A-6F0F-C140-8D73-DF5A3255C18D}">
      <dgm:prSet/>
      <dgm:spPr/>
      <dgm:t>
        <a:bodyPr/>
        <a:lstStyle/>
        <a:p>
          <a:endParaRPr lang="tr-TR"/>
        </a:p>
      </dgm:t>
    </dgm:pt>
    <dgm:pt modelId="{C1848A52-E2E8-E345-A408-84D41DFD3712}">
      <dgm:prSet/>
      <dgm:spPr/>
      <dgm:t>
        <a:bodyPr/>
        <a:lstStyle/>
        <a:p>
          <a:r>
            <a:rPr lang="tr-TR" dirty="0"/>
            <a:t>Öğrenci gelecekte başvuracağı şeyler hakkında ön fikir edinme şansına sahip olur. </a:t>
          </a:r>
        </a:p>
      </dgm:t>
    </dgm:pt>
    <dgm:pt modelId="{B90337C6-5A97-5C4B-BFB7-740AC36E3A06}" type="parTrans" cxnId="{49B10E74-1976-984E-8A60-6679B8293777}">
      <dgm:prSet/>
      <dgm:spPr/>
      <dgm:t>
        <a:bodyPr/>
        <a:lstStyle/>
        <a:p>
          <a:endParaRPr lang="tr-TR"/>
        </a:p>
      </dgm:t>
    </dgm:pt>
    <dgm:pt modelId="{4BC8F8D0-D597-1E4B-A281-B96D573A84F4}" type="sibTrans" cxnId="{49B10E74-1976-984E-8A60-6679B8293777}">
      <dgm:prSet/>
      <dgm:spPr/>
      <dgm:t>
        <a:bodyPr/>
        <a:lstStyle/>
        <a:p>
          <a:endParaRPr lang="tr-TR"/>
        </a:p>
      </dgm:t>
    </dgm:pt>
    <dgm:pt modelId="{1C2426CE-B69D-E941-BC7E-9368782C3C83}">
      <dgm:prSet/>
      <dgm:spPr/>
      <dgm:t>
        <a:bodyPr/>
        <a:lstStyle/>
        <a:p>
          <a:r>
            <a:rPr lang="tr-TR" dirty="0"/>
            <a:t>Öğrenci baskı ya da işlerin ters gitmesi durumlarında soğukkanlı olmayı öğrenir.</a:t>
          </a:r>
        </a:p>
      </dgm:t>
    </dgm:pt>
    <dgm:pt modelId="{8DC391EF-C13D-674F-A1C7-7F1562F7E2FA}" type="parTrans" cxnId="{8F6ECE27-DAB9-1746-9222-8994E9F4F773}">
      <dgm:prSet/>
      <dgm:spPr/>
      <dgm:t>
        <a:bodyPr/>
        <a:lstStyle/>
        <a:p>
          <a:endParaRPr lang="tr-TR"/>
        </a:p>
      </dgm:t>
    </dgm:pt>
    <dgm:pt modelId="{87A18D3D-F7CB-D241-9D1B-E2BCA390975A}" type="sibTrans" cxnId="{8F6ECE27-DAB9-1746-9222-8994E9F4F773}">
      <dgm:prSet/>
      <dgm:spPr/>
      <dgm:t>
        <a:bodyPr/>
        <a:lstStyle/>
        <a:p>
          <a:endParaRPr lang="tr-TR"/>
        </a:p>
      </dgm:t>
    </dgm:pt>
    <dgm:pt modelId="{7035D499-EB73-9840-81F2-86D99105A031}" type="pres">
      <dgm:prSet presAssocID="{D2A2D235-F6CC-6A4A-9400-DE18250FB7E6}" presName="vert0" presStyleCnt="0">
        <dgm:presLayoutVars>
          <dgm:dir/>
          <dgm:animOne val="branch"/>
          <dgm:animLvl val="lvl"/>
        </dgm:presLayoutVars>
      </dgm:prSet>
      <dgm:spPr/>
    </dgm:pt>
    <dgm:pt modelId="{E574DF47-915B-6245-A929-40758AC8548C}" type="pres">
      <dgm:prSet presAssocID="{224258AD-F14E-5B4F-90FC-940F2868B5C3}" presName="thickLine" presStyleLbl="alignNode1" presStyleIdx="0" presStyleCnt="1"/>
      <dgm:spPr/>
    </dgm:pt>
    <dgm:pt modelId="{A7FA497E-76EE-6A42-9264-F1676B57DA97}" type="pres">
      <dgm:prSet presAssocID="{224258AD-F14E-5B4F-90FC-940F2868B5C3}" presName="horz1" presStyleCnt="0"/>
      <dgm:spPr/>
    </dgm:pt>
    <dgm:pt modelId="{1587355A-5EF6-6446-B462-D215DF42259B}" type="pres">
      <dgm:prSet presAssocID="{224258AD-F14E-5B4F-90FC-940F2868B5C3}" presName="tx1" presStyleLbl="revTx" presStyleIdx="0" presStyleCnt="11"/>
      <dgm:spPr/>
    </dgm:pt>
    <dgm:pt modelId="{AACD25CB-A740-7243-8303-0A12C1D690BF}" type="pres">
      <dgm:prSet presAssocID="{224258AD-F14E-5B4F-90FC-940F2868B5C3}" presName="vert1" presStyleCnt="0"/>
      <dgm:spPr/>
    </dgm:pt>
    <dgm:pt modelId="{DF172EF7-2A85-F245-A05B-6C298D84B983}" type="pres">
      <dgm:prSet presAssocID="{04722649-D361-324D-9264-C57C94A00F76}" presName="vertSpace2a" presStyleCnt="0"/>
      <dgm:spPr/>
    </dgm:pt>
    <dgm:pt modelId="{BE4DB774-BE44-4049-AA44-8DB267A67FAB}" type="pres">
      <dgm:prSet presAssocID="{04722649-D361-324D-9264-C57C94A00F76}" presName="horz2" presStyleCnt="0"/>
      <dgm:spPr/>
    </dgm:pt>
    <dgm:pt modelId="{E20EE55B-3B56-AE41-99D5-38404B7793D7}" type="pres">
      <dgm:prSet presAssocID="{04722649-D361-324D-9264-C57C94A00F76}" presName="horzSpace2" presStyleCnt="0"/>
      <dgm:spPr/>
    </dgm:pt>
    <dgm:pt modelId="{C414C1CC-8CB1-F44C-8702-61BC0B986786}" type="pres">
      <dgm:prSet presAssocID="{04722649-D361-324D-9264-C57C94A00F76}" presName="tx2" presStyleLbl="revTx" presStyleIdx="1" presStyleCnt="11"/>
      <dgm:spPr/>
    </dgm:pt>
    <dgm:pt modelId="{162717B9-84D5-ED49-8972-8D649211D697}" type="pres">
      <dgm:prSet presAssocID="{04722649-D361-324D-9264-C57C94A00F76}" presName="vert2" presStyleCnt="0"/>
      <dgm:spPr/>
    </dgm:pt>
    <dgm:pt modelId="{D540177B-26D0-1445-9CA0-2D2CEDD5161F}" type="pres">
      <dgm:prSet presAssocID="{04722649-D361-324D-9264-C57C94A00F76}" presName="thinLine2b" presStyleLbl="callout" presStyleIdx="0" presStyleCnt="10"/>
      <dgm:spPr/>
    </dgm:pt>
    <dgm:pt modelId="{51862625-4743-DF47-BAF2-369B2AD6F7B8}" type="pres">
      <dgm:prSet presAssocID="{04722649-D361-324D-9264-C57C94A00F76}" presName="vertSpace2b" presStyleCnt="0"/>
      <dgm:spPr/>
    </dgm:pt>
    <dgm:pt modelId="{FCBA74B9-31D3-9648-AEEE-22FCEE176659}" type="pres">
      <dgm:prSet presAssocID="{6EAE3933-97CA-3242-99CE-24CA1C209981}" presName="horz2" presStyleCnt="0"/>
      <dgm:spPr/>
    </dgm:pt>
    <dgm:pt modelId="{20F982DA-53DF-A043-9E69-43D89411AA19}" type="pres">
      <dgm:prSet presAssocID="{6EAE3933-97CA-3242-99CE-24CA1C209981}" presName="horzSpace2" presStyleCnt="0"/>
      <dgm:spPr/>
    </dgm:pt>
    <dgm:pt modelId="{346E3364-702A-9247-B5B8-D48C2DD28DFC}" type="pres">
      <dgm:prSet presAssocID="{6EAE3933-97CA-3242-99CE-24CA1C209981}" presName="tx2" presStyleLbl="revTx" presStyleIdx="2" presStyleCnt="11"/>
      <dgm:spPr/>
    </dgm:pt>
    <dgm:pt modelId="{E7DC77DB-F5DA-404C-BAF9-99369F60BD03}" type="pres">
      <dgm:prSet presAssocID="{6EAE3933-97CA-3242-99CE-24CA1C209981}" presName="vert2" presStyleCnt="0"/>
      <dgm:spPr/>
    </dgm:pt>
    <dgm:pt modelId="{530FA501-8404-7448-BCDB-F62627C82895}" type="pres">
      <dgm:prSet presAssocID="{6EAE3933-97CA-3242-99CE-24CA1C209981}" presName="thinLine2b" presStyleLbl="callout" presStyleIdx="1" presStyleCnt="10"/>
      <dgm:spPr/>
    </dgm:pt>
    <dgm:pt modelId="{6B86B1D9-F8FF-3140-BA01-BDE3ED010A43}" type="pres">
      <dgm:prSet presAssocID="{6EAE3933-97CA-3242-99CE-24CA1C209981}" presName="vertSpace2b" presStyleCnt="0"/>
      <dgm:spPr/>
    </dgm:pt>
    <dgm:pt modelId="{5A2689D7-4573-3842-AA93-A4F6597DEA87}" type="pres">
      <dgm:prSet presAssocID="{9A0BC75A-DD88-9E49-856A-E60C57FCE4EF}" presName="horz2" presStyleCnt="0"/>
      <dgm:spPr/>
    </dgm:pt>
    <dgm:pt modelId="{664BB8A8-19E1-8843-B355-1C584890416A}" type="pres">
      <dgm:prSet presAssocID="{9A0BC75A-DD88-9E49-856A-E60C57FCE4EF}" presName="horzSpace2" presStyleCnt="0"/>
      <dgm:spPr/>
    </dgm:pt>
    <dgm:pt modelId="{ACD38B81-E51F-6D40-B13F-50734FF0E82F}" type="pres">
      <dgm:prSet presAssocID="{9A0BC75A-DD88-9E49-856A-E60C57FCE4EF}" presName="tx2" presStyleLbl="revTx" presStyleIdx="3" presStyleCnt="11"/>
      <dgm:spPr/>
    </dgm:pt>
    <dgm:pt modelId="{C4F4AEEB-9818-6342-B648-23D61EE86FCA}" type="pres">
      <dgm:prSet presAssocID="{9A0BC75A-DD88-9E49-856A-E60C57FCE4EF}" presName="vert2" presStyleCnt="0"/>
      <dgm:spPr/>
    </dgm:pt>
    <dgm:pt modelId="{EAD4B2F4-0791-3142-8D52-481710F2DA7A}" type="pres">
      <dgm:prSet presAssocID="{9A0BC75A-DD88-9E49-856A-E60C57FCE4EF}" presName="thinLine2b" presStyleLbl="callout" presStyleIdx="2" presStyleCnt="10"/>
      <dgm:spPr/>
    </dgm:pt>
    <dgm:pt modelId="{C900D81D-A67E-9E4E-9D35-87E709E74538}" type="pres">
      <dgm:prSet presAssocID="{9A0BC75A-DD88-9E49-856A-E60C57FCE4EF}" presName="vertSpace2b" presStyleCnt="0"/>
      <dgm:spPr/>
    </dgm:pt>
    <dgm:pt modelId="{F12DDDC1-95EC-B841-9D08-08D5560E7AE8}" type="pres">
      <dgm:prSet presAssocID="{28C9E9AC-F12C-F240-AFFF-993E9452F408}" presName="horz2" presStyleCnt="0"/>
      <dgm:spPr/>
    </dgm:pt>
    <dgm:pt modelId="{A4CFBCC8-9B54-9C48-B151-F73A18061E8B}" type="pres">
      <dgm:prSet presAssocID="{28C9E9AC-F12C-F240-AFFF-993E9452F408}" presName="horzSpace2" presStyleCnt="0"/>
      <dgm:spPr/>
    </dgm:pt>
    <dgm:pt modelId="{3BAE6FB2-139F-7C46-A808-AB517D246F06}" type="pres">
      <dgm:prSet presAssocID="{28C9E9AC-F12C-F240-AFFF-993E9452F408}" presName="tx2" presStyleLbl="revTx" presStyleIdx="4" presStyleCnt="11"/>
      <dgm:spPr/>
    </dgm:pt>
    <dgm:pt modelId="{A9FE22CB-31D3-C144-92F3-E203F944E9C0}" type="pres">
      <dgm:prSet presAssocID="{28C9E9AC-F12C-F240-AFFF-993E9452F408}" presName="vert2" presStyleCnt="0"/>
      <dgm:spPr/>
    </dgm:pt>
    <dgm:pt modelId="{7E530C85-C57D-CF4D-AAEF-9B4C67A7BCC8}" type="pres">
      <dgm:prSet presAssocID="{28C9E9AC-F12C-F240-AFFF-993E9452F408}" presName="thinLine2b" presStyleLbl="callout" presStyleIdx="3" presStyleCnt="10"/>
      <dgm:spPr/>
    </dgm:pt>
    <dgm:pt modelId="{650500B7-9A8D-2747-A398-C7D9D79CD639}" type="pres">
      <dgm:prSet presAssocID="{28C9E9AC-F12C-F240-AFFF-993E9452F408}" presName="vertSpace2b" presStyleCnt="0"/>
      <dgm:spPr/>
    </dgm:pt>
    <dgm:pt modelId="{9BEA8694-EDB3-C042-AF45-943875F09142}" type="pres">
      <dgm:prSet presAssocID="{DED2190F-1881-6B4C-86CD-3091553B5A3D}" presName="horz2" presStyleCnt="0"/>
      <dgm:spPr/>
    </dgm:pt>
    <dgm:pt modelId="{9AD7FD70-2BAF-1142-B519-1C21E008AA2E}" type="pres">
      <dgm:prSet presAssocID="{DED2190F-1881-6B4C-86CD-3091553B5A3D}" presName="horzSpace2" presStyleCnt="0"/>
      <dgm:spPr/>
    </dgm:pt>
    <dgm:pt modelId="{ED3B008B-7F47-FB47-BB2D-BC4B8100B824}" type="pres">
      <dgm:prSet presAssocID="{DED2190F-1881-6B4C-86CD-3091553B5A3D}" presName="tx2" presStyleLbl="revTx" presStyleIdx="5" presStyleCnt="11"/>
      <dgm:spPr/>
    </dgm:pt>
    <dgm:pt modelId="{CC82E73D-3FFE-434C-B93C-B496FEDF390D}" type="pres">
      <dgm:prSet presAssocID="{DED2190F-1881-6B4C-86CD-3091553B5A3D}" presName="vert2" presStyleCnt="0"/>
      <dgm:spPr/>
    </dgm:pt>
    <dgm:pt modelId="{3207BC96-106C-0742-A6C8-9A47B7BB4E23}" type="pres">
      <dgm:prSet presAssocID="{DED2190F-1881-6B4C-86CD-3091553B5A3D}" presName="thinLine2b" presStyleLbl="callout" presStyleIdx="4" presStyleCnt="10"/>
      <dgm:spPr/>
    </dgm:pt>
    <dgm:pt modelId="{537F8A02-80BB-344A-88AA-E26287259547}" type="pres">
      <dgm:prSet presAssocID="{DED2190F-1881-6B4C-86CD-3091553B5A3D}" presName="vertSpace2b" presStyleCnt="0"/>
      <dgm:spPr/>
    </dgm:pt>
    <dgm:pt modelId="{B1BF1363-2CF3-6B46-8B2C-AEA7AECE129D}" type="pres">
      <dgm:prSet presAssocID="{87B0BBBA-0441-D34D-8DD2-4187779A6A9A}" presName="horz2" presStyleCnt="0"/>
      <dgm:spPr/>
    </dgm:pt>
    <dgm:pt modelId="{C3A3FB0D-C50A-DE4A-BA5C-B79CD67CA18D}" type="pres">
      <dgm:prSet presAssocID="{87B0BBBA-0441-D34D-8DD2-4187779A6A9A}" presName="horzSpace2" presStyleCnt="0"/>
      <dgm:spPr/>
    </dgm:pt>
    <dgm:pt modelId="{5314E57E-F786-1343-8206-4C870996B5E7}" type="pres">
      <dgm:prSet presAssocID="{87B0BBBA-0441-D34D-8DD2-4187779A6A9A}" presName="tx2" presStyleLbl="revTx" presStyleIdx="6" presStyleCnt="11"/>
      <dgm:spPr/>
    </dgm:pt>
    <dgm:pt modelId="{6BB20561-DA0B-0440-B2BE-5E769A325A48}" type="pres">
      <dgm:prSet presAssocID="{87B0BBBA-0441-D34D-8DD2-4187779A6A9A}" presName="vert2" presStyleCnt="0"/>
      <dgm:spPr/>
    </dgm:pt>
    <dgm:pt modelId="{A1C5573C-FB3B-FC41-A752-B86C7DF6991C}" type="pres">
      <dgm:prSet presAssocID="{87B0BBBA-0441-D34D-8DD2-4187779A6A9A}" presName="thinLine2b" presStyleLbl="callout" presStyleIdx="5" presStyleCnt="10"/>
      <dgm:spPr/>
    </dgm:pt>
    <dgm:pt modelId="{DAC4B85D-E602-4D46-A4E2-058EE93C4530}" type="pres">
      <dgm:prSet presAssocID="{87B0BBBA-0441-D34D-8DD2-4187779A6A9A}" presName="vertSpace2b" presStyleCnt="0"/>
      <dgm:spPr/>
    </dgm:pt>
    <dgm:pt modelId="{3B750265-5367-C846-8A61-D65D6F2213AF}" type="pres">
      <dgm:prSet presAssocID="{10A191F9-2BB5-134F-9E3C-F5C6CCAA6E2C}" presName="horz2" presStyleCnt="0"/>
      <dgm:spPr/>
    </dgm:pt>
    <dgm:pt modelId="{522ACAD6-C5C4-EA4B-8C50-9D580235CA9F}" type="pres">
      <dgm:prSet presAssocID="{10A191F9-2BB5-134F-9E3C-F5C6CCAA6E2C}" presName="horzSpace2" presStyleCnt="0"/>
      <dgm:spPr/>
    </dgm:pt>
    <dgm:pt modelId="{36EC13C4-0F8C-B64C-BD20-A40AA34CFB52}" type="pres">
      <dgm:prSet presAssocID="{10A191F9-2BB5-134F-9E3C-F5C6CCAA6E2C}" presName="tx2" presStyleLbl="revTx" presStyleIdx="7" presStyleCnt="11"/>
      <dgm:spPr/>
    </dgm:pt>
    <dgm:pt modelId="{DFB9F50D-D20E-8449-B5EC-560729DE902F}" type="pres">
      <dgm:prSet presAssocID="{10A191F9-2BB5-134F-9E3C-F5C6CCAA6E2C}" presName="vert2" presStyleCnt="0"/>
      <dgm:spPr/>
    </dgm:pt>
    <dgm:pt modelId="{A9AFA0BD-475A-A74F-AA34-F1BECA30CA3C}" type="pres">
      <dgm:prSet presAssocID="{10A191F9-2BB5-134F-9E3C-F5C6CCAA6E2C}" presName="thinLine2b" presStyleLbl="callout" presStyleIdx="6" presStyleCnt="10"/>
      <dgm:spPr/>
    </dgm:pt>
    <dgm:pt modelId="{FC7412D3-F021-FB4B-A565-C0F13E90BC1E}" type="pres">
      <dgm:prSet presAssocID="{10A191F9-2BB5-134F-9E3C-F5C6CCAA6E2C}" presName="vertSpace2b" presStyleCnt="0"/>
      <dgm:spPr/>
    </dgm:pt>
    <dgm:pt modelId="{12939032-493E-9844-BE57-97F082D23DD1}" type="pres">
      <dgm:prSet presAssocID="{9EF9EC53-AD3C-DA45-83E4-7D25DAF7510C}" presName="horz2" presStyleCnt="0"/>
      <dgm:spPr/>
    </dgm:pt>
    <dgm:pt modelId="{9D618620-748F-574B-BE7E-8E0F19BD18AA}" type="pres">
      <dgm:prSet presAssocID="{9EF9EC53-AD3C-DA45-83E4-7D25DAF7510C}" presName="horzSpace2" presStyleCnt="0"/>
      <dgm:spPr/>
    </dgm:pt>
    <dgm:pt modelId="{98CB9125-CE91-B24C-A46E-2B1A0823A82C}" type="pres">
      <dgm:prSet presAssocID="{9EF9EC53-AD3C-DA45-83E4-7D25DAF7510C}" presName="tx2" presStyleLbl="revTx" presStyleIdx="8" presStyleCnt="11"/>
      <dgm:spPr/>
    </dgm:pt>
    <dgm:pt modelId="{2817BB9E-A56A-384E-9117-49274167E9FC}" type="pres">
      <dgm:prSet presAssocID="{9EF9EC53-AD3C-DA45-83E4-7D25DAF7510C}" presName="vert2" presStyleCnt="0"/>
      <dgm:spPr/>
    </dgm:pt>
    <dgm:pt modelId="{4AB04939-2ECC-E54E-B62A-39EA16AB9C72}" type="pres">
      <dgm:prSet presAssocID="{9EF9EC53-AD3C-DA45-83E4-7D25DAF7510C}" presName="thinLine2b" presStyleLbl="callout" presStyleIdx="7" presStyleCnt="10"/>
      <dgm:spPr/>
    </dgm:pt>
    <dgm:pt modelId="{EAEA32E0-0685-5144-8A9D-D103E1F712AD}" type="pres">
      <dgm:prSet presAssocID="{9EF9EC53-AD3C-DA45-83E4-7D25DAF7510C}" presName="vertSpace2b" presStyleCnt="0"/>
      <dgm:spPr/>
    </dgm:pt>
    <dgm:pt modelId="{E2CF3663-E980-914B-B959-233F9CB8D369}" type="pres">
      <dgm:prSet presAssocID="{C1848A52-E2E8-E345-A408-84D41DFD3712}" presName="horz2" presStyleCnt="0"/>
      <dgm:spPr/>
    </dgm:pt>
    <dgm:pt modelId="{6CB73952-9BEC-5E4D-9689-7E93A1849850}" type="pres">
      <dgm:prSet presAssocID="{C1848A52-E2E8-E345-A408-84D41DFD3712}" presName="horzSpace2" presStyleCnt="0"/>
      <dgm:spPr/>
    </dgm:pt>
    <dgm:pt modelId="{1BDEFA08-E7FF-C84E-BD8A-761EA47AEF8D}" type="pres">
      <dgm:prSet presAssocID="{C1848A52-E2E8-E345-A408-84D41DFD3712}" presName="tx2" presStyleLbl="revTx" presStyleIdx="9" presStyleCnt="11"/>
      <dgm:spPr/>
    </dgm:pt>
    <dgm:pt modelId="{23A24D46-84EA-9749-8493-510A131B10FE}" type="pres">
      <dgm:prSet presAssocID="{C1848A52-E2E8-E345-A408-84D41DFD3712}" presName="vert2" presStyleCnt="0"/>
      <dgm:spPr/>
    </dgm:pt>
    <dgm:pt modelId="{ADABEEFD-C28B-3F46-8F35-6AEA316E0B6D}" type="pres">
      <dgm:prSet presAssocID="{C1848A52-E2E8-E345-A408-84D41DFD3712}" presName="thinLine2b" presStyleLbl="callout" presStyleIdx="8" presStyleCnt="10"/>
      <dgm:spPr/>
    </dgm:pt>
    <dgm:pt modelId="{D60B909C-E64A-404B-9ACD-3172C867BDC0}" type="pres">
      <dgm:prSet presAssocID="{C1848A52-E2E8-E345-A408-84D41DFD3712}" presName="vertSpace2b" presStyleCnt="0"/>
      <dgm:spPr/>
    </dgm:pt>
    <dgm:pt modelId="{3F0975BC-3792-E449-9C5C-39930B3AB4C5}" type="pres">
      <dgm:prSet presAssocID="{1C2426CE-B69D-E941-BC7E-9368782C3C83}" presName="horz2" presStyleCnt="0"/>
      <dgm:spPr/>
    </dgm:pt>
    <dgm:pt modelId="{D4C23F57-7FAB-564D-BD23-C11A9510DD64}" type="pres">
      <dgm:prSet presAssocID="{1C2426CE-B69D-E941-BC7E-9368782C3C83}" presName="horzSpace2" presStyleCnt="0"/>
      <dgm:spPr/>
    </dgm:pt>
    <dgm:pt modelId="{7C2392A6-73F6-0C4A-B5EA-1CAF35BC03E9}" type="pres">
      <dgm:prSet presAssocID="{1C2426CE-B69D-E941-BC7E-9368782C3C83}" presName="tx2" presStyleLbl="revTx" presStyleIdx="10" presStyleCnt="11"/>
      <dgm:spPr/>
    </dgm:pt>
    <dgm:pt modelId="{7A139EDB-B47B-6C40-A071-1813D081F2FC}" type="pres">
      <dgm:prSet presAssocID="{1C2426CE-B69D-E941-BC7E-9368782C3C83}" presName="vert2" presStyleCnt="0"/>
      <dgm:spPr/>
    </dgm:pt>
    <dgm:pt modelId="{3D7BB4DB-9D18-D74B-934D-F4B15A42CD81}" type="pres">
      <dgm:prSet presAssocID="{1C2426CE-B69D-E941-BC7E-9368782C3C83}" presName="thinLine2b" presStyleLbl="callout" presStyleIdx="9" presStyleCnt="10"/>
      <dgm:spPr/>
    </dgm:pt>
    <dgm:pt modelId="{5D575C86-3DE0-C14E-9B98-917C58C74C59}" type="pres">
      <dgm:prSet presAssocID="{1C2426CE-B69D-E941-BC7E-9368782C3C83}" presName="vertSpace2b" presStyleCnt="0"/>
      <dgm:spPr/>
    </dgm:pt>
  </dgm:ptLst>
  <dgm:cxnLst>
    <dgm:cxn modelId="{D9F24F04-E3DC-4742-A28D-EAE833089E2D}" type="presOf" srcId="{10A191F9-2BB5-134F-9E3C-F5C6CCAA6E2C}" destId="{36EC13C4-0F8C-B64C-BD20-A40AA34CFB52}" srcOrd="0" destOrd="0" presId="urn:microsoft.com/office/officeart/2008/layout/LinedList"/>
    <dgm:cxn modelId="{9A9E0B08-AE30-D54A-A8DB-A48978013AE1}" type="presOf" srcId="{04722649-D361-324D-9264-C57C94A00F76}" destId="{C414C1CC-8CB1-F44C-8702-61BC0B986786}" srcOrd="0" destOrd="0" presId="urn:microsoft.com/office/officeart/2008/layout/LinedList"/>
    <dgm:cxn modelId="{F193B810-0907-2345-AE99-93436CDF7D3F}" srcId="{224258AD-F14E-5B4F-90FC-940F2868B5C3}" destId="{28C9E9AC-F12C-F240-AFFF-993E9452F408}" srcOrd="3" destOrd="0" parTransId="{1537A459-A048-184A-B982-5807CB7A031A}" sibTransId="{7B4E212E-E15A-EB4C-AAE9-B0904DB15BCA}"/>
    <dgm:cxn modelId="{8A611416-D327-9840-9015-78044141EDCC}" srcId="{224258AD-F14E-5B4F-90FC-940F2868B5C3}" destId="{10A191F9-2BB5-134F-9E3C-F5C6CCAA6E2C}" srcOrd="6" destOrd="0" parTransId="{3DCCBDF7-8FDD-944E-8F5D-E01C174B10CA}" sibTransId="{2E1D5F3C-119B-144B-8DBF-B017CF4DDAE6}"/>
    <dgm:cxn modelId="{71F58A24-B928-0348-B225-D5963D5C4891}" srcId="{224258AD-F14E-5B4F-90FC-940F2868B5C3}" destId="{04722649-D361-324D-9264-C57C94A00F76}" srcOrd="0" destOrd="0" parTransId="{EA14288E-3CAE-6549-8FCF-C23BF7C0B67F}" sibTransId="{38BC1FB0-4BA8-7A4A-A927-FB0F103EC40F}"/>
    <dgm:cxn modelId="{8F6ECE27-DAB9-1746-9222-8994E9F4F773}" srcId="{224258AD-F14E-5B4F-90FC-940F2868B5C3}" destId="{1C2426CE-B69D-E941-BC7E-9368782C3C83}" srcOrd="9" destOrd="0" parTransId="{8DC391EF-C13D-674F-A1C7-7F1562F7E2FA}" sibTransId="{87A18D3D-F7CB-D241-9D1B-E2BCA390975A}"/>
    <dgm:cxn modelId="{3C1FDC30-9E06-EB41-A6E6-9B448F2593C8}" type="presOf" srcId="{9A0BC75A-DD88-9E49-856A-E60C57FCE4EF}" destId="{ACD38B81-E51F-6D40-B13F-50734FF0E82F}" srcOrd="0" destOrd="0" presId="urn:microsoft.com/office/officeart/2008/layout/LinedList"/>
    <dgm:cxn modelId="{90444D6A-6F0F-C140-8D73-DF5A3255C18D}" srcId="{224258AD-F14E-5B4F-90FC-940F2868B5C3}" destId="{9EF9EC53-AD3C-DA45-83E4-7D25DAF7510C}" srcOrd="7" destOrd="0" parTransId="{E5622CC1-DC01-8547-BCC0-55888EF3DE27}" sibTransId="{A37683D0-A14D-1D4F-80BE-8A2D22F2014B}"/>
    <dgm:cxn modelId="{49B10E74-1976-984E-8A60-6679B8293777}" srcId="{224258AD-F14E-5B4F-90FC-940F2868B5C3}" destId="{C1848A52-E2E8-E345-A408-84D41DFD3712}" srcOrd="8" destOrd="0" parTransId="{B90337C6-5A97-5C4B-BFB7-740AC36E3A06}" sibTransId="{4BC8F8D0-D597-1E4B-A281-B96D573A84F4}"/>
    <dgm:cxn modelId="{3A7AAB7F-19C6-6F44-95E3-D4F7D9568C53}" srcId="{224258AD-F14E-5B4F-90FC-940F2868B5C3}" destId="{87B0BBBA-0441-D34D-8DD2-4187779A6A9A}" srcOrd="5" destOrd="0" parTransId="{E2B0F0F4-5C2B-4243-8511-216EB386728E}" sibTransId="{68C3316D-254E-1E4A-8299-49FFCBBD21EB}"/>
    <dgm:cxn modelId="{0B583F8D-F4A4-3F49-9422-3ABC686F8D0B}" srcId="{224258AD-F14E-5B4F-90FC-940F2868B5C3}" destId="{DED2190F-1881-6B4C-86CD-3091553B5A3D}" srcOrd="4" destOrd="0" parTransId="{B4C050EB-60B2-134D-88B5-88100E443678}" sibTransId="{DD1BF0D5-AA75-B741-990C-7ECA39C27043}"/>
    <dgm:cxn modelId="{B94B698E-04AD-8749-BD32-E3B1F5001C68}" srcId="{224258AD-F14E-5B4F-90FC-940F2868B5C3}" destId="{6EAE3933-97CA-3242-99CE-24CA1C209981}" srcOrd="1" destOrd="0" parTransId="{A8597938-7A53-5245-8BA2-106E8DA1CEE5}" sibTransId="{FC3B0634-E7C9-754C-9DC6-3E6C037CAB6D}"/>
    <dgm:cxn modelId="{6B43FE8E-E067-DE46-8DBB-0C2BE2D4822F}" type="presOf" srcId="{6EAE3933-97CA-3242-99CE-24CA1C209981}" destId="{346E3364-702A-9247-B5B8-D48C2DD28DFC}" srcOrd="0" destOrd="0" presId="urn:microsoft.com/office/officeart/2008/layout/LinedList"/>
    <dgm:cxn modelId="{586EDA95-AE61-BC40-B742-8CC5BA163E41}" type="presOf" srcId="{D2A2D235-F6CC-6A4A-9400-DE18250FB7E6}" destId="{7035D499-EB73-9840-81F2-86D99105A031}" srcOrd="0" destOrd="0" presId="urn:microsoft.com/office/officeart/2008/layout/LinedList"/>
    <dgm:cxn modelId="{83318BA1-55AC-8F42-8B2C-48C4B55D9BF8}" srcId="{224258AD-F14E-5B4F-90FC-940F2868B5C3}" destId="{9A0BC75A-DD88-9E49-856A-E60C57FCE4EF}" srcOrd="2" destOrd="0" parTransId="{8FBD7F59-71E1-3940-AE82-792F67F5DBDF}" sibTransId="{986D6284-0C01-714C-B749-3D5ECD04384A}"/>
    <dgm:cxn modelId="{40FC99A6-9463-3144-8552-18505155505B}" type="presOf" srcId="{1C2426CE-B69D-E941-BC7E-9368782C3C83}" destId="{7C2392A6-73F6-0C4A-B5EA-1CAF35BC03E9}" srcOrd="0" destOrd="0" presId="urn:microsoft.com/office/officeart/2008/layout/LinedList"/>
    <dgm:cxn modelId="{BA4FBBB5-CB5D-2247-91BF-B425EC758AB5}" type="presOf" srcId="{9EF9EC53-AD3C-DA45-83E4-7D25DAF7510C}" destId="{98CB9125-CE91-B24C-A46E-2B1A0823A82C}" srcOrd="0" destOrd="0" presId="urn:microsoft.com/office/officeart/2008/layout/LinedList"/>
    <dgm:cxn modelId="{2E130EBA-3A30-1449-B176-61FC493D3215}" srcId="{D2A2D235-F6CC-6A4A-9400-DE18250FB7E6}" destId="{224258AD-F14E-5B4F-90FC-940F2868B5C3}" srcOrd="0" destOrd="0" parTransId="{3F6B6F5B-437D-CF43-BC11-FE41AE7152BE}" sibTransId="{FDB45662-918A-7943-ACFF-68EF182B1BAA}"/>
    <dgm:cxn modelId="{FBC21EC0-CDCB-B34E-872B-973E43E06A3B}" type="presOf" srcId="{28C9E9AC-F12C-F240-AFFF-993E9452F408}" destId="{3BAE6FB2-139F-7C46-A808-AB517D246F06}" srcOrd="0" destOrd="0" presId="urn:microsoft.com/office/officeart/2008/layout/LinedList"/>
    <dgm:cxn modelId="{35F1D2CB-BC86-F64D-8F62-09B855E276F4}" type="presOf" srcId="{C1848A52-E2E8-E345-A408-84D41DFD3712}" destId="{1BDEFA08-E7FF-C84E-BD8A-761EA47AEF8D}" srcOrd="0" destOrd="0" presId="urn:microsoft.com/office/officeart/2008/layout/LinedList"/>
    <dgm:cxn modelId="{7BB3A9D7-270A-9749-BC0D-403868648AD3}" type="presOf" srcId="{87B0BBBA-0441-D34D-8DD2-4187779A6A9A}" destId="{5314E57E-F786-1343-8206-4C870996B5E7}" srcOrd="0" destOrd="0" presId="urn:microsoft.com/office/officeart/2008/layout/LinedList"/>
    <dgm:cxn modelId="{E6F36ADB-9807-AE4F-8537-651D933CAF7F}" type="presOf" srcId="{DED2190F-1881-6B4C-86CD-3091553B5A3D}" destId="{ED3B008B-7F47-FB47-BB2D-BC4B8100B824}" srcOrd="0" destOrd="0" presId="urn:microsoft.com/office/officeart/2008/layout/LinedList"/>
    <dgm:cxn modelId="{8E931AFB-0ED4-2F4D-A8B6-46F7705CF46E}" type="presOf" srcId="{224258AD-F14E-5B4F-90FC-940F2868B5C3}" destId="{1587355A-5EF6-6446-B462-D215DF42259B}" srcOrd="0" destOrd="0" presId="urn:microsoft.com/office/officeart/2008/layout/LinedList"/>
    <dgm:cxn modelId="{0B09F89C-933B-0C4E-A63B-FA73C1D9A7F1}" type="presParOf" srcId="{7035D499-EB73-9840-81F2-86D99105A031}" destId="{E574DF47-915B-6245-A929-40758AC8548C}" srcOrd="0" destOrd="0" presId="urn:microsoft.com/office/officeart/2008/layout/LinedList"/>
    <dgm:cxn modelId="{7C65D0FB-0D86-BE41-A465-B7414F7B7D9B}" type="presParOf" srcId="{7035D499-EB73-9840-81F2-86D99105A031}" destId="{A7FA497E-76EE-6A42-9264-F1676B57DA97}" srcOrd="1" destOrd="0" presId="urn:microsoft.com/office/officeart/2008/layout/LinedList"/>
    <dgm:cxn modelId="{81879B48-1139-834D-9A78-40F5D80214DD}" type="presParOf" srcId="{A7FA497E-76EE-6A42-9264-F1676B57DA97}" destId="{1587355A-5EF6-6446-B462-D215DF42259B}" srcOrd="0" destOrd="0" presId="urn:microsoft.com/office/officeart/2008/layout/LinedList"/>
    <dgm:cxn modelId="{54E001ED-5A72-5F47-B1FD-F3B09DC1669A}" type="presParOf" srcId="{A7FA497E-76EE-6A42-9264-F1676B57DA97}" destId="{AACD25CB-A740-7243-8303-0A12C1D690BF}" srcOrd="1" destOrd="0" presId="urn:microsoft.com/office/officeart/2008/layout/LinedList"/>
    <dgm:cxn modelId="{8AE8080B-CC59-3C4C-8546-08068725104E}" type="presParOf" srcId="{AACD25CB-A740-7243-8303-0A12C1D690BF}" destId="{DF172EF7-2A85-F245-A05B-6C298D84B983}" srcOrd="0" destOrd="0" presId="urn:microsoft.com/office/officeart/2008/layout/LinedList"/>
    <dgm:cxn modelId="{32ED913A-D72A-794E-B307-369E7E979DB2}" type="presParOf" srcId="{AACD25CB-A740-7243-8303-0A12C1D690BF}" destId="{BE4DB774-BE44-4049-AA44-8DB267A67FAB}" srcOrd="1" destOrd="0" presId="urn:microsoft.com/office/officeart/2008/layout/LinedList"/>
    <dgm:cxn modelId="{FE0916EE-50EC-6445-B791-711AB35F10AA}" type="presParOf" srcId="{BE4DB774-BE44-4049-AA44-8DB267A67FAB}" destId="{E20EE55B-3B56-AE41-99D5-38404B7793D7}" srcOrd="0" destOrd="0" presId="urn:microsoft.com/office/officeart/2008/layout/LinedList"/>
    <dgm:cxn modelId="{B572BDD1-4458-2544-82FB-6C51BBB935A6}" type="presParOf" srcId="{BE4DB774-BE44-4049-AA44-8DB267A67FAB}" destId="{C414C1CC-8CB1-F44C-8702-61BC0B986786}" srcOrd="1" destOrd="0" presId="urn:microsoft.com/office/officeart/2008/layout/LinedList"/>
    <dgm:cxn modelId="{D9EE19EF-625C-F74D-8A1F-DAEA59769A93}" type="presParOf" srcId="{BE4DB774-BE44-4049-AA44-8DB267A67FAB}" destId="{162717B9-84D5-ED49-8972-8D649211D697}" srcOrd="2" destOrd="0" presId="urn:microsoft.com/office/officeart/2008/layout/LinedList"/>
    <dgm:cxn modelId="{2E08E33B-201E-E54B-B59F-72DF8B20C657}" type="presParOf" srcId="{AACD25CB-A740-7243-8303-0A12C1D690BF}" destId="{D540177B-26D0-1445-9CA0-2D2CEDD5161F}" srcOrd="2" destOrd="0" presId="urn:microsoft.com/office/officeart/2008/layout/LinedList"/>
    <dgm:cxn modelId="{5670A7BC-84E7-A44A-8D55-BF4F1923FE53}" type="presParOf" srcId="{AACD25CB-A740-7243-8303-0A12C1D690BF}" destId="{51862625-4743-DF47-BAF2-369B2AD6F7B8}" srcOrd="3" destOrd="0" presId="urn:microsoft.com/office/officeart/2008/layout/LinedList"/>
    <dgm:cxn modelId="{B363D381-F7EE-334F-B410-30342109ED45}" type="presParOf" srcId="{AACD25CB-A740-7243-8303-0A12C1D690BF}" destId="{FCBA74B9-31D3-9648-AEEE-22FCEE176659}" srcOrd="4" destOrd="0" presId="urn:microsoft.com/office/officeart/2008/layout/LinedList"/>
    <dgm:cxn modelId="{188265D9-2753-F54C-B8E5-3C5FE6A8A23C}" type="presParOf" srcId="{FCBA74B9-31D3-9648-AEEE-22FCEE176659}" destId="{20F982DA-53DF-A043-9E69-43D89411AA19}" srcOrd="0" destOrd="0" presId="urn:microsoft.com/office/officeart/2008/layout/LinedList"/>
    <dgm:cxn modelId="{A01B119F-8AB4-4342-923A-AB1276AE63BE}" type="presParOf" srcId="{FCBA74B9-31D3-9648-AEEE-22FCEE176659}" destId="{346E3364-702A-9247-B5B8-D48C2DD28DFC}" srcOrd="1" destOrd="0" presId="urn:microsoft.com/office/officeart/2008/layout/LinedList"/>
    <dgm:cxn modelId="{F9BCA47B-DFB9-7342-B4D4-29DE2E370FE2}" type="presParOf" srcId="{FCBA74B9-31D3-9648-AEEE-22FCEE176659}" destId="{E7DC77DB-F5DA-404C-BAF9-99369F60BD03}" srcOrd="2" destOrd="0" presId="urn:microsoft.com/office/officeart/2008/layout/LinedList"/>
    <dgm:cxn modelId="{6A757C27-7DA4-8B43-9C01-E0AADD3FC422}" type="presParOf" srcId="{AACD25CB-A740-7243-8303-0A12C1D690BF}" destId="{530FA501-8404-7448-BCDB-F62627C82895}" srcOrd="5" destOrd="0" presId="urn:microsoft.com/office/officeart/2008/layout/LinedList"/>
    <dgm:cxn modelId="{DC631E3A-A1AE-A84C-9646-81B215CF3A1F}" type="presParOf" srcId="{AACD25CB-A740-7243-8303-0A12C1D690BF}" destId="{6B86B1D9-F8FF-3140-BA01-BDE3ED010A43}" srcOrd="6" destOrd="0" presId="urn:microsoft.com/office/officeart/2008/layout/LinedList"/>
    <dgm:cxn modelId="{B98B8A06-BB58-2440-AC80-C32E761A040A}" type="presParOf" srcId="{AACD25CB-A740-7243-8303-0A12C1D690BF}" destId="{5A2689D7-4573-3842-AA93-A4F6597DEA87}" srcOrd="7" destOrd="0" presId="urn:microsoft.com/office/officeart/2008/layout/LinedList"/>
    <dgm:cxn modelId="{45A68463-00C4-B040-8BF7-421B175C542D}" type="presParOf" srcId="{5A2689D7-4573-3842-AA93-A4F6597DEA87}" destId="{664BB8A8-19E1-8843-B355-1C584890416A}" srcOrd="0" destOrd="0" presId="urn:microsoft.com/office/officeart/2008/layout/LinedList"/>
    <dgm:cxn modelId="{A64D6547-5763-2248-86C5-C2A1720A295A}" type="presParOf" srcId="{5A2689D7-4573-3842-AA93-A4F6597DEA87}" destId="{ACD38B81-E51F-6D40-B13F-50734FF0E82F}" srcOrd="1" destOrd="0" presId="urn:microsoft.com/office/officeart/2008/layout/LinedList"/>
    <dgm:cxn modelId="{D9C0F9EF-53B6-1941-BA93-9B66E220A40D}" type="presParOf" srcId="{5A2689D7-4573-3842-AA93-A4F6597DEA87}" destId="{C4F4AEEB-9818-6342-B648-23D61EE86FCA}" srcOrd="2" destOrd="0" presId="urn:microsoft.com/office/officeart/2008/layout/LinedList"/>
    <dgm:cxn modelId="{2C254C6C-4FD3-1542-992A-27A58E4C5780}" type="presParOf" srcId="{AACD25CB-A740-7243-8303-0A12C1D690BF}" destId="{EAD4B2F4-0791-3142-8D52-481710F2DA7A}" srcOrd="8" destOrd="0" presId="urn:microsoft.com/office/officeart/2008/layout/LinedList"/>
    <dgm:cxn modelId="{06F4FE71-FFA6-F348-843A-367E643822EB}" type="presParOf" srcId="{AACD25CB-A740-7243-8303-0A12C1D690BF}" destId="{C900D81D-A67E-9E4E-9D35-87E709E74538}" srcOrd="9" destOrd="0" presId="urn:microsoft.com/office/officeart/2008/layout/LinedList"/>
    <dgm:cxn modelId="{05B993EE-8F4F-654A-92D9-FE1D72789E5D}" type="presParOf" srcId="{AACD25CB-A740-7243-8303-0A12C1D690BF}" destId="{F12DDDC1-95EC-B841-9D08-08D5560E7AE8}" srcOrd="10" destOrd="0" presId="urn:microsoft.com/office/officeart/2008/layout/LinedList"/>
    <dgm:cxn modelId="{69B7D451-A530-3A44-8D9F-76B3F11B9AC3}" type="presParOf" srcId="{F12DDDC1-95EC-B841-9D08-08D5560E7AE8}" destId="{A4CFBCC8-9B54-9C48-B151-F73A18061E8B}" srcOrd="0" destOrd="0" presId="urn:microsoft.com/office/officeart/2008/layout/LinedList"/>
    <dgm:cxn modelId="{0362DFF7-6BF2-A84B-ACA9-98587FA80A84}" type="presParOf" srcId="{F12DDDC1-95EC-B841-9D08-08D5560E7AE8}" destId="{3BAE6FB2-139F-7C46-A808-AB517D246F06}" srcOrd="1" destOrd="0" presId="urn:microsoft.com/office/officeart/2008/layout/LinedList"/>
    <dgm:cxn modelId="{78E23633-61C9-8544-A3A7-E542EED38490}" type="presParOf" srcId="{F12DDDC1-95EC-B841-9D08-08D5560E7AE8}" destId="{A9FE22CB-31D3-C144-92F3-E203F944E9C0}" srcOrd="2" destOrd="0" presId="urn:microsoft.com/office/officeart/2008/layout/LinedList"/>
    <dgm:cxn modelId="{41F10616-2BA9-964D-BFF3-FC67F6B4FF31}" type="presParOf" srcId="{AACD25CB-A740-7243-8303-0A12C1D690BF}" destId="{7E530C85-C57D-CF4D-AAEF-9B4C67A7BCC8}" srcOrd="11" destOrd="0" presId="urn:microsoft.com/office/officeart/2008/layout/LinedList"/>
    <dgm:cxn modelId="{68DE8A96-FD19-AD48-B9B5-1C0D1F469099}" type="presParOf" srcId="{AACD25CB-A740-7243-8303-0A12C1D690BF}" destId="{650500B7-9A8D-2747-A398-C7D9D79CD639}" srcOrd="12" destOrd="0" presId="urn:microsoft.com/office/officeart/2008/layout/LinedList"/>
    <dgm:cxn modelId="{95D0EE15-ED2D-3F47-B465-ED4CCACD115B}" type="presParOf" srcId="{AACD25CB-A740-7243-8303-0A12C1D690BF}" destId="{9BEA8694-EDB3-C042-AF45-943875F09142}" srcOrd="13" destOrd="0" presId="urn:microsoft.com/office/officeart/2008/layout/LinedList"/>
    <dgm:cxn modelId="{A94A84DA-56B7-A741-8123-19B9DC443752}" type="presParOf" srcId="{9BEA8694-EDB3-C042-AF45-943875F09142}" destId="{9AD7FD70-2BAF-1142-B519-1C21E008AA2E}" srcOrd="0" destOrd="0" presId="urn:microsoft.com/office/officeart/2008/layout/LinedList"/>
    <dgm:cxn modelId="{A7CF6896-C893-FE4D-8EBE-BC06F1268A9A}" type="presParOf" srcId="{9BEA8694-EDB3-C042-AF45-943875F09142}" destId="{ED3B008B-7F47-FB47-BB2D-BC4B8100B824}" srcOrd="1" destOrd="0" presId="urn:microsoft.com/office/officeart/2008/layout/LinedList"/>
    <dgm:cxn modelId="{B9270CC7-2E5A-954A-BFB1-95E1EF7F0709}" type="presParOf" srcId="{9BEA8694-EDB3-C042-AF45-943875F09142}" destId="{CC82E73D-3FFE-434C-B93C-B496FEDF390D}" srcOrd="2" destOrd="0" presId="urn:microsoft.com/office/officeart/2008/layout/LinedList"/>
    <dgm:cxn modelId="{F54D8297-D34A-304A-9987-F8C4BCDFD021}" type="presParOf" srcId="{AACD25CB-A740-7243-8303-0A12C1D690BF}" destId="{3207BC96-106C-0742-A6C8-9A47B7BB4E23}" srcOrd="14" destOrd="0" presId="urn:microsoft.com/office/officeart/2008/layout/LinedList"/>
    <dgm:cxn modelId="{CF0FE777-BD8C-FD4F-86DC-AC880515D0D7}" type="presParOf" srcId="{AACD25CB-A740-7243-8303-0A12C1D690BF}" destId="{537F8A02-80BB-344A-88AA-E26287259547}" srcOrd="15" destOrd="0" presId="urn:microsoft.com/office/officeart/2008/layout/LinedList"/>
    <dgm:cxn modelId="{A5B37391-6D7E-4142-8395-B012BE6E868C}" type="presParOf" srcId="{AACD25CB-A740-7243-8303-0A12C1D690BF}" destId="{B1BF1363-2CF3-6B46-8B2C-AEA7AECE129D}" srcOrd="16" destOrd="0" presId="urn:microsoft.com/office/officeart/2008/layout/LinedList"/>
    <dgm:cxn modelId="{F979B566-0650-1148-AA62-0C826AEEF165}" type="presParOf" srcId="{B1BF1363-2CF3-6B46-8B2C-AEA7AECE129D}" destId="{C3A3FB0D-C50A-DE4A-BA5C-B79CD67CA18D}" srcOrd="0" destOrd="0" presId="urn:microsoft.com/office/officeart/2008/layout/LinedList"/>
    <dgm:cxn modelId="{FBEF3F67-4504-C242-8413-75BEDAB36F10}" type="presParOf" srcId="{B1BF1363-2CF3-6B46-8B2C-AEA7AECE129D}" destId="{5314E57E-F786-1343-8206-4C870996B5E7}" srcOrd="1" destOrd="0" presId="urn:microsoft.com/office/officeart/2008/layout/LinedList"/>
    <dgm:cxn modelId="{659CFD92-210B-474F-98CD-EA83F399EC53}" type="presParOf" srcId="{B1BF1363-2CF3-6B46-8B2C-AEA7AECE129D}" destId="{6BB20561-DA0B-0440-B2BE-5E769A325A48}" srcOrd="2" destOrd="0" presId="urn:microsoft.com/office/officeart/2008/layout/LinedList"/>
    <dgm:cxn modelId="{46780033-C789-7B4C-B5B6-E226D2D91380}" type="presParOf" srcId="{AACD25CB-A740-7243-8303-0A12C1D690BF}" destId="{A1C5573C-FB3B-FC41-A752-B86C7DF6991C}" srcOrd="17" destOrd="0" presId="urn:microsoft.com/office/officeart/2008/layout/LinedList"/>
    <dgm:cxn modelId="{51092978-A1BD-AA49-A8F6-38D35EA12677}" type="presParOf" srcId="{AACD25CB-A740-7243-8303-0A12C1D690BF}" destId="{DAC4B85D-E602-4D46-A4E2-058EE93C4530}" srcOrd="18" destOrd="0" presId="urn:microsoft.com/office/officeart/2008/layout/LinedList"/>
    <dgm:cxn modelId="{DC61B1A5-2AD7-1843-A32D-C376907CF877}" type="presParOf" srcId="{AACD25CB-A740-7243-8303-0A12C1D690BF}" destId="{3B750265-5367-C846-8A61-D65D6F2213AF}" srcOrd="19" destOrd="0" presId="urn:microsoft.com/office/officeart/2008/layout/LinedList"/>
    <dgm:cxn modelId="{10F87A0B-98B5-9349-90D4-4D0C564A2BC6}" type="presParOf" srcId="{3B750265-5367-C846-8A61-D65D6F2213AF}" destId="{522ACAD6-C5C4-EA4B-8C50-9D580235CA9F}" srcOrd="0" destOrd="0" presId="urn:microsoft.com/office/officeart/2008/layout/LinedList"/>
    <dgm:cxn modelId="{52BC294A-2354-AA46-A18A-CD859EA97822}" type="presParOf" srcId="{3B750265-5367-C846-8A61-D65D6F2213AF}" destId="{36EC13C4-0F8C-B64C-BD20-A40AA34CFB52}" srcOrd="1" destOrd="0" presId="urn:microsoft.com/office/officeart/2008/layout/LinedList"/>
    <dgm:cxn modelId="{CE75C542-D3DD-1A45-B6E8-AFA078151837}" type="presParOf" srcId="{3B750265-5367-C846-8A61-D65D6F2213AF}" destId="{DFB9F50D-D20E-8449-B5EC-560729DE902F}" srcOrd="2" destOrd="0" presId="urn:microsoft.com/office/officeart/2008/layout/LinedList"/>
    <dgm:cxn modelId="{8DABEC70-C963-7745-B1C6-89DB7CE3BF83}" type="presParOf" srcId="{AACD25CB-A740-7243-8303-0A12C1D690BF}" destId="{A9AFA0BD-475A-A74F-AA34-F1BECA30CA3C}" srcOrd="20" destOrd="0" presId="urn:microsoft.com/office/officeart/2008/layout/LinedList"/>
    <dgm:cxn modelId="{3744971C-68C7-6948-8136-C9E3AF769421}" type="presParOf" srcId="{AACD25CB-A740-7243-8303-0A12C1D690BF}" destId="{FC7412D3-F021-FB4B-A565-C0F13E90BC1E}" srcOrd="21" destOrd="0" presId="urn:microsoft.com/office/officeart/2008/layout/LinedList"/>
    <dgm:cxn modelId="{1A171EB2-D638-9F4B-8828-FA62D0C041BB}" type="presParOf" srcId="{AACD25CB-A740-7243-8303-0A12C1D690BF}" destId="{12939032-493E-9844-BE57-97F082D23DD1}" srcOrd="22" destOrd="0" presId="urn:microsoft.com/office/officeart/2008/layout/LinedList"/>
    <dgm:cxn modelId="{03A07E69-F333-1146-B0AE-1BE595F778B9}" type="presParOf" srcId="{12939032-493E-9844-BE57-97F082D23DD1}" destId="{9D618620-748F-574B-BE7E-8E0F19BD18AA}" srcOrd="0" destOrd="0" presId="urn:microsoft.com/office/officeart/2008/layout/LinedList"/>
    <dgm:cxn modelId="{0103DCDF-092D-ED4F-9DEF-CC6C2EFB22DD}" type="presParOf" srcId="{12939032-493E-9844-BE57-97F082D23DD1}" destId="{98CB9125-CE91-B24C-A46E-2B1A0823A82C}" srcOrd="1" destOrd="0" presId="urn:microsoft.com/office/officeart/2008/layout/LinedList"/>
    <dgm:cxn modelId="{56C832A2-281D-FF43-835B-C2623FD04404}" type="presParOf" srcId="{12939032-493E-9844-BE57-97F082D23DD1}" destId="{2817BB9E-A56A-384E-9117-49274167E9FC}" srcOrd="2" destOrd="0" presId="urn:microsoft.com/office/officeart/2008/layout/LinedList"/>
    <dgm:cxn modelId="{C3868960-7FBD-D74A-B11B-BC3E4DAC8329}" type="presParOf" srcId="{AACD25CB-A740-7243-8303-0A12C1D690BF}" destId="{4AB04939-2ECC-E54E-B62A-39EA16AB9C72}" srcOrd="23" destOrd="0" presId="urn:microsoft.com/office/officeart/2008/layout/LinedList"/>
    <dgm:cxn modelId="{3F74BC3A-6008-BA43-BB45-973AF45995B8}" type="presParOf" srcId="{AACD25CB-A740-7243-8303-0A12C1D690BF}" destId="{EAEA32E0-0685-5144-8A9D-D103E1F712AD}" srcOrd="24" destOrd="0" presId="urn:microsoft.com/office/officeart/2008/layout/LinedList"/>
    <dgm:cxn modelId="{924DA7F7-74FA-4B48-AF97-04A7EE4D81D6}" type="presParOf" srcId="{AACD25CB-A740-7243-8303-0A12C1D690BF}" destId="{E2CF3663-E980-914B-B959-233F9CB8D369}" srcOrd="25" destOrd="0" presId="urn:microsoft.com/office/officeart/2008/layout/LinedList"/>
    <dgm:cxn modelId="{055A5C8C-6E4D-AF46-AB49-3A2E5539805C}" type="presParOf" srcId="{E2CF3663-E980-914B-B959-233F9CB8D369}" destId="{6CB73952-9BEC-5E4D-9689-7E93A1849850}" srcOrd="0" destOrd="0" presId="urn:microsoft.com/office/officeart/2008/layout/LinedList"/>
    <dgm:cxn modelId="{02B62EA6-EDEF-454B-BCFA-EFA9F39C080D}" type="presParOf" srcId="{E2CF3663-E980-914B-B959-233F9CB8D369}" destId="{1BDEFA08-E7FF-C84E-BD8A-761EA47AEF8D}" srcOrd="1" destOrd="0" presId="urn:microsoft.com/office/officeart/2008/layout/LinedList"/>
    <dgm:cxn modelId="{819A6A8A-0C3E-7549-A56E-BC41E8699F90}" type="presParOf" srcId="{E2CF3663-E980-914B-B959-233F9CB8D369}" destId="{23A24D46-84EA-9749-8493-510A131B10FE}" srcOrd="2" destOrd="0" presId="urn:microsoft.com/office/officeart/2008/layout/LinedList"/>
    <dgm:cxn modelId="{998C65DE-B13B-DC4B-8BD1-7DF84A1DB895}" type="presParOf" srcId="{AACD25CB-A740-7243-8303-0A12C1D690BF}" destId="{ADABEEFD-C28B-3F46-8F35-6AEA316E0B6D}" srcOrd="26" destOrd="0" presId="urn:microsoft.com/office/officeart/2008/layout/LinedList"/>
    <dgm:cxn modelId="{8BDAB97F-46BF-4C4F-8821-A6CDFB4CD051}" type="presParOf" srcId="{AACD25CB-A740-7243-8303-0A12C1D690BF}" destId="{D60B909C-E64A-404B-9ACD-3172C867BDC0}" srcOrd="27" destOrd="0" presId="urn:microsoft.com/office/officeart/2008/layout/LinedList"/>
    <dgm:cxn modelId="{D5B80300-9DC6-0F47-8AC1-7F64B9BD5436}" type="presParOf" srcId="{AACD25CB-A740-7243-8303-0A12C1D690BF}" destId="{3F0975BC-3792-E449-9C5C-39930B3AB4C5}" srcOrd="28" destOrd="0" presId="urn:microsoft.com/office/officeart/2008/layout/LinedList"/>
    <dgm:cxn modelId="{885948C1-02A6-4346-92CC-FE52B374485C}" type="presParOf" srcId="{3F0975BC-3792-E449-9C5C-39930B3AB4C5}" destId="{D4C23F57-7FAB-564D-BD23-C11A9510DD64}" srcOrd="0" destOrd="0" presId="urn:microsoft.com/office/officeart/2008/layout/LinedList"/>
    <dgm:cxn modelId="{B8F03241-1E30-924A-BC8A-58DEEE748BA3}" type="presParOf" srcId="{3F0975BC-3792-E449-9C5C-39930B3AB4C5}" destId="{7C2392A6-73F6-0C4A-B5EA-1CAF35BC03E9}" srcOrd="1" destOrd="0" presId="urn:microsoft.com/office/officeart/2008/layout/LinedList"/>
    <dgm:cxn modelId="{5D90E65C-64CF-0E45-8C0B-406EA6273AC4}" type="presParOf" srcId="{3F0975BC-3792-E449-9C5C-39930B3AB4C5}" destId="{7A139EDB-B47B-6C40-A071-1813D081F2FC}" srcOrd="2" destOrd="0" presId="urn:microsoft.com/office/officeart/2008/layout/LinedList"/>
    <dgm:cxn modelId="{A6ECD772-4E97-E84C-93EC-84E125A4C826}" type="presParOf" srcId="{AACD25CB-A740-7243-8303-0A12C1D690BF}" destId="{3D7BB4DB-9D18-D74B-934D-F4B15A42CD81}" srcOrd="29" destOrd="0" presId="urn:microsoft.com/office/officeart/2008/layout/LinedList"/>
    <dgm:cxn modelId="{658B7033-7DB3-364F-B4B0-E9A9A19A0BEF}" type="presParOf" srcId="{AACD25CB-A740-7243-8303-0A12C1D690BF}" destId="{5D575C86-3DE0-C14E-9B98-917C58C74C59}" srcOrd="30"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D54AE1A-9395-F942-ADEC-A72E3D5495E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B8C0C382-36AE-9840-AE0E-17F753D1A8A6}">
      <dgm:prSet custT="1"/>
      <dgm:spPr/>
      <dgm:t>
        <a:bodyPr/>
        <a:lstStyle/>
        <a:p>
          <a:r>
            <a:rPr lang="tr-TR" sz="3200" dirty="0"/>
            <a:t>Sınırlılıkları</a:t>
          </a:r>
        </a:p>
      </dgm:t>
    </dgm:pt>
    <dgm:pt modelId="{E635F156-340A-A84F-A808-67E67AEBE35A}" type="parTrans" cxnId="{476F336B-7886-E947-A4A7-2955964DB4A0}">
      <dgm:prSet/>
      <dgm:spPr/>
      <dgm:t>
        <a:bodyPr/>
        <a:lstStyle/>
        <a:p>
          <a:endParaRPr lang="tr-TR"/>
        </a:p>
      </dgm:t>
    </dgm:pt>
    <dgm:pt modelId="{D9607694-EDB6-244A-A97E-CE9872DC0979}" type="sibTrans" cxnId="{476F336B-7886-E947-A4A7-2955964DB4A0}">
      <dgm:prSet/>
      <dgm:spPr/>
      <dgm:t>
        <a:bodyPr/>
        <a:lstStyle/>
        <a:p>
          <a:endParaRPr lang="tr-TR"/>
        </a:p>
      </dgm:t>
    </dgm:pt>
    <dgm:pt modelId="{52264477-6A39-7B40-B29F-0D0590AF56F6}">
      <dgm:prSet custT="1"/>
      <dgm:spPr/>
      <dgm:t>
        <a:bodyPr/>
        <a:lstStyle/>
        <a:p>
          <a:r>
            <a:rPr lang="tr-TR" sz="1600" dirty="0"/>
            <a:t>Küçük grup gerektirir, sınıfın tamamı görevlendirilemez.(Bizlerde bu problem yok) </a:t>
          </a:r>
        </a:p>
      </dgm:t>
    </dgm:pt>
    <dgm:pt modelId="{9B997865-77A2-9449-BB8A-DE2D19D90BB4}" type="parTrans" cxnId="{DB8123F0-4658-F345-A3AC-08554D367E40}">
      <dgm:prSet/>
      <dgm:spPr/>
      <dgm:t>
        <a:bodyPr/>
        <a:lstStyle/>
        <a:p>
          <a:endParaRPr lang="tr-TR"/>
        </a:p>
      </dgm:t>
    </dgm:pt>
    <dgm:pt modelId="{542F7F3F-4ED9-7D41-9E14-8BB96B990655}" type="sibTrans" cxnId="{DB8123F0-4658-F345-A3AC-08554D367E40}">
      <dgm:prSet/>
      <dgm:spPr/>
      <dgm:t>
        <a:bodyPr/>
        <a:lstStyle/>
        <a:p>
          <a:endParaRPr lang="tr-TR"/>
        </a:p>
      </dgm:t>
    </dgm:pt>
    <dgm:pt modelId="{FDCC1776-1D8A-E94B-AF74-11FAD48013B2}">
      <dgm:prSet custT="1"/>
      <dgm:spPr/>
      <dgm:t>
        <a:bodyPr/>
        <a:lstStyle/>
        <a:p>
          <a:r>
            <a:rPr lang="tr-TR" sz="1600" dirty="0"/>
            <a:t>Zaman gerektirir. </a:t>
          </a:r>
        </a:p>
      </dgm:t>
    </dgm:pt>
    <dgm:pt modelId="{86FF960B-211E-8F4F-85C9-9B9DA88F0D36}" type="parTrans" cxnId="{D2A12CCD-7229-CB43-BB00-8662C954C005}">
      <dgm:prSet/>
      <dgm:spPr/>
      <dgm:t>
        <a:bodyPr/>
        <a:lstStyle/>
        <a:p>
          <a:endParaRPr lang="tr-TR"/>
        </a:p>
      </dgm:t>
    </dgm:pt>
    <dgm:pt modelId="{D87240AD-5EC6-7C47-AAD1-79532AF4D488}" type="sibTrans" cxnId="{D2A12CCD-7229-CB43-BB00-8662C954C005}">
      <dgm:prSet/>
      <dgm:spPr/>
      <dgm:t>
        <a:bodyPr/>
        <a:lstStyle/>
        <a:p>
          <a:endParaRPr lang="tr-TR"/>
        </a:p>
      </dgm:t>
    </dgm:pt>
    <dgm:pt modelId="{C98E1B5E-5E87-B949-AA57-714451D31E18}">
      <dgm:prSet custT="1"/>
      <dgm:spPr/>
      <dgm:t>
        <a:bodyPr/>
        <a:lstStyle/>
        <a:p>
          <a:r>
            <a:rPr lang="tr-TR" sz="1600"/>
            <a:t>Bazı öğrenciler karakterleri ya da olayları anlamada güçlük çekebilirler. </a:t>
          </a:r>
        </a:p>
      </dgm:t>
    </dgm:pt>
    <dgm:pt modelId="{AA4C10AD-8D61-B747-A3CE-C6C396008695}" type="parTrans" cxnId="{281A2E3C-0205-954C-BA87-84E046AE213C}">
      <dgm:prSet/>
      <dgm:spPr/>
      <dgm:t>
        <a:bodyPr/>
        <a:lstStyle/>
        <a:p>
          <a:endParaRPr lang="tr-TR"/>
        </a:p>
      </dgm:t>
    </dgm:pt>
    <dgm:pt modelId="{22BD1990-4D4A-6E49-AD01-4D6EBAD4442A}" type="sibTrans" cxnId="{281A2E3C-0205-954C-BA87-84E046AE213C}">
      <dgm:prSet/>
      <dgm:spPr/>
      <dgm:t>
        <a:bodyPr/>
        <a:lstStyle/>
        <a:p>
          <a:endParaRPr lang="tr-TR"/>
        </a:p>
      </dgm:t>
    </dgm:pt>
    <dgm:pt modelId="{727D6932-1F40-3C48-9BFE-A1B2D9739773}">
      <dgm:prSet custT="1"/>
      <dgm:spPr/>
      <dgm:t>
        <a:bodyPr/>
        <a:lstStyle/>
        <a:p>
          <a:r>
            <a:rPr lang="tr-TR" sz="1600" dirty="0"/>
            <a:t>Yetenekli öğrenciler durumu tekelinde bulundurabilir. </a:t>
          </a:r>
        </a:p>
      </dgm:t>
    </dgm:pt>
    <dgm:pt modelId="{1C30EF5F-E540-E14C-A310-6A90E6B5870A}" type="parTrans" cxnId="{A5DB7BD8-22AD-3541-992C-083529CD9E9B}">
      <dgm:prSet/>
      <dgm:spPr/>
      <dgm:t>
        <a:bodyPr/>
        <a:lstStyle/>
        <a:p>
          <a:endParaRPr lang="tr-TR"/>
        </a:p>
      </dgm:t>
    </dgm:pt>
    <dgm:pt modelId="{7AE15F1C-BEBE-1945-A52C-E01495F4AE82}" type="sibTrans" cxnId="{A5DB7BD8-22AD-3541-992C-083529CD9E9B}">
      <dgm:prSet/>
      <dgm:spPr/>
      <dgm:t>
        <a:bodyPr/>
        <a:lstStyle/>
        <a:p>
          <a:endParaRPr lang="tr-TR"/>
        </a:p>
      </dgm:t>
    </dgm:pt>
    <dgm:pt modelId="{A01D1DF1-687D-EC48-8293-FA8C9BC45EEB}">
      <dgm:prSet custT="1"/>
      <dgm:spPr/>
      <dgm:t>
        <a:bodyPr/>
        <a:lstStyle/>
        <a:p>
          <a:r>
            <a:rPr lang="tr-TR" sz="1600"/>
            <a:t>Katılan her öğrencinin biraz yaratıcılığını gerektirir.</a:t>
          </a:r>
        </a:p>
      </dgm:t>
    </dgm:pt>
    <dgm:pt modelId="{C09DE704-BC91-8249-8B82-A893B6C25712}" type="parTrans" cxnId="{DB4AEC67-86F8-3F41-911F-A58694BCB6C4}">
      <dgm:prSet/>
      <dgm:spPr/>
      <dgm:t>
        <a:bodyPr/>
        <a:lstStyle/>
        <a:p>
          <a:endParaRPr lang="tr-TR"/>
        </a:p>
      </dgm:t>
    </dgm:pt>
    <dgm:pt modelId="{D9344873-4971-4A48-B51E-AFDBB2F77CB2}" type="sibTrans" cxnId="{DB4AEC67-86F8-3F41-911F-A58694BCB6C4}">
      <dgm:prSet/>
      <dgm:spPr/>
      <dgm:t>
        <a:bodyPr/>
        <a:lstStyle/>
        <a:p>
          <a:endParaRPr lang="tr-TR"/>
        </a:p>
      </dgm:t>
    </dgm:pt>
    <dgm:pt modelId="{58C4DF13-4B52-AC47-A652-C9365C6866ED}">
      <dgm:prSet custT="1"/>
      <dgm:spPr/>
      <dgm:t>
        <a:bodyPr/>
        <a:lstStyle/>
        <a:p>
          <a:r>
            <a:rPr lang="tr-TR" sz="1600" dirty="0"/>
            <a:t>Öğrenciler rolleri oynarken sık sık aşırıya kaçarlar. Bu durum sınıf atmosferini bozacağı için öğrenmeyi de olumsuz etkiler. </a:t>
          </a:r>
        </a:p>
      </dgm:t>
    </dgm:pt>
    <dgm:pt modelId="{E72DD019-3803-7F4B-86EF-8F855F7FA1B4}" type="parTrans" cxnId="{30E5718D-BBF9-0B4B-B332-B11131A8AC97}">
      <dgm:prSet/>
      <dgm:spPr/>
      <dgm:t>
        <a:bodyPr/>
        <a:lstStyle/>
        <a:p>
          <a:endParaRPr lang="tr-TR"/>
        </a:p>
      </dgm:t>
    </dgm:pt>
    <dgm:pt modelId="{645AEB92-837A-204A-8488-6132B5BAC63C}" type="sibTrans" cxnId="{30E5718D-BBF9-0B4B-B332-B11131A8AC97}">
      <dgm:prSet/>
      <dgm:spPr/>
      <dgm:t>
        <a:bodyPr/>
        <a:lstStyle/>
        <a:p>
          <a:endParaRPr lang="tr-TR"/>
        </a:p>
      </dgm:t>
    </dgm:pt>
    <dgm:pt modelId="{2A72CCA3-3A97-7643-B13A-D396C98CBE4F}">
      <dgm:prSet custT="1"/>
      <dgm:spPr/>
      <dgm:t>
        <a:bodyPr/>
        <a:lstStyle/>
        <a:p>
          <a:r>
            <a:rPr lang="tr-TR" sz="1600" dirty="0"/>
            <a:t>Çekingenlik ya da konuşma problemleri gibi beceri eksiklikleri olan öğrenciler için iyi bir yöntem olmayabilir.</a:t>
          </a:r>
        </a:p>
      </dgm:t>
    </dgm:pt>
    <dgm:pt modelId="{A4A926F9-9996-334B-9675-C7324E43F82F}" type="parTrans" cxnId="{736B2DAF-ADC1-9144-9768-EF5409152A74}">
      <dgm:prSet/>
      <dgm:spPr/>
      <dgm:t>
        <a:bodyPr/>
        <a:lstStyle/>
        <a:p>
          <a:endParaRPr lang="tr-TR"/>
        </a:p>
      </dgm:t>
    </dgm:pt>
    <dgm:pt modelId="{26DCEF07-A9FB-6640-8E1E-C3CF0444678E}" type="sibTrans" cxnId="{736B2DAF-ADC1-9144-9768-EF5409152A74}">
      <dgm:prSet/>
      <dgm:spPr/>
      <dgm:t>
        <a:bodyPr/>
        <a:lstStyle/>
        <a:p>
          <a:endParaRPr lang="tr-TR"/>
        </a:p>
      </dgm:t>
    </dgm:pt>
    <dgm:pt modelId="{81F91A56-CC33-294F-AA2E-835EEAE115E3}">
      <dgm:prSet custT="1"/>
      <dgm:spPr/>
      <dgm:t>
        <a:bodyPr/>
        <a:lstStyle/>
        <a:p>
          <a:r>
            <a:rPr lang="tr-TR" sz="1600"/>
            <a:t>Öğrencilerle ya da dersle ilgili kurulmazsa yöntem işe yaramaz hale gelebilir. </a:t>
          </a:r>
        </a:p>
      </dgm:t>
    </dgm:pt>
    <dgm:pt modelId="{25CDCAB7-F7BF-7D4F-B30B-BFE21B48EAAE}" type="parTrans" cxnId="{6C980EB9-F2AB-1F42-8BC5-6D2B1A5B1F0C}">
      <dgm:prSet/>
      <dgm:spPr/>
      <dgm:t>
        <a:bodyPr/>
        <a:lstStyle/>
        <a:p>
          <a:endParaRPr lang="tr-TR"/>
        </a:p>
      </dgm:t>
    </dgm:pt>
    <dgm:pt modelId="{B752802F-EFB3-2E48-BE93-B7ED4983F78A}" type="sibTrans" cxnId="{6C980EB9-F2AB-1F42-8BC5-6D2B1A5B1F0C}">
      <dgm:prSet/>
      <dgm:spPr/>
      <dgm:t>
        <a:bodyPr/>
        <a:lstStyle/>
        <a:p>
          <a:endParaRPr lang="tr-TR"/>
        </a:p>
      </dgm:t>
    </dgm:pt>
    <dgm:pt modelId="{89D7E840-8C60-274A-9DDF-2031447C66ED}">
      <dgm:prSet custT="1"/>
      <dgm:spPr/>
      <dgm:t>
        <a:bodyPr/>
        <a:lstStyle/>
        <a:p>
          <a:r>
            <a:rPr lang="tr-TR" sz="1600" dirty="0"/>
            <a:t>Amaçları açıkça belirtilmezse yalnızca bizzat faaliyete katılanlar için yararlı olur.</a:t>
          </a:r>
        </a:p>
      </dgm:t>
    </dgm:pt>
    <dgm:pt modelId="{2773099F-C801-3D4A-9DB4-A812EE0A21A9}" type="parTrans" cxnId="{EB1008DC-F40B-A24D-B5E9-34996392FDDE}">
      <dgm:prSet/>
      <dgm:spPr/>
      <dgm:t>
        <a:bodyPr/>
        <a:lstStyle/>
        <a:p>
          <a:endParaRPr lang="tr-TR"/>
        </a:p>
      </dgm:t>
    </dgm:pt>
    <dgm:pt modelId="{0EE3EE21-09A1-E149-88CD-8041C9ED453A}" type="sibTrans" cxnId="{EB1008DC-F40B-A24D-B5E9-34996392FDDE}">
      <dgm:prSet/>
      <dgm:spPr/>
      <dgm:t>
        <a:bodyPr/>
        <a:lstStyle/>
        <a:p>
          <a:endParaRPr lang="tr-TR"/>
        </a:p>
      </dgm:t>
    </dgm:pt>
    <dgm:pt modelId="{87B01BB6-805E-4642-AB5F-DC903F48078C}" type="pres">
      <dgm:prSet presAssocID="{3D54AE1A-9395-F942-ADEC-A72E3D5495E6}" presName="vert0" presStyleCnt="0">
        <dgm:presLayoutVars>
          <dgm:dir/>
          <dgm:animOne val="branch"/>
          <dgm:animLvl val="lvl"/>
        </dgm:presLayoutVars>
      </dgm:prSet>
      <dgm:spPr/>
    </dgm:pt>
    <dgm:pt modelId="{E0ED33CE-43F2-5F40-9F4D-70DB7659DAA9}" type="pres">
      <dgm:prSet presAssocID="{B8C0C382-36AE-9840-AE0E-17F753D1A8A6}" presName="thickLine" presStyleLbl="alignNode1" presStyleIdx="0" presStyleCnt="1"/>
      <dgm:spPr/>
    </dgm:pt>
    <dgm:pt modelId="{C26F9B1E-6B96-F045-AAF5-E6F047F5C8A4}" type="pres">
      <dgm:prSet presAssocID="{B8C0C382-36AE-9840-AE0E-17F753D1A8A6}" presName="horz1" presStyleCnt="0"/>
      <dgm:spPr/>
    </dgm:pt>
    <dgm:pt modelId="{8EC01361-762E-4142-AA76-BD73F365081D}" type="pres">
      <dgm:prSet presAssocID="{B8C0C382-36AE-9840-AE0E-17F753D1A8A6}" presName="tx1" presStyleLbl="revTx" presStyleIdx="0" presStyleCnt="10"/>
      <dgm:spPr/>
    </dgm:pt>
    <dgm:pt modelId="{1CBD7713-876A-B64B-AD49-0D242550B762}" type="pres">
      <dgm:prSet presAssocID="{B8C0C382-36AE-9840-AE0E-17F753D1A8A6}" presName="vert1" presStyleCnt="0"/>
      <dgm:spPr/>
    </dgm:pt>
    <dgm:pt modelId="{2FEDF4D6-D5F8-2C4A-AFBD-24FCA43F3137}" type="pres">
      <dgm:prSet presAssocID="{52264477-6A39-7B40-B29F-0D0590AF56F6}" presName="vertSpace2a" presStyleCnt="0"/>
      <dgm:spPr/>
    </dgm:pt>
    <dgm:pt modelId="{7823DE5A-285E-B24D-B555-C84E9926D5A2}" type="pres">
      <dgm:prSet presAssocID="{52264477-6A39-7B40-B29F-0D0590AF56F6}" presName="horz2" presStyleCnt="0"/>
      <dgm:spPr/>
    </dgm:pt>
    <dgm:pt modelId="{2175DC06-9BEB-8E4B-9F7C-6AF36497427B}" type="pres">
      <dgm:prSet presAssocID="{52264477-6A39-7B40-B29F-0D0590AF56F6}" presName="horzSpace2" presStyleCnt="0"/>
      <dgm:spPr/>
    </dgm:pt>
    <dgm:pt modelId="{FA5A4871-99DE-D548-8320-77150783F31B}" type="pres">
      <dgm:prSet presAssocID="{52264477-6A39-7B40-B29F-0D0590AF56F6}" presName="tx2" presStyleLbl="revTx" presStyleIdx="1" presStyleCnt="10"/>
      <dgm:spPr/>
    </dgm:pt>
    <dgm:pt modelId="{E611671B-C4E9-F045-B986-D5FEB505AF14}" type="pres">
      <dgm:prSet presAssocID="{52264477-6A39-7B40-B29F-0D0590AF56F6}" presName="vert2" presStyleCnt="0"/>
      <dgm:spPr/>
    </dgm:pt>
    <dgm:pt modelId="{167277C1-4C0E-324B-9E74-C0A9BF8DC298}" type="pres">
      <dgm:prSet presAssocID="{52264477-6A39-7B40-B29F-0D0590AF56F6}" presName="thinLine2b" presStyleLbl="callout" presStyleIdx="0" presStyleCnt="9"/>
      <dgm:spPr/>
    </dgm:pt>
    <dgm:pt modelId="{2C6C5016-E210-D140-804E-DC2772246B4D}" type="pres">
      <dgm:prSet presAssocID="{52264477-6A39-7B40-B29F-0D0590AF56F6}" presName="vertSpace2b" presStyleCnt="0"/>
      <dgm:spPr/>
    </dgm:pt>
    <dgm:pt modelId="{DE561C71-2705-FE4F-AA3B-955B6A1E510E}" type="pres">
      <dgm:prSet presAssocID="{FDCC1776-1D8A-E94B-AF74-11FAD48013B2}" presName="horz2" presStyleCnt="0"/>
      <dgm:spPr/>
    </dgm:pt>
    <dgm:pt modelId="{D62F81E0-C031-A94E-ADCB-C1675524EEA3}" type="pres">
      <dgm:prSet presAssocID="{FDCC1776-1D8A-E94B-AF74-11FAD48013B2}" presName="horzSpace2" presStyleCnt="0"/>
      <dgm:spPr/>
    </dgm:pt>
    <dgm:pt modelId="{2888C7C7-21CA-8246-B085-FFD6BDAE8BB8}" type="pres">
      <dgm:prSet presAssocID="{FDCC1776-1D8A-E94B-AF74-11FAD48013B2}" presName="tx2" presStyleLbl="revTx" presStyleIdx="2" presStyleCnt="10"/>
      <dgm:spPr/>
    </dgm:pt>
    <dgm:pt modelId="{91A44386-FB73-CA4B-999C-7A6B7EEFCCA7}" type="pres">
      <dgm:prSet presAssocID="{FDCC1776-1D8A-E94B-AF74-11FAD48013B2}" presName="vert2" presStyleCnt="0"/>
      <dgm:spPr/>
    </dgm:pt>
    <dgm:pt modelId="{E04A2F42-752B-6D4B-857F-BEC039D3C21A}" type="pres">
      <dgm:prSet presAssocID="{FDCC1776-1D8A-E94B-AF74-11FAD48013B2}" presName="thinLine2b" presStyleLbl="callout" presStyleIdx="1" presStyleCnt="9"/>
      <dgm:spPr/>
    </dgm:pt>
    <dgm:pt modelId="{F83E0BC6-FD88-544C-8040-C28216AF6D64}" type="pres">
      <dgm:prSet presAssocID="{FDCC1776-1D8A-E94B-AF74-11FAD48013B2}" presName="vertSpace2b" presStyleCnt="0"/>
      <dgm:spPr/>
    </dgm:pt>
    <dgm:pt modelId="{B3032A3E-6063-CA48-8536-13AF6ACA1A72}" type="pres">
      <dgm:prSet presAssocID="{C98E1B5E-5E87-B949-AA57-714451D31E18}" presName="horz2" presStyleCnt="0"/>
      <dgm:spPr/>
    </dgm:pt>
    <dgm:pt modelId="{CED7B273-8D92-934E-8E65-F4C05C3221A4}" type="pres">
      <dgm:prSet presAssocID="{C98E1B5E-5E87-B949-AA57-714451D31E18}" presName="horzSpace2" presStyleCnt="0"/>
      <dgm:spPr/>
    </dgm:pt>
    <dgm:pt modelId="{788A7ED0-DF8B-3B4A-BBBB-AE516C19E8A0}" type="pres">
      <dgm:prSet presAssocID="{C98E1B5E-5E87-B949-AA57-714451D31E18}" presName="tx2" presStyleLbl="revTx" presStyleIdx="3" presStyleCnt="10"/>
      <dgm:spPr/>
    </dgm:pt>
    <dgm:pt modelId="{7AA532DB-5A1F-3B44-8C9F-D6CBB925B0E7}" type="pres">
      <dgm:prSet presAssocID="{C98E1B5E-5E87-B949-AA57-714451D31E18}" presName="vert2" presStyleCnt="0"/>
      <dgm:spPr/>
    </dgm:pt>
    <dgm:pt modelId="{0F48C601-52AB-8C4F-8323-1ACF881E3435}" type="pres">
      <dgm:prSet presAssocID="{C98E1B5E-5E87-B949-AA57-714451D31E18}" presName="thinLine2b" presStyleLbl="callout" presStyleIdx="2" presStyleCnt="9"/>
      <dgm:spPr/>
    </dgm:pt>
    <dgm:pt modelId="{C857C0A0-906E-7F47-8B36-423CD2B5E503}" type="pres">
      <dgm:prSet presAssocID="{C98E1B5E-5E87-B949-AA57-714451D31E18}" presName="vertSpace2b" presStyleCnt="0"/>
      <dgm:spPr/>
    </dgm:pt>
    <dgm:pt modelId="{1298AFB4-22F1-8A45-9BB5-2B9010987F78}" type="pres">
      <dgm:prSet presAssocID="{727D6932-1F40-3C48-9BFE-A1B2D9739773}" presName="horz2" presStyleCnt="0"/>
      <dgm:spPr/>
    </dgm:pt>
    <dgm:pt modelId="{26FDFFFE-4D21-0F43-A941-A598631B2944}" type="pres">
      <dgm:prSet presAssocID="{727D6932-1F40-3C48-9BFE-A1B2D9739773}" presName="horzSpace2" presStyleCnt="0"/>
      <dgm:spPr/>
    </dgm:pt>
    <dgm:pt modelId="{D45DCC54-F2E6-044F-848D-DA4F9005A9E0}" type="pres">
      <dgm:prSet presAssocID="{727D6932-1F40-3C48-9BFE-A1B2D9739773}" presName="tx2" presStyleLbl="revTx" presStyleIdx="4" presStyleCnt="10"/>
      <dgm:spPr/>
    </dgm:pt>
    <dgm:pt modelId="{06DA5FC5-FED0-2344-B06C-BED172F44ED5}" type="pres">
      <dgm:prSet presAssocID="{727D6932-1F40-3C48-9BFE-A1B2D9739773}" presName="vert2" presStyleCnt="0"/>
      <dgm:spPr/>
    </dgm:pt>
    <dgm:pt modelId="{F9EACEBB-45A5-004A-9C96-CB46999BC263}" type="pres">
      <dgm:prSet presAssocID="{727D6932-1F40-3C48-9BFE-A1B2D9739773}" presName="thinLine2b" presStyleLbl="callout" presStyleIdx="3" presStyleCnt="9"/>
      <dgm:spPr/>
    </dgm:pt>
    <dgm:pt modelId="{0A193A55-DD11-2043-8BCA-7C4B8C4BE8BE}" type="pres">
      <dgm:prSet presAssocID="{727D6932-1F40-3C48-9BFE-A1B2D9739773}" presName="vertSpace2b" presStyleCnt="0"/>
      <dgm:spPr/>
    </dgm:pt>
    <dgm:pt modelId="{CB0FDAB9-31DD-3841-835F-D35FC0569B8B}" type="pres">
      <dgm:prSet presAssocID="{A01D1DF1-687D-EC48-8293-FA8C9BC45EEB}" presName="horz2" presStyleCnt="0"/>
      <dgm:spPr/>
    </dgm:pt>
    <dgm:pt modelId="{33490CE9-4792-D241-9086-17D17EC9E1E7}" type="pres">
      <dgm:prSet presAssocID="{A01D1DF1-687D-EC48-8293-FA8C9BC45EEB}" presName="horzSpace2" presStyleCnt="0"/>
      <dgm:spPr/>
    </dgm:pt>
    <dgm:pt modelId="{E57CE693-27AD-0145-AD9D-BFC46DC3B945}" type="pres">
      <dgm:prSet presAssocID="{A01D1DF1-687D-EC48-8293-FA8C9BC45EEB}" presName="tx2" presStyleLbl="revTx" presStyleIdx="5" presStyleCnt="10"/>
      <dgm:spPr/>
    </dgm:pt>
    <dgm:pt modelId="{B3BFAEA8-41D6-D447-870A-A12C2031E5AC}" type="pres">
      <dgm:prSet presAssocID="{A01D1DF1-687D-EC48-8293-FA8C9BC45EEB}" presName="vert2" presStyleCnt="0"/>
      <dgm:spPr/>
    </dgm:pt>
    <dgm:pt modelId="{EFA6BE97-3040-864E-8399-ED90F86A3F1D}" type="pres">
      <dgm:prSet presAssocID="{A01D1DF1-687D-EC48-8293-FA8C9BC45EEB}" presName="thinLine2b" presStyleLbl="callout" presStyleIdx="4" presStyleCnt="9"/>
      <dgm:spPr/>
    </dgm:pt>
    <dgm:pt modelId="{833200C4-4C79-D84A-BD27-27A1B3297FF4}" type="pres">
      <dgm:prSet presAssocID="{A01D1DF1-687D-EC48-8293-FA8C9BC45EEB}" presName="vertSpace2b" presStyleCnt="0"/>
      <dgm:spPr/>
    </dgm:pt>
    <dgm:pt modelId="{605FE8B2-C5B2-F845-B2FE-F79C830B21AB}" type="pres">
      <dgm:prSet presAssocID="{58C4DF13-4B52-AC47-A652-C9365C6866ED}" presName="horz2" presStyleCnt="0"/>
      <dgm:spPr/>
    </dgm:pt>
    <dgm:pt modelId="{10A6B88A-3AAD-E947-966F-33C6EB75A841}" type="pres">
      <dgm:prSet presAssocID="{58C4DF13-4B52-AC47-A652-C9365C6866ED}" presName="horzSpace2" presStyleCnt="0"/>
      <dgm:spPr/>
    </dgm:pt>
    <dgm:pt modelId="{4C65912A-D809-8D42-8108-0013196637E6}" type="pres">
      <dgm:prSet presAssocID="{58C4DF13-4B52-AC47-A652-C9365C6866ED}" presName="tx2" presStyleLbl="revTx" presStyleIdx="6" presStyleCnt="10"/>
      <dgm:spPr/>
    </dgm:pt>
    <dgm:pt modelId="{F35EB4B1-FF53-524A-86B8-15CDE9ED362D}" type="pres">
      <dgm:prSet presAssocID="{58C4DF13-4B52-AC47-A652-C9365C6866ED}" presName="vert2" presStyleCnt="0"/>
      <dgm:spPr/>
    </dgm:pt>
    <dgm:pt modelId="{3F5CD121-932C-7F44-A51C-A5BC03B94741}" type="pres">
      <dgm:prSet presAssocID="{58C4DF13-4B52-AC47-A652-C9365C6866ED}" presName="thinLine2b" presStyleLbl="callout" presStyleIdx="5" presStyleCnt="9"/>
      <dgm:spPr/>
    </dgm:pt>
    <dgm:pt modelId="{DB57A86A-9874-8D47-9FB6-B83BBCBD9858}" type="pres">
      <dgm:prSet presAssocID="{58C4DF13-4B52-AC47-A652-C9365C6866ED}" presName="vertSpace2b" presStyleCnt="0"/>
      <dgm:spPr/>
    </dgm:pt>
    <dgm:pt modelId="{852F15BB-8D92-E649-80DF-78C04337DBAE}" type="pres">
      <dgm:prSet presAssocID="{2A72CCA3-3A97-7643-B13A-D396C98CBE4F}" presName="horz2" presStyleCnt="0"/>
      <dgm:spPr/>
    </dgm:pt>
    <dgm:pt modelId="{27479AE3-4E8E-FD4D-8CCF-502CF69089F1}" type="pres">
      <dgm:prSet presAssocID="{2A72CCA3-3A97-7643-B13A-D396C98CBE4F}" presName="horzSpace2" presStyleCnt="0"/>
      <dgm:spPr/>
    </dgm:pt>
    <dgm:pt modelId="{6945A570-DF32-BC4B-AF63-0BC3B8BFA16E}" type="pres">
      <dgm:prSet presAssocID="{2A72CCA3-3A97-7643-B13A-D396C98CBE4F}" presName="tx2" presStyleLbl="revTx" presStyleIdx="7" presStyleCnt="10"/>
      <dgm:spPr/>
    </dgm:pt>
    <dgm:pt modelId="{705F8D8B-DB69-9044-94BF-E3D587D50CBA}" type="pres">
      <dgm:prSet presAssocID="{2A72CCA3-3A97-7643-B13A-D396C98CBE4F}" presName="vert2" presStyleCnt="0"/>
      <dgm:spPr/>
    </dgm:pt>
    <dgm:pt modelId="{C4ED7916-C4A4-734A-A158-8FC401C49514}" type="pres">
      <dgm:prSet presAssocID="{2A72CCA3-3A97-7643-B13A-D396C98CBE4F}" presName="thinLine2b" presStyleLbl="callout" presStyleIdx="6" presStyleCnt="9"/>
      <dgm:spPr/>
    </dgm:pt>
    <dgm:pt modelId="{0E0AD655-1E05-724C-BFFE-79CA2D0F0F29}" type="pres">
      <dgm:prSet presAssocID="{2A72CCA3-3A97-7643-B13A-D396C98CBE4F}" presName="vertSpace2b" presStyleCnt="0"/>
      <dgm:spPr/>
    </dgm:pt>
    <dgm:pt modelId="{53023CF4-DFE0-5A47-BAE3-F606B7F833CA}" type="pres">
      <dgm:prSet presAssocID="{81F91A56-CC33-294F-AA2E-835EEAE115E3}" presName="horz2" presStyleCnt="0"/>
      <dgm:spPr/>
    </dgm:pt>
    <dgm:pt modelId="{41BA4F68-4CD4-ED48-866B-0DFB6C6F6CDB}" type="pres">
      <dgm:prSet presAssocID="{81F91A56-CC33-294F-AA2E-835EEAE115E3}" presName="horzSpace2" presStyleCnt="0"/>
      <dgm:spPr/>
    </dgm:pt>
    <dgm:pt modelId="{50175305-8D71-FC45-B48E-089677E9CA98}" type="pres">
      <dgm:prSet presAssocID="{81F91A56-CC33-294F-AA2E-835EEAE115E3}" presName="tx2" presStyleLbl="revTx" presStyleIdx="8" presStyleCnt="10"/>
      <dgm:spPr/>
    </dgm:pt>
    <dgm:pt modelId="{5E6AD722-124F-2E4A-8A94-4C2969D354AA}" type="pres">
      <dgm:prSet presAssocID="{81F91A56-CC33-294F-AA2E-835EEAE115E3}" presName="vert2" presStyleCnt="0"/>
      <dgm:spPr/>
    </dgm:pt>
    <dgm:pt modelId="{9CC0148D-18EF-F441-89F4-33673FB732BA}" type="pres">
      <dgm:prSet presAssocID="{81F91A56-CC33-294F-AA2E-835EEAE115E3}" presName="thinLine2b" presStyleLbl="callout" presStyleIdx="7" presStyleCnt="9"/>
      <dgm:spPr/>
    </dgm:pt>
    <dgm:pt modelId="{D4E42598-649D-7D4C-8E14-C41620DFA1BC}" type="pres">
      <dgm:prSet presAssocID="{81F91A56-CC33-294F-AA2E-835EEAE115E3}" presName="vertSpace2b" presStyleCnt="0"/>
      <dgm:spPr/>
    </dgm:pt>
    <dgm:pt modelId="{CD8307EA-C1BE-CB41-95E7-DBD76DED87E5}" type="pres">
      <dgm:prSet presAssocID="{89D7E840-8C60-274A-9DDF-2031447C66ED}" presName="horz2" presStyleCnt="0"/>
      <dgm:spPr/>
    </dgm:pt>
    <dgm:pt modelId="{7EA8C331-28FD-4049-836F-7A1F7398C69E}" type="pres">
      <dgm:prSet presAssocID="{89D7E840-8C60-274A-9DDF-2031447C66ED}" presName="horzSpace2" presStyleCnt="0"/>
      <dgm:spPr/>
    </dgm:pt>
    <dgm:pt modelId="{9EBEFA55-54B7-5F46-8D18-C10617C783FE}" type="pres">
      <dgm:prSet presAssocID="{89D7E840-8C60-274A-9DDF-2031447C66ED}" presName="tx2" presStyleLbl="revTx" presStyleIdx="9" presStyleCnt="10"/>
      <dgm:spPr/>
    </dgm:pt>
    <dgm:pt modelId="{41A12FCE-7E2F-894D-9A10-4C6BA8496EB0}" type="pres">
      <dgm:prSet presAssocID="{89D7E840-8C60-274A-9DDF-2031447C66ED}" presName="vert2" presStyleCnt="0"/>
      <dgm:spPr/>
    </dgm:pt>
    <dgm:pt modelId="{1A3165F6-C8AB-A248-9A6F-E3BB5D454170}" type="pres">
      <dgm:prSet presAssocID="{89D7E840-8C60-274A-9DDF-2031447C66ED}" presName="thinLine2b" presStyleLbl="callout" presStyleIdx="8" presStyleCnt="9"/>
      <dgm:spPr/>
    </dgm:pt>
    <dgm:pt modelId="{622CA42B-1C24-C045-B8E6-93CE2A9BCC3B}" type="pres">
      <dgm:prSet presAssocID="{89D7E840-8C60-274A-9DDF-2031447C66ED}" presName="vertSpace2b" presStyleCnt="0"/>
      <dgm:spPr/>
    </dgm:pt>
  </dgm:ptLst>
  <dgm:cxnLst>
    <dgm:cxn modelId="{0A9C8B07-7C80-3D4E-A0D4-4F3BA10D4867}" type="presOf" srcId="{C98E1B5E-5E87-B949-AA57-714451D31E18}" destId="{788A7ED0-DF8B-3B4A-BBBB-AE516C19E8A0}" srcOrd="0" destOrd="0" presId="urn:microsoft.com/office/officeart/2008/layout/LinedList"/>
    <dgm:cxn modelId="{315A1215-AE2E-1244-9C6F-5723669B43FA}" type="presOf" srcId="{81F91A56-CC33-294F-AA2E-835EEAE115E3}" destId="{50175305-8D71-FC45-B48E-089677E9CA98}" srcOrd="0" destOrd="0" presId="urn:microsoft.com/office/officeart/2008/layout/LinedList"/>
    <dgm:cxn modelId="{AEE4D115-FFDB-9246-A8EA-66E29D85C1E1}" type="presOf" srcId="{A01D1DF1-687D-EC48-8293-FA8C9BC45EEB}" destId="{E57CE693-27AD-0145-AD9D-BFC46DC3B945}" srcOrd="0" destOrd="0" presId="urn:microsoft.com/office/officeart/2008/layout/LinedList"/>
    <dgm:cxn modelId="{B99DE526-781E-FC4E-847F-33D0E66CBA1A}" type="presOf" srcId="{FDCC1776-1D8A-E94B-AF74-11FAD48013B2}" destId="{2888C7C7-21CA-8246-B085-FFD6BDAE8BB8}" srcOrd="0" destOrd="0" presId="urn:microsoft.com/office/officeart/2008/layout/LinedList"/>
    <dgm:cxn modelId="{281A2E3C-0205-954C-BA87-84E046AE213C}" srcId="{B8C0C382-36AE-9840-AE0E-17F753D1A8A6}" destId="{C98E1B5E-5E87-B949-AA57-714451D31E18}" srcOrd="2" destOrd="0" parTransId="{AA4C10AD-8D61-B747-A3CE-C6C396008695}" sibTransId="{22BD1990-4D4A-6E49-AD01-4D6EBAD4442A}"/>
    <dgm:cxn modelId="{10319042-DD68-1A45-9B69-8B1184CCFFBC}" type="presOf" srcId="{B8C0C382-36AE-9840-AE0E-17F753D1A8A6}" destId="{8EC01361-762E-4142-AA76-BD73F365081D}" srcOrd="0" destOrd="0" presId="urn:microsoft.com/office/officeart/2008/layout/LinedList"/>
    <dgm:cxn modelId="{254AD846-3039-1044-BC29-96BA1F139577}" type="presOf" srcId="{52264477-6A39-7B40-B29F-0D0590AF56F6}" destId="{FA5A4871-99DE-D548-8320-77150783F31B}" srcOrd="0" destOrd="0" presId="urn:microsoft.com/office/officeart/2008/layout/LinedList"/>
    <dgm:cxn modelId="{DB4AEC67-86F8-3F41-911F-A58694BCB6C4}" srcId="{B8C0C382-36AE-9840-AE0E-17F753D1A8A6}" destId="{A01D1DF1-687D-EC48-8293-FA8C9BC45EEB}" srcOrd="4" destOrd="0" parTransId="{C09DE704-BC91-8249-8B82-A893B6C25712}" sibTransId="{D9344873-4971-4A48-B51E-AFDBB2F77CB2}"/>
    <dgm:cxn modelId="{476F336B-7886-E947-A4A7-2955964DB4A0}" srcId="{3D54AE1A-9395-F942-ADEC-A72E3D5495E6}" destId="{B8C0C382-36AE-9840-AE0E-17F753D1A8A6}" srcOrd="0" destOrd="0" parTransId="{E635F156-340A-A84F-A808-67E67AEBE35A}" sibTransId="{D9607694-EDB6-244A-A97E-CE9872DC0979}"/>
    <dgm:cxn modelId="{30B29E6D-2A8D-2E43-821C-FC56E4D93098}" type="presOf" srcId="{2A72CCA3-3A97-7643-B13A-D396C98CBE4F}" destId="{6945A570-DF32-BC4B-AF63-0BC3B8BFA16E}" srcOrd="0" destOrd="0" presId="urn:microsoft.com/office/officeart/2008/layout/LinedList"/>
    <dgm:cxn modelId="{6FBB837C-AF2D-DA4F-BD46-43BE5CE82096}" type="presOf" srcId="{3D54AE1A-9395-F942-ADEC-A72E3D5495E6}" destId="{87B01BB6-805E-4642-AB5F-DC903F48078C}" srcOrd="0" destOrd="0" presId="urn:microsoft.com/office/officeart/2008/layout/LinedList"/>
    <dgm:cxn modelId="{4199C681-4846-9C4C-BB41-B9F7B28F1DA3}" type="presOf" srcId="{58C4DF13-4B52-AC47-A652-C9365C6866ED}" destId="{4C65912A-D809-8D42-8108-0013196637E6}" srcOrd="0" destOrd="0" presId="urn:microsoft.com/office/officeart/2008/layout/LinedList"/>
    <dgm:cxn modelId="{30E5718D-BBF9-0B4B-B332-B11131A8AC97}" srcId="{B8C0C382-36AE-9840-AE0E-17F753D1A8A6}" destId="{58C4DF13-4B52-AC47-A652-C9365C6866ED}" srcOrd="5" destOrd="0" parTransId="{E72DD019-3803-7F4B-86EF-8F855F7FA1B4}" sibTransId="{645AEB92-837A-204A-8488-6132B5BAC63C}"/>
    <dgm:cxn modelId="{58128593-BDAB-8F4B-B254-D6D85F7F631F}" type="presOf" srcId="{89D7E840-8C60-274A-9DDF-2031447C66ED}" destId="{9EBEFA55-54B7-5F46-8D18-C10617C783FE}" srcOrd="0" destOrd="0" presId="urn:microsoft.com/office/officeart/2008/layout/LinedList"/>
    <dgm:cxn modelId="{736B2DAF-ADC1-9144-9768-EF5409152A74}" srcId="{B8C0C382-36AE-9840-AE0E-17F753D1A8A6}" destId="{2A72CCA3-3A97-7643-B13A-D396C98CBE4F}" srcOrd="6" destOrd="0" parTransId="{A4A926F9-9996-334B-9675-C7324E43F82F}" sibTransId="{26DCEF07-A9FB-6640-8E1E-C3CF0444678E}"/>
    <dgm:cxn modelId="{6C980EB9-F2AB-1F42-8BC5-6D2B1A5B1F0C}" srcId="{B8C0C382-36AE-9840-AE0E-17F753D1A8A6}" destId="{81F91A56-CC33-294F-AA2E-835EEAE115E3}" srcOrd="7" destOrd="0" parTransId="{25CDCAB7-F7BF-7D4F-B30B-BFE21B48EAAE}" sibTransId="{B752802F-EFB3-2E48-BE93-B7ED4983F78A}"/>
    <dgm:cxn modelId="{D2A12CCD-7229-CB43-BB00-8662C954C005}" srcId="{B8C0C382-36AE-9840-AE0E-17F753D1A8A6}" destId="{FDCC1776-1D8A-E94B-AF74-11FAD48013B2}" srcOrd="1" destOrd="0" parTransId="{86FF960B-211E-8F4F-85C9-9B9DA88F0D36}" sibTransId="{D87240AD-5EC6-7C47-AAD1-79532AF4D488}"/>
    <dgm:cxn modelId="{A5DB7BD8-22AD-3541-992C-083529CD9E9B}" srcId="{B8C0C382-36AE-9840-AE0E-17F753D1A8A6}" destId="{727D6932-1F40-3C48-9BFE-A1B2D9739773}" srcOrd="3" destOrd="0" parTransId="{1C30EF5F-E540-E14C-A310-6A90E6B5870A}" sibTransId="{7AE15F1C-BEBE-1945-A52C-E01495F4AE82}"/>
    <dgm:cxn modelId="{C41439DA-10BE-AE4B-81FC-EB1F77670B77}" type="presOf" srcId="{727D6932-1F40-3C48-9BFE-A1B2D9739773}" destId="{D45DCC54-F2E6-044F-848D-DA4F9005A9E0}" srcOrd="0" destOrd="0" presId="urn:microsoft.com/office/officeart/2008/layout/LinedList"/>
    <dgm:cxn modelId="{EB1008DC-F40B-A24D-B5E9-34996392FDDE}" srcId="{B8C0C382-36AE-9840-AE0E-17F753D1A8A6}" destId="{89D7E840-8C60-274A-9DDF-2031447C66ED}" srcOrd="8" destOrd="0" parTransId="{2773099F-C801-3D4A-9DB4-A812EE0A21A9}" sibTransId="{0EE3EE21-09A1-E149-88CD-8041C9ED453A}"/>
    <dgm:cxn modelId="{DB8123F0-4658-F345-A3AC-08554D367E40}" srcId="{B8C0C382-36AE-9840-AE0E-17F753D1A8A6}" destId="{52264477-6A39-7B40-B29F-0D0590AF56F6}" srcOrd="0" destOrd="0" parTransId="{9B997865-77A2-9449-BB8A-DE2D19D90BB4}" sibTransId="{542F7F3F-4ED9-7D41-9E14-8BB96B990655}"/>
    <dgm:cxn modelId="{A1220068-C9CC-4445-8DB0-F8B193690BB7}" type="presParOf" srcId="{87B01BB6-805E-4642-AB5F-DC903F48078C}" destId="{E0ED33CE-43F2-5F40-9F4D-70DB7659DAA9}" srcOrd="0" destOrd="0" presId="urn:microsoft.com/office/officeart/2008/layout/LinedList"/>
    <dgm:cxn modelId="{AB19AFA9-BB9C-9B4E-9FB2-435D0DF4427D}" type="presParOf" srcId="{87B01BB6-805E-4642-AB5F-DC903F48078C}" destId="{C26F9B1E-6B96-F045-AAF5-E6F047F5C8A4}" srcOrd="1" destOrd="0" presId="urn:microsoft.com/office/officeart/2008/layout/LinedList"/>
    <dgm:cxn modelId="{01E72BE9-E342-ED4B-A1E0-50D988845E89}" type="presParOf" srcId="{C26F9B1E-6B96-F045-AAF5-E6F047F5C8A4}" destId="{8EC01361-762E-4142-AA76-BD73F365081D}" srcOrd="0" destOrd="0" presId="urn:microsoft.com/office/officeart/2008/layout/LinedList"/>
    <dgm:cxn modelId="{195527F3-C37C-CD46-8590-B208AF356608}" type="presParOf" srcId="{C26F9B1E-6B96-F045-AAF5-E6F047F5C8A4}" destId="{1CBD7713-876A-B64B-AD49-0D242550B762}" srcOrd="1" destOrd="0" presId="urn:microsoft.com/office/officeart/2008/layout/LinedList"/>
    <dgm:cxn modelId="{3BA9239B-2BC5-DF40-BC34-76EA6B63B6C3}" type="presParOf" srcId="{1CBD7713-876A-B64B-AD49-0D242550B762}" destId="{2FEDF4D6-D5F8-2C4A-AFBD-24FCA43F3137}" srcOrd="0" destOrd="0" presId="urn:microsoft.com/office/officeart/2008/layout/LinedList"/>
    <dgm:cxn modelId="{997B283C-BD3A-E546-8965-921DC589E2DA}" type="presParOf" srcId="{1CBD7713-876A-B64B-AD49-0D242550B762}" destId="{7823DE5A-285E-B24D-B555-C84E9926D5A2}" srcOrd="1" destOrd="0" presId="urn:microsoft.com/office/officeart/2008/layout/LinedList"/>
    <dgm:cxn modelId="{F923A41D-C77B-A84B-B2D6-668842D034D2}" type="presParOf" srcId="{7823DE5A-285E-B24D-B555-C84E9926D5A2}" destId="{2175DC06-9BEB-8E4B-9F7C-6AF36497427B}" srcOrd="0" destOrd="0" presId="urn:microsoft.com/office/officeart/2008/layout/LinedList"/>
    <dgm:cxn modelId="{B8A80ED5-0380-584F-BA57-AA46454642BD}" type="presParOf" srcId="{7823DE5A-285E-B24D-B555-C84E9926D5A2}" destId="{FA5A4871-99DE-D548-8320-77150783F31B}" srcOrd="1" destOrd="0" presId="urn:microsoft.com/office/officeart/2008/layout/LinedList"/>
    <dgm:cxn modelId="{3C538D56-3EE0-0A4F-9C81-9DE560E54DB4}" type="presParOf" srcId="{7823DE5A-285E-B24D-B555-C84E9926D5A2}" destId="{E611671B-C4E9-F045-B986-D5FEB505AF14}" srcOrd="2" destOrd="0" presId="urn:microsoft.com/office/officeart/2008/layout/LinedList"/>
    <dgm:cxn modelId="{954E5D4A-8AC1-BF44-8110-BBC71E2B4775}" type="presParOf" srcId="{1CBD7713-876A-B64B-AD49-0D242550B762}" destId="{167277C1-4C0E-324B-9E74-C0A9BF8DC298}" srcOrd="2" destOrd="0" presId="urn:microsoft.com/office/officeart/2008/layout/LinedList"/>
    <dgm:cxn modelId="{AD6B20A0-C3D9-4447-9B5D-5393BE35A1A7}" type="presParOf" srcId="{1CBD7713-876A-B64B-AD49-0D242550B762}" destId="{2C6C5016-E210-D140-804E-DC2772246B4D}" srcOrd="3" destOrd="0" presId="urn:microsoft.com/office/officeart/2008/layout/LinedList"/>
    <dgm:cxn modelId="{130CCB9D-A9B3-D94D-9A6F-439AB3BA10AD}" type="presParOf" srcId="{1CBD7713-876A-B64B-AD49-0D242550B762}" destId="{DE561C71-2705-FE4F-AA3B-955B6A1E510E}" srcOrd="4" destOrd="0" presId="urn:microsoft.com/office/officeart/2008/layout/LinedList"/>
    <dgm:cxn modelId="{AE195E03-E7F8-DF4C-8040-C127CB2F23B9}" type="presParOf" srcId="{DE561C71-2705-FE4F-AA3B-955B6A1E510E}" destId="{D62F81E0-C031-A94E-ADCB-C1675524EEA3}" srcOrd="0" destOrd="0" presId="urn:microsoft.com/office/officeart/2008/layout/LinedList"/>
    <dgm:cxn modelId="{173B45BF-9860-6E4B-8F29-BA9D0AF88DF4}" type="presParOf" srcId="{DE561C71-2705-FE4F-AA3B-955B6A1E510E}" destId="{2888C7C7-21CA-8246-B085-FFD6BDAE8BB8}" srcOrd="1" destOrd="0" presId="urn:microsoft.com/office/officeart/2008/layout/LinedList"/>
    <dgm:cxn modelId="{BEA464EC-B9AF-C041-B1F8-9EB2D6E4DF9C}" type="presParOf" srcId="{DE561C71-2705-FE4F-AA3B-955B6A1E510E}" destId="{91A44386-FB73-CA4B-999C-7A6B7EEFCCA7}" srcOrd="2" destOrd="0" presId="urn:microsoft.com/office/officeart/2008/layout/LinedList"/>
    <dgm:cxn modelId="{44827CAE-B27A-3941-A069-3C8A05D774A4}" type="presParOf" srcId="{1CBD7713-876A-B64B-AD49-0D242550B762}" destId="{E04A2F42-752B-6D4B-857F-BEC039D3C21A}" srcOrd="5" destOrd="0" presId="urn:microsoft.com/office/officeart/2008/layout/LinedList"/>
    <dgm:cxn modelId="{55014D17-F04F-DA41-946E-3DFBE513C7D2}" type="presParOf" srcId="{1CBD7713-876A-B64B-AD49-0D242550B762}" destId="{F83E0BC6-FD88-544C-8040-C28216AF6D64}" srcOrd="6" destOrd="0" presId="urn:microsoft.com/office/officeart/2008/layout/LinedList"/>
    <dgm:cxn modelId="{70ADB1EE-2653-2049-A229-0A822317C59D}" type="presParOf" srcId="{1CBD7713-876A-B64B-AD49-0D242550B762}" destId="{B3032A3E-6063-CA48-8536-13AF6ACA1A72}" srcOrd="7" destOrd="0" presId="urn:microsoft.com/office/officeart/2008/layout/LinedList"/>
    <dgm:cxn modelId="{CC2FE422-C942-B844-A495-2E94489E7050}" type="presParOf" srcId="{B3032A3E-6063-CA48-8536-13AF6ACA1A72}" destId="{CED7B273-8D92-934E-8E65-F4C05C3221A4}" srcOrd="0" destOrd="0" presId="urn:microsoft.com/office/officeart/2008/layout/LinedList"/>
    <dgm:cxn modelId="{46E7AD4A-73F8-2342-8B8C-DFC656717BA0}" type="presParOf" srcId="{B3032A3E-6063-CA48-8536-13AF6ACA1A72}" destId="{788A7ED0-DF8B-3B4A-BBBB-AE516C19E8A0}" srcOrd="1" destOrd="0" presId="urn:microsoft.com/office/officeart/2008/layout/LinedList"/>
    <dgm:cxn modelId="{17546B43-AF00-4449-A06E-8212C24C6583}" type="presParOf" srcId="{B3032A3E-6063-CA48-8536-13AF6ACA1A72}" destId="{7AA532DB-5A1F-3B44-8C9F-D6CBB925B0E7}" srcOrd="2" destOrd="0" presId="urn:microsoft.com/office/officeart/2008/layout/LinedList"/>
    <dgm:cxn modelId="{054F362E-2488-7E45-9EAA-A180481C1B4A}" type="presParOf" srcId="{1CBD7713-876A-B64B-AD49-0D242550B762}" destId="{0F48C601-52AB-8C4F-8323-1ACF881E3435}" srcOrd="8" destOrd="0" presId="urn:microsoft.com/office/officeart/2008/layout/LinedList"/>
    <dgm:cxn modelId="{46D8AC1A-5FD6-2E4B-A2C5-EE91169B2D6F}" type="presParOf" srcId="{1CBD7713-876A-B64B-AD49-0D242550B762}" destId="{C857C0A0-906E-7F47-8B36-423CD2B5E503}" srcOrd="9" destOrd="0" presId="urn:microsoft.com/office/officeart/2008/layout/LinedList"/>
    <dgm:cxn modelId="{C7380508-52F9-9740-BBFB-141F785049EA}" type="presParOf" srcId="{1CBD7713-876A-B64B-AD49-0D242550B762}" destId="{1298AFB4-22F1-8A45-9BB5-2B9010987F78}" srcOrd="10" destOrd="0" presId="urn:microsoft.com/office/officeart/2008/layout/LinedList"/>
    <dgm:cxn modelId="{EF545079-7399-7F4D-8127-25C55E416706}" type="presParOf" srcId="{1298AFB4-22F1-8A45-9BB5-2B9010987F78}" destId="{26FDFFFE-4D21-0F43-A941-A598631B2944}" srcOrd="0" destOrd="0" presId="urn:microsoft.com/office/officeart/2008/layout/LinedList"/>
    <dgm:cxn modelId="{03573111-3899-B647-989C-E8C7F68EE98A}" type="presParOf" srcId="{1298AFB4-22F1-8A45-9BB5-2B9010987F78}" destId="{D45DCC54-F2E6-044F-848D-DA4F9005A9E0}" srcOrd="1" destOrd="0" presId="urn:microsoft.com/office/officeart/2008/layout/LinedList"/>
    <dgm:cxn modelId="{BE581971-75C1-C845-8157-F11C10309A80}" type="presParOf" srcId="{1298AFB4-22F1-8A45-9BB5-2B9010987F78}" destId="{06DA5FC5-FED0-2344-B06C-BED172F44ED5}" srcOrd="2" destOrd="0" presId="urn:microsoft.com/office/officeart/2008/layout/LinedList"/>
    <dgm:cxn modelId="{8DFE143D-6127-D741-B973-0F87B3BAD891}" type="presParOf" srcId="{1CBD7713-876A-B64B-AD49-0D242550B762}" destId="{F9EACEBB-45A5-004A-9C96-CB46999BC263}" srcOrd="11" destOrd="0" presId="urn:microsoft.com/office/officeart/2008/layout/LinedList"/>
    <dgm:cxn modelId="{FA44E8A9-423A-F044-9131-66B786C0C8F0}" type="presParOf" srcId="{1CBD7713-876A-B64B-AD49-0D242550B762}" destId="{0A193A55-DD11-2043-8BCA-7C4B8C4BE8BE}" srcOrd="12" destOrd="0" presId="urn:microsoft.com/office/officeart/2008/layout/LinedList"/>
    <dgm:cxn modelId="{3A0E3F58-123C-C44C-BFFB-4D0B3A212F1F}" type="presParOf" srcId="{1CBD7713-876A-B64B-AD49-0D242550B762}" destId="{CB0FDAB9-31DD-3841-835F-D35FC0569B8B}" srcOrd="13" destOrd="0" presId="urn:microsoft.com/office/officeart/2008/layout/LinedList"/>
    <dgm:cxn modelId="{06A20E4E-AEC5-A242-8933-A4EAE43425EA}" type="presParOf" srcId="{CB0FDAB9-31DD-3841-835F-D35FC0569B8B}" destId="{33490CE9-4792-D241-9086-17D17EC9E1E7}" srcOrd="0" destOrd="0" presId="urn:microsoft.com/office/officeart/2008/layout/LinedList"/>
    <dgm:cxn modelId="{E94B8192-889D-2249-B715-1EFBFD37064A}" type="presParOf" srcId="{CB0FDAB9-31DD-3841-835F-D35FC0569B8B}" destId="{E57CE693-27AD-0145-AD9D-BFC46DC3B945}" srcOrd="1" destOrd="0" presId="urn:microsoft.com/office/officeart/2008/layout/LinedList"/>
    <dgm:cxn modelId="{D92D3F2B-2509-1548-B9E0-7CDABA5F910E}" type="presParOf" srcId="{CB0FDAB9-31DD-3841-835F-D35FC0569B8B}" destId="{B3BFAEA8-41D6-D447-870A-A12C2031E5AC}" srcOrd="2" destOrd="0" presId="urn:microsoft.com/office/officeart/2008/layout/LinedList"/>
    <dgm:cxn modelId="{642523EE-340C-FD4E-A14B-E35ED6FCE01A}" type="presParOf" srcId="{1CBD7713-876A-B64B-AD49-0D242550B762}" destId="{EFA6BE97-3040-864E-8399-ED90F86A3F1D}" srcOrd="14" destOrd="0" presId="urn:microsoft.com/office/officeart/2008/layout/LinedList"/>
    <dgm:cxn modelId="{B11E61B4-CD01-1541-91AD-C7E9578849C4}" type="presParOf" srcId="{1CBD7713-876A-B64B-AD49-0D242550B762}" destId="{833200C4-4C79-D84A-BD27-27A1B3297FF4}" srcOrd="15" destOrd="0" presId="urn:microsoft.com/office/officeart/2008/layout/LinedList"/>
    <dgm:cxn modelId="{CA5697EE-DF23-2C41-85E3-49C0F5FB7478}" type="presParOf" srcId="{1CBD7713-876A-B64B-AD49-0D242550B762}" destId="{605FE8B2-C5B2-F845-B2FE-F79C830B21AB}" srcOrd="16" destOrd="0" presId="urn:microsoft.com/office/officeart/2008/layout/LinedList"/>
    <dgm:cxn modelId="{277B512B-5650-BA40-86AF-EF76FA78890A}" type="presParOf" srcId="{605FE8B2-C5B2-F845-B2FE-F79C830B21AB}" destId="{10A6B88A-3AAD-E947-966F-33C6EB75A841}" srcOrd="0" destOrd="0" presId="urn:microsoft.com/office/officeart/2008/layout/LinedList"/>
    <dgm:cxn modelId="{507DFC9C-F71A-724B-A3EC-2B9A02983151}" type="presParOf" srcId="{605FE8B2-C5B2-F845-B2FE-F79C830B21AB}" destId="{4C65912A-D809-8D42-8108-0013196637E6}" srcOrd="1" destOrd="0" presId="urn:microsoft.com/office/officeart/2008/layout/LinedList"/>
    <dgm:cxn modelId="{D087EAA1-FE3D-3942-91C3-2A17C9E95539}" type="presParOf" srcId="{605FE8B2-C5B2-F845-B2FE-F79C830B21AB}" destId="{F35EB4B1-FF53-524A-86B8-15CDE9ED362D}" srcOrd="2" destOrd="0" presId="urn:microsoft.com/office/officeart/2008/layout/LinedList"/>
    <dgm:cxn modelId="{7418DC82-5130-6644-97C0-87D31EB1F9B2}" type="presParOf" srcId="{1CBD7713-876A-B64B-AD49-0D242550B762}" destId="{3F5CD121-932C-7F44-A51C-A5BC03B94741}" srcOrd="17" destOrd="0" presId="urn:microsoft.com/office/officeart/2008/layout/LinedList"/>
    <dgm:cxn modelId="{DF2B0D28-7CAC-F544-892A-5D00C9FE02DD}" type="presParOf" srcId="{1CBD7713-876A-B64B-AD49-0D242550B762}" destId="{DB57A86A-9874-8D47-9FB6-B83BBCBD9858}" srcOrd="18" destOrd="0" presId="urn:microsoft.com/office/officeart/2008/layout/LinedList"/>
    <dgm:cxn modelId="{5D36256B-DFCA-6B45-91DF-E01C586E688D}" type="presParOf" srcId="{1CBD7713-876A-B64B-AD49-0D242550B762}" destId="{852F15BB-8D92-E649-80DF-78C04337DBAE}" srcOrd="19" destOrd="0" presId="urn:microsoft.com/office/officeart/2008/layout/LinedList"/>
    <dgm:cxn modelId="{74ED5242-1FFB-F445-9548-87D6725CFBC8}" type="presParOf" srcId="{852F15BB-8D92-E649-80DF-78C04337DBAE}" destId="{27479AE3-4E8E-FD4D-8CCF-502CF69089F1}" srcOrd="0" destOrd="0" presId="urn:microsoft.com/office/officeart/2008/layout/LinedList"/>
    <dgm:cxn modelId="{9486EAC6-166A-6947-A780-3909372217DC}" type="presParOf" srcId="{852F15BB-8D92-E649-80DF-78C04337DBAE}" destId="{6945A570-DF32-BC4B-AF63-0BC3B8BFA16E}" srcOrd="1" destOrd="0" presId="urn:microsoft.com/office/officeart/2008/layout/LinedList"/>
    <dgm:cxn modelId="{EF3092B2-14A9-0741-896F-B08853401DBE}" type="presParOf" srcId="{852F15BB-8D92-E649-80DF-78C04337DBAE}" destId="{705F8D8B-DB69-9044-94BF-E3D587D50CBA}" srcOrd="2" destOrd="0" presId="urn:microsoft.com/office/officeart/2008/layout/LinedList"/>
    <dgm:cxn modelId="{371E4CA4-005E-4243-B618-FF720D8B1B35}" type="presParOf" srcId="{1CBD7713-876A-B64B-AD49-0D242550B762}" destId="{C4ED7916-C4A4-734A-A158-8FC401C49514}" srcOrd="20" destOrd="0" presId="urn:microsoft.com/office/officeart/2008/layout/LinedList"/>
    <dgm:cxn modelId="{B20BD656-B8AB-9D41-B1CD-C92A6E3B4CF5}" type="presParOf" srcId="{1CBD7713-876A-B64B-AD49-0D242550B762}" destId="{0E0AD655-1E05-724C-BFFE-79CA2D0F0F29}" srcOrd="21" destOrd="0" presId="urn:microsoft.com/office/officeart/2008/layout/LinedList"/>
    <dgm:cxn modelId="{B3AF380D-B88C-3347-B2DD-24C35E7DAEA8}" type="presParOf" srcId="{1CBD7713-876A-B64B-AD49-0D242550B762}" destId="{53023CF4-DFE0-5A47-BAE3-F606B7F833CA}" srcOrd="22" destOrd="0" presId="urn:microsoft.com/office/officeart/2008/layout/LinedList"/>
    <dgm:cxn modelId="{6EE13FFF-680A-E64F-85AF-29E2F231F6D7}" type="presParOf" srcId="{53023CF4-DFE0-5A47-BAE3-F606B7F833CA}" destId="{41BA4F68-4CD4-ED48-866B-0DFB6C6F6CDB}" srcOrd="0" destOrd="0" presId="urn:microsoft.com/office/officeart/2008/layout/LinedList"/>
    <dgm:cxn modelId="{B3DB7B47-9701-A142-A018-BC0C201C0D18}" type="presParOf" srcId="{53023CF4-DFE0-5A47-BAE3-F606B7F833CA}" destId="{50175305-8D71-FC45-B48E-089677E9CA98}" srcOrd="1" destOrd="0" presId="urn:microsoft.com/office/officeart/2008/layout/LinedList"/>
    <dgm:cxn modelId="{2D5C1C8B-A27C-8948-B438-04C1C3034AC1}" type="presParOf" srcId="{53023CF4-DFE0-5A47-BAE3-F606B7F833CA}" destId="{5E6AD722-124F-2E4A-8A94-4C2969D354AA}" srcOrd="2" destOrd="0" presId="urn:microsoft.com/office/officeart/2008/layout/LinedList"/>
    <dgm:cxn modelId="{7C0C557A-F250-704A-964C-7C9D313D0A9C}" type="presParOf" srcId="{1CBD7713-876A-B64B-AD49-0D242550B762}" destId="{9CC0148D-18EF-F441-89F4-33673FB732BA}" srcOrd="23" destOrd="0" presId="urn:microsoft.com/office/officeart/2008/layout/LinedList"/>
    <dgm:cxn modelId="{15FCCADE-3BF1-084F-9BD7-B6F2DFEA3BE8}" type="presParOf" srcId="{1CBD7713-876A-B64B-AD49-0D242550B762}" destId="{D4E42598-649D-7D4C-8E14-C41620DFA1BC}" srcOrd="24" destOrd="0" presId="urn:microsoft.com/office/officeart/2008/layout/LinedList"/>
    <dgm:cxn modelId="{D3383CA6-640D-4A48-A1FC-790D7D4C6395}" type="presParOf" srcId="{1CBD7713-876A-B64B-AD49-0D242550B762}" destId="{CD8307EA-C1BE-CB41-95E7-DBD76DED87E5}" srcOrd="25" destOrd="0" presId="urn:microsoft.com/office/officeart/2008/layout/LinedList"/>
    <dgm:cxn modelId="{42AA98BB-E21A-C74F-A3FC-E35AE57F1670}" type="presParOf" srcId="{CD8307EA-C1BE-CB41-95E7-DBD76DED87E5}" destId="{7EA8C331-28FD-4049-836F-7A1F7398C69E}" srcOrd="0" destOrd="0" presId="urn:microsoft.com/office/officeart/2008/layout/LinedList"/>
    <dgm:cxn modelId="{5AA693F7-841E-DA4A-B350-DB0B319BDCF8}" type="presParOf" srcId="{CD8307EA-C1BE-CB41-95E7-DBD76DED87E5}" destId="{9EBEFA55-54B7-5F46-8D18-C10617C783FE}" srcOrd="1" destOrd="0" presId="urn:microsoft.com/office/officeart/2008/layout/LinedList"/>
    <dgm:cxn modelId="{D66315DD-6FEE-F945-9C99-4DCCD7253347}" type="presParOf" srcId="{CD8307EA-C1BE-CB41-95E7-DBD76DED87E5}" destId="{41A12FCE-7E2F-894D-9A10-4C6BA8496EB0}" srcOrd="2" destOrd="0" presId="urn:microsoft.com/office/officeart/2008/layout/LinedList"/>
    <dgm:cxn modelId="{C630011C-006D-1049-B40E-313D4EB67404}" type="presParOf" srcId="{1CBD7713-876A-B64B-AD49-0D242550B762}" destId="{1A3165F6-C8AB-A248-9A6F-E3BB5D454170}" srcOrd="26" destOrd="0" presId="urn:microsoft.com/office/officeart/2008/layout/LinedList"/>
    <dgm:cxn modelId="{6C4CF250-5AE7-FD4B-93B1-3EF408AAF887}" type="presParOf" srcId="{1CBD7713-876A-B64B-AD49-0D242550B762}" destId="{622CA42B-1C24-C045-B8E6-93CE2A9BCC3B}"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518D8DE-5A96-4C43-B477-3C7792D473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tr-TR"/>
        </a:p>
      </dgm:t>
    </dgm:pt>
    <dgm:pt modelId="{678B416B-8591-8545-B892-185465113511}">
      <dgm:prSet/>
      <dgm:spPr/>
      <dgm:t>
        <a:bodyPr/>
        <a:lstStyle/>
        <a:p>
          <a:r>
            <a:rPr lang="tr-TR"/>
            <a:t>YARATICI DRAMANIN ÖGELERİ</a:t>
          </a:r>
        </a:p>
      </dgm:t>
    </dgm:pt>
    <dgm:pt modelId="{91FC0E54-7D6E-0C45-8045-A2E74A3EE92F}" type="parTrans" cxnId="{09771626-A02D-F149-80D4-891A1E6ACE59}">
      <dgm:prSet/>
      <dgm:spPr/>
      <dgm:t>
        <a:bodyPr/>
        <a:lstStyle/>
        <a:p>
          <a:endParaRPr lang="tr-TR"/>
        </a:p>
      </dgm:t>
    </dgm:pt>
    <dgm:pt modelId="{3026BB75-C585-AB44-836B-8F67351E4AF7}" type="sibTrans" cxnId="{09771626-A02D-F149-80D4-891A1E6ACE59}">
      <dgm:prSet/>
      <dgm:spPr/>
      <dgm:t>
        <a:bodyPr/>
        <a:lstStyle/>
        <a:p>
          <a:endParaRPr lang="tr-TR"/>
        </a:p>
      </dgm:t>
    </dgm:pt>
    <dgm:pt modelId="{FD90A92F-42EA-7F43-A261-9809B08BE6E7}">
      <dgm:prSet/>
      <dgm:spPr/>
      <dgm:t>
        <a:bodyPr/>
        <a:lstStyle/>
        <a:p>
          <a:r>
            <a:rPr lang="tr-TR" dirty="0"/>
            <a:t>Drama Lideri: Çalışmaya rehberlik eden kişidir. Bir lider değişime açık, gelişmeye elverişli, esnek bir kişiliğe ve mesleki formasyona sahip olmalıdır.</a:t>
          </a:r>
        </a:p>
      </dgm:t>
    </dgm:pt>
    <dgm:pt modelId="{CC45CE4F-06E8-7142-8C3D-49F851CAF4E2}" type="parTrans" cxnId="{BE91D99E-6AA9-4742-90E6-420CB59B1961}">
      <dgm:prSet/>
      <dgm:spPr/>
      <dgm:t>
        <a:bodyPr/>
        <a:lstStyle/>
        <a:p>
          <a:endParaRPr lang="tr-TR"/>
        </a:p>
      </dgm:t>
    </dgm:pt>
    <dgm:pt modelId="{668B9B10-8567-AD42-B0CD-9DD2CC3D790B}" type="sibTrans" cxnId="{BE91D99E-6AA9-4742-90E6-420CB59B1961}">
      <dgm:prSet/>
      <dgm:spPr/>
      <dgm:t>
        <a:bodyPr/>
        <a:lstStyle/>
        <a:p>
          <a:endParaRPr lang="tr-TR"/>
        </a:p>
      </dgm:t>
    </dgm:pt>
    <dgm:pt modelId="{EE89E35B-67DD-6D49-AE87-63B6D80EB05D}">
      <dgm:prSet/>
      <dgm:spPr/>
      <dgm:t>
        <a:bodyPr/>
        <a:lstStyle/>
        <a:p>
          <a:r>
            <a:rPr lang="tr-TR" dirty="0"/>
            <a:t>Oyun Grubu: Öğrenmeye istekli ve katılım için gönüllü olmalıdır. Bireylerin hepsi farklı deneyimlere ve özelliklere sahiptir. Ortak öğrenme kanalında var olmalıdırlar. Grup dinamiğinin oluşmasında her birey etkin gelişime ve değişime yatkın olmalıdır.</a:t>
          </a:r>
        </a:p>
      </dgm:t>
    </dgm:pt>
    <dgm:pt modelId="{4780185B-13A0-8F4C-B446-542684B496FB}" type="parTrans" cxnId="{6E9CC43C-4C7C-3345-8EB9-5418B431170B}">
      <dgm:prSet/>
      <dgm:spPr/>
      <dgm:t>
        <a:bodyPr/>
        <a:lstStyle/>
        <a:p>
          <a:endParaRPr lang="tr-TR"/>
        </a:p>
      </dgm:t>
    </dgm:pt>
    <dgm:pt modelId="{28EA3FFB-0B1E-EB44-81CE-89E3D7FF765F}" type="sibTrans" cxnId="{6E9CC43C-4C7C-3345-8EB9-5418B431170B}">
      <dgm:prSet/>
      <dgm:spPr/>
      <dgm:t>
        <a:bodyPr/>
        <a:lstStyle/>
        <a:p>
          <a:endParaRPr lang="tr-TR"/>
        </a:p>
      </dgm:t>
    </dgm:pt>
    <dgm:pt modelId="{E992260B-4D05-9244-85C0-7CAF53A57E90}">
      <dgm:prSet/>
      <dgm:spPr/>
      <dgm:t>
        <a:bodyPr/>
        <a:lstStyle/>
        <a:p>
          <a:r>
            <a:rPr lang="tr-TR" dirty="0"/>
            <a:t>Uzam: Etkin bir kullanım alanıdır. Parke, halı vb. ayakkabının zorunlu şartlar dışında kullanılmadığı, her türlü eyleme ve olası gürültülere olanak sağlayan ve gerektiğinde sergileme şansını elde edebileceğimiz bir mekandır.</a:t>
          </a:r>
        </a:p>
      </dgm:t>
    </dgm:pt>
    <dgm:pt modelId="{4E673ECD-3947-DD4D-A980-9168E73CEE04}" type="parTrans" cxnId="{CA175B8A-578C-EC4D-A1A6-D71BB4DF1F58}">
      <dgm:prSet/>
      <dgm:spPr/>
      <dgm:t>
        <a:bodyPr/>
        <a:lstStyle/>
        <a:p>
          <a:endParaRPr lang="tr-TR"/>
        </a:p>
      </dgm:t>
    </dgm:pt>
    <dgm:pt modelId="{3649B618-5A32-024B-80DD-68DF05BFB3F2}" type="sibTrans" cxnId="{CA175B8A-578C-EC4D-A1A6-D71BB4DF1F58}">
      <dgm:prSet/>
      <dgm:spPr/>
      <dgm:t>
        <a:bodyPr/>
        <a:lstStyle/>
        <a:p>
          <a:endParaRPr lang="tr-TR"/>
        </a:p>
      </dgm:t>
    </dgm:pt>
    <dgm:pt modelId="{772E9DFC-0618-9A4D-B31C-4B443FD8D630}">
      <dgm:prSet/>
      <dgm:spPr/>
      <dgm:t>
        <a:bodyPr/>
        <a:lstStyle/>
        <a:p>
          <a:r>
            <a:rPr lang="tr-TR" dirty="0"/>
            <a:t>Arama Etkinliği: Baştan belirlenen hedefler doğrultusunda, liderin inisiyatifinde zaman zaman değişimlerin yaşandığı, grubun etkin rol aldığı, her birey için (kimsenin göz ardı edilmediği) var olan bir mekandır.</a:t>
          </a:r>
        </a:p>
      </dgm:t>
    </dgm:pt>
    <dgm:pt modelId="{317C80C6-4E7B-474A-A7E8-FC635223128E}" type="parTrans" cxnId="{5A8E7A8E-C33E-F14B-BF0F-878EF9D5C1DE}">
      <dgm:prSet/>
      <dgm:spPr/>
      <dgm:t>
        <a:bodyPr/>
        <a:lstStyle/>
        <a:p>
          <a:endParaRPr lang="tr-TR"/>
        </a:p>
      </dgm:t>
    </dgm:pt>
    <dgm:pt modelId="{817E8172-7284-D84F-9664-52B6F8D03915}" type="sibTrans" cxnId="{5A8E7A8E-C33E-F14B-BF0F-878EF9D5C1DE}">
      <dgm:prSet/>
      <dgm:spPr/>
      <dgm:t>
        <a:bodyPr/>
        <a:lstStyle/>
        <a:p>
          <a:endParaRPr lang="tr-TR"/>
        </a:p>
      </dgm:t>
    </dgm:pt>
    <dgm:pt modelId="{828B716D-4CD5-5443-8FBF-3D3D1642CBCE}" type="pres">
      <dgm:prSet presAssocID="{2518D8DE-5A96-4C43-B477-3C7792D473F3}" presName="linear" presStyleCnt="0">
        <dgm:presLayoutVars>
          <dgm:animLvl val="lvl"/>
          <dgm:resizeHandles val="exact"/>
        </dgm:presLayoutVars>
      </dgm:prSet>
      <dgm:spPr/>
    </dgm:pt>
    <dgm:pt modelId="{46A62F31-A2A8-3E4D-BF45-D80DCEBC5B29}" type="pres">
      <dgm:prSet presAssocID="{678B416B-8591-8545-B892-185465113511}" presName="parentText" presStyleLbl="node1" presStyleIdx="0" presStyleCnt="1">
        <dgm:presLayoutVars>
          <dgm:chMax val="0"/>
          <dgm:bulletEnabled val="1"/>
        </dgm:presLayoutVars>
      </dgm:prSet>
      <dgm:spPr/>
    </dgm:pt>
    <dgm:pt modelId="{AF4511B3-996F-3C4A-ADB1-FF0DE7EC09E8}" type="pres">
      <dgm:prSet presAssocID="{678B416B-8591-8545-B892-185465113511}" presName="childText" presStyleLbl="revTx" presStyleIdx="0" presStyleCnt="1">
        <dgm:presLayoutVars>
          <dgm:bulletEnabled val="1"/>
        </dgm:presLayoutVars>
      </dgm:prSet>
      <dgm:spPr/>
    </dgm:pt>
  </dgm:ptLst>
  <dgm:cxnLst>
    <dgm:cxn modelId="{09771626-A02D-F149-80D4-891A1E6ACE59}" srcId="{2518D8DE-5A96-4C43-B477-3C7792D473F3}" destId="{678B416B-8591-8545-B892-185465113511}" srcOrd="0" destOrd="0" parTransId="{91FC0E54-7D6E-0C45-8045-A2E74A3EE92F}" sibTransId="{3026BB75-C585-AB44-836B-8F67351E4AF7}"/>
    <dgm:cxn modelId="{6E9CC43C-4C7C-3345-8EB9-5418B431170B}" srcId="{678B416B-8591-8545-B892-185465113511}" destId="{EE89E35B-67DD-6D49-AE87-63B6D80EB05D}" srcOrd="1" destOrd="0" parTransId="{4780185B-13A0-8F4C-B446-542684B496FB}" sibTransId="{28EA3FFB-0B1E-EB44-81CE-89E3D7FF765F}"/>
    <dgm:cxn modelId="{CA175B8A-578C-EC4D-A1A6-D71BB4DF1F58}" srcId="{678B416B-8591-8545-B892-185465113511}" destId="{E992260B-4D05-9244-85C0-7CAF53A57E90}" srcOrd="2" destOrd="0" parTransId="{4E673ECD-3947-DD4D-A980-9168E73CEE04}" sibTransId="{3649B618-5A32-024B-80DD-68DF05BFB3F2}"/>
    <dgm:cxn modelId="{5A8E7A8E-C33E-F14B-BF0F-878EF9D5C1DE}" srcId="{678B416B-8591-8545-B892-185465113511}" destId="{772E9DFC-0618-9A4D-B31C-4B443FD8D630}" srcOrd="3" destOrd="0" parTransId="{317C80C6-4E7B-474A-A7E8-FC635223128E}" sibTransId="{817E8172-7284-D84F-9664-52B6F8D03915}"/>
    <dgm:cxn modelId="{D3551691-3CFE-374A-88A3-9F9A522871B0}" type="presOf" srcId="{2518D8DE-5A96-4C43-B477-3C7792D473F3}" destId="{828B716D-4CD5-5443-8FBF-3D3D1642CBCE}" srcOrd="0" destOrd="0" presId="urn:microsoft.com/office/officeart/2005/8/layout/vList2"/>
    <dgm:cxn modelId="{0DC35699-0B85-B240-A3B5-DF9055185058}" type="presOf" srcId="{EE89E35B-67DD-6D49-AE87-63B6D80EB05D}" destId="{AF4511B3-996F-3C4A-ADB1-FF0DE7EC09E8}" srcOrd="0" destOrd="1" presId="urn:microsoft.com/office/officeart/2005/8/layout/vList2"/>
    <dgm:cxn modelId="{BE91D99E-6AA9-4742-90E6-420CB59B1961}" srcId="{678B416B-8591-8545-B892-185465113511}" destId="{FD90A92F-42EA-7F43-A261-9809B08BE6E7}" srcOrd="0" destOrd="0" parTransId="{CC45CE4F-06E8-7142-8C3D-49F851CAF4E2}" sibTransId="{668B9B10-8567-AD42-B0CD-9DD2CC3D790B}"/>
    <dgm:cxn modelId="{F36AC2A2-2B69-3140-A803-243FF4C7B33C}" type="presOf" srcId="{772E9DFC-0618-9A4D-B31C-4B443FD8D630}" destId="{AF4511B3-996F-3C4A-ADB1-FF0DE7EC09E8}" srcOrd="0" destOrd="3" presId="urn:microsoft.com/office/officeart/2005/8/layout/vList2"/>
    <dgm:cxn modelId="{BF9AABB4-B984-0844-9B6F-DEF256BE703B}" type="presOf" srcId="{E992260B-4D05-9244-85C0-7CAF53A57E90}" destId="{AF4511B3-996F-3C4A-ADB1-FF0DE7EC09E8}" srcOrd="0" destOrd="2" presId="urn:microsoft.com/office/officeart/2005/8/layout/vList2"/>
    <dgm:cxn modelId="{CE2564C8-601C-5F4E-846C-9D564F4BA7C6}" type="presOf" srcId="{FD90A92F-42EA-7F43-A261-9809B08BE6E7}" destId="{AF4511B3-996F-3C4A-ADB1-FF0DE7EC09E8}" srcOrd="0" destOrd="0" presId="urn:microsoft.com/office/officeart/2005/8/layout/vList2"/>
    <dgm:cxn modelId="{37E790DD-CD5C-8944-AB01-79F60F6F5D1E}" type="presOf" srcId="{678B416B-8591-8545-B892-185465113511}" destId="{46A62F31-A2A8-3E4D-BF45-D80DCEBC5B29}" srcOrd="0" destOrd="0" presId="urn:microsoft.com/office/officeart/2005/8/layout/vList2"/>
    <dgm:cxn modelId="{1265CD08-B67D-9A4C-BCB1-323FCD7214E9}" type="presParOf" srcId="{828B716D-4CD5-5443-8FBF-3D3D1642CBCE}" destId="{46A62F31-A2A8-3E4D-BF45-D80DCEBC5B29}" srcOrd="0" destOrd="0" presId="urn:microsoft.com/office/officeart/2005/8/layout/vList2"/>
    <dgm:cxn modelId="{331A94D9-4A35-9E41-BE9C-DEDECFC6C498}" type="presParOf" srcId="{828B716D-4CD5-5443-8FBF-3D3D1642CBCE}" destId="{AF4511B3-996F-3C4A-ADB1-FF0DE7EC09E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D93D889-7C66-C74D-99C0-B9F3FFE1ECA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C30AA691-7C17-DE41-BEB0-2A3E45070C3E}">
      <dgm:prSet/>
      <dgm:spPr/>
      <dgm:t>
        <a:bodyPr/>
        <a:lstStyle/>
        <a:p>
          <a:r>
            <a:rPr lang="tr-TR" dirty="0"/>
            <a:t>Eğitimde Yaratıcı </a:t>
          </a:r>
          <a:r>
            <a:rPr lang="tr-TR" dirty="0" err="1"/>
            <a:t>Dramanın</a:t>
          </a:r>
          <a:r>
            <a:rPr lang="tr-TR" dirty="0"/>
            <a:t> Önemi</a:t>
          </a:r>
        </a:p>
      </dgm:t>
    </dgm:pt>
    <dgm:pt modelId="{D9906563-EFA2-D645-ABB2-85DA74C5DBD7}" type="parTrans" cxnId="{FCE00B5E-536B-FB47-B14A-3AE75852D7BC}">
      <dgm:prSet/>
      <dgm:spPr/>
      <dgm:t>
        <a:bodyPr/>
        <a:lstStyle/>
        <a:p>
          <a:endParaRPr lang="tr-TR"/>
        </a:p>
      </dgm:t>
    </dgm:pt>
    <dgm:pt modelId="{4074C275-9835-D142-BB67-2BADD91FB677}" type="sibTrans" cxnId="{FCE00B5E-536B-FB47-B14A-3AE75852D7BC}">
      <dgm:prSet/>
      <dgm:spPr/>
      <dgm:t>
        <a:bodyPr/>
        <a:lstStyle/>
        <a:p>
          <a:endParaRPr lang="tr-TR"/>
        </a:p>
      </dgm:t>
    </dgm:pt>
    <dgm:pt modelId="{0A990CCB-7150-3844-8AB4-C64B778E15EB}">
      <dgm:prSet/>
      <dgm:spPr/>
      <dgm:t>
        <a:bodyPr/>
        <a:lstStyle/>
        <a:p>
          <a:r>
            <a:rPr lang="tr-TR" dirty="0" err="1"/>
            <a:t>Farkındalılık</a:t>
          </a:r>
          <a:r>
            <a:rPr lang="tr-TR" dirty="0"/>
            <a:t> kazandırır. </a:t>
          </a:r>
        </a:p>
      </dgm:t>
    </dgm:pt>
    <dgm:pt modelId="{5D637394-64FC-884E-B78D-8D3FE64EB689}" type="parTrans" cxnId="{9FF822D4-76B9-F348-8995-28734535AC24}">
      <dgm:prSet/>
      <dgm:spPr/>
      <dgm:t>
        <a:bodyPr/>
        <a:lstStyle/>
        <a:p>
          <a:endParaRPr lang="tr-TR"/>
        </a:p>
      </dgm:t>
    </dgm:pt>
    <dgm:pt modelId="{D59F18B3-416B-8347-8A37-634536057727}" type="sibTrans" cxnId="{9FF822D4-76B9-F348-8995-28734535AC24}">
      <dgm:prSet/>
      <dgm:spPr/>
      <dgm:t>
        <a:bodyPr/>
        <a:lstStyle/>
        <a:p>
          <a:endParaRPr lang="tr-TR"/>
        </a:p>
      </dgm:t>
    </dgm:pt>
    <dgm:pt modelId="{0EC83793-F62B-E74B-9CE2-083D9FC353A1}">
      <dgm:prSet/>
      <dgm:spPr/>
      <dgm:t>
        <a:bodyPr/>
        <a:lstStyle/>
        <a:p>
          <a:r>
            <a:rPr lang="tr-TR"/>
            <a:t>Bağımsız düşünmeyi sağlar. </a:t>
          </a:r>
        </a:p>
      </dgm:t>
    </dgm:pt>
    <dgm:pt modelId="{0D1D5DF9-5A22-904F-ABFB-DEE22E77AEB6}" type="parTrans" cxnId="{914816EC-671B-7648-A394-EE5307205D76}">
      <dgm:prSet/>
      <dgm:spPr/>
      <dgm:t>
        <a:bodyPr/>
        <a:lstStyle/>
        <a:p>
          <a:endParaRPr lang="tr-TR"/>
        </a:p>
      </dgm:t>
    </dgm:pt>
    <dgm:pt modelId="{1E96C80F-CBFB-4E48-B2A4-942F00412501}" type="sibTrans" cxnId="{914816EC-671B-7648-A394-EE5307205D76}">
      <dgm:prSet/>
      <dgm:spPr/>
      <dgm:t>
        <a:bodyPr/>
        <a:lstStyle/>
        <a:p>
          <a:endParaRPr lang="tr-TR"/>
        </a:p>
      </dgm:t>
    </dgm:pt>
    <dgm:pt modelId="{112F2443-3FAA-C344-8382-5F7AE51EB4F5}">
      <dgm:prSet/>
      <dgm:spPr/>
      <dgm:t>
        <a:bodyPr/>
        <a:lstStyle/>
        <a:p>
          <a:r>
            <a:rPr lang="tr-TR" dirty="0"/>
            <a:t>İşbirliği yapabilme özelliğini geliştirir.</a:t>
          </a:r>
        </a:p>
      </dgm:t>
    </dgm:pt>
    <dgm:pt modelId="{2AF3EE93-E256-834C-92B3-9495A1EC2CAA}" type="parTrans" cxnId="{75856350-34A2-CC47-8E7B-9B4CF0EA95A6}">
      <dgm:prSet/>
      <dgm:spPr/>
      <dgm:t>
        <a:bodyPr/>
        <a:lstStyle/>
        <a:p>
          <a:endParaRPr lang="tr-TR"/>
        </a:p>
      </dgm:t>
    </dgm:pt>
    <dgm:pt modelId="{5371257D-DD7F-D841-A563-9D4C8784B691}" type="sibTrans" cxnId="{75856350-34A2-CC47-8E7B-9B4CF0EA95A6}">
      <dgm:prSet/>
      <dgm:spPr/>
      <dgm:t>
        <a:bodyPr/>
        <a:lstStyle/>
        <a:p>
          <a:endParaRPr lang="tr-TR"/>
        </a:p>
      </dgm:t>
    </dgm:pt>
    <dgm:pt modelId="{911FF52B-5899-D64C-B21B-8821F1557030}">
      <dgm:prSet/>
      <dgm:spPr/>
      <dgm:t>
        <a:bodyPr/>
        <a:lstStyle/>
        <a:p>
          <a:r>
            <a:rPr lang="tr-TR" dirty="0"/>
            <a:t>Sosyal ve psikolojik duyarlılık sağlar. </a:t>
          </a:r>
        </a:p>
      </dgm:t>
    </dgm:pt>
    <dgm:pt modelId="{A465D706-069A-6B46-88B5-B1A0CA5FAE25}" type="parTrans" cxnId="{317A9A62-6128-044F-90BA-77D3478312F8}">
      <dgm:prSet/>
      <dgm:spPr/>
      <dgm:t>
        <a:bodyPr/>
        <a:lstStyle/>
        <a:p>
          <a:endParaRPr lang="tr-TR"/>
        </a:p>
      </dgm:t>
    </dgm:pt>
    <dgm:pt modelId="{D21C9265-C22E-4641-8FB9-EBB39C128DF5}" type="sibTrans" cxnId="{317A9A62-6128-044F-90BA-77D3478312F8}">
      <dgm:prSet/>
      <dgm:spPr/>
      <dgm:t>
        <a:bodyPr/>
        <a:lstStyle/>
        <a:p>
          <a:endParaRPr lang="tr-TR"/>
        </a:p>
      </dgm:t>
    </dgm:pt>
    <dgm:pt modelId="{BD31F0D5-FC21-EE4D-B434-02E9EE73C455}">
      <dgm:prSet/>
      <dgm:spPr/>
      <dgm:t>
        <a:bodyPr/>
        <a:lstStyle/>
        <a:p>
          <a:r>
            <a:rPr lang="tr-TR" dirty="0"/>
            <a:t>Dört temel dil becerisini (konuşma, dinleme, okuma, yazma) geliştirir. </a:t>
          </a:r>
        </a:p>
      </dgm:t>
    </dgm:pt>
    <dgm:pt modelId="{377AC73C-207A-FD4A-BB4A-7B8A4FF32E83}" type="parTrans" cxnId="{7DE045F0-B185-8145-BB74-BCAF96C35185}">
      <dgm:prSet/>
      <dgm:spPr/>
      <dgm:t>
        <a:bodyPr/>
        <a:lstStyle/>
        <a:p>
          <a:endParaRPr lang="tr-TR"/>
        </a:p>
      </dgm:t>
    </dgm:pt>
    <dgm:pt modelId="{84AA3384-EF13-054D-A3A0-B8FE9E2C2E32}" type="sibTrans" cxnId="{7DE045F0-B185-8145-BB74-BCAF96C35185}">
      <dgm:prSet/>
      <dgm:spPr/>
      <dgm:t>
        <a:bodyPr/>
        <a:lstStyle/>
        <a:p>
          <a:endParaRPr lang="tr-TR"/>
        </a:p>
      </dgm:t>
    </dgm:pt>
    <dgm:pt modelId="{37A06899-DB46-F143-BEE1-B8E69E56EB93}">
      <dgm:prSet/>
      <dgm:spPr/>
      <dgm:t>
        <a:bodyPr/>
        <a:lstStyle/>
        <a:p>
          <a:r>
            <a:rPr lang="tr-TR" dirty="0"/>
            <a:t>Sözel olmayan iletişimin öğrenilmesini sağlar. </a:t>
          </a:r>
        </a:p>
      </dgm:t>
    </dgm:pt>
    <dgm:pt modelId="{2A01AF6F-5C5D-8744-A9BF-FE3B33160E8B}" type="parTrans" cxnId="{13447531-42A6-FC41-B353-DDC8C661C6E1}">
      <dgm:prSet/>
      <dgm:spPr/>
      <dgm:t>
        <a:bodyPr/>
        <a:lstStyle/>
        <a:p>
          <a:endParaRPr lang="tr-TR"/>
        </a:p>
      </dgm:t>
    </dgm:pt>
    <dgm:pt modelId="{D3D6948B-DD4E-AF44-9E67-0D7A65D1CC6F}" type="sibTrans" cxnId="{13447531-42A6-FC41-B353-DDC8C661C6E1}">
      <dgm:prSet/>
      <dgm:spPr/>
      <dgm:t>
        <a:bodyPr/>
        <a:lstStyle/>
        <a:p>
          <a:endParaRPr lang="tr-TR"/>
        </a:p>
      </dgm:t>
    </dgm:pt>
    <dgm:pt modelId="{D394BF6F-0B72-434C-BC8A-A3BFC47A806E}">
      <dgm:prSet/>
      <dgm:spPr/>
      <dgm:t>
        <a:bodyPr/>
        <a:lstStyle/>
        <a:p>
          <a:r>
            <a:rPr lang="tr-TR"/>
            <a:t>Yaratıcılık ve estetik gelişimi sağlar.</a:t>
          </a:r>
        </a:p>
      </dgm:t>
    </dgm:pt>
    <dgm:pt modelId="{2695BF1E-8A23-BA46-8839-2B76CBB23EAC}" type="parTrans" cxnId="{F725BFC7-382E-6541-A97D-B38E3F1121CB}">
      <dgm:prSet/>
      <dgm:spPr/>
      <dgm:t>
        <a:bodyPr/>
        <a:lstStyle/>
        <a:p>
          <a:endParaRPr lang="tr-TR"/>
        </a:p>
      </dgm:t>
    </dgm:pt>
    <dgm:pt modelId="{44C52A2F-C0FF-9043-BAA5-81BBAC423C72}" type="sibTrans" cxnId="{F725BFC7-382E-6541-A97D-B38E3F1121CB}">
      <dgm:prSet/>
      <dgm:spPr/>
      <dgm:t>
        <a:bodyPr/>
        <a:lstStyle/>
        <a:p>
          <a:endParaRPr lang="tr-TR"/>
        </a:p>
      </dgm:t>
    </dgm:pt>
    <dgm:pt modelId="{650B9C73-F2CE-A24C-985C-7BE595A61781}">
      <dgm:prSet/>
      <dgm:spPr/>
      <dgm:t>
        <a:bodyPr/>
        <a:lstStyle/>
        <a:p>
          <a:r>
            <a:rPr lang="tr-TR" dirty="0"/>
            <a:t>Etik değerlerin gelişmesine olanak sağlar. </a:t>
          </a:r>
        </a:p>
      </dgm:t>
    </dgm:pt>
    <dgm:pt modelId="{FAF368B3-B823-C043-9E8F-CDA437791B20}" type="parTrans" cxnId="{98B12E2D-8985-D242-A661-4A667E623606}">
      <dgm:prSet/>
      <dgm:spPr/>
      <dgm:t>
        <a:bodyPr/>
        <a:lstStyle/>
        <a:p>
          <a:endParaRPr lang="tr-TR"/>
        </a:p>
      </dgm:t>
    </dgm:pt>
    <dgm:pt modelId="{BD30172B-304E-8E4E-B18F-304C7668D2A8}" type="sibTrans" cxnId="{98B12E2D-8985-D242-A661-4A667E623606}">
      <dgm:prSet/>
      <dgm:spPr/>
      <dgm:t>
        <a:bodyPr/>
        <a:lstStyle/>
        <a:p>
          <a:endParaRPr lang="tr-TR"/>
        </a:p>
      </dgm:t>
    </dgm:pt>
    <dgm:pt modelId="{BE0CD944-C1EB-E74E-A38D-CC74CA69ED33}">
      <dgm:prSet/>
      <dgm:spPr/>
      <dgm:t>
        <a:bodyPr/>
        <a:lstStyle/>
        <a:p>
          <a:r>
            <a:rPr lang="tr-TR" dirty="0"/>
            <a:t>Kendine güven duyma, karar verme becerilerinin gelişmesini sağlar.</a:t>
          </a:r>
        </a:p>
      </dgm:t>
    </dgm:pt>
    <dgm:pt modelId="{263A99C2-A59F-0B43-A5F0-25D45330CE16}" type="parTrans" cxnId="{9BE758EE-D6D7-2946-9B87-3F31DF2C52F5}">
      <dgm:prSet/>
      <dgm:spPr/>
      <dgm:t>
        <a:bodyPr/>
        <a:lstStyle/>
        <a:p>
          <a:endParaRPr lang="tr-TR"/>
        </a:p>
      </dgm:t>
    </dgm:pt>
    <dgm:pt modelId="{B0D964A3-423D-D94B-93B2-073330C2AEA0}" type="sibTrans" cxnId="{9BE758EE-D6D7-2946-9B87-3F31DF2C52F5}">
      <dgm:prSet/>
      <dgm:spPr/>
      <dgm:t>
        <a:bodyPr/>
        <a:lstStyle/>
        <a:p>
          <a:endParaRPr lang="tr-TR"/>
        </a:p>
      </dgm:t>
    </dgm:pt>
    <dgm:pt modelId="{17B3BA66-A1F5-AC4B-A2AC-2F44DEDA6179}">
      <dgm:prSet/>
      <dgm:spPr/>
      <dgm:t>
        <a:bodyPr/>
        <a:lstStyle/>
        <a:p>
          <a:r>
            <a:rPr lang="tr-TR" dirty="0"/>
            <a:t>Kaslarını hareket ettiren yeni yöntemleri bulmayı, denemeyi ve bedenini çok yönlü geliştirmeyi sağlar. </a:t>
          </a:r>
        </a:p>
      </dgm:t>
    </dgm:pt>
    <dgm:pt modelId="{43E38695-948D-F746-8981-7455FE53D193}" type="parTrans" cxnId="{16C8CFC1-9CE3-FE4D-9900-E550CB5DABC7}">
      <dgm:prSet/>
      <dgm:spPr/>
      <dgm:t>
        <a:bodyPr/>
        <a:lstStyle/>
        <a:p>
          <a:endParaRPr lang="tr-TR"/>
        </a:p>
      </dgm:t>
    </dgm:pt>
    <dgm:pt modelId="{6EFD002E-1C80-7A40-8ECC-29DF2EC34333}" type="sibTrans" cxnId="{16C8CFC1-9CE3-FE4D-9900-E550CB5DABC7}">
      <dgm:prSet/>
      <dgm:spPr/>
      <dgm:t>
        <a:bodyPr/>
        <a:lstStyle/>
        <a:p>
          <a:endParaRPr lang="tr-TR"/>
        </a:p>
      </dgm:t>
    </dgm:pt>
    <dgm:pt modelId="{34DFD251-C258-474F-AF50-C0D87F0A9423}">
      <dgm:prSet/>
      <dgm:spPr/>
      <dgm:t>
        <a:bodyPr/>
        <a:lstStyle/>
        <a:p>
          <a:r>
            <a:rPr lang="tr-TR" dirty="0"/>
            <a:t>Hata yapma korkusu olmaksızın yeni davranışlar geliştirmeyi sağlar.</a:t>
          </a:r>
        </a:p>
      </dgm:t>
    </dgm:pt>
    <dgm:pt modelId="{7B85ED06-7ED6-574D-AFC9-C45D7E379F75}" type="parTrans" cxnId="{27AE4CC5-8010-5A44-A352-01FEBC078593}">
      <dgm:prSet/>
      <dgm:spPr/>
      <dgm:t>
        <a:bodyPr/>
        <a:lstStyle/>
        <a:p>
          <a:endParaRPr lang="tr-TR"/>
        </a:p>
      </dgm:t>
    </dgm:pt>
    <dgm:pt modelId="{5FC39722-5361-BD45-81A9-17E4856F2F9A}" type="sibTrans" cxnId="{27AE4CC5-8010-5A44-A352-01FEBC078593}">
      <dgm:prSet/>
      <dgm:spPr/>
      <dgm:t>
        <a:bodyPr/>
        <a:lstStyle/>
        <a:p>
          <a:endParaRPr lang="tr-TR"/>
        </a:p>
      </dgm:t>
    </dgm:pt>
    <dgm:pt modelId="{078773C2-DF41-854E-B4A0-561652ED4F04}">
      <dgm:prSet/>
      <dgm:spPr/>
      <dgm:t>
        <a:bodyPr/>
        <a:lstStyle/>
        <a:p>
          <a:r>
            <a:rPr lang="tr-TR" dirty="0"/>
            <a:t>Sanat formlarına duyarlılık göstermeyi sağlar. </a:t>
          </a:r>
        </a:p>
      </dgm:t>
    </dgm:pt>
    <dgm:pt modelId="{8EED45C1-5E74-4841-A121-BD6B3F40B124}" type="parTrans" cxnId="{36569682-B4C5-F04F-BB18-DADBE1DE4FB6}">
      <dgm:prSet/>
      <dgm:spPr/>
      <dgm:t>
        <a:bodyPr/>
        <a:lstStyle/>
        <a:p>
          <a:endParaRPr lang="tr-TR"/>
        </a:p>
      </dgm:t>
    </dgm:pt>
    <dgm:pt modelId="{B2AE83A4-DCB0-0D4B-AB26-48E572B4A03A}" type="sibTrans" cxnId="{36569682-B4C5-F04F-BB18-DADBE1DE4FB6}">
      <dgm:prSet/>
      <dgm:spPr/>
      <dgm:t>
        <a:bodyPr/>
        <a:lstStyle/>
        <a:p>
          <a:endParaRPr lang="tr-TR"/>
        </a:p>
      </dgm:t>
    </dgm:pt>
    <dgm:pt modelId="{66FC89F3-EA53-7F4A-B981-4E26B75FFF0A}">
      <dgm:prSet/>
      <dgm:spPr/>
      <dgm:t>
        <a:bodyPr/>
        <a:lstStyle/>
        <a:p>
          <a:r>
            <a:rPr lang="tr-TR" dirty="0"/>
            <a:t>Duygunun sağlıklı ve kontrollü boşalımına yardımcı olur. </a:t>
          </a:r>
        </a:p>
      </dgm:t>
    </dgm:pt>
    <dgm:pt modelId="{F8C41D71-80C3-4547-8E19-A71D5A522AB9}" type="parTrans" cxnId="{C0162802-DBE3-9544-9281-CE9BD288818E}">
      <dgm:prSet/>
      <dgm:spPr/>
      <dgm:t>
        <a:bodyPr/>
        <a:lstStyle/>
        <a:p>
          <a:endParaRPr lang="tr-TR"/>
        </a:p>
      </dgm:t>
    </dgm:pt>
    <dgm:pt modelId="{A0276C70-B1E0-2146-8516-C597B4783893}" type="sibTrans" cxnId="{C0162802-DBE3-9544-9281-CE9BD288818E}">
      <dgm:prSet/>
      <dgm:spPr/>
      <dgm:t>
        <a:bodyPr/>
        <a:lstStyle/>
        <a:p>
          <a:endParaRPr lang="tr-TR"/>
        </a:p>
      </dgm:t>
    </dgm:pt>
    <dgm:pt modelId="{4AC8A33B-2B94-564E-AC66-B39C0071A5C4}">
      <dgm:prSet/>
      <dgm:spPr/>
      <dgm:t>
        <a:bodyPr/>
        <a:lstStyle/>
        <a:p>
          <a:r>
            <a:rPr lang="tr-TR"/>
            <a:t>Kendini tanımayı sağlar. </a:t>
          </a:r>
        </a:p>
      </dgm:t>
    </dgm:pt>
    <dgm:pt modelId="{4654487E-19B9-6043-917F-8EC9C2593AA7}" type="parTrans" cxnId="{8A45AACF-0414-FA49-AAE7-F0BAEB93DBF2}">
      <dgm:prSet/>
      <dgm:spPr/>
      <dgm:t>
        <a:bodyPr/>
        <a:lstStyle/>
        <a:p>
          <a:endParaRPr lang="tr-TR"/>
        </a:p>
      </dgm:t>
    </dgm:pt>
    <dgm:pt modelId="{B4948182-CB57-A248-9ACC-51EA45EF898C}" type="sibTrans" cxnId="{8A45AACF-0414-FA49-AAE7-F0BAEB93DBF2}">
      <dgm:prSet/>
      <dgm:spPr/>
      <dgm:t>
        <a:bodyPr/>
        <a:lstStyle/>
        <a:p>
          <a:endParaRPr lang="tr-TR"/>
        </a:p>
      </dgm:t>
    </dgm:pt>
    <dgm:pt modelId="{5B0606FF-C15F-BE40-9B14-BC73CC4B903E}">
      <dgm:prSet/>
      <dgm:spPr/>
      <dgm:t>
        <a:bodyPr/>
        <a:lstStyle/>
        <a:p>
          <a:r>
            <a:rPr lang="tr-TR" dirty="0"/>
            <a:t>Kendini ifade etmede güven kazandırır. </a:t>
          </a:r>
        </a:p>
      </dgm:t>
    </dgm:pt>
    <dgm:pt modelId="{1B5D151F-4446-A147-BC01-326321935997}" type="parTrans" cxnId="{4EBF31A0-3A1E-AE43-AF53-028FE6505B95}">
      <dgm:prSet/>
      <dgm:spPr/>
      <dgm:t>
        <a:bodyPr/>
        <a:lstStyle/>
        <a:p>
          <a:endParaRPr lang="tr-TR"/>
        </a:p>
      </dgm:t>
    </dgm:pt>
    <dgm:pt modelId="{FAFD938F-E65B-874F-8CCF-E54E7664F76F}" type="sibTrans" cxnId="{4EBF31A0-3A1E-AE43-AF53-028FE6505B95}">
      <dgm:prSet/>
      <dgm:spPr/>
      <dgm:t>
        <a:bodyPr/>
        <a:lstStyle/>
        <a:p>
          <a:endParaRPr lang="tr-TR"/>
        </a:p>
      </dgm:t>
    </dgm:pt>
    <dgm:pt modelId="{A304326F-727E-DF4D-A38A-A98661F34BBB}">
      <dgm:prSet/>
      <dgm:spPr/>
      <dgm:t>
        <a:bodyPr/>
        <a:lstStyle/>
        <a:p>
          <a:r>
            <a:rPr lang="tr-TR" dirty="0"/>
            <a:t>Bilgiye ulaşmaya ve onu kullanmaya istekli duruma getirir.</a:t>
          </a:r>
        </a:p>
      </dgm:t>
    </dgm:pt>
    <dgm:pt modelId="{765C3BF5-29A7-9047-AEAD-F483134ECFF5}" type="parTrans" cxnId="{D8F7E357-06F6-E14F-A6C3-C9282524AE5D}">
      <dgm:prSet/>
      <dgm:spPr/>
      <dgm:t>
        <a:bodyPr/>
        <a:lstStyle/>
        <a:p>
          <a:endParaRPr lang="tr-TR"/>
        </a:p>
      </dgm:t>
    </dgm:pt>
    <dgm:pt modelId="{1E7DF18D-861D-994B-B6C8-C4CCB51BDB98}" type="sibTrans" cxnId="{D8F7E357-06F6-E14F-A6C3-C9282524AE5D}">
      <dgm:prSet/>
      <dgm:spPr/>
      <dgm:t>
        <a:bodyPr/>
        <a:lstStyle/>
        <a:p>
          <a:endParaRPr lang="tr-TR"/>
        </a:p>
      </dgm:t>
    </dgm:pt>
    <dgm:pt modelId="{20CCFDE5-6621-764F-B5DF-530F43E342C9}" type="pres">
      <dgm:prSet presAssocID="{ED93D889-7C66-C74D-99C0-B9F3FFE1ECA8}" presName="linear" presStyleCnt="0">
        <dgm:presLayoutVars>
          <dgm:animLvl val="lvl"/>
          <dgm:resizeHandles val="exact"/>
        </dgm:presLayoutVars>
      </dgm:prSet>
      <dgm:spPr/>
    </dgm:pt>
    <dgm:pt modelId="{C2A0DDA0-E7AB-D742-8CBA-8AC0F6DD509A}" type="pres">
      <dgm:prSet presAssocID="{C30AA691-7C17-DE41-BEB0-2A3E45070C3E}" presName="parentText" presStyleLbl="node1" presStyleIdx="0" presStyleCnt="1">
        <dgm:presLayoutVars>
          <dgm:chMax val="0"/>
          <dgm:bulletEnabled val="1"/>
        </dgm:presLayoutVars>
      </dgm:prSet>
      <dgm:spPr/>
    </dgm:pt>
    <dgm:pt modelId="{B73AA35D-A830-AE4A-8B3D-9C3F93008147}" type="pres">
      <dgm:prSet presAssocID="{C30AA691-7C17-DE41-BEB0-2A3E45070C3E}" presName="childText" presStyleLbl="revTx" presStyleIdx="0" presStyleCnt="1">
        <dgm:presLayoutVars>
          <dgm:bulletEnabled val="1"/>
        </dgm:presLayoutVars>
      </dgm:prSet>
      <dgm:spPr/>
    </dgm:pt>
  </dgm:ptLst>
  <dgm:cxnLst>
    <dgm:cxn modelId="{C0162802-DBE3-9544-9281-CE9BD288818E}" srcId="{C30AA691-7C17-DE41-BEB0-2A3E45070C3E}" destId="{66FC89F3-EA53-7F4A-B981-4E26B75FFF0A}" srcOrd="12" destOrd="0" parTransId="{F8C41D71-80C3-4547-8E19-A71D5A522AB9}" sibTransId="{A0276C70-B1E0-2146-8516-C597B4783893}"/>
    <dgm:cxn modelId="{413BBF08-2956-224F-A856-53D20678C3BA}" type="presOf" srcId="{0EC83793-F62B-E74B-9CE2-083D9FC353A1}" destId="{B73AA35D-A830-AE4A-8B3D-9C3F93008147}" srcOrd="0" destOrd="1" presId="urn:microsoft.com/office/officeart/2005/8/layout/vList2"/>
    <dgm:cxn modelId="{C778D812-9CDA-3B41-B708-C961B3960D8E}" type="presOf" srcId="{37A06899-DB46-F143-BEE1-B8E69E56EB93}" destId="{B73AA35D-A830-AE4A-8B3D-9C3F93008147}" srcOrd="0" destOrd="5" presId="urn:microsoft.com/office/officeart/2005/8/layout/vList2"/>
    <dgm:cxn modelId="{7E5A9A28-140A-9044-9132-8D9403E3ECEC}" type="presOf" srcId="{BE0CD944-C1EB-E74E-A38D-CC74CA69ED33}" destId="{B73AA35D-A830-AE4A-8B3D-9C3F93008147}" srcOrd="0" destOrd="8" presId="urn:microsoft.com/office/officeart/2005/8/layout/vList2"/>
    <dgm:cxn modelId="{98B12E2D-8985-D242-A661-4A667E623606}" srcId="{C30AA691-7C17-DE41-BEB0-2A3E45070C3E}" destId="{650B9C73-F2CE-A24C-985C-7BE595A61781}" srcOrd="7" destOrd="0" parTransId="{FAF368B3-B823-C043-9E8F-CDA437791B20}" sibTransId="{BD30172B-304E-8E4E-B18F-304C7668D2A8}"/>
    <dgm:cxn modelId="{13447531-42A6-FC41-B353-DDC8C661C6E1}" srcId="{C30AA691-7C17-DE41-BEB0-2A3E45070C3E}" destId="{37A06899-DB46-F143-BEE1-B8E69E56EB93}" srcOrd="5" destOrd="0" parTransId="{2A01AF6F-5C5D-8744-A9BF-FE3B33160E8B}" sibTransId="{D3D6948B-DD4E-AF44-9E67-0D7A65D1CC6F}"/>
    <dgm:cxn modelId="{B0A62D34-ADFB-C44D-B5A9-F2F45C520CE2}" type="presOf" srcId="{BD31F0D5-FC21-EE4D-B434-02E9EE73C455}" destId="{B73AA35D-A830-AE4A-8B3D-9C3F93008147}" srcOrd="0" destOrd="4" presId="urn:microsoft.com/office/officeart/2005/8/layout/vList2"/>
    <dgm:cxn modelId="{AE4E4B44-17E7-AF42-A6A0-C76EBCCBACF1}" type="presOf" srcId="{078773C2-DF41-854E-B4A0-561652ED4F04}" destId="{B73AA35D-A830-AE4A-8B3D-9C3F93008147}" srcOrd="0" destOrd="11" presId="urn:microsoft.com/office/officeart/2005/8/layout/vList2"/>
    <dgm:cxn modelId="{75856350-34A2-CC47-8E7B-9B4CF0EA95A6}" srcId="{C30AA691-7C17-DE41-BEB0-2A3E45070C3E}" destId="{112F2443-3FAA-C344-8382-5F7AE51EB4F5}" srcOrd="2" destOrd="0" parTransId="{2AF3EE93-E256-834C-92B3-9495A1EC2CAA}" sibTransId="{5371257D-DD7F-D841-A563-9D4C8784B691}"/>
    <dgm:cxn modelId="{EB562855-8127-D549-8394-4221D6DAC3B4}" type="presOf" srcId="{112F2443-3FAA-C344-8382-5F7AE51EB4F5}" destId="{B73AA35D-A830-AE4A-8B3D-9C3F93008147}" srcOrd="0" destOrd="2" presId="urn:microsoft.com/office/officeart/2005/8/layout/vList2"/>
    <dgm:cxn modelId="{D8F7E357-06F6-E14F-A6C3-C9282524AE5D}" srcId="{C30AA691-7C17-DE41-BEB0-2A3E45070C3E}" destId="{A304326F-727E-DF4D-A38A-A98661F34BBB}" srcOrd="15" destOrd="0" parTransId="{765C3BF5-29A7-9047-AEAD-F483134ECFF5}" sibTransId="{1E7DF18D-861D-994B-B6C8-C4CCB51BDB98}"/>
    <dgm:cxn modelId="{FCE00B5E-536B-FB47-B14A-3AE75852D7BC}" srcId="{ED93D889-7C66-C74D-99C0-B9F3FFE1ECA8}" destId="{C30AA691-7C17-DE41-BEB0-2A3E45070C3E}" srcOrd="0" destOrd="0" parTransId="{D9906563-EFA2-D645-ABB2-85DA74C5DBD7}" sibTransId="{4074C275-9835-D142-BB67-2BADD91FB677}"/>
    <dgm:cxn modelId="{317A9A62-6128-044F-90BA-77D3478312F8}" srcId="{C30AA691-7C17-DE41-BEB0-2A3E45070C3E}" destId="{911FF52B-5899-D64C-B21B-8821F1557030}" srcOrd="3" destOrd="0" parTransId="{A465D706-069A-6B46-88B5-B1A0CA5FAE25}" sibTransId="{D21C9265-C22E-4641-8FB9-EBB39C128DF5}"/>
    <dgm:cxn modelId="{36569682-B4C5-F04F-BB18-DADBE1DE4FB6}" srcId="{C30AA691-7C17-DE41-BEB0-2A3E45070C3E}" destId="{078773C2-DF41-854E-B4A0-561652ED4F04}" srcOrd="11" destOrd="0" parTransId="{8EED45C1-5E74-4841-A121-BD6B3F40B124}" sibTransId="{B2AE83A4-DCB0-0D4B-AB26-48E572B4A03A}"/>
    <dgm:cxn modelId="{F90D8D8C-6D8A-3942-917A-7190CAE5DD7B}" type="presOf" srcId="{911FF52B-5899-D64C-B21B-8821F1557030}" destId="{B73AA35D-A830-AE4A-8B3D-9C3F93008147}" srcOrd="0" destOrd="3" presId="urn:microsoft.com/office/officeart/2005/8/layout/vList2"/>
    <dgm:cxn modelId="{DAB1018F-E2EC-874A-A81E-7C31F90D67B2}" type="presOf" srcId="{17B3BA66-A1F5-AC4B-A2AC-2F44DEDA6179}" destId="{B73AA35D-A830-AE4A-8B3D-9C3F93008147}" srcOrd="0" destOrd="9" presId="urn:microsoft.com/office/officeart/2005/8/layout/vList2"/>
    <dgm:cxn modelId="{4EBF31A0-3A1E-AE43-AF53-028FE6505B95}" srcId="{C30AA691-7C17-DE41-BEB0-2A3E45070C3E}" destId="{5B0606FF-C15F-BE40-9B14-BC73CC4B903E}" srcOrd="14" destOrd="0" parTransId="{1B5D151F-4446-A147-BC01-326321935997}" sibTransId="{FAFD938F-E65B-874F-8CCF-E54E7664F76F}"/>
    <dgm:cxn modelId="{C3F9A4A7-CD68-4D46-B3D1-F1B0990F867E}" type="presOf" srcId="{34DFD251-C258-474F-AF50-C0D87F0A9423}" destId="{B73AA35D-A830-AE4A-8B3D-9C3F93008147}" srcOrd="0" destOrd="10" presId="urn:microsoft.com/office/officeart/2005/8/layout/vList2"/>
    <dgm:cxn modelId="{9A944EAA-C604-9849-B06F-4EEC6A6D78E5}" type="presOf" srcId="{4AC8A33B-2B94-564E-AC66-B39C0071A5C4}" destId="{B73AA35D-A830-AE4A-8B3D-9C3F93008147}" srcOrd="0" destOrd="13" presId="urn:microsoft.com/office/officeart/2005/8/layout/vList2"/>
    <dgm:cxn modelId="{3C20C6B9-EEBB-6842-ADB3-0D1923CB224C}" type="presOf" srcId="{D394BF6F-0B72-434C-BC8A-A3BFC47A806E}" destId="{B73AA35D-A830-AE4A-8B3D-9C3F93008147}" srcOrd="0" destOrd="6" presId="urn:microsoft.com/office/officeart/2005/8/layout/vList2"/>
    <dgm:cxn modelId="{16C8CFC1-9CE3-FE4D-9900-E550CB5DABC7}" srcId="{C30AA691-7C17-DE41-BEB0-2A3E45070C3E}" destId="{17B3BA66-A1F5-AC4B-A2AC-2F44DEDA6179}" srcOrd="9" destOrd="0" parTransId="{43E38695-948D-F746-8981-7455FE53D193}" sibTransId="{6EFD002E-1C80-7A40-8ECC-29DF2EC34333}"/>
    <dgm:cxn modelId="{0B0729C2-8C11-EC48-AD0E-DDCE13C97049}" type="presOf" srcId="{650B9C73-F2CE-A24C-985C-7BE595A61781}" destId="{B73AA35D-A830-AE4A-8B3D-9C3F93008147}" srcOrd="0" destOrd="7" presId="urn:microsoft.com/office/officeart/2005/8/layout/vList2"/>
    <dgm:cxn modelId="{27AE4CC5-8010-5A44-A352-01FEBC078593}" srcId="{C30AA691-7C17-DE41-BEB0-2A3E45070C3E}" destId="{34DFD251-C258-474F-AF50-C0D87F0A9423}" srcOrd="10" destOrd="0" parTransId="{7B85ED06-7ED6-574D-AFC9-C45D7E379F75}" sibTransId="{5FC39722-5361-BD45-81A9-17E4856F2F9A}"/>
    <dgm:cxn modelId="{08EC6CC7-93EF-FE45-B152-29D4267E38B4}" type="presOf" srcId="{ED93D889-7C66-C74D-99C0-B9F3FFE1ECA8}" destId="{20CCFDE5-6621-764F-B5DF-530F43E342C9}" srcOrd="0" destOrd="0" presId="urn:microsoft.com/office/officeart/2005/8/layout/vList2"/>
    <dgm:cxn modelId="{F725BFC7-382E-6541-A97D-B38E3F1121CB}" srcId="{C30AA691-7C17-DE41-BEB0-2A3E45070C3E}" destId="{D394BF6F-0B72-434C-BC8A-A3BFC47A806E}" srcOrd="6" destOrd="0" parTransId="{2695BF1E-8A23-BA46-8839-2B76CBB23EAC}" sibTransId="{44C52A2F-C0FF-9043-BAA5-81BBAC423C72}"/>
    <dgm:cxn modelId="{8A45AACF-0414-FA49-AAE7-F0BAEB93DBF2}" srcId="{C30AA691-7C17-DE41-BEB0-2A3E45070C3E}" destId="{4AC8A33B-2B94-564E-AC66-B39C0071A5C4}" srcOrd="13" destOrd="0" parTransId="{4654487E-19B9-6043-917F-8EC9C2593AA7}" sibTransId="{B4948182-CB57-A248-9ACC-51EA45EF898C}"/>
    <dgm:cxn modelId="{9FF822D4-76B9-F348-8995-28734535AC24}" srcId="{C30AA691-7C17-DE41-BEB0-2A3E45070C3E}" destId="{0A990CCB-7150-3844-8AB4-C64B778E15EB}" srcOrd="0" destOrd="0" parTransId="{5D637394-64FC-884E-B78D-8D3FE64EB689}" sibTransId="{D59F18B3-416B-8347-8A37-634536057727}"/>
    <dgm:cxn modelId="{C9DC89D7-C377-E343-B1A0-9882D885152D}" type="presOf" srcId="{5B0606FF-C15F-BE40-9B14-BC73CC4B903E}" destId="{B73AA35D-A830-AE4A-8B3D-9C3F93008147}" srcOrd="0" destOrd="14" presId="urn:microsoft.com/office/officeart/2005/8/layout/vList2"/>
    <dgm:cxn modelId="{259276D9-1A12-7E4A-BE56-564E2E9F599E}" type="presOf" srcId="{C30AA691-7C17-DE41-BEB0-2A3E45070C3E}" destId="{C2A0DDA0-E7AB-D742-8CBA-8AC0F6DD509A}" srcOrd="0" destOrd="0" presId="urn:microsoft.com/office/officeart/2005/8/layout/vList2"/>
    <dgm:cxn modelId="{93653EDE-0181-374D-9975-A438C7BEBB0C}" type="presOf" srcId="{A304326F-727E-DF4D-A38A-A98661F34BBB}" destId="{B73AA35D-A830-AE4A-8B3D-9C3F93008147}" srcOrd="0" destOrd="15" presId="urn:microsoft.com/office/officeart/2005/8/layout/vList2"/>
    <dgm:cxn modelId="{725F0FE4-E315-8444-90E4-C5BF73F1090D}" type="presOf" srcId="{0A990CCB-7150-3844-8AB4-C64B778E15EB}" destId="{B73AA35D-A830-AE4A-8B3D-9C3F93008147}" srcOrd="0" destOrd="0" presId="urn:microsoft.com/office/officeart/2005/8/layout/vList2"/>
    <dgm:cxn modelId="{914816EC-671B-7648-A394-EE5307205D76}" srcId="{C30AA691-7C17-DE41-BEB0-2A3E45070C3E}" destId="{0EC83793-F62B-E74B-9CE2-083D9FC353A1}" srcOrd="1" destOrd="0" parTransId="{0D1D5DF9-5A22-904F-ABFB-DEE22E77AEB6}" sibTransId="{1E96C80F-CBFB-4E48-B2A4-942F00412501}"/>
    <dgm:cxn modelId="{9BE758EE-D6D7-2946-9B87-3F31DF2C52F5}" srcId="{C30AA691-7C17-DE41-BEB0-2A3E45070C3E}" destId="{BE0CD944-C1EB-E74E-A38D-CC74CA69ED33}" srcOrd="8" destOrd="0" parTransId="{263A99C2-A59F-0B43-A5F0-25D45330CE16}" sibTransId="{B0D964A3-423D-D94B-93B2-073330C2AEA0}"/>
    <dgm:cxn modelId="{7DE045F0-B185-8145-BB74-BCAF96C35185}" srcId="{C30AA691-7C17-DE41-BEB0-2A3E45070C3E}" destId="{BD31F0D5-FC21-EE4D-B434-02E9EE73C455}" srcOrd="4" destOrd="0" parTransId="{377AC73C-207A-FD4A-BB4A-7B8A4FF32E83}" sibTransId="{84AA3384-EF13-054D-A3A0-B8FE9E2C2E32}"/>
    <dgm:cxn modelId="{6A5429F7-4A3A-2B4C-9A60-BF0A16BE0B40}" type="presOf" srcId="{66FC89F3-EA53-7F4A-B981-4E26B75FFF0A}" destId="{B73AA35D-A830-AE4A-8B3D-9C3F93008147}" srcOrd="0" destOrd="12" presId="urn:microsoft.com/office/officeart/2005/8/layout/vList2"/>
    <dgm:cxn modelId="{1C14DF6B-EB35-DE4C-921E-A233C5645035}" type="presParOf" srcId="{20CCFDE5-6621-764F-B5DF-530F43E342C9}" destId="{C2A0DDA0-E7AB-D742-8CBA-8AC0F6DD509A}" srcOrd="0" destOrd="0" presId="urn:microsoft.com/office/officeart/2005/8/layout/vList2"/>
    <dgm:cxn modelId="{A8C5E7EF-DA50-9544-8667-3665376227A6}" type="presParOf" srcId="{20CCFDE5-6621-764F-B5DF-530F43E342C9}" destId="{B73AA35D-A830-AE4A-8B3D-9C3F9300814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EA92C42-F0C3-9645-85D2-BC9CF38CE6AA}"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tr-TR"/>
        </a:p>
      </dgm:t>
    </dgm:pt>
    <dgm:pt modelId="{C6BD3D44-E7FB-8242-AA38-C5AACB9A9D5D}">
      <dgm:prSet/>
      <dgm:spPr/>
      <dgm:t>
        <a:bodyPr/>
        <a:lstStyle/>
        <a:p>
          <a:r>
            <a:rPr lang="tr-TR"/>
            <a:t>Öğrencilere hızlı bir biçimde sorular sorulup uygulanan, cevap vermeyen öğrencinin ”geçiniz” diyerek cevap hakkını bir başka arkadaşına devrettiği aktif öğrenme yöntemidir.</a:t>
          </a:r>
          <a:br>
            <a:rPr lang="tr-TR"/>
          </a:br>
          <a:endParaRPr lang="tr-TR"/>
        </a:p>
      </dgm:t>
    </dgm:pt>
    <dgm:pt modelId="{908B77C1-FFB8-8542-ACF0-A7938736E864}" type="parTrans" cxnId="{A6A611A0-F7BD-7144-8EE0-B2139813E9F8}">
      <dgm:prSet/>
      <dgm:spPr/>
      <dgm:t>
        <a:bodyPr/>
        <a:lstStyle/>
        <a:p>
          <a:endParaRPr lang="tr-TR"/>
        </a:p>
      </dgm:t>
    </dgm:pt>
    <dgm:pt modelId="{2A37B78D-14D8-C149-81A9-0B44C9057BA1}" type="sibTrans" cxnId="{A6A611A0-F7BD-7144-8EE0-B2139813E9F8}">
      <dgm:prSet/>
      <dgm:spPr/>
      <dgm:t>
        <a:bodyPr/>
        <a:lstStyle/>
        <a:p>
          <a:endParaRPr lang="tr-TR"/>
        </a:p>
      </dgm:t>
    </dgm:pt>
    <dgm:pt modelId="{A5A00E54-367E-FF47-933A-9CD9A1E1A56F}">
      <dgm:prSet/>
      <dgm:spPr/>
      <dgm:t>
        <a:bodyPr/>
        <a:lstStyle/>
        <a:p>
          <a:r>
            <a:rPr lang="tr-TR"/>
            <a:t>Öğrencilerden farklı görüşler almak ve görüşlerin farklı olmasını isteyerek, sınıfın dikkatini konuşan öğrenci üzerinde toplamak bu tekniğin amacı arasında yer almaktadır.</a:t>
          </a:r>
          <a:br>
            <a:rPr lang="tr-TR"/>
          </a:br>
          <a:endParaRPr lang="tr-TR"/>
        </a:p>
      </dgm:t>
    </dgm:pt>
    <dgm:pt modelId="{B84A0EA2-92AD-794F-81D0-54CCC4A958F2}" type="parTrans" cxnId="{B0C94361-935B-D543-B5CC-30EB9CED5360}">
      <dgm:prSet/>
      <dgm:spPr/>
      <dgm:t>
        <a:bodyPr/>
        <a:lstStyle/>
        <a:p>
          <a:endParaRPr lang="tr-TR"/>
        </a:p>
      </dgm:t>
    </dgm:pt>
    <dgm:pt modelId="{0C093ECA-5967-4F41-A849-CD88471079FA}" type="sibTrans" cxnId="{B0C94361-935B-D543-B5CC-30EB9CED5360}">
      <dgm:prSet/>
      <dgm:spPr/>
      <dgm:t>
        <a:bodyPr/>
        <a:lstStyle/>
        <a:p>
          <a:endParaRPr lang="tr-TR"/>
        </a:p>
      </dgm:t>
    </dgm:pt>
    <dgm:pt modelId="{0EF1A466-6CD9-5D41-84F6-0AEB41AA6CB7}">
      <dgm:prSet/>
      <dgm:spPr/>
      <dgm:t>
        <a:bodyPr/>
        <a:lstStyle/>
        <a:p>
          <a:r>
            <a:rPr lang="tr-TR"/>
            <a:t>Öğrenciler düşündükleri cevabı, bir başka öğrencinin verdiğini duydukları anda farklı bir cevap vermek üzere tekrar bir beyin fırtınası yapmak durumunda kalırlar bu da öğrencilerin üst zihinsel becerilerini geliştirmektedir.</a:t>
          </a:r>
        </a:p>
      </dgm:t>
    </dgm:pt>
    <dgm:pt modelId="{57EF805C-A383-2345-9A33-F4CBC97751C0}" type="parTrans" cxnId="{643D766B-5090-4649-9C17-FD4E38DEFEC9}">
      <dgm:prSet/>
      <dgm:spPr/>
      <dgm:t>
        <a:bodyPr/>
        <a:lstStyle/>
        <a:p>
          <a:endParaRPr lang="tr-TR"/>
        </a:p>
      </dgm:t>
    </dgm:pt>
    <dgm:pt modelId="{0026D24E-1DBF-7243-BC82-86CD3E4A7208}" type="sibTrans" cxnId="{643D766B-5090-4649-9C17-FD4E38DEFEC9}">
      <dgm:prSet/>
      <dgm:spPr/>
      <dgm:t>
        <a:bodyPr/>
        <a:lstStyle/>
        <a:p>
          <a:endParaRPr lang="tr-TR"/>
        </a:p>
      </dgm:t>
    </dgm:pt>
    <dgm:pt modelId="{8B2F8DCA-213F-8A48-9115-7997C4F1BC74}" type="pres">
      <dgm:prSet presAssocID="{3EA92C42-F0C3-9645-85D2-BC9CF38CE6AA}" presName="linear" presStyleCnt="0">
        <dgm:presLayoutVars>
          <dgm:animLvl val="lvl"/>
          <dgm:resizeHandles val="exact"/>
        </dgm:presLayoutVars>
      </dgm:prSet>
      <dgm:spPr/>
    </dgm:pt>
    <dgm:pt modelId="{3BC0BA03-CFFB-D749-9C21-FA28BDB96683}" type="pres">
      <dgm:prSet presAssocID="{C6BD3D44-E7FB-8242-AA38-C5AACB9A9D5D}" presName="parentText" presStyleLbl="node1" presStyleIdx="0" presStyleCnt="3">
        <dgm:presLayoutVars>
          <dgm:chMax val="0"/>
          <dgm:bulletEnabled val="1"/>
        </dgm:presLayoutVars>
      </dgm:prSet>
      <dgm:spPr/>
    </dgm:pt>
    <dgm:pt modelId="{91F58F7A-2F5B-424D-B0A5-788252B435C2}" type="pres">
      <dgm:prSet presAssocID="{2A37B78D-14D8-C149-81A9-0B44C9057BA1}" presName="spacer" presStyleCnt="0"/>
      <dgm:spPr/>
    </dgm:pt>
    <dgm:pt modelId="{CA139129-12DD-5C4C-9430-E7DF3F61B2FB}" type="pres">
      <dgm:prSet presAssocID="{A5A00E54-367E-FF47-933A-9CD9A1E1A56F}" presName="parentText" presStyleLbl="node1" presStyleIdx="1" presStyleCnt="3">
        <dgm:presLayoutVars>
          <dgm:chMax val="0"/>
          <dgm:bulletEnabled val="1"/>
        </dgm:presLayoutVars>
      </dgm:prSet>
      <dgm:spPr/>
    </dgm:pt>
    <dgm:pt modelId="{93617C04-AF7D-D843-8E8F-0C54E33F6054}" type="pres">
      <dgm:prSet presAssocID="{0C093ECA-5967-4F41-A849-CD88471079FA}" presName="spacer" presStyleCnt="0"/>
      <dgm:spPr/>
    </dgm:pt>
    <dgm:pt modelId="{7A97873A-1E9F-6849-9476-269ACFAEA6F7}" type="pres">
      <dgm:prSet presAssocID="{0EF1A466-6CD9-5D41-84F6-0AEB41AA6CB7}" presName="parentText" presStyleLbl="node1" presStyleIdx="2" presStyleCnt="3">
        <dgm:presLayoutVars>
          <dgm:chMax val="0"/>
          <dgm:bulletEnabled val="1"/>
        </dgm:presLayoutVars>
      </dgm:prSet>
      <dgm:spPr/>
    </dgm:pt>
  </dgm:ptLst>
  <dgm:cxnLst>
    <dgm:cxn modelId="{9BF35D2D-760C-F343-9B4F-D9AEBE06D63F}" type="presOf" srcId="{3EA92C42-F0C3-9645-85D2-BC9CF38CE6AA}" destId="{8B2F8DCA-213F-8A48-9115-7997C4F1BC74}" srcOrd="0" destOrd="0" presId="urn:microsoft.com/office/officeart/2005/8/layout/vList2"/>
    <dgm:cxn modelId="{C8C19548-11EF-424F-A75A-5E36095A3DA8}" type="presOf" srcId="{C6BD3D44-E7FB-8242-AA38-C5AACB9A9D5D}" destId="{3BC0BA03-CFFB-D749-9C21-FA28BDB96683}" srcOrd="0" destOrd="0" presId="urn:microsoft.com/office/officeart/2005/8/layout/vList2"/>
    <dgm:cxn modelId="{B0C94361-935B-D543-B5CC-30EB9CED5360}" srcId="{3EA92C42-F0C3-9645-85D2-BC9CF38CE6AA}" destId="{A5A00E54-367E-FF47-933A-9CD9A1E1A56F}" srcOrd="1" destOrd="0" parTransId="{B84A0EA2-92AD-794F-81D0-54CCC4A958F2}" sibTransId="{0C093ECA-5967-4F41-A849-CD88471079FA}"/>
    <dgm:cxn modelId="{643D766B-5090-4649-9C17-FD4E38DEFEC9}" srcId="{3EA92C42-F0C3-9645-85D2-BC9CF38CE6AA}" destId="{0EF1A466-6CD9-5D41-84F6-0AEB41AA6CB7}" srcOrd="2" destOrd="0" parTransId="{57EF805C-A383-2345-9A33-F4CBC97751C0}" sibTransId="{0026D24E-1DBF-7243-BC82-86CD3E4A7208}"/>
    <dgm:cxn modelId="{A6A611A0-F7BD-7144-8EE0-B2139813E9F8}" srcId="{3EA92C42-F0C3-9645-85D2-BC9CF38CE6AA}" destId="{C6BD3D44-E7FB-8242-AA38-C5AACB9A9D5D}" srcOrd="0" destOrd="0" parTransId="{908B77C1-FFB8-8542-ACF0-A7938736E864}" sibTransId="{2A37B78D-14D8-C149-81A9-0B44C9057BA1}"/>
    <dgm:cxn modelId="{DF4166D8-2863-8B43-AADF-7B7DC99C02AC}" type="presOf" srcId="{0EF1A466-6CD9-5D41-84F6-0AEB41AA6CB7}" destId="{7A97873A-1E9F-6849-9476-269ACFAEA6F7}" srcOrd="0" destOrd="0" presId="urn:microsoft.com/office/officeart/2005/8/layout/vList2"/>
    <dgm:cxn modelId="{51E888FF-FF06-214C-B50C-E81CC917BBBB}" type="presOf" srcId="{A5A00E54-367E-FF47-933A-9CD9A1E1A56F}" destId="{CA139129-12DD-5C4C-9430-E7DF3F61B2FB}" srcOrd="0" destOrd="0" presId="urn:microsoft.com/office/officeart/2005/8/layout/vList2"/>
    <dgm:cxn modelId="{21C5075A-6753-D940-AB36-31D931B19AA9}" type="presParOf" srcId="{8B2F8DCA-213F-8A48-9115-7997C4F1BC74}" destId="{3BC0BA03-CFFB-D749-9C21-FA28BDB96683}" srcOrd="0" destOrd="0" presId="urn:microsoft.com/office/officeart/2005/8/layout/vList2"/>
    <dgm:cxn modelId="{EEF95C03-9D25-3645-85A0-328090A6BA47}" type="presParOf" srcId="{8B2F8DCA-213F-8A48-9115-7997C4F1BC74}" destId="{91F58F7A-2F5B-424D-B0A5-788252B435C2}" srcOrd="1" destOrd="0" presId="urn:microsoft.com/office/officeart/2005/8/layout/vList2"/>
    <dgm:cxn modelId="{2FDDF592-D278-9742-8EA1-9CC98E7D15CE}" type="presParOf" srcId="{8B2F8DCA-213F-8A48-9115-7997C4F1BC74}" destId="{CA139129-12DD-5C4C-9430-E7DF3F61B2FB}" srcOrd="2" destOrd="0" presId="urn:microsoft.com/office/officeart/2005/8/layout/vList2"/>
    <dgm:cxn modelId="{3841477C-6B42-B743-9782-4CC70792A137}" type="presParOf" srcId="{8B2F8DCA-213F-8A48-9115-7997C4F1BC74}" destId="{93617C04-AF7D-D843-8E8F-0C54E33F6054}" srcOrd="3" destOrd="0" presId="urn:microsoft.com/office/officeart/2005/8/layout/vList2"/>
    <dgm:cxn modelId="{841D89B9-6031-C44B-BBC7-1E61FAFB9E12}" type="presParOf" srcId="{8B2F8DCA-213F-8A48-9115-7997C4F1BC74}" destId="{7A97873A-1E9F-6849-9476-269ACFAEA6F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6C37315-F6D4-2D46-B5E1-D73096EB4A86}" type="doc">
      <dgm:prSet loTypeId="urn:microsoft.com/office/officeart/2005/8/layout/hierarchy4" loCatId="list" qsTypeId="urn:microsoft.com/office/officeart/2005/8/quickstyle/simple1" qsCatId="simple" csTypeId="urn:microsoft.com/office/officeart/2005/8/colors/colorful3" csCatId="colorful" phldr="1"/>
      <dgm:spPr/>
      <dgm:t>
        <a:bodyPr/>
        <a:lstStyle/>
        <a:p>
          <a:endParaRPr lang="tr-TR"/>
        </a:p>
      </dgm:t>
    </dgm:pt>
    <dgm:pt modelId="{12CB3F4A-D3FE-2141-A9BF-06AEA9039962}">
      <dgm:prSet/>
      <dgm:spPr/>
      <dgm:t>
        <a:bodyPr/>
        <a:lstStyle/>
        <a:p>
          <a:r>
            <a:rPr lang="tr-TR" dirty="0"/>
            <a:t>Tekniğin Uygulanışı </a:t>
          </a:r>
        </a:p>
      </dgm:t>
    </dgm:pt>
    <dgm:pt modelId="{681DCF67-A292-604B-9676-84D4164841A5}" type="parTrans" cxnId="{E4B14C79-B9F4-FD4F-87F5-479393B79A5F}">
      <dgm:prSet/>
      <dgm:spPr/>
      <dgm:t>
        <a:bodyPr/>
        <a:lstStyle/>
        <a:p>
          <a:endParaRPr lang="tr-TR"/>
        </a:p>
      </dgm:t>
    </dgm:pt>
    <dgm:pt modelId="{9D952D90-9A97-254A-9D0D-4BCD36302311}" type="sibTrans" cxnId="{E4B14C79-B9F4-FD4F-87F5-479393B79A5F}">
      <dgm:prSet/>
      <dgm:spPr/>
      <dgm:t>
        <a:bodyPr/>
        <a:lstStyle/>
        <a:p>
          <a:endParaRPr lang="tr-TR"/>
        </a:p>
      </dgm:t>
    </dgm:pt>
    <dgm:pt modelId="{B1986FF2-BC37-6541-8A8B-22DBF958C00A}">
      <dgm:prSet/>
      <dgm:spPr/>
      <dgm:t>
        <a:bodyPr/>
        <a:lstStyle/>
        <a:p>
          <a:r>
            <a:rPr lang="tr-TR" dirty="0"/>
            <a:t>Önce konu ya da soru verilir.</a:t>
          </a:r>
        </a:p>
      </dgm:t>
    </dgm:pt>
    <dgm:pt modelId="{165B028A-EEC2-6C49-8F65-9EFD8F17C717}" type="parTrans" cxnId="{3CF0517F-29CF-0E4B-B785-09895FC0C167}">
      <dgm:prSet/>
      <dgm:spPr/>
      <dgm:t>
        <a:bodyPr/>
        <a:lstStyle/>
        <a:p>
          <a:endParaRPr lang="tr-TR"/>
        </a:p>
      </dgm:t>
    </dgm:pt>
    <dgm:pt modelId="{04942AF1-F587-7744-AD3A-8AFAE54CEDE8}" type="sibTrans" cxnId="{3CF0517F-29CF-0E4B-B785-09895FC0C167}">
      <dgm:prSet/>
      <dgm:spPr/>
      <dgm:t>
        <a:bodyPr/>
        <a:lstStyle/>
        <a:p>
          <a:endParaRPr lang="tr-TR"/>
        </a:p>
      </dgm:t>
    </dgm:pt>
    <dgm:pt modelId="{82F66983-9239-DA45-B919-0635D7F1B1E2}">
      <dgm:prSet/>
      <dgm:spPr/>
      <dgm:t>
        <a:bodyPr/>
        <a:lstStyle/>
        <a:p>
          <a:r>
            <a:rPr lang="tr-TR" dirty="0"/>
            <a:t>Öğrencilerin düşünmesi için fırsat verilir.</a:t>
          </a:r>
        </a:p>
      </dgm:t>
    </dgm:pt>
    <dgm:pt modelId="{4560BA0F-7484-9647-80B8-1C4D4EDC386B}" type="parTrans" cxnId="{701C9E06-5FB2-5E4E-8A23-F4D788F70697}">
      <dgm:prSet/>
      <dgm:spPr/>
      <dgm:t>
        <a:bodyPr/>
        <a:lstStyle/>
        <a:p>
          <a:endParaRPr lang="tr-TR"/>
        </a:p>
      </dgm:t>
    </dgm:pt>
    <dgm:pt modelId="{6785F2FC-C226-A94D-AEA7-5D8BED9D4EE1}" type="sibTrans" cxnId="{701C9E06-5FB2-5E4E-8A23-F4D788F70697}">
      <dgm:prSet/>
      <dgm:spPr/>
      <dgm:t>
        <a:bodyPr/>
        <a:lstStyle/>
        <a:p>
          <a:endParaRPr lang="tr-TR"/>
        </a:p>
      </dgm:t>
    </dgm:pt>
    <dgm:pt modelId="{CA743888-A588-D240-9456-D06C18DA63AD}">
      <dgm:prSet/>
      <dgm:spPr/>
      <dgm:t>
        <a:bodyPr/>
        <a:lstStyle/>
        <a:p>
          <a:r>
            <a:rPr lang="tr-TR" dirty="0"/>
            <a:t>Öğrencilerden biri başlangıç yapar.</a:t>
          </a:r>
        </a:p>
      </dgm:t>
    </dgm:pt>
    <dgm:pt modelId="{8EA87F0D-1A34-0C44-B43E-39790599D763}" type="parTrans" cxnId="{EF5D43C2-7E80-994B-B870-ED74E77F5C20}">
      <dgm:prSet/>
      <dgm:spPr/>
      <dgm:t>
        <a:bodyPr/>
        <a:lstStyle/>
        <a:p>
          <a:endParaRPr lang="tr-TR"/>
        </a:p>
      </dgm:t>
    </dgm:pt>
    <dgm:pt modelId="{B2192A3B-5214-A440-8A3E-E27C025BFA5E}" type="sibTrans" cxnId="{EF5D43C2-7E80-994B-B870-ED74E77F5C20}">
      <dgm:prSet/>
      <dgm:spPr/>
      <dgm:t>
        <a:bodyPr/>
        <a:lstStyle/>
        <a:p>
          <a:endParaRPr lang="tr-TR"/>
        </a:p>
      </dgm:t>
    </dgm:pt>
    <dgm:pt modelId="{84241545-27A4-294F-961D-64C483DF1AA1}">
      <dgm:prSet/>
      <dgm:spPr/>
      <dgm:t>
        <a:bodyPr/>
        <a:lstStyle/>
        <a:p>
          <a:r>
            <a:rPr lang="tr-TR" dirty="0"/>
            <a:t>Sıra ile tüm öğrenciler konu ya da soru hakkında düşüncelerini söylerler.</a:t>
          </a:r>
        </a:p>
      </dgm:t>
    </dgm:pt>
    <dgm:pt modelId="{A798A1AE-86F0-F343-A55F-A7ED6517FA9B}" type="parTrans" cxnId="{17F92F8A-65D6-D746-B53D-9A40D1BE007C}">
      <dgm:prSet/>
      <dgm:spPr/>
      <dgm:t>
        <a:bodyPr/>
        <a:lstStyle/>
        <a:p>
          <a:endParaRPr lang="tr-TR"/>
        </a:p>
      </dgm:t>
    </dgm:pt>
    <dgm:pt modelId="{49BB7544-85E7-7C45-B361-82FD368B3A57}" type="sibTrans" cxnId="{17F92F8A-65D6-D746-B53D-9A40D1BE007C}">
      <dgm:prSet/>
      <dgm:spPr/>
      <dgm:t>
        <a:bodyPr/>
        <a:lstStyle/>
        <a:p>
          <a:endParaRPr lang="tr-TR"/>
        </a:p>
      </dgm:t>
    </dgm:pt>
    <dgm:pt modelId="{2AB90670-A24C-8B4F-851C-44BAB5D2122A}">
      <dgm:prSet/>
      <dgm:spPr/>
      <dgm:t>
        <a:bodyPr/>
        <a:lstStyle/>
        <a:p>
          <a:r>
            <a:rPr lang="tr-TR" dirty="0"/>
            <a:t>Söyleyecek bir şeyi olmayan geçiniz” der. Ve sıra başka bir öğrenciye geçer.</a:t>
          </a:r>
        </a:p>
      </dgm:t>
    </dgm:pt>
    <dgm:pt modelId="{FBC2971B-8980-A041-B0F8-FE766F39F00A}" type="parTrans" cxnId="{44E95BEF-E814-3646-9CBC-6DD8FC60583E}">
      <dgm:prSet/>
      <dgm:spPr/>
      <dgm:t>
        <a:bodyPr/>
        <a:lstStyle/>
        <a:p>
          <a:endParaRPr lang="tr-TR"/>
        </a:p>
      </dgm:t>
    </dgm:pt>
    <dgm:pt modelId="{9335E09E-86E3-504C-9101-2998AA2372A9}" type="sibTrans" cxnId="{44E95BEF-E814-3646-9CBC-6DD8FC60583E}">
      <dgm:prSet/>
      <dgm:spPr/>
      <dgm:t>
        <a:bodyPr/>
        <a:lstStyle/>
        <a:p>
          <a:endParaRPr lang="tr-TR"/>
        </a:p>
      </dgm:t>
    </dgm:pt>
    <dgm:pt modelId="{7CAC197E-D478-914A-98F7-0E53AFD7D9B6}">
      <dgm:prSet/>
      <dgm:spPr/>
      <dgm:t>
        <a:bodyPr/>
        <a:lstStyle/>
        <a:p>
          <a:r>
            <a:rPr lang="tr-TR" dirty="0"/>
            <a:t>Bir öğrencinin söylediğini başka bir öğrenci tekrar edemez.</a:t>
          </a:r>
          <a:br>
            <a:rPr lang="tr-TR" dirty="0"/>
          </a:br>
          <a:endParaRPr lang="tr-TR" dirty="0"/>
        </a:p>
      </dgm:t>
    </dgm:pt>
    <dgm:pt modelId="{A6EF5655-6B02-BC47-B4E8-31DCC27A379A}" type="parTrans" cxnId="{48ADBE6B-6894-E54B-A239-93E73AF60EB8}">
      <dgm:prSet/>
      <dgm:spPr/>
      <dgm:t>
        <a:bodyPr/>
        <a:lstStyle/>
        <a:p>
          <a:endParaRPr lang="tr-TR"/>
        </a:p>
      </dgm:t>
    </dgm:pt>
    <dgm:pt modelId="{A2E7A8AB-00F6-E14F-BE19-0E3688C2F906}" type="sibTrans" cxnId="{48ADBE6B-6894-E54B-A239-93E73AF60EB8}">
      <dgm:prSet/>
      <dgm:spPr/>
      <dgm:t>
        <a:bodyPr/>
        <a:lstStyle/>
        <a:p>
          <a:endParaRPr lang="tr-TR"/>
        </a:p>
      </dgm:t>
    </dgm:pt>
    <dgm:pt modelId="{05FA64D9-66BD-9C42-B672-60C51CA5619A}" type="pres">
      <dgm:prSet presAssocID="{96C37315-F6D4-2D46-B5E1-D73096EB4A86}" presName="Name0" presStyleCnt="0">
        <dgm:presLayoutVars>
          <dgm:chPref val="1"/>
          <dgm:dir/>
          <dgm:animOne val="branch"/>
          <dgm:animLvl val="lvl"/>
          <dgm:resizeHandles/>
        </dgm:presLayoutVars>
      </dgm:prSet>
      <dgm:spPr/>
    </dgm:pt>
    <dgm:pt modelId="{5BA5652B-B6D7-6248-AD40-A00B21F896B7}" type="pres">
      <dgm:prSet presAssocID="{12CB3F4A-D3FE-2141-A9BF-06AEA9039962}" presName="vertOne" presStyleCnt="0"/>
      <dgm:spPr/>
    </dgm:pt>
    <dgm:pt modelId="{A9BFA873-138C-E44C-9F5F-4D6F45F89D8F}" type="pres">
      <dgm:prSet presAssocID="{12CB3F4A-D3FE-2141-A9BF-06AEA9039962}" presName="txOne" presStyleLbl="node0" presStyleIdx="0" presStyleCnt="1">
        <dgm:presLayoutVars>
          <dgm:chPref val="3"/>
        </dgm:presLayoutVars>
      </dgm:prSet>
      <dgm:spPr/>
    </dgm:pt>
    <dgm:pt modelId="{F789D19E-D480-A646-90D9-26FA86193964}" type="pres">
      <dgm:prSet presAssocID="{12CB3F4A-D3FE-2141-A9BF-06AEA9039962}" presName="parTransOne" presStyleCnt="0"/>
      <dgm:spPr/>
    </dgm:pt>
    <dgm:pt modelId="{CEA5D528-F056-4445-93CD-B3979BE0C001}" type="pres">
      <dgm:prSet presAssocID="{12CB3F4A-D3FE-2141-A9BF-06AEA9039962}" presName="horzOne" presStyleCnt="0"/>
      <dgm:spPr/>
    </dgm:pt>
    <dgm:pt modelId="{9F25F401-2C06-3844-8787-986DABE00FA1}" type="pres">
      <dgm:prSet presAssocID="{B1986FF2-BC37-6541-8A8B-22DBF958C00A}" presName="vertTwo" presStyleCnt="0"/>
      <dgm:spPr/>
    </dgm:pt>
    <dgm:pt modelId="{39A76FC0-B9C9-8B4D-901A-BEDFEF6B83ED}" type="pres">
      <dgm:prSet presAssocID="{B1986FF2-BC37-6541-8A8B-22DBF958C00A}" presName="txTwo" presStyleLbl="node2" presStyleIdx="0" presStyleCnt="6">
        <dgm:presLayoutVars>
          <dgm:chPref val="3"/>
        </dgm:presLayoutVars>
      </dgm:prSet>
      <dgm:spPr/>
    </dgm:pt>
    <dgm:pt modelId="{B6169329-5076-3B48-B5B7-03F4F59F4674}" type="pres">
      <dgm:prSet presAssocID="{B1986FF2-BC37-6541-8A8B-22DBF958C00A}" presName="horzTwo" presStyleCnt="0"/>
      <dgm:spPr/>
    </dgm:pt>
    <dgm:pt modelId="{43DB6DA6-FA00-3943-B387-62652C321C19}" type="pres">
      <dgm:prSet presAssocID="{04942AF1-F587-7744-AD3A-8AFAE54CEDE8}" presName="sibSpaceTwo" presStyleCnt="0"/>
      <dgm:spPr/>
    </dgm:pt>
    <dgm:pt modelId="{114D1AF7-E559-9A42-B974-FD88E8849AE2}" type="pres">
      <dgm:prSet presAssocID="{82F66983-9239-DA45-B919-0635D7F1B1E2}" presName="vertTwo" presStyleCnt="0"/>
      <dgm:spPr/>
    </dgm:pt>
    <dgm:pt modelId="{D1DE6AFB-C0CF-9E4F-8441-7AC8FC635B00}" type="pres">
      <dgm:prSet presAssocID="{82F66983-9239-DA45-B919-0635D7F1B1E2}" presName="txTwo" presStyleLbl="node2" presStyleIdx="1" presStyleCnt="6">
        <dgm:presLayoutVars>
          <dgm:chPref val="3"/>
        </dgm:presLayoutVars>
      </dgm:prSet>
      <dgm:spPr/>
    </dgm:pt>
    <dgm:pt modelId="{1453641C-6FD6-464A-BEF7-3F6B701EE8DD}" type="pres">
      <dgm:prSet presAssocID="{82F66983-9239-DA45-B919-0635D7F1B1E2}" presName="horzTwo" presStyleCnt="0"/>
      <dgm:spPr/>
    </dgm:pt>
    <dgm:pt modelId="{4EA7A649-1737-ED40-A3EF-2252A0057A04}" type="pres">
      <dgm:prSet presAssocID="{6785F2FC-C226-A94D-AEA7-5D8BED9D4EE1}" presName="sibSpaceTwo" presStyleCnt="0"/>
      <dgm:spPr/>
    </dgm:pt>
    <dgm:pt modelId="{72F207FA-427D-8E44-9571-2590A86392B1}" type="pres">
      <dgm:prSet presAssocID="{CA743888-A588-D240-9456-D06C18DA63AD}" presName="vertTwo" presStyleCnt="0"/>
      <dgm:spPr/>
    </dgm:pt>
    <dgm:pt modelId="{2F50B4DA-15F5-A447-826C-0018DF48DCAF}" type="pres">
      <dgm:prSet presAssocID="{CA743888-A588-D240-9456-D06C18DA63AD}" presName="txTwo" presStyleLbl="node2" presStyleIdx="2" presStyleCnt="6">
        <dgm:presLayoutVars>
          <dgm:chPref val="3"/>
        </dgm:presLayoutVars>
      </dgm:prSet>
      <dgm:spPr/>
    </dgm:pt>
    <dgm:pt modelId="{999E4697-0111-9C4E-B3B4-DC00BE55D55E}" type="pres">
      <dgm:prSet presAssocID="{CA743888-A588-D240-9456-D06C18DA63AD}" presName="horzTwo" presStyleCnt="0"/>
      <dgm:spPr/>
    </dgm:pt>
    <dgm:pt modelId="{1BB0F1BF-ACF0-E44D-9218-D99A3D134A7A}" type="pres">
      <dgm:prSet presAssocID="{B2192A3B-5214-A440-8A3E-E27C025BFA5E}" presName="sibSpaceTwo" presStyleCnt="0"/>
      <dgm:spPr/>
    </dgm:pt>
    <dgm:pt modelId="{72946966-FAA9-F444-AC99-9179CC5B250A}" type="pres">
      <dgm:prSet presAssocID="{84241545-27A4-294F-961D-64C483DF1AA1}" presName="vertTwo" presStyleCnt="0"/>
      <dgm:spPr/>
    </dgm:pt>
    <dgm:pt modelId="{EDEEB8D4-F607-A248-AEC2-C964DD7FF8E6}" type="pres">
      <dgm:prSet presAssocID="{84241545-27A4-294F-961D-64C483DF1AA1}" presName="txTwo" presStyleLbl="node2" presStyleIdx="3" presStyleCnt="6">
        <dgm:presLayoutVars>
          <dgm:chPref val="3"/>
        </dgm:presLayoutVars>
      </dgm:prSet>
      <dgm:spPr/>
    </dgm:pt>
    <dgm:pt modelId="{2CEB6F80-924B-CB40-B537-7A45B0BE5E6C}" type="pres">
      <dgm:prSet presAssocID="{84241545-27A4-294F-961D-64C483DF1AA1}" presName="horzTwo" presStyleCnt="0"/>
      <dgm:spPr/>
    </dgm:pt>
    <dgm:pt modelId="{A67D7EEF-D4B5-3344-AD2A-3E396B0CEB94}" type="pres">
      <dgm:prSet presAssocID="{49BB7544-85E7-7C45-B361-82FD368B3A57}" presName="sibSpaceTwo" presStyleCnt="0"/>
      <dgm:spPr/>
    </dgm:pt>
    <dgm:pt modelId="{7400DE5E-577A-A34D-85B7-2400ECE5984E}" type="pres">
      <dgm:prSet presAssocID="{2AB90670-A24C-8B4F-851C-44BAB5D2122A}" presName="vertTwo" presStyleCnt="0"/>
      <dgm:spPr/>
    </dgm:pt>
    <dgm:pt modelId="{8CF0A2E2-3B6E-2F40-ACC8-9B96B66FE567}" type="pres">
      <dgm:prSet presAssocID="{2AB90670-A24C-8B4F-851C-44BAB5D2122A}" presName="txTwo" presStyleLbl="node2" presStyleIdx="4" presStyleCnt="6">
        <dgm:presLayoutVars>
          <dgm:chPref val="3"/>
        </dgm:presLayoutVars>
      </dgm:prSet>
      <dgm:spPr/>
    </dgm:pt>
    <dgm:pt modelId="{98574AB1-9F2D-E44F-A7F7-E49820A63691}" type="pres">
      <dgm:prSet presAssocID="{2AB90670-A24C-8B4F-851C-44BAB5D2122A}" presName="horzTwo" presStyleCnt="0"/>
      <dgm:spPr/>
    </dgm:pt>
    <dgm:pt modelId="{257066FC-F163-E947-ABC6-B00CA39511B1}" type="pres">
      <dgm:prSet presAssocID="{9335E09E-86E3-504C-9101-2998AA2372A9}" presName="sibSpaceTwo" presStyleCnt="0"/>
      <dgm:spPr/>
    </dgm:pt>
    <dgm:pt modelId="{1F89C3C1-95D5-954A-9A2A-E19D4897A355}" type="pres">
      <dgm:prSet presAssocID="{7CAC197E-D478-914A-98F7-0E53AFD7D9B6}" presName="vertTwo" presStyleCnt="0"/>
      <dgm:spPr/>
    </dgm:pt>
    <dgm:pt modelId="{EC1BBD8D-471B-7046-B509-D397AB29081F}" type="pres">
      <dgm:prSet presAssocID="{7CAC197E-D478-914A-98F7-0E53AFD7D9B6}" presName="txTwo" presStyleLbl="node2" presStyleIdx="5" presStyleCnt="6">
        <dgm:presLayoutVars>
          <dgm:chPref val="3"/>
        </dgm:presLayoutVars>
      </dgm:prSet>
      <dgm:spPr/>
    </dgm:pt>
    <dgm:pt modelId="{02A2E5C0-3FD4-154C-A011-D4EBFE9665FA}" type="pres">
      <dgm:prSet presAssocID="{7CAC197E-D478-914A-98F7-0E53AFD7D9B6}" presName="horzTwo" presStyleCnt="0"/>
      <dgm:spPr/>
    </dgm:pt>
  </dgm:ptLst>
  <dgm:cxnLst>
    <dgm:cxn modelId="{701C9E06-5FB2-5E4E-8A23-F4D788F70697}" srcId="{12CB3F4A-D3FE-2141-A9BF-06AEA9039962}" destId="{82F66983-9239-DA45-B919-0635D7F1B1E2}" srcOrd="1" destOrd="0" parTransId="{4560BA0F-7484-9647-80B8-1C4D4EDC386B}" sibTransId="{6785F2FC-C226-A94D-AEA7-5D8BED9D4EE1}"/>
    <dgm:cxn modelId="{8518C625-4507-3240-A4A4-03AAAE483D53}" type="presOf" srcId="{CA743888-A588-D240-9456-D06C18DA63AD}" destId="{2F50B4DA-15F5-A447-826C-0018DF48DCAF}" srcOrd="0" destOrd="0" presId="urn:microsoft.com/office/officeart/2005/8/layout/hierarchy4"/>
    <dgm:cxn modelId="{48ADBE6B-6894-E54B-A239-93E73AF60EB8}" srcId="{12CB3F4A-D3FE-2141-A9BF-06AEA9039962}" destId="{7CAC197E-D478-914A-98F7-0E53AFD7D9B6}" srcOrd="5" destOrd="0" parTransId="{A6EF5655-6B02-BC47-B4E8-31DCC27A379A}" sibTransId="{A2E7A8AB-00F6-E14F-BE19-0E3688C2F906}"/>
    <dgm:cxn modelId="{E4B14C79-B9F4-FD4F-87F5-479393B79A5F}" srcId="{96C37315-F6D4-2D46-B5E1-D73096EB4A86}" destId="{12CB3F4A-D3FE-2141-A9BF-06AEA9039962}" srcOrd="0" destOrd="0" parTransId="{681DCF67-A292-604B-9676-84D4164841A5}" sibTransId="{9D952D90-9A97-254A-9D0D-4BCD36302311}"/>
    <dgm:cxn modelId="{3CF0517F-29CF-0E4B-B785-09895FC0C167}" srcId="{12CB3F4A-D3FE-2141-A9BF-06AEA9039962}" destId="{B1986FF2-BC37-6541-8A8B-22DBF958C00A}" srcOrd="0" destOrd="0" parTransId="{165B028A-EEC2-6C49-8F65-9EFD8F17C717}" sibTransId="{04942AF1-F587-7744-AD3A-8AFAE54CEDE8}"/>
    <dgm:cxn modelId="{17F92F8A-65D6-D746-B53D-9A40D1BE007C}" srcId="{12CB3F4A-D3FE-2141-A9BF-06AEA9039962}" destId="{84241545-27A4-294F-961D-64C483DF1AA1}" srcOrd="3" destOrd="0" parTransId="{A798A1AE-86F0-F343-A55F-A7ED6517FA9B}" sibTransId="{49BB7544-85E7-7C45-B361-82FD368B3A57}"/>
    <dgm:cxn modelId="{FA342E97-AA70-2749-A98A-B88DEB0CFF25}" type="presOf" srcId="{7CAC197E-D478-914A-98F7-0E53AFD7D9B6}" destId="{EC1BBD8D-471B-7046-B509-D397AB29081F}" srcOrd="0" destOrd="0" presId="urn:microsoft.com/office/officeart/2005/8/layout/hierarchy4"/>
    <dgm:cxn modelId="{53692BAF-8D5A-8246-9F0F-6DA1240D9B3D}" type="presOf" srcId="{96C37315-F6D4-2D46-B5E1-D73096EB4A86}" destId="{05FA64D9-66BD-9C42-B672-60C51CA5619A}" srcOrd="0" destOrd="0" presId="urn:microsoft.com/office/officeart/2005/8/layout/hierarchy4"/>
    <dgm:cxn modelId="{1893B0BB-559A-9E40-AB98-3B2C0076793B}" type="presOf" srcId="{2AB90670-A24C-8B4F-851C-44BAB5D2122A}" destId="{8CF0A2E2-3B6E-2F40-ACC8-9B96B66FE567}" srcOrd="0" destOrd="0" presId="urn:microsoft.com/office/officeart/2005/8/layout/hierarchy4"/>
    <dgm:cxn modelId="{EF5D43C2-7E80-994B-B870-ED74E77F5C20}" srcId="{12CB3F4A-D3FE-2141-A9BF-06AEA9039962}" destId="{CA743888-A588-D240-9456-D06C18DA63AD}" srcOrd="2" destOrd="0" parTransId="{8EA87F0D-1A34-0C44-B43E-39790599D763}" sibTransId="{B2192A3B-5214-A440-8A3E-E27C025BFA5E}"/>
    <dgm:cxn modelId="{1F21D0DE-2EE8-AE4F-AB50-41EB31821E39}" type="presOf" srcId="{B1986FF2-BC37-6541-8A8B-22DBF958C00A}" destId="{39A76FC0-B9C9-8B4D-901A-BEDFEF6B83ED}" srcOrd="0" destOrd="0" presId="urn:microsoft.com/office/officeart/2005/8/layout/hierarchy4"/>
    <dgm:cxn modelId="{570B27E6-8CF4-744A-8805-202CA650FB4D}" type="presOf" srcId="{82F66983-9239-DA45-B919-0635D7F1B1E2}" destId="{D1DE6AFB-C0CF-9E4F-8441-7AC8FC635B00}" srcOrd="0" destOrd="0" presId="urn:microsoft.com/office/officeart/2005/8/layout/hierarchy4"/>
    <dgm:cxn modelId="{91DE5AED-D3A0-DB43-A835-D44E21EAB840}" type="presOf" srcId="{84241545-27A4-294F-961D-64C483DF1AA1}" destId="{EDEEB8D4-F607-A248-AEC2-C964DD7FF8E6}" srcOrd="0" destOrd="0" presId="urn:microsoft.com/office/officeart/2005/8/layout/hierarchy4"/>
    <dgm:cxn modelId="{44E95BEF-E814-3646-9CBC-6DD8FC60583E}" srcId="{12CB3F4A-D3FE-2141-A9BF-06AEA9039962}" destId="{2AB90670-A24C-8B4F-851C-44BAB5D2122A}" srcOrd="4" destOrd="0" parTransId="{FBC2971B-8980-A041-B0F8-FE766F39F00A}" sibTransId="{9335E09E-86E3-504C-9101-2998AA2372A9}"/>
    <dgm:cxn modelId="{0F204CFF-1454-B84E-9063-D91BD5CD99B1}" type="presOf" srcId="{12CB3F4A-D3FE-2141-A9BF-06AEA9039962}" destId="{A9BFA873-138C-E44C-9F5F-4D6F45F89D8F}" srcOrd="0" destOrd="0" presId="urn:microsoft.com/office/officeart/2005/8/layout/hierarchy4"/>
    <dgm:cxn modelId="{D9B2C030-5151-3D4D-BF01-0230C2673C59}" type="presParOf" srcId="{05FA64D9-66BD-9C42-B672-60C51CA5619A}" destId="{5BA5652B-B6D7-6248-AD40-A00B21F896B7}" srcOrd="0" destOrd="0" presId="urn:microsoft.com/office/officeart/2005/8/layout/hierarchy4"/>
    <dgm:cxn modelId="{9686DCF8-4869-EC41-94FD-C1343C86F8E0}" type="presParOf" srcId="{5BA5652B-B6D7-6248-AD40-A00B21F896B7}" destId="{A9BFA873-138C-E44C-9F5F-4D6F45F89D8F}" srcOrd="0" destOrd="0" presId="urn:microsoft.com/office/officeart/2005/8/layout/hierarchy4"/>
    <dgm:cxn modelId="{85BA97F8-B4F6-204A-92E9-B533DA305492}" type="presParOf" srcId="{5BA5652B-B6D7-6248-AD40-A00B21F896B7}" destId="{F789D19E-D480-A646-90D9-26FA86193964}" srcOrd="1" destOrd="0" presId="urn:microsoft.com/office/officeart/2005/8/layout/hierarchy4"/>
    <dgm:cxn modelId="{E50F83D8-3E79-3344-AD52-9FBB63025AF1}" type="presParOf" srcId="{5BA5652B-B6D7-6248-AD40-A00B21F896B7}" destId="{CEA5D528-F056-4445-93CD-B3979BE0C001}" srcOrd="2" destOrd="0" presId="urn:microsoft.com/office/officeart/2005/8/layout/hierarchy4"/>
    <dgm:cxn modelId="{4EDCE049-2464-6041-93DE-209F6A20F264}" type="presParOf" srcId="{CEA5D528-F056-4445-93CD-B3979BE0C001}" destId="{9F25F401-2C06-3844-8787-986DABE00FA1}" srcOrd="0" destOrd="0" presId="urn:microsoft.com/office/officeart/2005/8/layout/hierarchy4"/>
    <dgm:cxn modelId="{52746059-7098-4A46-A855-B258605886A2}" type="presParOf" srcId="{9F25F401-2C06-3844-8787-986DABE00FA1}" destId="{39A76FC0-B9C9-8B4D-901A-BEDFEF6B83ED}" srcOrd="0" destOrd="0" presId="urn:microsoft.com/office/officeart/2005/8/layout/hierarchy4"/>
    <dgm:cxn modelId="{507D96EA-8FE3-EB46-889D-3845271D51C1}" type="presParOf" srcId="{9F25F401-2C06-3844-8787-986DABE00FA1}" destId="{B6169329-5076-3B48-B5B7-03F4F59F4674}" srcOrd="1" destOrd="0" presId="urn:microsoft.com/office/officeart/2005/8/layout/hierarchy4"/>
    <dgm:cxn modelId="{1A9AA0C7-F934-3344-B4B6-A880A6D4E98E}" type="presParOf" srcId="{CEA5D528-F056-4445-93CD-B3979BE0C001}" destId="{43DB6DA6-FA00-3943-B387-62652C321C19}" srcOrd="1" destOrd="0" presId="urn:microsoft.com/office/officeart/2005/8/layout/hierarchy4"/>
    <dgm:cxn modelId="{348FE8E7-1954-2D4E-83E9-5EB0B91C99D7}" type="presParOf" srcId="{CEA5D528-F056-4445-93CD-B3979BE0C001}" destId="{114D1AF7-E559-9A42-B974-FD88E8849AE2}" srcOrd="2" destOrd="0" presId="urn:microsoft.com/office/officeart/2005/8/layout/hierarchy4"/>
    <dgm:cxn modelId="{183DD6B3-A31C-734E-8D21-A96CAE5A12B1}" type="presParOf" srcId="{114D1AF7-E559-9A42-B974-FD88E8849AE2}" destId="{D1DE6AFB-C0CF-9E4F-8441-7AC8FC635B00}" srcOrd="0" destOrd="0" presId="urn:microsoft.com/office/officeart/2005/8/layout/hierarchy4"/>
    <dgm:cxn modelId="{7A1F6729-3CBC-3A41-B9ED-FD85094AE435}" type="presParOf" srcId="{114D1AF7-E559-9A42-B974-FD88E8849AE2}" destId="{1453641C-6FD6-464A-BEF7-3F6B701EE8DD}" srcOrd="1" destOrd="0" presId="urn:microsoft.com/office/officeart/2005/8/layout/hierarchy4"/>
    <dgm:cxn modelId="{766C2675-0F14-9E43-A742-CDEFE9647EE0}" type="presParOf" srcId="{CEA5D528-F056-4445-93CD-B3979BE0C001}" destId="{4EA7A649-1737-ED40-A3EF-2252A0057A04}" srcOrd="3" destOrd="0" presId="urn:microsoft.com/office/officeart/2005/8/layout/hierarchy4"/>
    <dgm:cxn modelId="{725F5D4F-5640-F348-8AC1-E58117368718}" type="presParOf" srcId="{CEA5D528-F056-4445-93CD-B3979BE0C001}" destId="{72F207FA-427D-8E44-9571-2590A86392B1}" srcOrd="4" destOrd="0" presId="urn:microsoft.com/office/officeart/2005/8/layout/hierarchy4"/>
    <dgm:cxn modelId="{BBFE0274-1F08-264D-9AF6-829D9C6A6C20}" type="presParOf" srcId="{72F207FA-427D-8E44-9571-2590A86392B1}" destId="{2F50B4DA-15F5-A447-826C-0018DF48DCAF}" srcOrd="0" destOrd="0" presId="urn:microsoft.com/office/officeart/2005/8/layout/hierarchy4"/>
    <dgm:cxn modelId="{5A11CB6E-521F-DD42-A563-90D146D8AD23}" type="presParOf" srcId="{72F207FA-427D-8E44-9571-2590A86392B1}" destId="{999E4697-0111-9C4E-B3B4-DC00BE55D55E}" srcOrd="1" destOrd="0" presId="urn:microsoft.com/office/officeart/2005/8/layout/hierarchy4"/>
    <dgm:cxn modelId="{BA35BAE2-3E07-384C-AA1A-7036C61FD927}" type="presParOf" srcId="{CEA5D528-F056-4445-93CD-B3979BE0C001}" destId="{1BB0F1BF-ACF0-E44D-9218-D99A3D134A7A}" srcOrd="5" destOrd="0" presId="urn:microsoft.com/office/officeart/2005/8/layout/hierarchy4"/>
    <dgm:cxn modelId="{29DECB3B-00E3-E44E-B00C-E3C66C3D8A29}" type="presParOf" srcId="{CEA5D528-F056-4445-93CD-B3979BE0C001}" destId="{72946966-FAA9-F444-AC99-9179CC5B250A}" srcOrd="6" destOrd="0" presId="urn:microsoft.com/office/officeart/2005/8/layout/hierarchy4"/>
    <dgm:cxn modelId="{BF4202C0-9C41-2A43-879D-70D1DB6CB523}" type="presParOf" srcId="{72946966-FAA9-F444-AC99-9179CC5B250A}" destId="{EDEEB8D4-F607-A248-AEC2-C964DD7FF8E6}" srcOrd="0" destOrd="0" presId="urn:microsoft.com/office/officeart/2005/8/layout/hierarchy4"/>
    <dgm:cxn modelId="{E8CF097B-5659-5244-A3D9-DD1C590E84AB}" type="presParOf" srcId="{72946966-FAA9-F444-AC99-9179CC5B250A}" destId="{2CEB6F80-924B-CB40-B537-7A45B0BE5E6C}" srcOrd="1" destOrd="0" presId="urn:microsoft.com/office/officeart/2005/8/layout/hierarchy4"/>
    <dgm:cxn modelId="{F5EC671F-4AA7-A847-BB38-9C87E0CC6F87}" type="presParOf" srcId="{CEA5D528-F056-4445-93CD-B3979BE0C001}" destId="{A67D7EEF-D4B5-3344-AD2A-3E396B0CEB94}" srcOrd="7" destOrd="0" presId="urn:microsoft.com/office/officeart/2005/8/layout/hierarchy4"/>
    <dgm:cxn modelId="{5ABD553D-08A5-D14F-BBE3-4BD5580A6328}" type="presParOf" srcId="{CEA5D528-F056-4445-93CD-B3979BE0C001}" destId="{7400DE5E-577A-A34D-85B7-2400ECE5984E}" srcOrd="8" destOrd="0" presId="urn:microsoft.com/office/officeart/2005/8/layout/hierarchy4"/>
    <dgm:cxn modelId="{C7757B9E-0F0F-884E-8CA0-AE710860BD80}" type="presParOf" srcId="{7400DE5E-577A-A34D-85B7-2400ECE5984E}" destId="{8CF0A2E2-3B6E-2F40-ACC8-9B96B66FE567}" srcOrd="0" destOrd="0" presId="urn:microsoft.com/office/officeart/2005/8/layout/hierarchy4"/>
    <dgm:cxn modelId="{C29B9F29-BFAC-1A4A-A47A-6132CBDEEBB2}" type="presParOf" srcId="{7400DE5E-577A-A34D-85B7-2400ECE5984E}" destId="{98574AB1-9F2D-E44F-A7F7-E49820A63691}" srcOrd="1" destOrd="0" presId="urn:microsoft.com/office/officeart/2005/8/layout/hierarchy4"/>
    <dgm:cxn modelId="{4057072F-B507-4A4F-8ABF-ACC3F9D97B5F}" type="presParOf" srcId="{CEA5D528-F056-4445-93CD-B3979BE0C001}" destId="{257066FC-F163-E947-ABC6-B00CA39511B1}" srcOrd="9" destOrd="0" presId="urn:microsoft.com/office/officeart/2005/8/layout/hierarchy4"/>
    <dgm:cxn modelId="{3D9D3781-C0C8-AE40-827A-B6C5C677A0C1}" type="presParOf" srcId="{CEA5D528-F056-4445-93CD-B3979BE0C001}" destId="{1F89C3C1-95D5-954A-9A2A-E19D4897A355}" srcOrd="10" destOrd="0" presId="urn:microsoft.com/office/officeart/2005/8/layout/hierarchy4"/>
    <dgm:cxn modelId="{8C85C807-2EA7-3441-A830-EF304AB891D0}" type="presParOf" srcId="{1F89C3C1-95D5-954A-9A2A-E19D4897A355}" destId="{EC1BBD8D-471B-7046-B509-D397AB29081F}" srcOrd="0" destOrd="0" presId="urn:microsoft.com/office/officeart/2005/8/layout/hierarchy4"/>
    <dgm:cxn modelId="{D2A40E88-7A3A-4547-BC42-895213C478A1}" type="presParOf" srcId="{1F89C3C1-95D5-954A-9A2A-E19D4897A355}" destId="{02A2E5C0-3FD4-154C-A011-D4EBFE9665F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95B4E09-BF99-D24C-AFB2-DA40F71FC0F2}" type="doc">
      <dgm:prSet loTypeId="urn:microsoft.com/office/officeart/2005/8/layout/process2" loCatId="list" qsTypeId="urn:microsoft.com/office/officeart/2005/8/quickstyle/simple1" qsCatId="simple" csTypeId="urn:microsoft.com/office/officeart/2005/8/colors/colorful3" csCatId="colorful"/>
      <dgm:spPr/>
      <dgm:t>
        <a:bodyPr/>
        <a:lstStyle/>
        <a:p>
          <a:endParaRPr lang="tr-TR"/>
        </a:p>
      </dgm:t>
    </dgm:pt>
    <dgm:pt modelId="{3CAB7E03-94F4-3E4C-AB1B-C59B427A6717}">
      <dgm:prSet/>
      <dgm:spPr/>
      <dgm:t>
        <a:bodyPr/>
        <a:lstStyle/>
        <a:p>
          <a:r>
            <a:rPr lang="tr-TR"/>
            <a:t>Öğrenci merkezli bir yaklaşımdır</a:t>
          </a:r>
        </a:p>
      </dgm:t>
    </dgm:pt>
    <dgm:pt modelId="{1AEECBE3-2221-614D-878B-2BF53F50C05C}" type="parTrans" cxnId="{BE5A7045-AF0F-7049-9F1A-69E865B729F5}">
      <dgm:prSet/>
      <dgm:spPr/>
      <dgm:t>
        <a:bodyPr/>
        <a:lstStyle/>
        <a:p>
          <a:endParaRPr lang="tr-TR"/>
        </a:p>
      </dgm:t>
    </dgm:pt>
    <dgm:pt modelId="{7088258F-4B64-8B4A-879D-587CB1B9E7A6}" type="sibTrans" cxnId="{BE5A7045-AF0F-7049-9F1A-69E865B729F5}">
      <dgm:prSet/>
      <dgm:spPr/>
      <dgm:t>
        <a:bodyPr/>
        <a:lstStyle/>
        <a:p>
          <a:endParaRPr lang="tr-TR"/>
        </a:p>
      </dgm:t>
    </dgm:pt>
    <dgm:pt modelId="{2AEC6121-675F-7844-B7DC-38324C63A58E}">
      <dgm:prSet/>
      <dgm:spPr/>
      <dgm:t>
        <a:bodyPr/>
        <a:lstStyle/>
        <a:p>
          <a:r>
            <a:rPr lang="tr-TR"/>
            <a:t>Aktif öğrenme teknikleri arasında yer almaktadır.</a:t>
          </a:r>
        </a:p>
      </dgm:t>
    </dgm:pt>
    <dgm:pt modelId="{2E0F0E6E-C2E7-A542-B3A1-A51ACD54C788}" type="parTrans" cxnId="{8D8D0D67-CB5E-AF41-895E-7F23B47FAF29}">
      <dgm:prSet/>
      <dgm:spPr/>
      <dgm:t>
        <a:bodyPr/>
        <a:lstStyle/>
        <a:p>
          <a:endParaRPr lang="tr-TR"/>
        </a:p>
      </dgm:t>
    </dgm:pt>
    <dgm:pt modelId="{7B636311-4B8C-8943-8845-2A6CE3E77666}" type="sibTrans" cxnId="{8D8D0D67-CB5E-AF41-895E-7F23B47FAF29}">
      <dgm:prSet/>
      <dgm:spPr/>
      <dgm:t>
        <a:bodyPr/>
        <a:lstStyle/>
        <a:p>
          <a:endParaRPr lang="tr-TR"/>
        </a:p>
      </dgm:t>
    </dgm:pt>
    <dgm:pt modelId="{73C8EEA5-FFD9-724A-ACF0-5B20D91831F2}">
      <dgm:prSet/>
      <dgm:spPr/>
      <dgm:t>
        <a:bodyPr/>
        <a:lstStyle/>
        <a:p>
          <a:r>
            <a:rPr lang="tr-TR"/>
            <a:t>Öğrencilerin üst zihinsel becerilerini, dikkat toplamalarını ve dinleme yetilerini geliştirmektedir.</a:t>
          </a:r>
        </a:p>
      </dgm:t>
    </dgm:pt>
    <dgm:pt modelId="{D5D3DE1A-8F72-8944-9492-9ED789F58059}" type="parTrans" cxnId="{931392C7-0A21-A34E-B3E0-CCED5CF3028D}">
      <dgm:prSet/>
      <dgm:spPr/>
      <dgm:t>
        <a:bodyPr/>
        <a:lstStyle/>
        <a:p>
          <a:endParaRPr lang="tr-TR"/>
        </a:p>
      </dgm:t>
    </dgm:pt>
    <dgm:pt modelId="{CDC085E6-98A3-DF44-9961-2725E77BE912}" type="sibTrans" cxnId="{931392C7-0A21-A34E-B3E0-CCED5CF3028D}">
      <dgm:prSet/>
      <dgm:spPr/>
      <dgm:t>
        <a:bodyPr/>
        <a:lstStyle/>
        <a:p>
          <a:endParaRPr lang="tr-TR"/>
        </a:p>
      </dgm:t>
    </dgm:pt>
    <dgm:pt modelId="{0F244F6F-077D-2D4A-B87C-5DD48F7B41CA}" type="pres">
      <dgm:prSet presAssocID="{195B4E09-BF99-D24C-AFB2-DA40F71FC0F2}" presName="linearFlow" presStyleCnt="0">
        <dgm:presLayoutVars>
          <dgm:resizeHandles val="exact"/>
        </dgm:presLayoutVars>
      </dgm:prSet>
      <dgm:spPr/>
    </dgm:pt>
    <dgm:pt modelId="{7E6DF2F5-C935-7D4E-B9E2-2FB2142C6CFB}" type="pres">
      <dgm:prSet presAssocID="{3CAB7E03-94F4-3E4C-AB1B-C59B427A6717}" presName="node" presStyleLbl="node1" presStyleIdx="0" presStyleCnt="3">
        <dgm:presLayoutVars>
          <dgm:bulletEnabled val="1"/>
        </dgm:presLayoutVars>
      </dgm:prSet>
      <dgm:spPr/>
    </dgm:pt>
    <dgm:pt modelId="{7241E351-544C-694F-8358-EA4FF76210B8}" type="pres">
      <dgm:prSet presAssocID="{7088258F-4B64-8B4A-879D-587CB1B9E7A6}" presName="sibTrans" presStyleLbl="sibTrans2D1" presStyleIdx="0" presStyleCnt="2"/>
      <dgm:spPr/>
    </dgm:pt>
    <dgm:pt modelId="{2C0A7997-4A1F-0F45-8BA1-01BA60261383}" type="pres">
      <dgm:prSet presAssocID="{7088258F-4B64-8B4A-879D-587CB1B9E7A6}" presName="connectorText" presStyleLbl="sibTrans2D1" presStyleIdx="0" presStyleCnt="2"/>
      <dgm:spPr/>
    </dgm:pt>
    <dgm:pt modelId="{6628CC62-3337-754D-9579-43A54B90DEE2}" type="pres">
      <dgm:prSet presAssocID="{2AEC6121-675F-7844-B7DC-38324C63A58E}" presName="node" presStyleLbl="node1" presStyleIdx="1" presStyleCnt="3">
        <dgm:presLayoutVars>
          <dgm:bulletEnabled val="1"/>
        </dgm:presLayoutVars>
      </dgm:prSet>
      <dgm:spPr/>
    </dgm:pt>
    <dgm:pt modelId="{F97F9187-B931-9147-BB1B-FE9F57DD66C8}" type="pres">
      <dgm:prSet presAssocID="{7B636311-4B8C-8943-8845-2A6CE3E77666}" presName="sibTrans" presStyleLbl="sibTrans2D1" presStyleIdx="1" presStyleCnt="2"/>
      <dgm:spPr/>
    </dgm:pt>
    <dgm:pt modelId="{728BBFD0-ECF3-7A41-97A7-AFD1AD6C9711}" type="pres">
      <dgm:prSet presAssocID="{7B636311-4B8C-8943-8845-2A6CE3E77666}" presName="connectorText" presStyleLbl="sibTrans2D1" presStyleIdx="1" presStyleCnt="2"/>
      <dgm:spPr/>
    </dgm:pt>
    <dgm:pt modelId="{8B011AB5-6AF3-A849-8FDB-EFA51CC95F67}" type="pres">
      <dgm:prSet presAssocID="{73C8EEA5-FFD9-724A-ACF0-5B20D91831F2}" presName="node" presStyleLbl="node1" presStyleIdx="2" presStyleCnt="3">
        <dgm:presLayoutVars>
          <dgm:bulletEnabled val="1"/>
        </dgm:presLayoutVars>
      </dgm:prSet>
      <dgm:spPr/>
    </dgm:pt>
  </dgm:ptLst>
  <dgm:cxnLst>
    <dgm:cxn modelId="{2FBAF324-1010-DE4D-8A7D-7791AABDC3B1}" type="presOf" srcId="{7B636311-4B8C-8943-8845-2A6CE3E77666}" destId="{F97F9187-B931-9147-BB1B-FE9F57DD66C8}" srcOrd="0" destOrd="0" presId="urn:microsoft.com/office/officeart/2005/8/layout/process2"/>
    <dgm:cxn modelId="{85BA2739-C349-8246-BC69-73AA5ED93449}" type="presOf" srcId="{7088258F-4B64-8B4A-879D-587CB1B9E7A6}" destId="{7241E351-544C-694F-8358-EA4FF76210B8}" srcOrd="0" destOrd="0" presId="urn:microsoft.com/office/officeart/2005/8/layout/process2"/>
    <dgm:cxn modelId="{BE5A7045-AF0F-7049-9F1A-69E865B729F5}" srcId="{195B4E09-BF99-D24C-AFB2-DA40F71FC0F2}" destId="{3CAB7E03-94F4-3E4C-AB1B-C59B427A6717}" srcOrd="0" destOrd="0" parTransId="{1AEECBE3-2221-614D-878B-2BF53F50C05C}" sibTransId="{7088258F-4B64-8B4A-879D-587CB1B9E7A6}"/>
    <dgm:cxn modelId="{8D8D0D67-CB5E-AF41-895E-7F23B47FAF29}" srcId="{195B4E09-BF99-D24C-AFB2-DA40F71FC0F2}" destId="{2AEC6121-675F-7844-B7DC-38324C63A58E}" srcOrd="1" destOrd="0" parTransId="{2E0F0E6E-C2E7-A542-B3A1-A51ACD54C788}" sibTransId="{7B636311-4B8C-8943-8845-2A6CE3E77666}"/>
    <dgm:cxn modelId="{46EF2870-C68A-DE4D-B23E-0DF526AB8C82}" type="presOf" srcId="{7088258F-4B64-8B4A-879D-587CB1B9E7A6}" destId="{2C0A7997-4A1F-0F45-8BA1-01BA60261383}" srcOrd="1" destOrd="0" presId="urn:microsoft.com/office/officeart/2005/8/layout/process2"/>
    <dgm:cxn modelId="{8EBBCE81-CC49-3947-9819-BCD67C086D8E}" type="presOf" srcId="{2AEC6121-675F-7844-B7DC-38324C63A58E}" destId="{6628CC62-3337-754D-9579-43A54B90DEE2}" srcOrd="0" destOrd="0" presId="urn:microsoft.com/office/officeart/2005/8/layout/process2"/>
    <dgm:cxn modelId="{4365E690-5CBE-244E-A44A-A42291D29CE5}" type="presOf" srcId="{195B4E09-BF99-D24C-AFB2-DA40F71FC0F2}" destId="{0F244F6F-077D-2D4A-B87C-5DD48F7B41CA}" srcOrd="0" destOrd="0" presId="urn:microsoft.com/office/officeart/2005/8/layout/process2"/>
    <dgm:cxn modelId="{BE57439E-9FFA-0A40-9622-A39AF29EF0A3}" type="presOf" srcId="{7B636311-4B8C-8943-8845-2A6CE3E77666}" destId="{728BBFD0-ECF3-7A41-97A7-AFD1AD6C9711}" srcOrd="1" destOrd="0" presId="urn:microsoft.com/office/officeart/2005/8/layout/process2"/>
    <dgm:cxn modelId="{2011F8A0-6A02-6B4D-BAC2-D2D46A31E009}" type="presOf" srcId="{73C8EEA5-FFD9-724A-ACF0-5B20D91831F2}" destId="{8B011AB5-6AF3-A849-8FDB-EFA51CC95F67}" srcOrd="0" destOrd="0" presId="urn:microsoft.com/office/officeart/2005/8/layout/process2"/>
    <dgm:cxn modelId="{931392C7-0A21-A34E-B3E0-CCED5CF3028D}" srcId="{195B4E09-BF99-D24C-AFB2-DA40F71FC0F2}" destId="{73C8EEA5-FFD9-724A-ACF0-5B20D91831F2}" srcOrd="2" destOrd="0" parTransId="{D5D3DE1A-8F72-8944-9492-9ED789F58059}" sibTransId="{CDC085E6-98A3-DF44-9961-2725E77BE912}"/>
    <dgm:cxn modelId="{7F7F4CED-FDC8-BA48-9F9D-3A9F681888A0}" type="presOf" srcId="{3CAB7E03-94F4-3E4C-AB1B-C59B427A6717}" destId="{7E6DF2F5-C935-7D4E-B9E2-2FB2142C6CFB}" srcOrd="0" destOrd="0" presId="urn:microsoft.com/office/officeart/2005/8/layout/process2"/>
    <dgm:cxn modelId="{7A6F510F-A34A-BC49-A9C8-257D4A3FE2F4}" type="presParOf" srcId="{0F244F6F-077D-2D4A-B87C-5DD48F7B41CA}" destId="{7E6DF2F5-C935-7D4E-B9E2-2FB2142C6CFB}" srcOrd="0" destOrd="0" presId="urn:microsoft.com/office/officeart/2005/8/layout/process2"/>
    <dgm:cxn modelId="{8FE96AAE-92D7-084D-AF10-498E3B7A511D}" type="presParOf" srcId="{0F244F6F-077D-2D4A-B87C-5DD48F7B41CA}" destId="{7241E351-544C-694F-8358-EA4FF76210B8}" srcOrd="1" destOrd="0" presId="urn:microsoft.com/office/officeart/2005/8/layout/process2"/>
    <dgm:cxn modelId="{F2D9F1D1-79C3-524F-8585-14CAF950270E}" type="presParOf" srcId="{7241E351-544C-694F-8358-EA4FF76210B8}" destId="{2C0A7997-4A1F-0F45-8BA1-01BA60261383}" srcOrd="0" destOrd="0" presId="urn:microsoft.com/office/officeart/2005/8/layout/process2"/>
    <dgm:cxn modelId="{8A739D7A-D046-1643-8EA5-845E2B185D97}" type="presParOf" srcId="{0F244F6F-077D-2D4A-B87C-5DD48F7B41CA}" destId="{6628CC62-3337-754D-9579-43A54B90DEE2}" srcOrd="2" destOrd="0" presId="urn:microsoft.com/office/officeart/2005/8/layout/process2"/>
    <dgm:cxn modelId="{42FFC99C-F02B-9E47-A6B1-151DDDB60BCA}" type="presParOf" srcId="{0F244F6F-077D-2D4A-B87C-5DD48F7B41CA}" destId="{F97F9187-B931-9147-BB1B-FE9F57DD66C8}" srcOrd="3" destOrd="0" presId="urn:microsoft.com/office/officeart/2005/8/layout/process2"/>
    <dgm:cxn modelId="{CDC562F1-1E57-A645-ACBF-F407153E9C67}" type="presParOf" srcId="{F97F9187-B931-9147-BB1B-FE9F57DD66C8}" destId="{728BBFD0-ECF3-7A41-97A7-AFD1AD6C9711}" srcOrd="0" destOrd="0" presId="urn:microsoft.com/office/officeart/2005/8/layout/process2"/>
    <dgm:cxn modelId="{A31EA795-9A01-734A-A5BD-07E782E077F8}" type="presParOf" srcId="{0F244F6F-077D-2D4A-B87C-5DD48F7B41CA}" destId="{8B011AB5-6AF3-A849-8FDB-EFA51CC95F67}"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9E67BAB-402E-1B48-A02E-AFF45C7C335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C4CC22D1-D2CB-584D-AFBC-55FC0A82D24D}">
      <dgm:prSet/>
      <dgm:spPr/>
      <dgm:t>
        <a:bodyPr/>
        <a:lstStyle/>
        <a:p>
          <a:r>
            <a:rPr lang="tr-TR" dirty="0"/>
            <a:t>TEKNİĞİN YARARLARI</a:t>
          </a:r>
        </a:p>
      </dgm:t>
    </dgm:pt>
    <dgm:pt modelId="{49268D27-34A0-814C-8932-6A5C24AD8FCA}" type="parTrans" cxnId="{FAB32FEF-AD5F-1744-A961-A789D745974D}">
      <dgm:prSet/>
      <dgm:spPr/>
      <dgm:t>
        <a:bodyPr/>
        <a:lstStyle/>
        <a:p>
          <a:endParaRPr lang="tr-TR"/>
        </a:p>
      </dgm:t>
    </dgm:pt>
    <dgm:pt modelId="{CA75E30F-FE68-F144-AA8C-3583FDE861EA}" type="sibTrans" cxnId="{FAB32FEF-AD5F-1744-A961-A789D745974D}">
      <dgm:prSet/>
      <dgm:spPr/>
      <dgm:t>
        <a:bodyPr/>
        <a:lstStyle/>
        <a:p>
          <a:endParaRPr lang="tr-TR"/>
        </a:p>
      </dgm:t>
    </dgm:pt>
    <dgm:pt modelId="{2B0F9262-4194-5546-923F-B4AE47BB8CB8}">
      <dgm:prSet/>
      <dgm:spPr/>
      <dgm:t>
        <a:bodyPr/>
        <a:lstStyle/>
        <a:p>
          <a:r>
            <a:rPr lang="tr-TR" dirty="0"/>
            <a:t>Öğrencilerin belli bir konudaki bilgi, sonuç vb. düşüncelerini gözden geçirmelerini sağlar.</a:t>
          </a:r>
        </a:p>
      </dgm:t>
    </dgm:pt>
    <dgm:pt modelId="{A1DF34C3-3F75-414A-B132-58A9556E269A}" type="parTrans" cxnId="{ECE355AF-80BE-9C45-AAC2-726D9110D52B}">
      <dgm:prSet/>
      <dgm:spPr/>
      <dgm:t>
        <a:bodyPr/>
        <a:lstStyle/>
        <a:p>
          <a:endParaRPr lang="tr-TR"/>
        </a:p>
      </dgm:t>
    </dgm:pt>
    <dgm:pt modelId="{067EFD75-534E-704A-AB5E-237D49245FE3}" type="sibTrans" cxnId="{ECE355AF-80BE-9C45-AAC2-726D9110D52B}">
      <dgm:prSet/>
      <dgm:spPr/>
      <dgm:t>
        <a:bodyPr/>
        <a:lstStyle/>
        <a:p>
          <a:endParaRPr lang="tr-TR"/>
        </a:p>
      </dgm:t>
    </dgm:pt>
    <dgm:pt modelId="{2B7BF0FE-01F6-E34E-AD86-0EDC094485B9}">
      <dgm:prSet/>
      <dgm:spPr/>
      <dgm:t>
        <a:bodyPr/>
        <a:lstStyle/>
        <a:p>
          <a:r>
            <a:rPr lang="tr-TR" dirty="0"/>
            <a:t>Hızlı tur, her öğrenciye konuşma fırsatı verir ve bütün sınıfta ilgi uyandırır.</a:t>
          </a:r>
        </a:p>
      </dgm:t>
    </dgm:pt>
    <dgm:pt modelId="{3AB88B7C-4F63-D94D-8E3E-62941C47960D}" type="parTrans" cxnId="{0D6469AE-ABFF-0447-B81B-E6CA1C3E0758}">
      <dgm:prSet/>
      <dgm:spPr/>
      <dgm:t>
        <a:bodyPr/>
        <a:lstStyle/>
        <a:p>
          <a:endParaRPr lang="tr-TR"/>
        </a:p>
      </dgm:t>
    </dgm:pt>
    <dgm:pt modelId="{1DBFAE22-BBC1-1943-A388-BB1E73C44509}" type="sibTrans" cxnId="{0D6469AE-ABFF-0447-B81B-E6CA1C3E0758}">
      <dgm:prSet/>
      <dgm:spPr/>
      <dgm:t>
        <a:bodyPr/>
        <a:lstStyle/>
        <a:p>
          <a:endParaRPr lang="tr-TR"/>
        </a:p>
      </dgm:t>
    </dgm:pt>
    <dgm:pt modelId="{23896ECB-175C-354A-9627-D475E43BD71C}">
      <dgm:prSet/>
      <dgm:spPr/>
      <dgm:t>
        <a:bodyPr/>
        <a:lstStyle/>
        <a:p>
          <a:r>
            <a:rPr lang="tr-TR" dirty="0"/>
            <a:t>Öğrenciler söylenmemiş bir şeyi söylemek zorunda olduklarından konuşulanları dikkatlice dinlerler.</a:t>
          </a:r>
        </a:p>
      </dgm:t>
    </dgm:pt>
    <dgm:pt modelId="{12F4B17B-1518-6441-91AA-B5C8D7C17732}" type="parTrans" cxnId="{CAC7FF28-2426-B347-9FEF-7D1E4897107C}">
      <dgm:prSet/>
      <dgm:spPr/>
      <dgm:t>
        <a:bodyPr/>
        <a:lstStyle/>
        <a:p>
          <a:endParaRPr lang="tr-TR"/>
        </a:p>
      </dgm:t>
    </dgm:pt>
    <dgm:pt modelId="{22297A9F-80C7-A346-AAA8-10369541635A}" type="sibTrans" cxnId="{CAC7FF28-2426-B347-9FEF-7D1E4897107C}">
      <dgm:prSet/>
      <dgm:spPr/>
      <dgm:t>
        <a:bodyPr/>
        <a:lstStyle/>
        <a:p>
          <a:endParaRPr lang="tr-TR"/>
        </a:p>
      </dgm:t>
    </dgm:pt>
    <dgm:pt modelId="{2C455EDD-0B89-194C-BA54-E85ADA6BA7BD}">
      <dgm:prSet/>
      <dgm:spPr/>
      <dgm:t>
        <a:bodyPr/>
        <a:lstStyle/>
        <a:p>
          <a:r>
            <a:rPr lang="tr-TR" dirty="0"/>
            <a:t>Çekingen öğrencilere konuşma fırsatı verilir.</a:t>
          </a:r>
        </a:p>
      </dgm:t>
    </dgm:pt>
    <dgm:pt modelId="{A479CF21-46D7-4F49-A1D3-E68FBC315AF2}" type="parTrans" cxnId="{42535A12-D242-4147-994B-45DEC8B38B44}">
      <dgm:prSet/>
      <dgm:spPr/>
      <dgm:t>
        <a:bodyPr/>
        <a:lstStyle/>
        <a:p>
          <a:endParaRPr lang="tr-TR"/>
        </a:p>
      </dgm:t>
    </dgm:pt>
    <dgm:pt modelId="{38F2220E-D181-274C-9BFF-FFA90F232F37}" type="sibTrans" cxnId="{42535A12-D242-4147-994B-45DEC8B38B44}">
      <dgm:prSet/>
      <dgm:spPr/>
      <dgm:t>
        <a:bodyPr/>
        <a:lstStyle/>
        <a:p>
          <a:endParaRPr lang="tr-TR"/>
        </a:p>
      </dgm:t>
    </dgm:pt>
    <dgm:pt modelId="{7E2A9F78-8BF1-4B42-9168-521E577D79D5}">
      <dgm:prSet/>
      <dgm:spPr/>
      <dgm:t>
        <a:bodyPr/>
        <a:lstStyle/>
        <a:p>
          <a:r>
            <a:rPr lang="tr-TR" dirty="0"/>
            <a:t>Öğrenciler konuşup konuşmayacaklarına kendileri karar verirler. Bu da onları yaşamlarıyla ilgili karar almaya hazırlar ve zamanla cevap vermelerini sağlar.</a:t>
          </a:r>
        </a:p>
      </dgm:t>
    </dgm:pt>
    <dgm:pt modelId="{9A606281-3401-724E-8E81-A8C5AE4583D4}" type="parTrans" cxnId="{C2143816-7E09-CF4D-96CB-ED84B270E908}">
      <dgm:prSet/>
      <dgm:spPr/>
      <dgm:t>
        <a:bodyPr/>
        <a:lstStyle/>
        <a:p>
          <a:endParaRPr lang="tr-TR"/>
        </a:p>
      </dgm:t>
    </dgm:pt>
    <dgm:pt modelId="{4A6F0D1C-A49D-714F-88D4-F74CEE346C77}" type="sibTrans" cxnId="{C2143816-7E09-CF4D-96CB-ED84B270E908}">
      <dgm:prSet/>
      <dgm:spPr/>
      <dgm:t>
        <a:bodyPr/>
        <a:lstStyle/>
        <a:p>
          <a:endParaRPr lang="tr-TR"/>
        </a:p>
      </dgm:t>
    </dgm:pt>
    <dgm:pt modelId="{5D9E6907-4FA0-874D-8DA5-E9EABBCBEE2C}">
      <dgm:prSet/>
      <dgm:spPr/>
      <dgm:t>
        <a:bodyPr/>
        <a:lstStyle/>
        <a:p>
          <a:r>
            <a:rPr lang="tr-TR" dirty="0"/>
            <a:t>Öğrencilerin üst zihinsel düşünme becerilerini geliştirir.</a:t>
          </a:r>
        </a:p>
      </dgm:t>
    </dgm:pt>
    <dgm:pt modelId="{CE675FB3-353A-EA45-8810-CC9A173D1E54}" type="parTrans" cxnId="{FFE6AC09-E81A-7941-AE36-3EEC30F6916D}">
      <dgm:prSet/>
      <dgm:spPr/>
      <dgm:t>
        <a:bodyPr/>
        <a:lstStyle/>
        <a:p>
          <a:endParaRPr lang="tr-TR"/>
        </a:p>
      </dgm:t>
    </dgm:pt>
    <dgm:pt modelId="{483873CD-D35D-E042-89FF-D48CF8EBAA5E}" type="sibTrans" cxnId="{FFE6AC09-E81A-7941-AE36-3EEC30F6916D}">
      <dgm:prSet/>
      <dgm:spPr/>
      <dgm:t>
        <a:bodyPr/>
        <a:lstStyle/>
        <a:p>
          <a:endParaRPr lang="tr-TR"/>
        </a:p>
      </dgm:t>
    </dgm:pt>
    <dgm:pt modelId="{134BC73A-DD73-FA43-8666-6A81409027B1}">
      <dgm:prSet/>
      <dgm:spPr/>
      <dgm:t>
        <a:bodyPr/>
        <a:lstStyle/>
        <a:p>
          <a:r>
            <a:rPr lang="tr-TR" dirty="0"/>
            <a:t>Öğrencilerdeki güven duygusunun gelişmesini sağlar.</a:t>
          </a:r>
          <a:br>
            <a:rPr lang="tr-TR" dirty="0"/>
          </a:br>
          <a:endParaRPr lang="tr-TR" dirty="0"/>
        </a:p>
      </dgm:t>
    </dgm:pt>
    <dgm:pt modelId="{121A396E-F4B2-2D4A-8EF3-F0E0902FCC9F}" type="parTrans" cxnId="{A3EC257E-D2C1-824F-B83A-BE3A8F39C3CD}">
      <dgm:prSet/>
      <dgm:spPr/>
      <dgm:t>
        <a:bodyPr/>
        <a:lstStyle/>
        <a:p>
          <a:endParaRPr lang="tr-TR"/>
        </a:p>
      </dgm:t>
    </dgm:pt>
    <dgm:pt modelId="{EECBECEE-7EA1-5C4E-8584-3649C8C834F1}" type="sibTrans" cxnId="{A3EC257E-D2C1-824F-B83A-BE3A8F39C3CD}">
      <dgm:prSet/>
      <dgm:spPr/>
      <dgm:t>
        <a:bodyPr/>
        <a:lstStyle/>
        <a:p>
          <a:endParaRPr lang="tr-TR"/>
        </a:p>
      </dgm:t>
    </dgm:pt>
    <dgm:pt modelId="{A5765B26-C434-E84F-9F49-D9DAA788AB80}">
      <dgm:prSet/>
      <dgm:spPr/>
      <dgm:t>
        <a:bodyPr/>
        <a:lstStyle/>
        <a:p>
          <a:r>
            <a:rPr lang="tr-TR"/>
            <a:t>TEKNİĞİN SINIRLILIKLARI</a:t>
          </a:r>
        </a:p>
      </dgm:t>
    </dgm:pt>
    <dgm:pt modelId="{3386CD7B-8279-3D40-B8E6-3811CFA8717C}" type="parTrans" cxnId="{C0203DDE-BBA1-4E48-9164-02FBE9A93E86}">
      <dgm:prSet/>
      <dgm:spPr/>
      <dgm:t>
        <a:bodyPr/>
        <a:lstStyle/>
        <a:p>
          <a:endParaRPr lang="tr-TR"/>
        </a:p>
      </dgm:t>
    </dgm:pt>
    <dgm:pt modelId="{4A7A80C0-F489-0B4F-A0EA-B46AAC447434}" type="sibTrans" cxnId="{C0203DDE-BBA1-4E48-9164-02FBE9A93E86}">
      <dgm:prSet/>
      <dgm:spPr/>
      <dgm:t>
        <a:bodyPr/>
        <a:lstStyle/>
        <a:p>
          <a:endParaRPr lang="tr-TR"/>
        </a:p>
      </dgm:t>
    </dgm:pt>
    <dgm:pt modelId="{D9871F6C-C20E-634A-B0FC-23F193984A71}">
      <dgm:prSet/>
      <dgm:spPr/>
      <dgm:t>
        <a:bodyPr/>
        <a:lstStyle/>
        <a:p>
          <a:r>
            <a:rPr lang="tr-TR" dirty="0"/>
            <a:t>Her konu için uygulanması söz konusu değildir.</a:t>
          </a:r>
        </a:p>
      </dgm:t>
    </dgm:pt>
    <dgm:pt modelId="{FCD77140-24F1-994D-BF5C-20E8C140A731}" type="parTrans" cxnId="{4E6A24E4-E355-CB45-9B00-E341A087433C}">
      <dgm:prSet/>
      <dgm:spPr/>
      <dgm:t>
        <a:bodyPr/>
        <a:lstStyle/>
        <a:p>
          <a:endParaRPr lang="tr-TR"/>
        </a:p>
      </dgm:t>
    </dgm:pt>
    <dgm:pt modelId="{03A04A0F-4BD7-CE46-A48B-9E4F8AEAEF4D}" type="sibTrans" cxnId="{4E6A24E4-E355-CB45-9B00-E341A087433C}">
      <dgm:prSet/>
      <dgm:spPr/>
      <dgm:t>
        <a:bodyPr/>
        <a:lstStyle/>
        <a:p>
          <a:endParaRPr lang="tr-TR"/>
        </a:p>
      </dgm:t>
    </dgm:pt>
    <dgm:pt modelId="{30F33C8A-027D-FC48-A5F8-6FBD6D79F61B}">
      <dgm:prSet/>
      <dgm:spPr/>
      <dgm:t>
        <a:bodyPr/>
        <a:lstStyle/>
        <a:p>
          <a:r>
            <a:rPr lang="tr-TR" dirty="0"/>
            <a:t>Vakit alır.</a:t>
          </a:r>
        </a:p>
      </dgm:t>
    </dgm:pt>
    <dgm:pt modelId="{54DA044D-E857-E140-804D-7F0B637F0D80}" type="parTrans" cxnId="{61A0B215-401F-D84F-B53D-3CFD5F3920CE}">
      <dgm:prSet/>
      <dgm:spPr/>
      <dgm:t>
        <a:bodyPr/>
        <a:lstStyle/>
        <a:p>
          <a:endParaRPr lang="tr-TR"/>
        </a:p>
      </dgm:t>
    </dgm:pt>
    <dgm:pt modelId="{18DF1B31-550B-8440-82DC-DFCA39D07199}" type="sibTrans" cxnId="{61A0B215-401F-D84F-B53D-3CFD5F3920CE}">
      <dgm:prSet/>
      <dgm:spPr/>
      <dgm:t>
        <a:bodyPr/>
        <a:lstStyle/>
        <a:p>
          <a:endParaRPr lang="tr-TR"/>
        </a:p>
      </dgm:t>
    </dgm:pt>
    <dgm:pt modelId="{52D153FC-B380-F047-B208-22357B0A5395}">
      <dgm:prSet/>
      <dgm:spPr/>
      <dgm:t>
        <a:bodyPr/>
        <a:lstStyle/>
        <a:p>
          <a:r>
            <a:rPr lang="tr-TR" dirty="0"/>
            <a:t>Büyük gruplar için kullanılması uygun değildir.</a:t>
          </a:r>
        </a:p>
      </dgm:t>
    </dgm:pt>
    <dgm:pt modelId="{5DAA5EFB-5BB8-2E48-B913-E74751E4919E}" type="parTrans" cxnId="{E1833F27-6648-EA4A-B956-D89E43007066}">
      <dgm:prSet/>
      <dgm:spPr/>
      <dgm:t>
        <a:bodyPr/>
        <a:lstStyle/>
        <a:p>
          <a:endParaRPr lang="tr-TR"/>
        </a:p>
      </dgm:t>
    </dgm:pt>
    <dgm:pt modelId="{45700C5C-7CAB-2A4E-99C6-63672D55DB09}" type="sibTrans" cxnId="{E1833F27-6648-EA4A-B956-D89E43007066}">
      <dgm:prSet/>
      <dgm:spPr/>
      <dgm:t>
        <a:bodyPr/>
        <a:lstStyle/>
        <a:p>
          <a:endParaRPr lang="tr-TR"/>
        </a:p>
      </dgm:t>
    </dgm:pt>
    <dgm:pt modelId="{2B771E17-821E-E24F-9D22-F970ABE39CA3}" type="pres">
      <dgm:prSet presAssocID="{79E67BAB-402E-1B48-A02E-AFF45C7C3356}" presName="linear" presStyleCnt="0">
        <dgm:presLayoutVars>
          <dgm:animLvl val="lvl"/>
          <dgm:resizeHandles val="exact"/>
        </dgm:presLayoutVars>
      </dgm:prSet>
      <dgm:spPr/>
    </dgm:pt>
    <dgm:pt modelId="{DFD87C6F-BAD4-B043-93D7-3E69F23A47E6}" type="pres">
      <dgm:prSet presAssocID="{C4CC22D1-D2CB-584D-AFBC-55FC0A82D24D}" presName="parentText" presStyleLbl="node1" presStyleIdx="0" presStyleCnt="2">
        <dgm:presLayoutVars>
          <dgm:chMax val="0"/>
          <dgm:bulletEnabled val="1"/>
        </dgm:presLayoutVars>
      </dgm:prSet>
      <dgm:spPr/>
    </dgm:pt>
    <dgm:pt modelId="{D0B31D16-1F00-D547-A145-BCFDE2023982}" type="pres">
      <dgm:prSet presAssocID="{C4CC22D1-D2CB-584D-AFBC-55FC0A82D24D}" presName="childText" presStyleLbl="revTx" presStyleIdx="0" presStyleCnt="2">
        <dgm:presLayoutVars>
          <dgm:bulletEnabled val="1"/>
        </dgm:presLayoutVars>
      </dgm:prSet>
      <dgm:spPr/>
    </dgm:pt>
    <dgm:pt modelId="{42813D51-52A2-C041-B99E-F9751246A904}" type="pres">
      <dgm:prSet presAssocID="{A5765B26-C434-E84F-9F49-D9DAA788AB80}" presName="parentText" presStyleLbl="node1" presStyleIdx="1" presStyleCnt="2">
        <dgm:presLayoutVars>
          <dgm:chMax val="0"/>
          <dgm:bulletEnabled val="1"/>
        </dgm:presLayoutVars>
      </dgm:prSet>
      <dgm:spPr/>
    </dgm:pt>
    <dgm:pt modelId="{1427DE54-60D6-A847-9F28-48AC4D888D40}" type="pres">
      <dgm:prSet presAssocID="{A5765B26-C434-E84F-9F49-D9DAA788AB80}" presName="childText" presStyleLbl="revTx" presStyleIdx="1" presStyleCnt="2">
        <dgm:presLayoutVars>
          <dgm:bulletEnabled val="1"/>
        </dgm:presLayoutVars>
      </dgm:prSet>
      <dgm:spPr/>
    </dgm:pt>
  </dgm:ptLst>
  <dgm:cxnLst>
    <dgm:cxn modelId="{FFE6AC09-E81A-7941-AE36-3EEC30F6916D}" srcId="{C4CC22D1-D2CB-584D-AFBC-55FC0A82D24D}" destId="{5D9E6907-4FA0-874D-8DA5-E9EABBCBEE2C}" srcOrd="5" destOrd="0" parTransId="{CE675FB3-353A-EA45-8810-CC9A173D1E54}" sibTransId="{483873CD-D35D-E042-89FF-D48CF8EBAA5E}"/>
    <dgm:cxn modelId="{42535A12-D242-4147-994B-45DEC8B38B44}" srcId="{C4CC22D1-D2CB-584D-AFBC-55FC0A82D24D}" destId="{2C455EDD-0B89-194C-BA54-E85ADA6BA7BD}" srcOrd="3" destOrd="0" parTransId="{A479CF21-46D7-4F49-A1D3-E68FBC315AF2}" sibTransId="{38F2220E-D181-274C-9BFF-FFA90F232F37}"/>
    <dgm:cxn modelId="{61A0B215-401F-D84F-B53D-3CFD5F3920CE}" srcId="{A5765B26-C434-E84F-9F49-D9DAA788AB80}" destId="{30F33C8A-027D-FC48-A5F8-6FBD6D79F61B}" srcOrd="1" destOrd="0" parTransId="{54DA044D-E857-E140-804D-7F0B637F0D80}" sibTransId="{18DF1B31-550B-8440-82DC-DFCA39D07199}"/>
    <dgm:cxn modelId="{C2143816-7E09-CF4D-96CB-ED84B270E908}" srcId="{C4CC22D1-D2CB-584D-AFBC-55FC0A82D24D}" destId="{7E2A9F78-8BF1-4B42-9168-521E577D79D5}" srcOrd="4" destOrd="0" parTransId="{9A606281-3401-724E-8E81-A8C5AE4583D4}" sibTransId="{4A6F0D1C-A49D-714F-88D4-F74CEE346C77}"/>
    <dgm:cxn modelId="{28060217-94E0-EE47-9EC4-C835B0117BFD}" type="presOf" srcId="{7E2A9F78-8BF1-4B42-9168-521E577D79D5}" destId="{D0B31D16-1F00-D547-A145-BCFDE2023982}" srcOrd="0" destOrd="4" presId="urn:microsoft.com/office/officeart/2005/8/layout/vList2"/>
    <dgm:cxn modelId="{3856AC19-1E99-7241-A2D1-466DC0DAB6B4}" type="presOf" srcId="{79E67BAB-402E-1B48-A02E-AFF45C7C3356}" destId="{2B771E17-821E-E24F-9D22-F970ABE39CA3}" srcOrd="0" destOrd="0" presId="urn:microsoft.com/office/officeart/2005/8/layout/vList2"/>
    <dgm:cxn modelId="{A3CEEA1C-13D5-4248-B836-BEE54D8E7BCB}" type="presOf" srcId="{D9871F6C-C20E-634A-B0FC-23F193984A71}" destId="{1427DE54-60D6-A847-9F28-48AC4D888D40}" srcOrd="0" destOrd="0" presId="urn:microsoft.com/office/officeart/2005/8/layout/vList2"/>
    <dgm:cxn modelId="{2EF86B1E-C5A8-C94E-AE42-9FB47676F6D8}" type="presOf" srcId="{C4CC22D1-D2CB-584D-AFBC-55FC0A82D24D}" destId="{DFD87C6F-BAD4-B043-93D7-3E69F23A47E6}" srcOrd="0" destOrd="0" presId="urn:microsoft.com/office/officeart/2005/8/layout/vList2"/>
    <dgm:cxn modelId="{E1833F27-6648-EA4A-B956-D89E43007066}" srcId="{A5765B26-C434-E84F-9F49-D9DAA788AB80}" destId="{52D153FC-B380-F047-B208-22357B0A5395}" srcOrd="2" destOrd="0" parTransId="{5DAA5EFB-5BB8-2E48-B913-E74751E4919E}" sibTransId="{45700C5C-7CAB-2A4E-99C6-63672D55DB09}"/>
    <dgm:cxn modelId="{CAC7FF28-2426-B347-9FEF-7D1E4897107C}" srcId="{C4CC22D1-D2CB-584D-AFBC-55FC0A82D24D}" destId="{23896ECB-175C-354A-9627-D475E43BD71C}" srcOrd="2" destOrd="0" parTransId="{12F4B17B-1518-6441-91AA-B5C8D7C17732}" sibTransId="{22297A9F-80C7-A346-AAA8-10369541635A}"/>
    <dgm:cxn modelId="{76BE452B-963D-434C-B178-65BDC95BCD5A}" type="presOf" srcId="{52D153FC-B380-F047-B208-22357B0A5395}" destId="{1427DE54-60D6-A847-9F28-48AC4D888D40}" srcOrd="0" destOrd="2" presId="urn:microsoft.com/office/officeart/2005/8/layout/vList2"/>
    <dgm:cxn modelId="{D6D4E82B-841A-1143-8679-55DC163C38A5}" type="presOf" srcId="{A5765B26-C434-E84F-9F49-D9DAA788AB80}" destId="{42813D51-52A2-C041-B99E-F9751246A904}" srcOrd="0" destOrd="0" presId="urn:microsoft.com/office/officeart/2005/8/layout/vList2"/>
    <dgm:cxn modelId="{7FAB4247-99F2-674D-9BA5-284A0774CECA}" type="presOf" srcId="{2B7BF0FE-01F6-E34E-AD86-0EDC094485B9}" destId="{D0B31D16-1F00-D547-A145-BCFDE2023982}" srcOrd="0" destOrd="1" presId="urn:microsoft.com/office/officeart/2005/8/layout/vList2"/>
    <dgm:cxn modelId="{A8D3BD47-9610-7D4C-B5F7-9F0471F0322A}" type="presOf" srcId="{2C455EDD-0B89-194C-BA54-E85ADA6BA7BD}" destId="{D0B31D16-1F00-D547-A145-BCFDE2023982}" srcOrd="0" destOrd="3" presId="urn:microsoft.com/office/officeart/2005/8/layout/vList2"/>
    <dgm:cxn modelId="{BE874B5E-BA6F-0A45-AE3E-C7F31F1A3A3A}" type="presOf" srcId="{30F33C8A-027D-FC48-A5F8-6FBD6D79F61B}" destId="{1427DE54-60D6-A847-9F28-48AC4D888D40}" srcOrd="0" destOrd="1" presId="urn:microsoft.com/office/officeart/2005/8/layout/vList2"/>
    <dgm:cxn modelId="{A3EC257E-D2C1-824F-B83A-BE3A8F39C3CD}" srcId="{C4CC22D1-D2CB-584D-AFBC-55FC0A82D24D}" destId="{134BC73A-DD73-FA43-8666-6A81409027B1}" srcOrd="6" destOrd="0" parTransId="{121A396E-F4B2-2D4A-8EF3-F0E0902FCC9F}" sibTransId="{EECBECEE-7EA1-5C4E-8584-3649C8C834F1}"/>
    <dgm:cxn modelId="{AB226580-0792-844C-81CB-F6564DFC63A1}" type="presOf" srcId="{5D9E6907-4FA0-874D-8DA5-E9EABBCBEE2C}" destId="{D0B31D16-1F00-D547-A145-BCFDE2023982}" srcOrd="0" destOrd="5" presId="urn:microsoft.com/office/officeart/2005/8/layout/vList2"/>
    <dgm:cxn modelId="{0D6469AE-ABFF-0447-B81B-E6CA1C3E0758}" srcId="{C4CC22D1-D2CB-584D-AFBC-55FC0A82D24D}" destId="{2B7BF0FE-01F6-E34E-AD86-0EDC094485B9}" srcOrd="1" destOrd="0" parTransId="{3AB88B7C-4F63-D94D-8E3E-62941C47960D}" sibTransId="{1DBFAE22-BBC1-1943-A388-BB1E73C44509}"/>
    <dgm:cxn modelId="{ECE355AF-80BE-9C45-AAC2-726D9110D52B}" srcId="{C4CC22D1-D2CB-584D-AFBC-55FC0A82D24D}" destId="{2B0F9262-4194-5546-923F-B4AE47BB8CB8}" srcOrd="0" destOrd="0" parTransId="{A1DF34C3-3F75-414A-B132-58A9556E269A}" sibTransId="{067EFD75-534E-704A-AB5E-237D49245FE3}"/>
    <dgm:cxn modelId="{E653C1B2-26F2-674D-8849-2B26B77D9138}" type="presOf" srcId="{134BC73A-DD73-FA43-8666-6A81409027B1}" destId="{D0B31D16-1F00-D547-A145-BCFDE2023982}" srcOrd="0" destOrd="6" presId="urn:microsoft.com/office/officeart/2005/8/layout/vList2"/>
    <dgm:cxn modelId="{C45EBACF-770B-0740-89A2-1059751E2DB9}" type="presOf" srcId="{2B0F9262-4194-5546-923F-B4AE47BB8CB8}" destId="{D0B31D16-1F00-D547-A145-BCFDE2023982}" srcOrd="0" destOrd="0" presId="urn:microsoft.com/office/officeart/2005/8/layout/vList2"/>
    <dgm:cxn modelId="{39184ADC-82B9-AB43-A73A-5D9FFEAEC391}" type="presOf" srcId="{23896ECB-175C-354A-9627-D475E43BD71C}" destId="{D0B31D16-1F00-D547-A145-BCFDE2023982}" srcOrd="0" destOrd="2" presId="urn:microsoft.com/office/officeart/2005/8/layout/vList2"/>
    <dgm:cxn modelId="{C0203DDE-BBA1-4E48-9164-02FBE9A93E86}" srcId="{79E67BAB-402E-1B48-A02E-AFF45C7C3356}" destId="{A5765B26-C434-E84F-9F49-D9DAA788AB80}" srcOrd="1" destOrd="0" parTransId="{3386CD7B-8279-3D40-B8E6-3811CFA8717C}" sibTransId="{4A7A80C0-F489-0B4F-A0EA-B46AAC447434}"/>
    <dgm:cxn modelId="{4E6A24E4-E355-CB45-9B00-E341A087433C}" srcId="{A5765B26-C434-E84F-9F49-D9DAA788AB80}" destId="{D9871F6C-C20E-634A-B0FC-23F193984A71}" srcOrd="0" destOrd="0" parTransId="{FCD77140-24F1-994D-BF5C-20E8C140A731}" sibTransId="{03A04A0F-4BD7-CE46-A48B-9E4F8AEAEF4D}"/>
    <dgm:cxn modelId="{FAB32FEF-AD5F-1744-A961-A789D745974D}" srcId="{79E67BAB-402E-1B48-A02E-AFF45C7C3356}" destId="{C4CC22D1-D2CB-584D-AFBC-55FC0A82D24D}" srcOrd="0" destOrd="0" parTransId="{49268D27-34A0-814C-8932-6A5C24AD8FCA}" sibTransId="{CA75E30F-FE68-F144-AA8C-3583FDE861EA}"/>
    <dgm:cxn modelId="{02AFFD97-DA29-7347-877C-48E1DD022664}" type="presParOf" srcId="{2B771E17-821E-E24F-9D22-F970ABE39CA3}" destId="{DFD87C6F-BAD4-B043-93D7-3E69F23A47E6}" srcOrd="0" destOrd="0" presId="urn:microsoft.com/office/officeart/2005/8/layout/vList2"/>
    <dgm:cxn modelId="{6D617D69-01D9-8449-8711-01971E41C7F7}" type="presParOf" srcId="{2B771E17-821E-E24F-9D22-F970ABE39CA3}" destId="{D0B31D16-1F00-D547-A145-BCFDE2023982}" srcOrd="1" destOrd="0" presId="urn:microsoft.com/office/officeart/2005/8/layout/vList2"/>
    <dgm:cxn modelId="{0585C7B9-C962-964D-806C-849AAE0F8EDB}" type="presParOf" srcId="{2B771E17-821E-E24F-9D22-F970ABE39CA3}" destId="{42813D51-52A2-C041-B99E-F9751246A904}" srcOrd="2" destOrd="0" presId="urn:microsoft.com/office/officeart/2005/8/layout/vList2"/>
    <dgm:cxn modelId="{CAAFE779-A4E8-7244-90F1-76E43F893E89}" type="presParOf" srcId="{2B771E17-821E-E24F-9D22-F970ABE39CA3}" destId="{1427DE54-60D6-A847-9F28-48AC4D888D4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7428276-5BC2-A14D-A932-8790875EAFF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99AE8256-5508-464E-B62C-B1A6CE5D4682}">
      <dgm:prSet/>
      <dgm:spPr/>
      <dgm:t>
        <a:bodyPr/>
        <a:lstStyle/>
        <a:p>
          <a:r>
            <a:rPr lang="tr-TR"/>
            <a:t>Kart gösterme tekniği, öğrencilere öğrendiklerini gözden geçirme, değerlendirme yapma, karar verme vb. fırsatlar sunan aktif öğrenme yöntemlerinden biridir.</a:t>
          </a:r>
        </a:p>
      </dgm:t>
    </dgm:pt>
    <dgm:pt modelId="{FCD7BF77-B937-1943-8E43-96F64DAAC713}" type="parTrans" cxnId="{F022E840-A329-874B-B280-2BB2083D1FC8}">
      <dgm:prSet/>
      <dgm:spPr/>
      <dgm:t>
        <a:bodyPr/>
        <a:lstStyle/>
        <a:p>
          <a:endParaRPr lang="tr-TR"/>
        </a:p>
      </dgm:t>
    </dgm:pt>
    <dgm:pt modelId="{4A71D7B3-2D46-4B40-A20C-7A38B93C9C33}" type="sibTrans" cxnId="{F022E840-A329-874B-B280-2BB2083D1FC8}">
      <dgm:prSet/>
      <dgm:spPr/>
      <dgm:t>
        <a:bodyPr/>
        <a:lstStyle/>
        <a:p>
          <a:endParaRPr lang="tr-TR"/>
        </a:p>
      </dgm:t>
    </dgm:pt>
    <dgm:pt modelId="{949C90AF-9083-854E-8DFD-C29CFDB61163}">
      <dgm:prSet/>
      <dgm:spPr/>
      <dgm:t>
        <a:bodyPr/>
        <a:lstStyle/>
        <a:p>
          <a:r>
            <a:rPr lang="tr-TR"/>
            <a:t>Nasıl Uygulanır?</a:t>
          </a:r>
        </a:p>
      </dgm:t>
    </dgm:pt>
    <dgm:pt modelId="{53D03B98-2F25-F046-9ED2-974C71C1FF8A}" type="parTrans" cxnId="{99782C23-2494-824D-A105-4B57C20FCFBE}">
      <dgm:prSet/>
      <dgm:spPr/>
      <dgm:t>
        <a:bodyPr/>
        <a:lstStyle/>
        <a:p>
          <a:endParaRPr lang="tr-TR"/>
        </a:p>
      </dgm:t>
    </dgm:pt>
    <dgm:pt modelId="{75D5CEDA-98B8-B048-98F1-019F5B1016A6}" type="sibTrans" cxnId="{99782C23-2494-824D-A105-4B57C20FCFBE}">
      <dgm:prSet/>
      <dgm:spPr/>
      <dgm:t>
        <a:bodyPr/>
        <a:lstStyle/>
        <a:p>
          <a:endParaRPr lang="tr-TR"/>
        </a:p>
      </dgm:t>
    </dgm:pt>
    <dgm:pt modelId="{99C4FCD7-5437-D241-980A-782F4A77F13E}">
      <dgm:prSet/>
      <dgm:spPr/>
      <dgm:t>
        <a:bodyPr/>
        <a:lstStyle/>
        <a:p>
          <a:r>
            <a:rPr lang="tr-TR" dirty="0"/>
            <a:t>Önce öğrencilere çeşitli renklerde 3-5 adet küçük kart ya da kağıt parçasından oluşmuş desteler dağıtılır. </a:t>
          </a:r>
        </a:p>
      </dgm:t>
    </dgm:pt>
    <dgm:pt modelId="{497B3684-47B7-1F47-9FAB-4D8F66543C74}" type="parTrans" cxnId="{98E4D5B2-F993-1F43-9C68-7FF81419D1C1}">
      <dgm:prSet/>
      <dgm:spPr/>
      <dgm:t>
        <a:bodyPr/>
        <a:lstStyle/>
        <a:p>
          <a:endParaRPr lang="tr-TR"/>
        </a:p>
      </dgm:t>
    </dgm:pt>
    <dgm:pt modelId="{12B2E85A-CC90-414A-B0D4-77AA6F6D2C6C}" type="sibTrans" cxnId="{98E4D5B2-F993-1F43-9C68-7FF81419D1C1}">
      <dgm:prSet/>
      <dgm:spPr/>
      <dgm:t>
        <a:bodyPr/>
        <a:lstStyle/>
        <a:p>
          <a:endParaRPr lang="tr-TR"/>
        </a:p>
      </dgm:t>
    </dgm:pt>
    <dgm:pt modelId="{B2F6F2CD-BCC6-8841-ABDA-FBC63B1AF4CB}">
      <dgm:prSet/>
      <dgm:spPr/>
      <dgm:t>
        <a:bodyPr/>
        <a:lstStyle/>
        <a:p>
          <a:r>
            <a:rPr lang="tr-TR" dirty="0"/>
            <a:t>Her renge bir anlam verilir. </a:t>
          </a:r>
        </a:p>
      </dgm:t>
    </dgm:pt>
    <dgm:pt modelId="{3F7FBF0A-30AF-8541-86EF-1938876D8313}" type="parTrans" cxnId="{0037663F-709A-5E43-8F40-AC58F7770160}">
      <dgm:prSet/>
      <dgm:spPr/>
      <dgm:t>
        <a:bodyPr/>
        <a:lstStyle/>
        <a:p>
          <a:endParaRPr lang="tr-TR"/>
        </a:p>
      </dgm:t>
    </dgm:pt>
    <dgm:pt modelId="{71AD22BB-3C0E-FB4D-B9CB-E77A8D67A54A}" type="sibTrans" cxnId="{0037663F-709A-5E43-8F40-AC58F7770160}">
      <dgm:prSet/>
      <dgm:spPr/>
      <dgm:t>
        <a:bodyPr/>
        <a:lstStyle/>
        <a:p>
          <a:endParaRPr lang="tr-TR"/>
        </a:p>
      </dgm:t>
    </dgm:pt>
    <dgm:pt modelId="{6E4F9CDA-C945-F34A-B206-A0B57F059AAE}">
      <dgm:prSet/>
      <dgm:spPr/>
      <dgm:t>
        <a:bodyPr/>
        <a:lstStyle/>
        <a:p>
          <a:r>
            <a:rPr lang="tr-TR" dirty="0"/>
            <a:t>Örneğin yeşil tamamen katılıyorum, mavi katılıyorum, beyaz kararsızım, sarı katılmıyorum, kırmızı hiç katılmıyorum gibi. </a:t>
          </a:r>
        </a:p>
      </dgm:t>
    </dgm:pt>
    <dgm:pt modelId="{92234812-B338-044D-BD3C-220A190992C0}" type="parTrans" cxnId="{D7573235-3BBA-514C-A325-858CA97CE0E9}">
      <dgm:prSet/>
      <dgm:spPr/>
      <dgm:t>
        <a:bodyPr/>
        <a:lstStyle/>
        <a:p>
          <a:endParaRPr lang="tr-TR"/>
        </a:p>
      </dgm:t>
    </dgm:pt>
    <dgm:pt modelId="{74B4A6C1-8DC9-454C-8924-E5CDE2DC8615}" type="sibTrans" cxnId="{D7573235-3BBA-514C-A325-858CA97CE0E9}">
      <dgm:prSet/>
      <dgm:spPr/>
      <dgm:t>
        <a:bodyPr/>
        <a:lstStyle/>
        <a:p>
          <a:endParaRPr lang="tr-TR"/>
        </a:p>
      </dgm:t>
    </dgm:pt>
    <dgm:pt modelId="{4E55B545-8A4C-8242-806F-BE822A1B9E80}">
      <dgm:prSet/>
      <dgm:spPr/>
      <dgm:t>
        <a:bodyPr/>
        <a:lstStyle/>
        <a:p>
          <a:r>
            <a:rPr lang="tr-TR" b="0" i="0" u="none" dirty="0"/>
            <a:t>Sonra öğretmen işlenen konuyla ilgili bazı cümleler okur.</a:t>
          </a:r>
          <a:endParaRPr lang="tr-TR" dirty="0"/>
        </a:p>
      </dgm:t>
    </dgm:pt>
    <dgm:pt modelId="{AA76AEB8-F8C4-3E4E-B904-4960E491B3B9}" type="parTrans" cxnId="{1C0D21F9-C47B-9548-BFD7-FACE7E336042}">
      <dgm:prSet/>
      <dgm:spPr/>
      <dgm:t>
        <a:bodyPr/>
        <a:lstStyle/>
        <a:p>
          <a:endParaRPr lang="tr-TR"/>
        </a:p>
      </dgm:t>
    </dgm:pt>
    <dgm:pt modelId="{4BEED70E-E273-C246-BD86-A658C7AF3AE7}" type="sibTrans" cxnId="{1C0D21F9-C47B-9548-BFD7-FACE7E336042}">
      <dgm:prSet/>
      <dgm:spPr/>
      <dgm:t>
        <a:bodyPr/>
        <a:lstStyle/>
        <a:p>
          <a:endParaRPr lang="tr-TR"/>
        </a:p>
      </dgm:t>
    </dgm:pt>
    <dgm:pt modelId="{EBE45A66-3E40-3143-996B-E8F8E89A9666}">
      <dgm:prSet/>
      <dgm:spPr/>
      <dgm:t>
        <a:bodyPr/>
        <a:lstStyle/>
        <a:p>
          <a:r>
            <a:rPr lang="tr-TR" b="0" i="0" u="none" dirty="0"/>
            <a:t>Bu cümleleri dinleyen öğrenciler hangi kartı seçeceklerini düşünürler, sonra seçtikleri kartı kaldırırlar. </a:t>
          </a:r>
        </a:p>
      </dgm:t>
    </dgm:pt>
    <dgm:pt modelId="{E07F81B2-FB65-4148-AFD8-1CEB429A5BDA}" type="parTrans" cxnId="{B12EAEA9-00AC-274B-B64C-BBAD936C63EF}">
      <dgm:prSet/>
      <dgm:spPr/>
      <dgm:t>
        <a:bodyPr/>
        <a:lstStyle/>
        <a:p>
          <a:endParaRPr lang="tr-TR"/>
        </a:p>
      </dgm:t>
    </dgm:pt>
    <dgm:pt modelId="{C23D429C-172F-B942-AFA6-521636261292}" type="sibTrans" cxnId="{B12EAEA9-00AC-274B-B64C-BBAD936C63EF}">
      <dgm:prSet/>
      <dgm:spPr/>
      <dgm:t>
        <a:bodyPr/>
        <a:lstStyle/>
        <a:p>
          <a:endParaRPr lang="tr-TR"/>
        </a:p>
      </dgm:t>
    </dgm:pt>
    <dgm:pt modelId="{EA3CE693-86E0-CA48-9E7B-2AC5101CD2C7}">
      <dgm:prSet/>
      <dgm:spPr/>
      <dgm:t>
        <a:bodyPr/>
        <a:lstStyle/>
        <a:p>
          <a:r>
            <a:rPr lang="tr-TR" b="0" i="0" u="none" dirty="0"/>
            <a:t>Sonra öğrenciler niçin o kartı seçtiklerini belirtiler.</a:t>
          </a:r>
        </a:p>
      </dgm:t>
    </dgm:pt>
    <dgm:pt modelId="{4933FAED-67E6-F94D-94CF-92D5CA98BB43}" type="parTrans" cxnId="{6C217353-DEB6-C54F-AD9C-83062EC2A551}">
      <dgm:prSet/>
      <dgm:spPr/>
      <dgm:t>
        <a:bodyPr/>
        <a:lstStyle/>
        <a:p>
          <a:endParaRPr lang="tr-TR"/>
        </a:p>
      </dgm:t>
    </dgm:pt>
    <dgm:pt modelId="{D1740780-EB35-4749-BCB9-935239B3A97C}" type="sibTrans" cxnId="{6C217353-DEB6-C54F-AD9C-83062EC2A551}">
      <dgm:prSet/>
      <dgm:spPr/>
      <dgm:t>
        <a:bodyPr/>
        <a:lstStyle/>
        <a:p>
          <a:endParaRPr lang="tr-TR"/>
        </a:p>
      </dgm:t>
    </dgm:pt>
    <dgm:pt modelId="{D5A874A2-45CB-DB49-BD9F-B81B2816F208}" type="pres">
      <dgm:prSet presAssocID="{17428276-5BC2-A14D-A932-8790875EAFFB}" presName="linear" presStyleCnt="0">
        <dgm:presLayoutVars>
          <dgm:animLvl val="lvl"/>
          <dgm:resizeHandles val="exact"/>
        </dgm:presLayoutVars>
      </dgm:prSet>
      <dgm:spPr/>
    </dgm:pt>
    <dgm:pt modelId="{43DBE704-E616-7C4C-84A6-D68B676FEA89}" type="pres">
      <dgm:prSet presAssocID="{99AE8256-5508-464E-B62C-B1A6CE5D4682}" presName="parentText" presStyleLbl="node1" presStyleIdx="0" presStyleCnt="2">
        <dgm:presLayoutVars>
          <dgm:chMax val="0"/>
          <dgm:bulletEnabled val="1"/>
        </dgm:presLayoutVars>
      </dgm:prSet>
      <dgm:spPr/>
    </dgm:pt>
    <dgm:pt modelId="{0EA9902A-A3CD-BE48-AFB3-5CDC5416F432}" type="pres">
      <dgm:prSet presAssocID="{4A71D7B3-2D46-4B40-A20C-7A38B93C9C33}" presName="spacer" presStyleCnt="0"/>
      <dgm:spPr/>
    </dgm:pt>
    <dgm:pt modelId="{44021D3D-C81F-3E4D-B38E-4401374477BC}" type="pres">
      <dgm:prSet presAssocID="{949C90AF-9083-854E-8DFD-C29CFDB61163}" presName="parentText" presStyleLbl="node1" presStyleIdx="1" presStyleCnt="2">
        <dgm:presLayoutVars>
          <dgm:chMax val="0"/>
          <dgm:bulletEnabled val="1"/>
        </dgm:presLayoutVars>
      </dgm:prSet>
      <dgm:spPr/>
    </dgm:pt>
    <dgm:pt modelId="{3C5C6C54-FA1E-2D49-9A90-4511778CC8FA}" type="pres">
      <dgm:prSet presAssocID="{949C90AF-9083-854E-8DFD-C29CFDB61163}" presName="childText" presStyleLbl="revTx" presStyleIdx="0" presStyleCnt="1">
        <dgm:presLayoutVars>
          <dgm:bulletEnabled val="1"/>
        </dgm:presLayoutVars>
      </dgm:prSet>
      <dgm:spPr/>
    </dgm:pt>
  </dgm:ptLst>
  <dgm:cxnLst>
    <dgm:cxn modelId="{F5977307-4A4F-3D48-8014-126442D4DED5}" type="presOf" srcId="{99AE8256-5508-464E-B62C-B1A6CE5D4682}" destId="{43DBE704-E616-7C4C-84A6-D68B676FEA89}" srcOrd="0" destOrd="0" presId="urn:microsoft.com/office/officeart/2005/8/layout/vList2"/>
    <dgm:cxn modelId="{1E0A7010-D8BA-1B49-BDB0-074AD7F07465}" type="presOf" srcId="{99C4FCD7-5437-D241-980A-782F4A77F13E}" destId="{3C5C6C54-FA1E-2D49-9A90-4511778CC8FA}" srcOrd="0" destOrd="0" presId="urn:microsoft.com/office/officeart/2005/8/layout/vList2"/>
    <dgm:cxn modelId="{99782C23-2494-824D-A105-4B57C20FCFBE}" srcId="{17428276-5BC2-A14D-A932-8790875EAFFB}" destId="{949C90AF-9083-854E-8DFD-C29CFDB61163}" srcOrd="1" destOrd="0" parTransId="{53D03B98-2F25-F046-9ED2-974C71C1FF8A}" sibTransId="{75D5CEDA-98B8-B048-98F1-019F5B1016A6}"/>
    <dgm:cxn modelId="{D7573235-3BBA-514C-A325-858CA97CE0E9}" srcId="{949C90AF-9083-854E-8DFD-C29CFDB61163}" destId="{6E4F9CDA-C945-F34A-B206-A0B57F059AAE}" srcOrd="2" destOrd="0" parTransId="{92234812-B338-044D-BD3C-220A190992C0}" sibTransId="{74B4A6C1-8DC9-454C-8924-E5CDE2DC8615}"/>
    <dgm:cxn modelId="{0037663F-709A-5E43-8F40-AC58F7770160}" srcId="{949C90AF-9083-854E-8DFD-C29CFDB61163}" destId="{B2F6F2CD-BCC6-8841-ABDA-FBC63B1AF4CB}" srcOrd="1" destOrd="0" parTransId="{3F7FBF0A-30AF-8541-86EF-1938876D8313}" sibTransId="{71AD22BB-3C0E-FB4D-B9CB-E77A8D67A54A}"/>
    <dgm:cxn modelId="{F022E840-A329-874B-B280-2BB2083D1FC8}" srcId="{17428276-5BC2-A14D-A932-8790875EAFFB}" destId="{99AE8256-5508-464E-B62C-B1A6CE5D4682}" srcOrd="0" destOrd="0" parTransId="{FCD7BF77-B937-1943-8E43-96F64DAAC713}" sibTransId="{4A71D7B3-2D46-4B40-A20C-7A38B93C9C33}"/>
    <dgm:cxn modelId="{6C217353-DEB6-C54F-AD9C-83062EC2A551}" srcId="{949C90AF-9083-854E-8DFD-C29CFDB61163}" destId="{EA3CE693-86E0-CA48-9E7B-2AC5101CD2C7}" srcOrd="5" destOrd="0" parTransId="{4933FAED-67E6-F94D-94CF-92D5CA98BB43}" sibTransId="{D1740780-EB35-4749-BCB9-935239B3A97C}"/>
    <dgm:cxn modelId="{AD2B895D-15DE-5745-8758-9E12452DFF30}" type="presOf" srcId="{17428276-5BC2-A14D-A932-8790875EAFFB}" destId="{D5A874A2-45CB-DB49-BD9F-B81B2816F208}" srcOrd="0" destOrd="0" presId="urn:microsoft.com/office/officeart/2005/8/layout/vList2"/>
    <dgm:cxn modelId="{6F31676A-2CB3-7844-9DF0-1E0B290BD398}" type="presOf" srcId="{B2F6F2CD-BCC6-8841-ABDA-FBC63B1AF4CB}" destId="{3C5C6C54-FA1E-2D49-9A90-4511778CC8FA}" srcOrd="0" destOrd="1" presId="urn:microsoft.com/office/officeart/2005/8/layout/vList2"/>
    <dgm:cxn modelId="{EF9A9FA9-BA45-1D46-A3C5-495642FAC0C5}" type="presOf" srcId="{4E55B545-8A4C-8242-806F-BE822A1B9E80}" destId="{3C5C6C54-FA1E-2D49-9A90-4511778CC8FA}" srcOrd="0" destOrd="3" presId="urn:microsoft.com/office/officeart/2005/8/layout/vList2"/>
    <dgm:cxn modelId="{B12EAEA9-00AC-274B-B64C-BBAD936C63EF}" srcId="{949C90AF-9083-854E-8DFD-C29CFDB61163}" destId="{EBE45A66-3E40-3143-996B-E8F8E89A9666}" srcOrd="4" destOrd="0" parTransId="{E07F81B2-FB65-4148-AFD8-1CEB429A5BDA}" sibTransId="{C23D429C-172F-B942-AFA6-521636261292}"/>
    <dgm:cxn modelId="{CDE07BAF-A345-AC4E-8ED5-A167948F8ECD}" type="presOf" srcId="{EA3CE693-86E0-CA48-9E7B-2AC5101CD2C7}" destId="{3C5C6C54-FA1E-2D49-9A90-4511778CC8FA}" srcOrd="0" destOrd="5" presId="urn:microsoft.com/office/officeart/2005/8/layout/vList2"/>
    <dgm:cxn modelId="{98E4D5B2-F993-1F43-9C68-7FF81419D1C1}" srcId="{949C90AF-9083-854E-8DFD-C29CFDB61163}" destId="{99C4FCD7-5437-D241-980A-782F4A77F13E}" srcOrd="0" destOrd="0" parTransId="{497B3684-47B7-1F47-9FAB-4D8F66543C74}" sibTransId="{12B2E85A-CC90-414A-B0D4-77AA6F6D2C6C}"/>
    <dgm:cxn modelId="{E047BABC-65C0-DB4B-9D14-1DA6A1E03494}" type="presOf" srcId="{6E4F9CDA-C945-F34A-B206-A0B57F059AAE}" destId="{3C5C6C54-FA1E-2D49-9A90-4511778CC8FA}" srcOrd="0" destOrd="2" presId="urn:microsoft.com/office/officeart/2005/8/layout/vList2"/>
    <dgm:cxn modelId="{21FF55E0-13C0-7E44-8467-73CD311840BB}" type="presOf" srcId="{EBE45A66-3E40-3143-996B-E8F8E89A9666}" destId="{3C5C6C54-FA1E-2D49-9A90-4511778CC8FA}" srcOrd="0" destOrd="4" presId="urn:microsoft.com/office/officeart/2005/8/layout/vList2"/>
    <dgm:cxn modelId="{49219BE6-FB7A-BE4C-9AD3-65E903A02AA6}" type="presOf" srcId="{949C90AF-9083-854E-8DFD-C29CFDB61163}" destId="{44021D3D-C81F-3E4D-B38E-4401374477BC}" srcOrd="0" destOrd="0" presId="urn:microsoft.com/office/officeart/2005/8/layout/vList2"/>
    <dgm:cxn modelId="{1C0D21F9-C47B-9548-BFD7-FACE7E336042}" srcId="{949C90AF-9083-854E-8DFD-C29CFDB61163}" destId="{4E55B545-8A4C-8242-806F-BE822A1B9E80}" srcOrd="3" destOrd="0" parTransId="{AA76AEB8-F8C4-3E4E-B904-4960E491B3B9}" sibTransId="{4BEED70E-E273-C246-BD86-A658C7AF3AE7}"/>
    <dgm:cxn modelId="{7E5E3FF2-4B18-C74E-A647-D0C665ADD900}" type="presParOf" srcId="{D5A874A2-45CB-DB49-BD9F-B81B2816F208}" destId="{43DBE704-E616-7C4C-84A6-D68B676FEA89}" srcOrd="0" destOrd="0" presId="urn:microsoft.com/office/officeart/2005/8/layout/vList2"/>
    <dgm:cxn modelId="{B86046B7-3AF3-9E40-8818-707AE43DE665}" type="presParOf" srcId="{D5A874A2-45CB-DB49-BD9F-B81B2816F208}" destId="{0EA9902A-A3CD-BE48-AFB3-5CDC5416F432}" srcOrd="1" destOrd="0" presId="urn:microsoft.com/office/officeart/2005/8/layout/vList2"/>
    <dgm:cxn modelId="{65D3583D-C1A3-014A-BE6A-CB45A4411638}" type="presParOf" srcId="{D5A874A2-45CB-DB49-BD9F-B81B2816F208}" destId="{44021D3D-C81F-3E4D-B38E-4401374477BC}" srcOrd="2" destOrd="0" presId="urn:microsoft.com/office/officeart/2005/8/layout/vList2"/>
    <dgm:cxn modelId="{A90A6EF2-E9E7-1349-A977-775BAAFABB92}" type="presParOf" srcId="{D5A874A2-45CB-DB49-BD9F-B81B2816F208}" destId="{3C5C6C54-FA1E-2D49-9A90-4511778CC8F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F7BEFC0-02E9-1246-8799-202C23B1D6F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44D1CCFF-61E5-1E43-BE16-841119FF0FEF}">
      <dgm:prSet/>
      <dgm:spPr/>
      <dgm:t>
        <a:bodyPr/>
        <a:lstStyle/>
        <a:p>
          <a:r>
            <a:rPr lang="tr-TR"/>
            <a:t>Yararlı Yönleri</a:t>
          </a:r>
        </a:p>
      </dgm:t>
    </dgm:pt>
    <dgm:pt modelId="{F34CF245-E191-7341-B59E-C1F64859B545}" type="parTrans" cxnId="{909ABDF4-DF78-4849-83B5-2DE823B8FB95}">
      <dgm:prSet/>
      <dgm:spPr/>
      <dgm:t>
        <a:bodyPr/>
        <a:lstStyle/>
        <a:p>
          <a:endParaRPr lang="tr-TR"/>
        </a:p>
      </dgm:t>
    </dgm:pt>
    <dgm:pt modelId="{48FED735-E1FC-2F47-AAB7-9F91BE80B771}" type="sibTrans" cxnId="{909ABDF4-DF78-4849-83B5-2DE823B8FB95}">
      <dgm:prSet/>
      <dgm:spPr/>
      <dgm:t>
        <a:bodyPr/>
        <a:lstStyle/>
        <a:p>
          <a:endParaRPr lang="tr-TR"/>
        </a:p>
      </dgm:t>
    </dgm:pt>
    <dgm:pt modelId="{A5CFBDE3-FDD9-0946-BD31-92EF850DB6E3}">
      <dgm:prSet/>
      <dgm:spPr/>
      <dgm:t>
        <a:bodyPr/>
        <a:lstStyle/>
        <a:p>
          <a:r>
            <a:rPr lang="tr-TR" dirty="0"/>
            <a:t>Öğrenci merkezli bir teknik olduğu için etkin katılım sağlanır.</a:t>
          </a:r>
        </a:p>
      </dgm:t>
    </dgm:pt>
    <dgm:pt modelId="{7D5B6D08-1F52-CF47-B96A-5B1F72A6BF3E}" type="parTrans" cxnId="{3276C4BC-3866-0B47-8667-7F9B69603562}">
      <dgm:prSet/>
      <dgm:spPr/>
      <dgm:t>
        <a:bodyPr/>
        <a:lstStyle/>
        <a:p>
          <a:endParaRPr lang="tr-TR"/>
        </a:p>
      </dgm:t>
    </dgm:pt>
    <dgm:pt modelId="{9E2F7A2F-E136-424A-A5EC-B65CB27FC45E}" type="sibTrans" cxnId="{3276C4BC-3866-0B47-8667-7F9B69603562}">
      <dgm:prSet/>
      <dgm:spPr/>
      <dgm:t>
        <a:bodyPr/>
        <a:lstStyle/>
        <a:p>
          <a:endParaRPr lang="tr-TR"/>
        </a:p>
      </dgm:t>
    </dgm:pt>
    <dgm:pt modelId="{E60C2011-75CF-B148-AC54-E820AAA31A44}">
      <dgm:prSet/>
      <dgm:spPr/>
      <dgm:t>
        <a:bodyPr/>
        <a:lstStyle/>
        <a:p>
          <a:r>
            <a:rPr lang="tr-TR" dirty="0"/>
            <a:t>Öğrenmenin kalıcılığı artar.</a:t>
          </a:r>
        </a:p>
      </dgm:t>
    </dgm:pt>
    <dgm:pt modelId="{4DB39FF9-E37D-9643-81B5-B543C49D2A6A}" type="parTrans" cxnId="{26823EBA-4F95-3B40-A30A-BADFC986A7A4}">
      <dgm:prSet/>
      <dgm:spPr/>
      <dgm:t>
        <a:bodyPr/>
        <a:lstStyle/>
        <a:p>
          <a:endParaRPr lang="tr-TR"/>
        </a:p>
      </dgm:t>
    </dgm:pt>
    <dgm:pt modelId="{0AA18DB5-829E-4E43-AFD7-8E89BC3EF67B}" type="sibTrans" cxnId="{26823EBA-4F95-3B40-A30A-BADFC986A7A4}">
      <dgm:prSet/>
      <dgm:spPr/>
      <dgm:t>
        <a:bodyPr/>
        <a:lstStyle/>
        <a:p>
          <a:endParaRPr lang="tr-TR"/>
        </a:p>
      </dgm:t>
    </dgm:pt>
    <dgm:pt modelId="{4F13D1BE-2B7B-B242-A5A6-5E84CDA49C61}">
      <dgm:prSet/>
      <dgm:spPr/>
      <dgm:t>
        <a:bodyPr/>
        <a:lstStyle/>
        <a:p>
          <a:r>
            <a:rPr lang="tr-TR" dirty="0"/>
            <a:t>Ders eğlenceli hale gelir. </a:t>
          </a:r>
        </a:p>
      </dgm:t>
    </dgm:pt>
    <dgm:pt modelId="{8A9B3596-F2A4-1E4D-8692-5A1111F145FD}" type="parTrans" cxnId="{7D1BC1D2-1F85-9D43-AD4C-EB3EF57B668C}">
      <dgm:prSet/>
      <dgm:spPr/>
      <dgm:t>
        <a:bodyPr/>
        <a:lstStyle/>
        <a:p>
          <a:endParaRPr lang="tr-TR"/>
        </a:p>
      </dgm:t>
    </dgm:pt>
    <dgm:pt modelId="{35205D64-4EFD-B04C-8F97-DBBF8AC58361}" type="sibTrans" cxnId="{7D1BC1D2-1F85-9D43-AD4C-EB3EF57B668C}">
      <dgm:prSet/>
      <dgm:spPr/>
      <dgm:t>
        <a:bodyPr/>
        <a:lstStyle/>
        <a:p>
          <a:endParaRPr lang="tr-TR"/>
        </a:p>
      </dgm:t>
    </dgm:pt>
    <dgm:pt modelId="{3768285F-BD67-D747-B27C-238F31D7857F}">
      <dgm:prSet/>
      <dgm:spPr/>
      <dgm:t>
        <a:bodyPr/>
        <a:lstStyle/>
        <a:p>
          <a:r>
            <a:rPr lang="tr-TR" dirty="0"/>
            <a:t>Çekingen öğrencilerin kendinin ifade etmesini sağlar.</a:t>
          </a:r>
        </a:p>
      </dgm:t>
    </dgm:pt>
    <dgm:pt modelId="{16EF45AF-4E0C-5141-931D-0FEAE9936AB6}" type="parTrans" cxnId="{822185A3-8871-E446-A7D9-F2C3C1D3974B}">
      <dgm:prSet/>
      <dgm:spPr/>
      <dgm:t>
        <a:bodyPr/>
        <a:lstStyle/>
        <a:p>
          <a:endParaRPr lang="tr-TR"/>
        </a:p>
      </dgm:t>
    </dgm:pt>
    <dgm:pt modelId="{CF77F079-8750-0B46-8268-55C8C50618A6}" type="sibTrans" cxnId="{822185A3-8871-E446-A7D9-F2C3C1D3974B}">
      <dgm:prSet/>
      <dgm:spPr/>
      <dgm:t>
        <a:bodyPr/>
        <a:lstStyle/>
        <a:p>
          <a:endParaRPr lang="tr-TR"/>
        </a:p>
      </dgm:t>
    </dgm:pt>
    <dgm:pt modelId="{197D8476-7B27-974F-8D45-E5CBFE2B3303}">
      <dgm:prSet/>
      <dgm:spPr/>
      <dgm:t>
        <a:bodyPr/>
        <a:lstStyle/>
        <a:p>
          <a:r>
            <a:rPr lang="tr-TR"/>
            <a:t>Sınırlılıkları</a:t>
          </a:r>
        </a:p>
      </dgm:t>
    </dgm:pt>
    <dgm:pt modelId="{C4D021F0-AC1A-1440-9175-46970FD97CE9}" type="parTrans" cxnId="{48E71271-BE31-C04F-B806-F4166FF54A6A}">
      <dgm:prSet/>
      <dgm:spPr/>
      <dgm:t>
        <a:bodyPr/>
        <a:lstStyle/>
        <a:p>
          <a:endParaRPr lang="tr-TR"/>
        </a:p>
      </dgm:t>
    </dgm:pt>
    <dgm:pt modelId="{66C2DB2C-1299-7F4C-B7AB-5E1042394746}" type="sibTrans" cxnId="{48E71271-BE31-C04F-B806-F4166FF54A6A}">
      <dgm:prSet/>
      <dgm:spPr/>
      <dgm:t>
        <a:bodyPr/>
        <a:lstStyle/>
        <a:p>
          <a:endParaRPr lang="tr-TR"/>
        </a:p>
      </dgm:t>
    </dgm:pt>
    <dgm:pt modelId="{46D9CADE-A2D9-C54A-9DAA-A8E66E31936A}">
      <dgm:prSet/>
      <dgm:spPr/>
      <dgm:t>
        <a:bodyPr/>
        <a:lstStyle/>
        <a:p>
          <a:r>
            <a:rPr lang="tr-TR" dirty="0"/>
            <a:t>Öğretmenin önceden plan yapması gerekir.</a:t>
          </a:r>
        </a:p>
      </dgm:t>
    </dgm:pt>
    <dgm:pt modelId="{A1791CE4-553D-F342-87FF-B3DB3164D2A9}" type="parTrans" cxnId="{0DD32E95-4229-9249-A1AE-E435C8E06F84}">
      <dgm:prSet/>
      <dgm:spPr/>
      <dgm:t>
        <a:bodyPr/>
        <a:lstStyle/>
        <a:p>
          <a:endParaRPr lang="tr-TR"/>
        </a:p>
      </dgm:t>
    </dgm:pt>
    <dgm:pt modelId="{BDD11C68-73FA-A949-BADC-8700EAEE1CA7}" type="sibTrans" cxnId="{0DD32E95-4229-9249-A1AE-E435C8E06F84}">
      <dgm:prSet/>
      <dgm:spPr/>
      <dgm:t>
        <a:bodyPr/>
        <a:lstStyle/>
        <a:p>
          <a:endParaRPr lang="tr-TR"/>
        </a:p>
      </dgm:t>
    </dgm:pt>
    <dgm:pt modelId="{98D875FD-4646-D245-892B-FD30E79CC2E4}">
      <dgm:prSet/>
      <dgm:spPr/>
      <dgm:t>
        <a:bodyPr/>
        <a:lstStyle/>
        <a:p>
          <a:r>
            <a:rPr lang="tr-TR" dirty="0"/>
            <a:t>Öğrencilerin konu ile ilgili yeterli bilgileri yok ise teknik başarıya ulaşamaz.</a:t>
          </a:r>
        </a:p>
      </dgm:t>
    </dgm:pt>
    <dgm:pt modelId="{C505E664-3EF8-3F4D-9235-4218B8565773}" type="parTrans" cxnId="{CD2F8957-2E1B-3948-B6DC-CECD5E63C451}">
      <dgm:prSet/>
      <dgm:spPr/>
      <dgm:t>
        <a:bodyPr/>
        <a:lstStyle/>
        <a:p>
          <a:endParaRPr lang="tr-TR"/>
        </a:p>
      </dgm:t>
    </dgm:pt>
    <dgm:pt modelId="{8682ED50-43C7-774A-9AE2-65876AB9B6F2}" type="sibTrans" cxnId="{CD2F8957-2E1B-3948-B6DC-CECD5E63C451}">
      <dgm:prSet/>
      <dgm:spPr/>
      <dgm:t>
        <a:bodyPr/>
        <a:lstStyle/>
        <a:p>
          <a:endParaRPr lang="tr-TR"/>
        </a:p>
      </dgm:t>
    </dgm:pt>
    <dgm:pt modelId="{8F24E3EA-B8EE-A44C-9945-B8DC3D9AFC14}" type="pres">
      <dgm:prSet presAssocID="{5F7BEFC0-02E9-1246-8799-202C23B1D6F5}" presName="vert0" presStyleCnt="0">
        <dgm:presLayoutVars>
          <dgm:dir/>
          <dgm:animOne val="branch"/>
          <dgm:animLvl val="lvl"/>
        </dgm:presLayoutVars>
      </dgm:prSet>
      <dgm:spPr/>
    </dgm:pt>
    <dgm:pt modelId="{17DE3067-9E61-444D-9189-C2998AC6FE88}" type="pres">
      <dgm:prSet presAssocID="{44D1CCFF-61E5-1E43-BE16-841119FF0FEF}" presName="thickLine" presStyleLbl="alignNode1" presStyleIdx="0" presStyleCnt="2"/>
      <dgm:spPr/>
    </dgm:pt>
    <dgm:pt modelId="{982B6FAF-FF29-EB4F-BCE6-CAC2A753EBA3}" type="pres">
      <dgm:prSet presAssocID="{44D1CCFF-61E5-1E43-BE16-841119FF0FEF}" presName="horz1" presStyleCnt="0"/>
      <dgm:spPr/>
    </dgm:pt>
    <dgm:pt modelId="{65232170-D82D-664E-8212-F7489A9BB15B}" type="pres">
      <dgm:prSet presAssocID="{44D1CCFF-61E5-1E43-BE16-841119FF0FEF}" presName="tx1" presStyleLbl="revTx" presStyleIdx="0" presStyleCnt="8"/>
      <dgm:spPr/>
    </dgm:pt>
    <dgm:pt modelId="{7451CDA6-62E1-D641-A8F4-CB5E79B416AF}" type="pres">
      <dgm:prSet presAssocID="{44D1CCFF-61E5-1E43-BE16-841119FF0FEF}" presName="vert1" presStyleCnt="0"/>
      <dgm:spPr/>
    </dgm:pt>
    <dgm:pt modelId="{971DCC85-71BC-1141-975A-E34FC5DC527D}" type="pres">
      <dgm:prSet presAssocID="{A5CFBDE3-FDD9-0946-BD31-92EF850DB6E3}" presName="vertSpace2a" presStyleCnt="0"/>
      <dgm:spPr/>
    </dgm:pt>
    <dgm:pt modelId="{7889E63A-0A86-164E-8D2E-69410CAAE404}" type="pres">
      <dgm:prSet presAssocID="{A5CFBDE3-FDD9-0946-BD31-92EF850DB6E3}" presName="horz2" presStyleCnt="0"/>
      <dgm:spPr/>
    </dgm:pt>
    <dgm:pt modelId="{EC27B4D4-4BC2-EE41-B014-40A826F16953}" type="pres">
      <dgm:prSet presAssocID="{A5CFBDE3-FDD9-0946-BD31-92EF850DB6E3}" presName="horzSpace2" presStyleCnt="0"/>
      <dgm:spPr/>
    </dgm:pt>
    <dgm:pt modelId="{37294672-57F0-DD4C-A44F-4D478ED1C8B8}" type="pres">
      <dgm:prSet presAssocID="{A5CFBDE3-FDD9-0946-BD31-92EF850DB6E3}" presName="tx2" presStyleLbl="revTx" presStyleIdx="1" presStyleCnt="8"/>
      <dgm:spPr/>
    </dgm:pt>
    <dgm:pt modelId="{F8342213-6D65-3440-9F4C-388817697F2B}" type="pres">
      <dgm:prSet presAssocID="{A5CFBDE3-FDD9-0946-BD31-92EF850DB6E3}" presName="vert2" presStyleCnt="0"/>
      <dgm:spPr/>
    </dgm:pt>
    <dgm:pt modelId="{90A797FB-87BA-FB48-B092-551535570661}" type="pres">
      <dgm:prSet presAssocID="{A5CFBDE3-FDD9-0946-BD31-92EF850DB6E3}" presName="thinLine2b" presStyleLbl="callout" presStyleIdx="0" presStyleCnt="6"/>
      <dgm:spPr/>
    </dgm:pt>
    <dgm:pt modelId="{1A8E2B86-C580-1640-B820-F4F83AB3E90D}" type="pres">
      <dgm:prSet presAssocID="{A5CFBDE3-FDD9-0946-BD31-92EF850DB6E3}" presName="vertSpace2b" presStyleCnt="0"/>
      <dgm:spPr/>
    </dgm:pt>
    <dgm:pt modelId="{54B75F20-6E64-F04E-B09F-47CAECF40CCC}" type="pres">
      <dgm:prSet presAssocID="{E60C2011-75CF-B148-AC54-E820AAA31A44}" presName="horz2" presStyleCnt="0"/>
      <dgm:spPr/>
    </dgm:pt>
    <dgm:pt modelId="{1608EB36-0956-5648-ADA1-1259794177D0}" type="pres">
      <dgm:prSet presAssocID="{E60C2011-75CF-B148-AC54-E820AAA31A44}" presName="horzSpace2" presStyleCnt="0"/>
      <dgm:spPr/>
    </dgm:pt>
    <dgm:pt modelId="{D055F853-1127-714B-8BC2-43B6A28F470E}" type="pres">
      <dgm:prSet presAssocID="{E60C2011-75CF-B148-AC54-E820AAA31A44}" presName="tx2" presStyleLbl="revTx" presStyleIdx="2" presStyleCnt="8"/>
      <dgm:spPr/>
    </dgm:pt>
    <dgm:pt modelId="{7914C8DF-E657-034C-AD40-DCA083E0C07E}" type="pres">
      <dgm:prSet presAssocID="{E60C2011-75CF-B148-AC54-E820AAA31A44}" presName="vert2" presStyleCnt="0"/>
      <dgm:spPr/>
    </dgm:pt>
    <dgm:pt modelId="{484B2BB3-9A5F-0A4E-879A-F9FB67AB9D2F}" type="pres">
      <dgm:prSet presAssocID="{E60C2011-75CF-B148-AC54-E820AAA31A44}" presName="thinLine2b" presStyleLbl="callout" presStyleIdx="1" presStyleCnt="6"/>
      <dgm:spPr/>
    </dgm:pt>
    <dgm:pt modelId="{94CEA7A5-A7F4-C045-9FD7-FD762CE94E30}" type="pres">
      <dgm:prSet presAssocID="{E60C2011-75CF-B148-AC54-E820AAA31A44}" presName="vertSpace2b" presStyleCnt="0"/>
      <dgm:spPr/>
    </dgm:pt>
    <dgm:pt modelId="{5A91D803-5D02-5C4F-9E01-54763E725F80}" type="pres">
      <dgm:prSet presAssocID="{4F13D1BE-2B7B-B242-A5A6-5E84CDA49C61}" presName="horz2" presStyleCnt="0"/>
      <dgm:spPr/>
    </dgm:pt>
    <dgm:pt modelId="{E2805D11-D0C4-354A-B727-701F04BF31C8}" type="pres">
      <dgm:prSet presAssocID="{4F13D1BE-2B7B-B242-A5A6-5E84CDA49C61}" presName="horzSpace2" presStyleCnt="0"/>
      <dgm:spPr/>
    </dgm:pt>
    <dgm:pt modelId="{838611BD-97A8-CA46-807C-55CFAAB830CB}" type="pres">
      <dgm:prSet presAssocID="{4F13D1BE-2B7B-B242-A5A6-5E84CDA49C61}" presName="tx2" presStyleLbl="revTx" presStyleIdx="3" presStyleCnt="8"/>
      <dgm:spPr/>
    </dgm:pt>
    <dgm:pt modelId="{8AE56202-30C8-2B4C-9769-684C9B105E38}" type="pres">
      <dgm:prSet presAssocID="{4F13D1BE-2B7B-B242-A5A6-5E84CDA49C61}" presName="vert2" presStyleCnt="0"/>
      <dgm:spPr/>
    </dgm:pt>
    <dgm:pt modelId="{942A9DEF-D2DB-FE41-9CC2-1A8E3B4A50CE}" type="pres">
      <dgm:prSet presAssocID="{4F13D1BE-2B7B-B242-A5A6-5E84CDA49C61}" presName="thinLine2b" presStyleLbl="callout" presStyleIdx="2" presStyleCnt="6"/>
      <dgm:spPr/>
    </dgm:pt>
    <dgm:pt modelId="{3DE39CCF-E85B-BC4B-B8EA-0DA71F42F6A0}" type="pres">
      <dgm:prSet presAssocID="{4F13D1BE-2B7B-B242-A5A6-5E84CDA49C61}" presName="vertSpace2b" presStyleCnt="0"/>
      <dgm:spPr/>
    </dgm:pt>
    <dgm:pt modelId="{869AF4F8-6680-D14A-8900-CB00A71CBA1A}" type="pres">
      <dgm:prSet presAssocID="{3768285F-BD67-D747-B27C-238F31D7857F}" presName="horz2" presStyleCnt="0"/>
      <dgm:spPr/>
    </dgm:pt>
    <dgm:pt modelId="{03DACC61-F8BF-5141-A724-975339537673}" type="pres">
      <dgm:prSet presAssocID="{3768285F-BD67-D747-B27C-238F31D7857F}" presName="horzSpace2" presStyleCnt="0"/>
      <dgm:spPr/>
    </dgm:pt>
    <dgm:pt modelId="{95D50AA2-0317-D549-A38D-3E364BD16C17}" type="pres">
      <dgm:prSet presAssocID="{3768285F-BD67-D747-B27C-238F31D7857F}" presName="tx2" presStyleLbl="revTx" presStyleIdx="4" presStyleCnt="8"/>
      <dgm:spPr/>
    </dgm:pt>
    <dgm:pt modelId="{FC81552C-0B40-554F-AD82-EEA87CB117CD}" type="pres">
      <dgm:prSet presAssocID="{3768285F-BD67-D747-B27C-238F31D7857F}" presName="vert2" presStyleCnt="0"/>
      <dgm:spPr/>
    </dgm:pt>
    <dgm:pt modelId="{5E811C8B-AE9B-894D-AE30-47D2B215F274}" type="pres">
      <dgm:prSet presAssocID="{3768285F-BD67-D747-B27C-238F31D7857F}" presName="thinLine2b" presStyleLbl="callout" presStyleIdx="3" presStyleCnt="6"/>
      <dgm:spPr/>
    </dgm:pt>
    <dgm:pt modelId="{15C9A196-5368-7341-9B40-2A4C3BF8C4BF}" type="pres">
      <dgm:prSet presAssocID="{3768285F-BD67-D747-B27C-238F31D7857F}" presName="vertSpace2b" presStyleCnt="0"/>
      <dgm:spPr/>
    </dgm:pt>
    <dgm:pt modelId="{5FAF9278-19C3-184A-91B4-A7D4DDC4EE54}" type="pres">
      <dgm:prSet presAssocID="{197D8476-7B27-974F-8D45-E5CBFE2B3303}" presName="thickLine" presStyleLbl="alignNode1" presStyleIdx="1" presStyleCnt="2"/>
      <dgm:spPr/>
    </dgm:pt>
    <dgm:pt modelId="{E81E6006-3029-5145-871F-C8C1F904F199}" type="pres">
      <dgm:prSet presAssocID="{197D8476-7B27-974F-8D45-E5CBFE2B3303}" presName="horz1" presStyleCnt="0"/>
      <dgm:spPr/>
    </dgm:pt>
    <dgm:pt modelId="{577E4C2D-148C-134F-93B4-8CDE5CD7CF44}" type="pres">
      <dgm:prSet presAssocID="{197D8476-7B27-974F-8D45-E5CBFE2B3303}" presName="tx1" presStyleLbl="revTx" presStyleIdx="5" presStyleCnt="8"/>
      <dgm:spPr/>
    </dgm:pt>
    <dgm:pt modelId="{0810BD8D-CC04-B24C-BAE5-DF4CDA00729E}" type="pres">
      <dgm:prSet presAssocID="{197D8476-7B27-974F-8D45-E5CBFE2B3303}" presName="vert1" presStyleCnt="0"/>
      <dgm:spPr/>
    </dgm:pt>
    <dgm:pt modelId="{45441104-324F-3249-885B-E487BCE64326}" type="pres">
      <dgm:prSet presAssocID="{46D9CADE-A2D9-C54A-9DAA-A8E66E31936A}" presName="vertSpace2a" presStyleCnt="0"/>
      <dgm:spPr/>
    </dgm:pt>
    <dgm:pt modelId="{FAA0CECA-0869-D54B-81AA-EF3DF05033D4}" type="pres">
      <dgm:prSet presAssocID="{46D9CADE-A2D9-C54A-9DAA-A8E66E31936A}" presName="horz2" presStyleCnt="0"/>
      <dgm:spPr/>
    </dgm:pt>
    <dgm:pt modelId="{910795DF-1096-B34A-A326-4E2846DC1FC3}" type="pres">
      <dgm:prSet presAssocID="{46D9CADE-A2D9-C54A-9DAA-A8E66E31936A}" presName="horzSpace2" presStyleCnt="0"/>
      <dgm:spPr/>
    </dgm:pt>
    <dgm:pt modelId="{ECA71517-781F-1040-8CC4-72230DBC596A}" type="pres">
      <dgm:prSet presAssocID="{46D9CADE-A2D9-C54A-9DAA-A8E66E31936A}" presName="tx2" presStyleLbl="revTx" presStyleIdx="6" presStyleCnt="8"/>
      <dgm:spPr/>
    </dgm:pt>
    <dgm:pt modelId="{B291DA86-0C7C-BE47-8C48-7B299864C1CF}" type="pres">
      <dgm:prSet presAssocID="{46D9CADE-A2D9-C54A-9DAA-A8E66E31936A}" presName="vert2" presStyleCnt="0"/>
      <dgm:spPr/>
    </dgm:pt>
    <dgm:pt modelId="{8A654066-51DF-4446-8851-B348B42F670A}" type="pres">
      <dgm:prSet presAssocID="{46D9CADE-A2D9-C54A-9DAA-A8E66E31936A}" presName="thinLine2b" presStyleLbl="callout" presStyleIdx="4" presStyleCnt="6"/>
      <dgm:spPr/>
    </dgm:pt>
    <dgm:pt modelId="{B9DE3C94-893F-6143-8D93-149C1709BFBB}" type="pres">
      <dgm:prSet presAssocID="{46D9CADE-A2D9-C54A-9DAA-A8E66E31936A}" presName="vertSpace2b" presStyleCnt="0"/>
      <dgm:spPr/>
    </dgm:pt>
    <dgm:pt modelId="{47035D09-6C25-F94B-AC03-347102F6FDA5}" type="pres">
      <dgm:prSet presAssocID="{98D875FD-4646-D245-892B-FD30E79CC2E4}" presName="horz2" presStyleCnt="0"/>
      <dgm:spPr/>
    </dgm:pt>
    <dgm:pt modelId="{A877E199-7252-7648-9845-B1C4ABAA6984}" type="pres">
      <dgm:prSet presAssocID="{98D875FD-4646-D245-892B-FD30E79CC2E4}" presName="horzSpace2" presStyleCnt="0"/>
      <dgm:spPr/>
    </dgm:pt>
    <dgm:pt modelId="{3BCA59BC-2C68-8F46-8BD9-998037960275}" type="pres">
      <dgm:prSet presAssocID="{98D875FD-4646-D245-892B-FD30E79CC2E4}" presName="tx2" presStyleLbl="revTx" presStyleIdx="7" presStyleCnt="8"/>
      <dgm:spPr/>
    </dgm:pt>
    <dgm:pt modelId="{B9788530-BEF4-DD44-B13F-29BE2F047A38}" type="pres">
      <dgm:prSet presAssocID="{98D875FD-4646-D245-892B-FD30E79CC2E4}" presName="vert2" presStyleCnt="0"/>
      <dgm:spPr/>
    </dgm:pt>
    <dgm:pt modelId="{571BE56C-25A0-0342-BFC3-4D0C07F982BB}" type="pres">
      <dgm:prSet presAssocID="{98D875FD-4646-D245-892B-FD30E79CC2E4}" presName="thinLine2b" presStyleLbl="callout" presStyleIdx="5" presStyleCnt="6"/>
      <dgm:spPr/>
    </dgm:pt>
    <dgm:pt modelId="{0F03CDF6-0F48-4446-BE33-E43D34043CAA}" type="pres">
      <dgm:prSet presAssocID="{98D875FD-4646-D245-892B-FD30E79CC2E4}" presName="vertSpace2b" presStyleCnt="0"/>
      <dgm:spPr/>
    </dgm:pt>
  </dgm:ptLst>
  <dgm:cxnLst>
    <dgm:cxn modelId="{71CA9D20-5F75-CF47-AAA2-A7A52DB243C8}" type="presOf" srcId="{4F13D1BE-2B7B-B242-A5A6-5E84CDA49C61}" destId="{838611BD-97A8-CA46-807C-55CFAAB830CB}" srcOrd="0" destOrd="0" presId="urn:microsoft.com/office/officeart/2008/layout/LinedList"/>
    <dgm:cxn modelId="{7C554436-9781-4742-A052-3B7C8E1F1C7F}" type="presOf" srcId="{3768285F-BD67-D747-B27C-238F31D7857F}" destId="{95D50AA2-0317-D549-A38D-3E364BD16C17}" srcOrd="0" destOrd="0" presId="urn:microsoft.com/office/officeart/2008/layout/LinedList"/>
    <dgm:cxn modelId="{0E04C44C-8589-1248-AF4C-97256F1C4066}" type="presOf" srcId="{E60C2011-75CF-B148-AC54-E820AAA31A44}" destId="{D055F853-1127-714B-8BC2-43B6A28F470E}" srcOrd="0" destOrd="0" presId="urn:microsoft.com/office/officeart/2008/layout/LinedList"/>
    <dgm:cxn modelId="{CD2F8957-2E1B-3948-B6DC-CECD5E63C451}" srcId="{197D8476-7B27-974F-8D45-E5CBFE2B3303}" destId="{98D875FD-4646-D245-892B-FD30E79CC2E4}" srcOrd="1" destOrd="0" parTransId="{C505E664-3EF8-3F4D-9235-4218B8565773}" sibTransId="{8682ED50-43C7-774A-9AE2-65876AB9B6F2}"/>
    <dgm:cxn modelId="{48E71271-BE31-C04F-B806-F4166FF54A6A}" srcId="{5F7BEFC0-02E9-1246-8799-202C23B1D6F5}" destId="{197D8476-7B27-974F-8D45-E5CBFE2B3303}" srcOrd="1" destOrd="0" parTransId="{C4D021F0-AC1A-1440-9175-46970FD97CE9}" sibTransId="{66C2DB2C-1299-7F4C-B7AB-5E1042394746}"/>
    <dgm:cxn modelId="{72CA9572-5A18-B743-B1AF-536ACA1AFC3F}" type="presOf" srcId="{98D875FD-4646-D245-892B-FD30E79CC2E4}" destId="{3BCA59BC-2C68-8F46-8BD9-998037960275}" srcOrd="0" destOrd="0" presId="urn:microsoft.com/office/officeart/2008/layout/LinedList"/>
    <dgm:cxn modelId="{B9048C73-28B8-F444-B9CF-A3443112267D}" type="presOf" srcId="{5F7BEFC0-02E9-1246-8799-202C23B1D6F5}" destId="{8F24E3EA-B8EE-A44C-9945-B8DC3D9AFC14}" srcOrd="0" destOrd="0" presId="urn:microsoft.com/office/officeart/2008/layout/LinedList"/>
    <dgm:cxn modelId="{F3E6C987-3EAE-4C4D-B7E3-3793C9CCFA2E}" type="presOf" srcId="{197D8476-7B27-974F-8D45-E5CBFE2B3303}" destId="{577E4C2D-148C-134F-93B4-8CDE5CD7CF44}" srcOrd="0" destOrd="0" presId="urn:microsoft.com/office/officeart/2008/layout/LinedList"/>
    <dgm:cxn modelId="{3F8F698E-05D2-0E46-B0E5-7AAA6125BE05}" type="presOf" srcId="{46D9CADE-A2D9-C54A-9DAA-A8E66E31936A}" destId="{ECA71517-781F-1040-8CC4-72230DBC596A}" srcOrd="0" destOrd="0" presId="urn:microsoft.com/office/officeart/2008/layout/LinedList"/>
    <dgm:cxn modelId="{0DD32E95-4229-9249-A1AE-E435C8E06F84}" srcId="{197D8476-7B27-974F-8D45-E5CBFE2B3303}" destId="{46D9CADE-A2D9-C54A-9DAA-A8E66E31936A}" srcOrd="0" destOrd="0" parTransId="{A1791CE4-553D-F342-87FF-B3DB3164D2A9}" sibTransId="{BDD11C68-73FA-A949-BADC-8700EAEE1CA7}"/>
    <dgm:cxn modelId="{497724A2-55B0-3E41-A87B-9CCFC8ABEAA6}" type="presOf" srcId="{A5CFBDE3-FDD9-0946-BD31-92EF850DB6E3}" destId="{37294672-57F0-DD4C-A44F-4D478ED1C8B8}" srcOrd="0" destOrd="0" presId="urn:microsoft.com/office/officeart/2008/layout/LinedList"/>
    <dgm:cxn modelId="{822185A3-8871-E446-A7D9-F2C3C1D3974B}" srcId="{44D1CCFF-61E5-1E43-BE16-841119FF0FEF}" destId="{3768285F-BD67-D747-B27C-238F31D7857F}" srcOrd="3" destOrd="0" parTransId="{16EF45AF-4E0C-5141-931D-0FEAE9936AB6}" sibTransId="{CF77F079-8750-0B46-8268-55C8C50618A6}"/>
    <dgm:cxn modelId="{26823EBA-4F95-3B40-A30A-BADFC986A7A4}" srcId="{44D1CCFF-61E5-1E43-BE16-841119FF0FEF}" destId="{E60C2011-75CF-B148-AC54-E820AAA31A44}" srcOrd="1" destOrd="0" parTransId="{4DB39FF9-E37D-9643-81B5-B543C49D2A6A}" sibTransId="{0AA18DB5-829E-4E43-AFD7-8E89BC3EF67B}"/>
    <dgm:cxn modelId="{3276C4BC-3866-0B47-8667-7F9B69603562}" srcId="{44D1CCFF-61E5-1E43-BE16-841119FF0FEF}" destId="{A5CFBDE3-FDD9-0946-BD31-92EF850DB6E3}" srcOrd="0" destOrd="0" parTransId="{7D5B6D08-1F52-CF47-B96A-5B1F72A6BF3E}" sibTransId="{9E2F7A2F-E136-424A-A5EC-B65CB27FC45E}"/>
    <dgm:cxn modelId="{7D1BC1D2-1F85-9D43-AD4C-EB3EF57B668C}" srcId="{44D1CCFF-61E5-1E43-BE16-841119FF0FEF}" destId="{4F13D1BE-2B7B-B242-A5A6-5E84CDA49C61}" srcOrd="2" destOrd="0" parTransId="{8A9B3596-F2A4-1E4D-8692-5A1111F145FD}" sibTransId="{35205D64-4EFD-B04C-8F97-DBBF8AC58361}"/>
    <dgm:cxn modelId="{909ABDF4-DF78-4849-83B5-2DE823B8FB95}" srcId="{5F7BEFC0-02E9-1246-8799-202C23B1D6F5}" destId="{44D1CCFF-61E5-1E43-BE16-841119FF0FEF}" srcOrd="0" destOrd="0" parTransId="{F34CF245-E191-7341-B59E-C1F64859B545}" sibTransId="{48FED735-E1FC-2F47-AAB7-9F91BE80B771}"/>
    <dgm:cxn modelId="{A93958FD-6E4B-7845-AD57-C75E335F3824}" type="presOf" srcId="{44D1CCFF-61E5-1E43-BE16-841119FF0FEF}" destId="{65232170-D82D-664E-8212-F7489A9BB15B}" srcOrd="0" destOrd="0" presId="urn:microsoft.com/office/officeart/2008/layout/LinedList"/>
    <dgm:cxn modelId="{80A260B3-5D95-014B-A793-EB1462C6C68D}" type="presParOf" srcId="{8F24E3EA-B8EE-A44C-9945-B8DC3D9AFC14}" destId="{17DE3067-9E61-444D-9189-C2998AC6FE88}" srcOrd="0" destOrd="0" presId="urn:microsoft.com/office/officeart/2008/layout/LinedList"/>
    <dgm:cxn modelId="{9E939734-86D1-254B-B3FD-FDCA17505CAB}" type="presParOf" srcId="{8F24E3EA-B8EE-A44C-9945-B8DC3D9AFC14}" destId="{982B6FAF-FF29-EB4F-BCE6-CAC2A753EBA3}" srcOrd="1" destOrd="0" presId="urn:microsoft.com/office/officeart/2008/layout/LinedList"/>
    <dgm:cxn modelId="{F7016516-4A19-1243-B2E6-6A58BA78554B}" type="presParOf" srcId="{982B6FAF-FF29-EB4F-BCE6-CAC2A753EBA3}" destId="{65232170-D82D-664E-8212-F7489A9BB15B}" srcOrd="0" destOrd="0" presId="urn:microsoft.com/office/officeart/2008/layout/LinedList"/>
    <dgm:cxn modelId="{CD53BD2C-6CCC-184C-9AB7-B3E19957E98D}" type="presParOf" srcId="{982B6FAF-FF29-EB4F-BCE6-CAC2A753EBA3}" destId="{7451CDA6-62E1-D641-A8F4-CB5E79B416AF}" srcOrd="1" destOrd="0" presId="urn:microsoft.com/office/officeart/2008/layout/LinedList"/>
    <dgm:cxn modelId="{628FA0E4-C2F6-FC46-A734-2F61E81817E9}" type="presParOf" srcId="{7451CDA6-62E1-D641-A8F4-CB5E79B416AF}" destId="{971DCC85-71BC-1141-975A-E34FC5DC527D}" srcOrd="0" destOrd="0" presId="urn:microsoft.com/office/officeart/2008/layout/LinedList"/>
    <dgm:cxn modelId="{C6124537-BF0C-4D4E-A35A-9C2DF5BD5C89}" type="presParOf" srcId="{7451CDA6-62E1-D641-A8F4-CB5E79B416AF}" destId="{7889E63A-0A86-164E-8D2E-69410CAAE404}" srcOrd="1" destOrd="0" presId="urn:microsoft.com/office/officeart/2008/layout/LinedList"/>
    <dgm:cxn modelId="{3AEBA658-CD35-2644-AB40-9A6E87EC845C}" type="presParOf" srcId="{7889E63A-0A86-164E-8D2E-69410CAAE404}" destId="{EC27B4D4-4BC2-EE41-B014-40A826F16953}" srcOrd="0" destOrd="0" presId="urn:microsoft.com/office/officeart/2008/layout/LinedList"/>
    <dgm:cxn modelId="{3BB4024D-8076-9C4F-A707-2E7AD0AAD0B1}" type="presParOf" srcId="{7889E63A-0A86-164E-8D2E-69410CAAE404}" destId="{37294672-57F0-DD4C-A44F-4D478ED1C8B8}" srcOrd="1" destOrd="0" presId="urn:microsoft.com/office/officeart/2008/layout/LinedList"/>
    <dgm:cxn modelId="{FCD1E220-B609-0842-9BDF-B9134389107B}" type="presParOf" srcId="{7889E63A-0A86-164E-8D2E-69410CAAE404}" destId="{F8342213-6D65-3440-9F4C-388817697F2B}" srcOrd="2" destOrd="0" presId="urn:microsoft.com/office/officeart/2008/layout/LinedList"/>
    <dgm:cxn modelId="{896518EF-3879-574F-AE20-F7F0F450EE47}" type="presParOf" srcId="{7451CDA6-62E1-D641-A8F4-CB5E79B416AF}" destId="{90A797FB-87BA-FB48-B092-551535570661}" srcOrd="2" destOrd="0" presId="urn:microsoft.com/office/officeart/2008/layout/LinedList"/>
    <dgm:cxn modelId="{E4BF2194-DC05-5D43-A494-B5B5493CCAEA}" type="presParOf" srcId="{7451CDA6-62E1-D641-A8F4-CB5E79B416AF}" destId="{1A8E2B86-C580-1640-B820-F4F83AB3E90D}" srcOrd="3" destOrd="0" presId="urn:microsoft.com/office/officeart/2008/layout/LinedList"/>
    <dgm:cxn modelId="{5FEC29D8-29E4-1847-9589-303C00FD9805}" type="presParOf" srcId="{7451CDA6-62E1-D641-A8F4-CB5E79B416AF}" destId="{54B75F20-6E64-F04E-B09F-47CAECF40CCC}" srcOrd="4" destOrd="0" presId="urn:microsoft.com/office/officeart/2008/layout/LinedList"/>
    <dgm:cxn modelId="{682E89B7-A3B0-8D40-ABB9-F42231EEFF4B}" type="presParOf" srcId="{54B75F20-6E64-F04E-B09F-47CAECF40CCC}" destId="{1608EB36-0956-5648-ADA1-1259794177D0}" srcOrd="0" destOrd="0" presId="urn:microsoft.com/office/officeart/2008/layout/LinedList"/>
    <dgm:cxn modelId="{20E1AB5A-396F-9641-B232-85FCC8E5E7BF}" type="presParOf" srcId="{54B75F20-6E64-F04E-B09F-47CAECF40CCC}" destId="{D055F853-1127-714B-8BC2-43B6A28F470E}" srcOrd="1" destOrd="0" presId="urn:microsoft.com/office/officeart/2008/layout/LinedList"/>
    <dgm:cxn modelId="{26D45BFB-8F2B-444C-B0E8-06E75BCC4216}" type="presParOf" srcId="{54B75F20-6E64-F04E-B09F-47CAECF40CCC}" destId="{7914C8DF-E657-034C-AD40-DCA083E0C07E}" srcOrd="2" destOrd="0" presId="urn:microsoft.com/office/officeart/2008/layout/LinedList"/>
    <dgm:cxn modelId="{868D89C9-ECEC-BF4D-8FAF-6DB72D12FD3F}" type="presParOf" srcId="{7451CDA6-62E1-D641-A8F4-CB5E79B416AF}" destId="{484B2BB3-9A5F-0A4E-879A-F9FB67AB9D2F}" srcOrd="5" destOrd="0" presId="urn:microsoft.com/office/officeart/2008/layout/LinedList"/>
    <dgm:cxn modelId="{7DDEF3F4-8D89-984B-8C24-0A42CFEC501D}" type="presParOf" srcId="{7451CDA6-62E1-D641-A8F4-CB5E79B416AF}" destId="{94CEA7A5-A7F4-C045-9FD7-FD762CE94E30}" srcOrd="6" destOrd="0" presId="urn:microsoft.com/office/officeart/2008/layout/LinedList"/>
    <dgm:cxn modelId="{1C6A5B59-C370-1241-9F6F-D526DDA06565}" type="presParOf" srcId="{7451CDA6-62E1-D641-A8F4-CB5E79B416AF}" destId="{5A91D803-5D02-5C4F-9E01-54763E725F80}" srcOrd="7" destOrd="0" presId="urn:microsoft.com/office/officeart/2008/layout/LinedList"/>
    <dgm:cxn modelId="{AA453732-97EF-984B-B55C-ED46E6427BD2}" type="presParOf" srcId="{5A91D803-5D02-5C4F-9E01-54763E725F80}" destId="{E2805D11-D0C4-354A-B727-701F04BF31C8}" srcOrd="0" destOrd="0" presId="urn:microsoft.com/office/officeart/2008/layout/LinedList"/>
    <dgm:cxn modelId="{F6975ED1-F66F-F941-AC78-88D6BD7AD112}" type="presParOf" srcId="{5A91D803-5D02-5C4F-9E01-54763E725F80}" destId="{838611BD-97A8-CA46-807C-55CFAAB830CB}" srcOrd="1" destOrd="0" presId="urn:microsoft.com/office/officeart/2008/layout/LinedList"/>
    <dgm:cxn modelId="{202F47FC-833F-2946-A91A-0736F57D02F2}" type="presParOf" srcId="{5A91D803-5D02-5C4F-9E01-54763E725F80}" destId="{8AE56202-30C8-2B4C-9769-684C9B105E38}" srcOrd="2" destOrd="0" presId="urn:microsoft.com/office/officeart/2008/layout/LinedList"/>
    <dgm:cxn modelId="{939BCD91-3D0E-AB48-949F-3B8297F7C2B6}" type="presParOf" srcId="{7451CDA6-62E1-D641-A8F4-CB5E79B416AF}" destId="{942A9DEF-D2DB-FE41-9CC2-1A8E3B4A50CE}" srcOrd="8" destOrd="0" presId="urn:microsoft.com/office/officeart/2008/layout/LinedList"/>
    <dgm:cxn modelId="{CC7224F0-FEB7-B84D-960C-F8F6BD4F62DE}" type="presParOf" srcId="{7451CDA6-62E1-D641-A8F4-CB5E79B416AF}" destId="{3DE39CCF-E85B-BC4B-B8EA-0DA71F42F6A0}" srcOrd="9" destOrd="0" presId="urn:microsoft.com/office/officeart/2008/layout/LinedList"/>
    <dgm:cxn modelId="{E0EF7151-A494-C145-BDF1-081D6DB91365}" type="presParOf" srcId="{7451CDA6-62E1-D641-A8F4-CB5E79B416AF}" destId="{869AF4F8-6680-D14A-8900-CB00A71CBA1A}" srcOrd="10" destOrd="0" presId="urn:microsoft.com/office/officeart/2008/layout/LinedList"/>
    <dgm:cxn modelId="{AC900438-35CD-794C-860F-E69C8306D154}" type="presParOf" srcId="{869AF4F8-6680-D14A-8900-CB00A71CBA1A}" destId="{03DACC61-F8BF-5141-A724-975339537673}" srcOrd="0" destOrd="0" presId="urn:microsoft.com/office/officeart/2008/layout/LinedList"/>
    <dgm:cxn modelId="{BE7BB4EA-9BB5-A042-A299-A4A8F67BF909}" type="presParOf" srcId="{869AF4F8-6680-D14A-8900-CB00A71CBA1A}" destId="{95D50AA2-0317-D549-A38D-3E364BD16C17}" srcOrd="1" destOrd="0" presId="urn:microsoft.com/office/officeart/2008/layout/LinedList"/>
    <dgm:cxn modelId="{8805472A-3418-124B-B64D-588A280694F4}" type="presParOf" srcId="{869AF4F8-6680-D14A-8900-CB00A71CBA1A}" destId="{FC81552C-0B40-554F-AD82-EEA87CB117CD}" srcOrd="2" destOrd="0" presId="urn:microsoft.com/office/officeart/2008/layout/LinedList"/>
    <dgm:cxn modelId="{AD00BE97-510F-3A41-9218-B75E029BD3E0}" type="presParOf" srcId="{7451CDA6-62E1-D641-A8F4-CB5E79B416AF}" destId="{5E811C8B-AE9B-894D-AE30-47D2B215F274}" srcOrd="11" destOrd="0" presId="urn:microsoft.com/office/officeart/2008/layout/LinedList"/>
    <dgm:cxn modelId="{47DF1804-A0DC-4E42-AC6D-94D2AB2C1BA8}" type="presParOf" srcId="{7451CDA6-62E1-D641-A8F4-CB5E79B416AF}" destId="{15C9A196-5368-7341-9B40-2A4C3BF8C4BF}" srcOrd="12" destOrd="0" presId="urn:microsoft.com/office/officeart/2008/layout/LinedList"/>
    <dgm:cxn modelId="{89A2A29A-4195-C248-8552-3EE31B8E65FD}" type="presParOf" srcId="{8F24E3EA-B8EE-A44C-9945-B8DC3D9AFC14}" destId="{5FAF9278-19C3-184A-91B4-A7D4DDC4EE54}" srcOrd="2" destOrd="0" presId="urn:microsoft.com/office/officeart/2008/layout/LinedList"/>
    <dgm:cxn modelId="{FBAEBD8B-B701-0449-B6E3-DFE9AA9EBE54}" type="presParOf" srcId="{8F24E3EA-B8EE-A44C-9945-B8DC3D9AFC14}" destId="{E81E6006-3029-5145-871F-C8C1F904F199}" srcOrd="3" destOrd="0" presId="urn:microsoft.com/office/officeart/2008/layout/LinedList"/>
    <dgm:cxn modelId="{E7AA6C87-63F1-4E4E-8AB3-8F71BFECF860}" type="presParOf" srcId="{E81E6006-3029-5145-871F-C8C1F904F199}" destId="{577E4C2D-148C-134F-93B4-8CDE5CD7CF44}" srcOrd="0" destOrd="0" presId="urn:microsoft.com/office/officeart/2008/layout/LinedList"/>
    <dgm:cxn modelId="{35BF7E2F-793C-6444-8C9D-4C42206148BC}" type="presParOf" srcId="{E81E6006-3029-5145-871F-C8C1F904F199}" destId="{0810BD8D-CC04-B24C-BAE5-DF4CDA00729E}" srcOrd="1" destOrd="0" presId="urn:microsoft.com/office/officeart/2008/layout/LinedList"/>
    <dgm:cxn modelId="{1328F3CE-AE42-014E-AD41-9C02361FB49E}" type="presParOf" srcId="{0810BD8D-CC04-B24C-BAE5-DF4CDA00729E}" destId="{45441104-324F-3249-885B-E487BCE64326}" srcOrd="0" destOrd="0" presId="urn:microsoft.com/office/officeart/2008/layout/LinedList"/>
    <dgm:cxn modelId="{95EAC707-E1F1-7740-82B1-69F558D5AA08}" type="presParOf" srcId="{0810BD8D-CC04-B24C-BAE5-DF4CDA00729E}" destId="{FAA0CECA-0869-D54B-81AA-EF3DF05033D4}" srcOrd="1" destOrd="0" presId="urn:microsoft.com/office/officeart/2008/layout/LinedList"/>
    <dgm:cxn modelId="{9955FF26-7ACA-2A43-A95E-FD8A4D918D79}" type="presParOf" srcId="{FAA0CECA-0869-D54B-81AA-EF3DF05033D4}" destId="{910795DF-1096-B34A-A326-4E2846DC1FC3}" srcOrd="0" destOrd="0" presId="urn:microsoft.com/office/officeart/2008/layout/LinedList"/>
    <dgm:cxn modelId="{F49C273B-539A-0545-84AC-FC5DFCB52B26}" type="presParOf" srcId="{FAA0CECA-0869-D54B-81AA-EF3DF05033D4}" destId="{ECA71517-781F-1040-8CC4-72230DBC596A}" srcOrd="1" destOrd="0" presId="urn:microsoft.com/office/officeart/2008/layout/LinedList"/>
    <dgm:cxn modelId="{BCBBCEFB-B367-4B44-A6DD-A1F1DE7BB5FF}" type="presParOf" srcId="{FAA0CECA-0869-D54B-81AA-EF3DF05033D4}" destId="{B291DA86-0C7C-BE47-8C48-7B299864C1CF}" srcOrd="2" destOrd="0" presId="urn:microsoft.com/office/officeart/2008/layout/LinedList"/>
    <dgm:cxn modelId="{65A4B15F-4A84-1B4F-B16A-579A12823475}" type="presParOf" srcId="{0810BD8D-CC04-B24C-BAE5-DF4CDA00729E}" destId="{8A654066-51DF-4446-8851-B348B42F670A}" srcOrd="2" destOrd="0" presId="urn:microsoft.com/office/officeart/2008/layout/LinedList"/>
    <dgm:cxn modelId="{22BA763B-44A4-9246-A9B8-F485818BECB3}" type="presParOf" srcId="{0810BD8D-CC04-B24C-BAE5-DF4CDA00729E}" destId="{B9DE3C94-893F-6143-8D93-149C1709BFBB}" srcOrd="3" destOrd="0" presId="urn:microsoft.com/office/officeart/2008/layout/LinedList"/>
    <dgm:cxn modelId="{E758218F-FF76-FD4F-A326-7D7B0965D9CA}" type="presParOf" srcId="{0810BD8D-CC04-B24C-BAE5-DF4CDA00729E}" destId="{47035D09-6C25-F94B-AC03-347102F6FDA5}" srcOrd="4" destOrd="0" presId="urn:microsoft.com/office/officeart/2008/layout/LinedList"/>
    <dgm:cxn modelId="{975D2704-4734-2047-A5D7-3B840D6FD019}" type="presParOf" srcId="{47035D09-6C25-F94B-AC03-347102F6FDA5}" destId="{A877E199-7252-7648-9845-B1C4ABAA6984}" srcOrd="0" destOrd="0" presId="urn:microsoft.com/office/officeart/2008/layout/LinedList"/>
    <dgm:cxn modelId="{973486A6-56D7-7D42-B9DB-FE7152098004}" type="presParOf" srcId="{47035D09-6C25-F94B-AC03-347102F6FDA5}" destId="{3BCA59BC-2C68-8F46-8BD9-998037960275}" srcOrd="1" destOrd="0" presId="urn:microsoft.com/office/officeart/2008/layout/LinedList"/>
    <dgm:cxn modelId="{34152B06-FD0B-5644-AD40-A29DFE545A37}" type="presParOf" srcId="{47035D09-6C25-F94B-AC03-347102F6FDA5}" destId="{B9788530-BEF4-DD44-B13F-29BE2F047A38}" srcOrd="2" destOrd="0" presId="urn:microsoft.com/office/officeart/2008/layout/LinedList"/>
    <dgm:cxn modelId="{0CB9485A-C1E6-9F4D-A7C9-59F51B5E66E9}" type="presParOf" srcId="{0810BD8D-CC04-B24C-BAE5-DF4CDA00729E}" destId="{571BE56C-25A0-0342-BFC3-4D0C07F982BB}" srcOrd="5" destOrd="0" presId="urn:microsoft.com/office/officeart/2008/layout/LinedList"/>
    <dgm:cxn modelId="{E8BDB43A-608D-BC48-B0E4-9FE28C663819}" type="presParOf" srcId="{0810BD8D-CC04-B24C-BAE5-DF4CDA00729E}" destId="{0F03CDF6-0F48-4446-BE33-E43D34043CAA}"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B66AABD-B0BE-1440-8DA6-66BF8007CF39}" type="doc">
      <dgm:prSet loTypeId="urn:microsoft.com/office/officeart/2005/8/layout/hierarchy4" loCatId="list" qsTypeId="urn:microsoft.com/office/officeart/2005/8/quickstyle/simple1" qsCatId="simple" csTypeId="urn:microsoft.com/office/officeart/2005/8/colors/accent6_3" csCatId="accent6" phldr="1"/>
      <dgm:spPr/>
      <dgm:t>
        <a:bodyPr/>
        <a:lstStyle/>
        <a:p>
          <a:endParaRPr lang="tr-TR"/>
        </a:p>
      </dgm:t>
    </dgm:pt>
    <dgm:pt modelId="{B5C4029E-509D-CE48-909E-320DD5DAC90B}">
      <dgm:prSet/>
      <dgm:spPr/>
      <dgm:t>
        <a:bodyPr/>
        <a:lstStyle/>
        <a:p>
          <a:r>
            <a:rPr lang="tr-TR" dirty="0"/>
            <a:t>Nasıl Uygulanır?</a:t>
          </a:r>
        </a:p>
      </dgm:t>
    </dgm:pt>
    <dgm:pt modelId="{86ABD299-CC7F-864C-B0EB-D92F2CFE3452}" type="parTrans" cxnId="{942CA10A-8528-F545-B7FA-383AB55DA6D7}">
      <dgm:prSet/>
      <dgm:spPr/>
      <dgm:t>
        <a:bodyPr/>
        <a:lstStyle/>
        <a:p>
          <a:endParaRPr lang="tr-TR"/>
        </a:p>
      </dgm:t>
    </dgm:pt>
    <dgm:pt modelId="{E06CFDD9-4D34-4C40-9AEB-45CF141CE930}" type="sibTrans" cxnId="{942CA10A-8528-F545-B7FA-383AB55DA6D7}">
      <dgm:prSet/>
      <dgm:spPr/>
      <dgm:t>
        <a:bodyPr/>
        <a:lstStyle/>
        <a:p>
          <a:endParaRPr lang="tr-TR"/>
        </a:p>
      </dgm:t>
    </dgm:pt>
    <dgm:pt modelId="{C3B66D96-4DFF-0C49-941F-160240AEA813}">
      <dgm:prSet/>
      <dgm:spPr/>
      <dgm:t>
        <a:bodyPr/>
        <a:lstStyle/>
        <a:p>
          <a:r>
            <a:rPr lang="tr-TR" dirty="0"/>
            <a:t>Her bir sınıftaki öğrencinin sayısının yarısı kadar kart içeren iki dizi kart hazırlanır. Birinci dizide; öğrenilenlerle ilgili sorular, kavramlar, örnekler vb. yer alır. İkinci dizide ise; birinci dizidekilerle eşleştirilebilecek yanıtlar, açıklamalar, tanımlar, ilkeler, olaylar bulunur. Dizilerden birindeki kartlar numaralandırılır. </a:t>
          </a:r>
        </a:p>
      </dgm:t>
    </dgm:pt>
    <dgm:pt modelId="{6218C49C-B248-2643-BB99-98832414CBEB}" type="parTrans" cxnId="{E61F2BBF-4E09-5641-9026-A9E7725A9981}">
      <dgm:prSet/>
      <dgm:spPr/>
      <dgm:t>
        <a:bodyPr/>
        <a:lstStyle/>
        <a:p>
          <a:endParaRPr lang="tr-TR"/>
        </a:p>
      </dgm:t>
    </dgm:pt>
    <dgm:pt modelId="{1983E528-9733-6247-8BA8-D7BDE688AB5A}" type="sibTrans" cxnId="{E61F2BBF-4E09-5641-9026-A9E7725A9981}">
      <dgm:prSet/>
      <dgm:spPr/>
      <dgm:t>
        <a:bodyPr/>
        <a:lstStyle/>
        <a:p>
          <a:endParaRPr lang="tr-TR"/>
        </a:p>
      </dgm:t>
    </dgm:pt>
    <dgm:pt modelId="{45F931EF-D95A-454A-8871-044A2E9FD792}">
      <dgm:prSet/>
      <dgm:spPr/>
      <dgm:t>
        <a:bodyPr/>
        <a:lstStyle/>
        <a:p>
          <a:r>
            <a:rPr lang="tr-TR" dirty="0"/>
            <a:t>Kartlar sınıfa dağıtılır. Öğrencilere, kendilerine gelen kartlarla ilgili olarak hazırlık yapmaları için belli bir süre tanınır. </a:t>
          </a:r>
        </a:p>
      </dgm:t>
    </dgm:pt>
    <dgm:pt modelId="{F63E9C37-5D50-D54B-A929-DC050FB85EC2}" type="parTrans" cxnId="{0952158A-9FAE-E44B-A8A3-02DB460BCC23}">
      <dgm:prSet/>
      <dgm:spPr/>
      <dgm:t>
        <a:bodyPr/>
        <a:lstStyle/>
        <a:p>
          <a:endParaRPr lang="tr-TR"/>
        </a:p>
      </dgm:t>
    </dgm:pt>
    <dgm:pt modelId="{888C380E-0B25-F649-A320-6E55D265407D}" type="sibTrans" cxnId="{0952158A-9FAE-E44B-A8A3-02DB460BCC23}">
      <dgm:prSet/>
      <dgm:spPr/>
      <dgm:t>
        <a:bodyPr/>
        <a:lstStyle/>
        <a:p>
          <a:endParaRPr lang="tr-TR"/>
        </a:p>
      </dgm:t>
    </dgm:pt>
    <dgm:pt modelId="{19520CF4-52B0-E348-B642-CE3CAF6FE051}">
      <dgm:prSet/>
      <dgm:spPr/>
      <dgm:t>
        <a:bodyPr/>
        <a:lstStyle/>
        <a:p>
          <a:r>
            <a:rPr lang="tr-TR" dirty="0"/>
            <a:t>Öğrenciler, sınıfın içinde dolaşarak ve karşılaştıklarıyla konuşarak ellerindeki kartların eşlerini ararlar. Kartlarını eşleştirenler bunların gerekçelerini hazırlarlar.</a:t>
          </a:r>
        </a:p>
      </dgm:t>
    </dgm:pt>
    <dgm:pt modelId="{00A8C112-5ABC-214E-A59F-FCB6F5C09845}" type="parTrans" cxnId="{91228503-A057-764A-A3D6-7715AA262095}">
      <dgm:prSet/>
      <dgm:spPr/>
      <dgm:t>
        <a:bodyPr/>
        <a:lstStyle/>
        <a:p>
          <a:endParaRPr lang="tr-TR"/>
        </a:p>
      </dgm:t>
    </dgm:pt>
    <dgm:pt modelId="{8FB68B0B-3401-484C-A514-94F07D817752}" type="sibTrans" cxnId="{91228503-A057-764A-A3D6-7715AA262095}">
      <dgm:prSet/>
      <dgm:spPr/>
      <dgm:t>
        <a:bodyPr/>
        <a:lstStyle/>
        <a:p>
          <a:endParaRPr lang="tr-TR"/>
        </a:p>
      </dgm:t>
    </dgm:pt>
    <dgm:pt modelId="{27009DFF-AB59-724C-9889-DEC38D30E113}">
      <dgm:prSet/>
      <dgm:spPr/>
      <dgm:t>
        <a:bodyPr/>
        <a:lstStyle/>
        <a:p>
          <a:r>
            <a:rPr lang="tr-TR" dirty="0"/>
            <a:t>Kart numaraları rastgele söylenir ve numarası söylenenler kendi kartlarının içeriğini ve hazırladıkları gerekçeleri sınıfa sunarlar. </a:t>
          </a:r>
        </a:p>
      </dgm:t>
    </dgm:pt>
    <dgm:pt modelId="{9E920BBE-DAF0-0D49-B961-426ABCF336F6}" type="parTrans" cxnId="{1CD637EF-9F59-494A-82C3-F01E92F96116}">
      <dgm:prSet/>
      <dgm:spPr/>
      <dgm:t>
        <a:bodyPr/>
        <a:lstStyle/>
        <a:p>
          <a:endParaRPr lang="tr-TR"/>
        </a:p>
      </dgm:t>
    </dgm:pt>
    <dgm:pt modelId="{8075CD57-BF47-BD49-8CB3-85041EE7C801}" type="sibTrans" cxnId="{1CD637EF-9F59-494A-82C3-F01E92F96116}">
      <dgm:prSet/>
      <dgm:spPr/>
      <dgm:t>
        <a:bodyPr/>
        <a:lstStyle/>
        <a:p>
          <a:endParaRPr lang="tr-TR"/>
        </a:p>
      </dgm:t>
    </dgm:pt>
    <dgm:pt modelId="{902B5E3B-6938-7E4F-A20F-5F2532F07129}" type="pres">
      <dgm:prSet presAssocID="{CB66AABD-B0BE-1440-8DA6-66BF8007CF39}" presName="Name0" presStyleCnt="0">
        <dgm:presLayoutVars>
          <dgm:chPref val="1"/>
          <dgm:dir/>
          <dgm:animOne val="branch"/>
          <dgm:animLvl val="lvl"/>
          <dgm:resizeHandles/>
        </dgm:presLayoutVars>
      </dgm:prSet>
      <dgm:spPr/>
    </dgm:pt>
    <dgm:pt modelId="{E2F83645-1263-5348-B645-99F7B272D3C2}" type="pres">
      <dgm:prSet presAssocID="{B5C4029E-509D-CE48-909E-320DD5DAC90B}" presName="vertOne" presStyleCnt="0"/>
      <dgm:spPr/>
    </dgm:pt>
    <dgm:pt modelId="{C1FAB3BF-D684-1B4A-B250-BF01530F7ADC}" type="pres">
      <dgm:prSet presAssocID="{B5C4029E-509D-CE48-909E-320DD5DAC90B}" presName="txOne" presStyleLbl="node0" presStyleIdx="0" presStyleCnt="1" custScaleY="31779">
        <dgm:presLayoutVars>
          <dgm:chPref val="3"/>
        </dgm:presLayoutVars>
      </dgm:prSet>
      <dgm:spPr/>
    </dgm:pt>
    <dgm:pt modelId="{5B82A0C3-ED54-114C-9530-6B0E4B8AA6D9}" type="pres">
      <dgm:prSet presAssocID="{B5C4029E-509D-CE48-909E-320DD5DAC90B}" presName="parTransOne" presStyleCnt="0"/>
      <dgm:spPr/>
    </dgm:pt>
    <dgm:pt modelId="{9CAF301A-7EF8-0641-80A4-91E66EFFD5E0}" type="pres">
      <dgm:prSet presAssocID="{B5C4029E-509D-CE48-909E-320DD5DAC90B}" presName="horzOne" presStyleCnt="0"/>
      <dgm:spPr/>
    </dgm:pt>
    <dgm:pt modelId="{8977E22C-0F99-6040-8EBF-45F110B26310}" type="pres">
      <dgm:prSet presAssocID="{C3B66D96-4DFF-0C49-941F-160240AEA813}" presName="vertTwo" presStyleCnt="0"/>
      <dgm:spPr/>
    </dgm:pt>
    <dgm:pt modelId="{D2E3BC6D-A291-594A-B8ED-1554BA40FD3E}" type="pres">
      <dgm:prSet presAssocID="{C3B66D96-4DFF-0C49-941F-160240AEA813}" presName="txTwo" presStyleLbl="node2" presStyleIdx="0" presStyleCnt="4">
        <dgm:presLayoutVars>
          <dgm:chPref val="3"/>
        </dgm:presLayoutVars>
      </dgm:prSet>
      <dgm:spPr/>
    </dgm:pt>
    <dgm:pt modelId="{53D09327-4446-E84C-BB45-F5D1E2AA6CDC}" type="pres">
      <dgm:prSet presAssocID="{C3B66D96-4DFF-0C49-941F-160240AEA813}" presName="horzTwo" presStyleCnt="0"/>
      <dgm:spPr/>
    </dgm:pt>
    <dgm:pt modelId="{B0D38A8A-7521-104C-957A-2C31B0CCE544}" type="pres">
      <dgm:prSet presAssocID="{1983E528-9733-6247-8BA8-D7BDE688AB5A}" presName="sibSpaceTwo" presStyleCnt="0"/>
      <dgm:spPr/>
    </dgm:pt>
    <dgm:pt modelId="{1FB00791-6D7D-3148-97E6-16A79686ADB9}" type="pres">
      <dgm:prSet presAssocID="{45F931EF-D95A-454A-8871-044A2E9FD792}" presName="vertTwo" presStyleCnt="0"/>
      <dgm:spPr/>
    </dgm:pt>
    <dgm:pt modelId="{DBB9ABB8-D066-F444-B8E0-01B75F018381}" type="pres">
      <dgm:prSet presAssocID="{45F931EF-D95A-454A-8871-044A2E9FD792}" presName="txTwo" presStyleLbl="node2" presStyleIdx="1" presStyleCnt="4">
        <dgm:presLayoutVars>
          <dgm:chPref val="3"/>
        </dgm:presLayoutVars>
      </dgm:prSet>
      <dgm:spPr/>
    </dgm:pt>
    <dgm:pt modelId="{CD656257-0B8E-6148-9B0E-243EFA86300D}" type="pres">
      <dgm:prSet presAssocID="{45F931EF-D95A-454A-8871-044A2E9FD792}" presName="horzTwo" presStyleCnt="0"/>
      <dgm:spPr/>
    </dgm:pt>
    <dgm:pt modelId="{27FB66E6-CD69-794E-90BC-DD54A1DA1A21}" type="pres">
      <dgm:prSet presAssocID="{888C380E-0B25-F649-A320-6E55D265407D}" presName="sibSpaceTwo" presStyleCnt="0"/>
      <dgm:spPr/>
    </dgm:pt>
    <dgm:pt modelId="{9FB467E9-A1D7-3343-8AB1-C05FDE94C168}" type="pres">
      <dgm:prSet presAssocID="{19520CF4-52B0-E348-B642-CE3CAF6FE051}" presName="vertTwo" presStyleCnt="0"/>
      <dgm:spPr/>
    </dgm:pt>
    <dgm:pt modelId="{0BCF3DD7-097F-7F48-A0D6-483B81CF2551}" type="pres">
      <dgm:prSet presAssocID="{19520CF4-52B0-E348-B642-CE3CAF6FE051}" presName="txTwo" presStyleLbl="node2" presStyleIdx="2" presStyleCnt="4">
        <dgm:presLayoutVars>
          <dgm:chPref val="3"/>
        </dgm:presLayoutVars>
      </dgm:prSet>
      <dgm:spPr/>
    </dgm:pt>
    <dgm:pt modelId="{8394DE39-EF8B-3F43-AE35-D15ECDF20FFA}" type="pres">
      <dgm:prSet presAssocID="{19520CF4-52B0-E348-B642-CE3CAF6FE051}" presName="horzTwo" presStyleCnt="0"/>
      <dgm:spPr/>
    </dgm:pt>
    <dgm:pt modelId="{B16895FC-0217-C74A-9D44-B2ED6459D9A1}" type="pres">
      <dgm:prSet presAssocID="{8FB68B0B-3401-484C-A514-94F07D817752}" presName="sibSpaceTwo" presStyleCnt="0"/>
      <dgm:spPr/>
    </dgm:pt>
    <dgm:pt modelId="{5B387C1A-C11E-D345-B0DB-93268089314A}" type="pres">
      <dgm:prSet presAssocID="{27009DFF-AB59-724C-9889-DEC38D30E113}" presName="vertTwo" presStyleCnt="0"/>
      <dgm:spPr/>
    </dgm:pt>
    <dgm:pt modelId="{081026B6-A85C-F546-B284-AAA6A0A7188C}" type="pres">
      <dgm:prSet presAssocID="{27009DFF-AB59-724C-9889-DEC38D30E113}" presName="txTwo" presStyleLbl="node2" presStyleIdx="3" presStyleCnt="4">
        <dgm:presLayoutVars>
          <dgm:chPref val="3"/>
        </dgm:presLayoutVars>
      </dgm:prSet>
      <dgm:spPr/>
    </dgm:pt>
    <dgm:pt modelId="{F7337CEB-A605-034B-8E49-750607B3F2D8}" type="pres">
      <dgm:prSet presAssocID="{27009DFF-AB59-724C-9889-DEC38D30E113}" presName="horzTwo" presStyleCnt="0"/>
      <dgm:spPr/>
    </dgm:pt>
  </dgm:ptLst>
  <dgm:cxnLst>
    <dgm:cxn modelId="{91228503-A057-764A-A3D6-7715AA262095}" srcId="{B5C4029E-509D-CE48-909E-320DD5DAC90B}" destId="{19520CF4-52B0-E348-B642-CE3CAF6FE051}" srcOrd="2" destOrd="0" parTransId="{00A8C112-5ABC-214E-A59F-FCB6F5C09845}" sibTransId="{8FB68B0B-3401-484C-A514-94F07D817752}"/>
    <dgm:cxn modelId="{942CA10A-8528-F545-B7FA-383AB55DA6D7}" srcId="{CB66AABD-B0BE-1440-8DA6-66BF8007CF39}" destId="{B5C4029E-509D-CE48-909E-320DD5DAC90B}" srcOrd="0" destOrd="0" parTransId="{86ABD299-CC7F-864C-B0EB-D92F2CFE3452}" sibTransId="{E06CFDD9-4D34-4C40-9AEB-45CF141CE930}"/>
    <dgm:cxn modelId="{3E36DD42-49D1-FF4C-92C1-0B0597D99B6C}" type="presOf" srcId="{B5C4029E-509D-CE48-909E-320DD5DAC90B}" destId="{C1FAB3BF-D684-1B4A-B250-BF01530F7ADC}" srcOrd="0" destOrd="0" presId="urn:microsoft.com/office/officeart/2005/8/layout/hierarchy4"/>
    <dgm:cxn modelId="{E2BF8355-FCC1-504D-A0BD-961516FD4EC8}" type="presOf" srcId="{C3B66D96-4DFF-0C49-941F-160240AEA813}" destId="{D2E3BC6D-A291-594A-B8ED-1554BA40FD3E}" srcOrd="0" destOrd="0" presId="urn:microsoft.com/office/officeart/2005/8/layout/hierarchy4"/>
    <dgm:cxn modelId="{49E38A81-4F2C-FA43-AC9D-7E6D7E3B598B}" type="presOf" srcId="{19520CF4-52B0-E348-B642-CE3CAF6FE051}" destId="{0BCF3DD7-097F-7F48-A0D6-483B81CF2551}" srcOrd="0" destOrd="0" presId="urn:microsoft.com/office/officeart/2005/8/layout/hierarchy4"/>
    <dgm:cxn modelId="{0952158A-9FAE-E44B-A8A3-02DB460BCC23}" srcId="{B5C4029E-509D-CE48-909E-320DD5DAC90B}" destId="{45F931EF-D95A-454A-8871-044A2E9FD792}" srcOrd="1" destOrd="0" parTransId="{F63E9C37-5D50-D54B-A929-DC050FB85EC2}" sibTransId="{888C380E-0B25-F649-A320-6E55D265407D}"/>
    <dgm:cxn modelId="{76D593B0-ADA7-EB48-A31C-817BA2C4430D}" type="presOf" srcId="{CB66AABD-B0BE-1440-8DA6-66BF8007CF39}" destId="{902B5E3B-6938-7E4F-A20F-5F2532F07129}" srcOrd="0" destOrd="0" presId="urn:microsoft.com/office/officeart/2005/8/layout/hierarchy4"/>
    <dgm:cxn modelId="{E61F2BBF-4E09-5641-9026-A9E7725A9981}" srcId="{B5C4029E-509D-CE48-909E-320DD5DAC90B}" destId="{C3B66D96-4DFF-0C49-941F-160240AEA813}" srcOrd="0" destOrd="0" parTransId="{6218C49C-B248-2643-BB99-98832414CBEB}" sibTransId="{1983E528-9733-6247-8BA8-D7BDE688AB5A}"/>
    <dgm:cxn modelId="{A6DD3BC1-2F71-F647-AB0E-86BAC50536EE}" type="presOf" srcId="{27009DFF-AB59-724C-9889-DEC38D30E113}" destId="{081026B6-A85C-F546-B284-AAA6A0A7188C}" srcOrd="0" destOrd="0" presId="urn:microsoft.com/office/officeart/2005/8/layout/hierarchy4"/>
    <dgm:cxn modelId="{638AEECA-B575-D14B-A8A3-C6B0A88C784C}" type="presOf" srcId="{45F931EF-D95A-454A-8871-044A2E9FD792}" destId="{DBB9ABB8-D066-F444-B8E0-01B75F018381}" srcOrd="0" destOrd="0" presId="urn:microsoft.com/office/officeart/2005/8/layout/hierarchy4"/>
    <dgm:cxn modelId="{1CD637EF-9F59-494A-82C3-F01E92F96116}" srcId="{B5C4029E-509D-CE48-909E-320DD5DAC90B}" destId="{27009DFF-AB59-724C-9889-DEC38D30E113}" srcOrd="3" destOrd="0" parTransId="{9E920BBE-DAF0-0D49-B961-426ABCF336F6}" sibTransId="{8075CD57-BF47-BD49-8CB3-85041EE7C801}"/>
    <dgm:cxn modelId="{61C64E82-F985-C74C-9A3A-B0DFAD47169E}" type="presParOf" srcId="{902B5E3B-6938-7E4F-A20F-5F2532F07129}" destId="{E2F83645-1263-5348-B645-99F7B272D3C2}" srcOrd="0" destOrd="0" presId="urn:microsoft.com/office/officeart/2005/8/layout/hierarchy4"/>
    <dgm:cxn modelId="{CB0EB317-CAAD-494B-8F12-67783AF15D34}" type="presParOf" srcId="{E2F83645-1263-5348-B645-99F7B272D3C2}" destId="{C1FAB3BF-D684-1B4A-B250-BF01530F7ADC}" srcOrd="0" destOrd="0" presId="urn:microsoft.com/office/officeart/2005/8/layout/hierarchy4"/>
    <dgm:cxn modelId="{20798045-46F3-7F49-96D8-50EFE3EF0892}" type="presParOf" srcId="{E2F83645-1263-5348-B645-99F7B272D3C2}" destId="{5B82A0C3-ED54-114C-9530-6B0E4B8AA6D9}" srcOrd="1" destOrd="0" presId="urn:microsoft.com/office/officeart/2005/8/layout/hierarchy4"/>
    <dgm:cxn modelId="{50B9222F-9487-D946-A174-E1F006469E4E}" type="presParOf" srcId="{E2F83645-1263-5348-B645-99F7B272D3C2}" destId="{9CAF301A-7EF8-0641-80A4-91E66EFFD5E0}" srcOrd="2" destOrd="0" presId="urn:microsoft.com/office/officeart/2005/8/layout/hierarchy4"/>
    <dgm:cxn modelId="{9A5056F7-3BB4-C044-8430-7436B1A6A1B4}" type="presParOf" srcId="{9CAF301A-7EF8-0641-80A4-91E66EFFD5E0}" destId="{8977E22C-0F99-6040-8EBF-45F110B26310}" srcOrd="0" destOrd="0" presId="urn:microsoft.com/office/officeart/2005/8/layout/hierarchy4"/>
    <dgm:cxn modelId="{E0878225-1BFF-9A46-8B99-0868DD6F357C}" type="presParOf" srcId="{8977E22C-0F99-6040-8EBF-45F110B26310}" destId="{D2E3BC6D-A291-594A-B8ED-1554BA40FD3E}" srcOrd="0" destOrd="0" presId="urn:microsoft.com/office/officeart/2005/8/layout/hierarchy4"/>
    <dgm:cxn modelId="{1E20124C-C37F-6742-BCAF-D4716EC63233}" type="presParOf" srcId="{8977E22C-0F99-6040-8EBF-45F110B26310}" destId="{53D09327-4446-E84C-BB45-F5D1E2AA6CDC}" srcOrd="1" destOrd="0" presId="urn:microsoft.com/office/officeart/2005/8/layout/hierarchy4"/>
    <dgm:cxn modelId="{1A98E731-DC5E-AA43-9BD2-7B763C413B2F}" type="presParOf" srcId="{9CAF301A-7EF8-0641-80A4-91E66EFFD5E0}" destId="{B0D38A8A-7521-104C-957A-2C31B0CCE544}" srcOrd="1" destOrd="0" presId="urn:microsoft.com/office/officeart/2005/8/layout/hierarchy4"/>
    <dgm:cxn modelId="{47FF5978-37AA-9E4B-A8F6-9BC983A93D69}" type="presParOf" srcId="{9CAF301A-7EF8-0641-80A4-91E66EFFD5E0}" destId="{1FB00791-6D7D-3148-97E6-16A79686ADB9}" srcOrd="2" destOrd="0" presId="urn:microsoft.com/office/officeart/2005/8/layout/hierarchy4"/>
    <dgm:cxn modelId="{F5A017FA-CEB6-1048-A6B1-F770FCFC97AF}" type="presParOf" srcId="{1FB00791-6D7D-3148-97E6-16A79686ADB9}" destId="{DBB9ABB8-D066-F444-B8E0-01B75F018381}" srcOrd="0" destOrd="0" presId="urn:microsoft.com/office/officeart/2005/8/layout/hierarchy4"/>
    <dgm:cxn modelId="{267325B8-367A-654D-9348-63544E923547}" type="presParOf" srcId="{1FB00791-6D7D-3148-97E6-16A79686ADB9}" destId="{CD656257-0B8E-6148-9B0E-243EFA86300D}" srcOrd="1" destOrd="0" presId="urn:microsoft.com/office/officeart/2005/8/layout/hierarchy4"/>
    <dgm:cxn modelId="{279AD277-1480-B944-9885-4EB8F54C075C}" type="presParOf" srcId="{9CAF301A-7EF8-0641-80A4-91E66EFFD5E0}" destId="{27FB66E6-CD69-794E-90BC-DD54A1DA1A21}" srcOrd="3" destOrd="0" presId="urn:microsoft.com/office/officeart/2005/8/layout/hierarchy4"/>
    <dgm:cxn modelId="{20D98A7D-ED86-B648-9F95-29B1E0427E21}" type="presParOf" srcId="{9CAF301A-7EF8-0641-80A4-91E66EFFD5E0}" destId="{9FB467E9-A1D7-3343-8AB1-C05FDE94C168}" srcOrd="4" destOrd="0" presId="urn:microsoft.com/office/officeart/2005/8/layout/hierarchy4"/>
    <dgm:cxn modelId="{CED598B7-8CEC-6841-8AB3-67CC8293F7AA}" type="presParOf" srcId="{9FB467E9-A1D7-3343-8AB1-C05FDE94C168}" destId="{0BCF3DD7-097F-7F48-A0D6-483B81CF2551}" srcOrd="0" destOrd="0" presId="urn:microsoft.com/office/officeart/2005/8/layout/hierarchy4"/>
    <dgm:cxn modelId="{C4D6F00A-4B82-A940-A5C7-FF0160882B67}" type="presParOf" srcId="{9FB467E9-A1D7-3343-8AB1-C05FDE94C168}" destId="{8394DE39-EF8B-3F43-AE35-D15ECDF20FFA}" srcOrd="1" destOrd="0" presId="urn:microsoft.com/office/officeart/2005/8/layout/hierarchy4"/>
    <dgm:cxn modelId="{146805FC-BE08-9746-86AB-6963B71BF3BF}" type="presParOf" srcId="{9CAF301A-7EF8-0641-80A4-91E66EFFD5E0}" destId="{B16895FC-0217-C74A-9D44-B2ED6459D9A1}" srcOrd="5" destOrd="0" presId="urn:microsoft.com/office/officeart/2005/8/layout/hierarchy4"/>
    <dgm:cxn modelId="{A5D75E1B-9EC9-234C-BF12-238BEA72E464}" type="presParOf" srcId="{9CAF301A-7EF8-0641-80A4-91E66EFFD5E0}" destId="{5B387C1A-C11E-D345-B0DB-93268089314A}" srcOrd="6" destOrd="0" presId="urn:microsoft.com/office/officeart/2005/8/layout/hierarchy4"/>
    <dgm:cxn modelId="{0B75E930-1231-5E46-B50B-44B6B4677D99}" type="presParOf" srcId="{5B387C1A-C11E-D345-B0DB-93268089314A}" destId="{081026B6-A85C-F546-B284-AAA6A0A7188C}" srcOrd="0" destOrd="0" presId="urn:microsoft.com/office/officeart/2005/8/layout/hierarchy4"/>
    <dgm:cxn modelId="{FE89E049-0AA6-A64E-B9C0-7AD099D9D81F}" type="presParOf" srcId="{5B387C1A-C11E-D345-B0DB-93268089314A}" destId="{F7337CEB-A605-034B-8E49-750607B3F2D8}"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318D4EC-2247-564B-9016-682917271F73}"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tr-TR"/>
        </a:p>
      </dgm:t>
    </dgm:pt>
    <dgm:pt modelId="{1AA59F01-B62E-4742-B546-D490C19EC015}">
      <dgm:prSet/>
      <dgm:spPr/>
      <dgm:t>
        <a:bodyPr/>
        <a:lstStyle/>
        <a:p>
          <a:r>
            <a:rPr lang="tr-TR"/>
            <a:t>Yararları</a:t>
          </a:r>
        </a:p>
      </dgm:t>
    </dgm:pt>
    <dgm:pt modelId="{B8EE700D-088C-ED40-9FF1-6710826A2B83}" type="parTrans" cxnId="{B1317BEE-76EB-9E42-8617-9ABF4903A3A7}">
      <dgm:prSet/>
      <dgm:spPr/>
      <dgm:t>
        <a:bodyPr/>
        <a:lstStyle/>
        <a:p>
          <a:endParaRPr lang="tr-TR"/>
        </a:p>
      </dgm:t>
    </dgm:pt>
    <dgm:pt modelId="{86D617B6-6CA1-494D-9E3B-89F36643A829}" type="sibTrans" cxnId="{B1317BEE-76EB-9E42-8617-9ABF4903A3A7}">
      <dgm:prSet/>
      <dgm:spPr/>
      <dgm:t>
        <a:bodyPr/>
        <a:lstStyle/>
        <a:p>
          <a:endParaRPr lang="tr-TR"/>
        </a:p>
      </dgm:t>
    </dgm:pt>
    <dgm:pt modelId="{52255A6C-3890-A940-9BEC-CABA981E5BC3}">
      <dgm:prSet/>
      <dgm:spPr/>
      <dgm:t>
        <a:bodyPr/>
        <a:lstStyle/>
        <a:p>
          <a:r>
            <a:rPr lang="tr-TR" dirty="0"/>
            <a:t>Sınıf içerisindeki etkileşimi artırır. </a:t>
          </a:r>
        </a:p>
      </dgm:t>
    </dgm:pt>
    <dgm:pt modelId="{23E95D93-0EBA-A54B-A887-ADF4BC2412A8}" type="parTrans" cxnId="{E4723D5A-64CE-8546-B703-405A513DC305}">
      <dgm:prSet/>
      <dgm:spPr/>
      <dgm:t>
        <a:bodyPr/>
        <a:lstStyle/>
        <a:p>
          <a:endParaRPr lang="tr-TR"/>
        </a:p>
      </dgm:t>
    </dgm:pt>
    <dgm:pt modelId="{9FFF0878-907F-4643-9F97-9F3937F01105}" type="sibTrans" cxnId="{E4723D5A-64CE-8546-B703-405A513DC305}">
      <dgm:prSet/>
      <dgm:spPr/>
      <dgm:t>
        <a:bodyPr/>
        <a:lstStyle/>
        <a:p>
          <a:endParaRPr lang="tr-TR"/>
        </a:p>
      </dgm:t>
    </dgm:pt>
    <dgm:pt modelId="{EB908BAC-991E-BE4B-AC0A-3D23772BAF2D}">
      <dgm:prSet/>
      <dgm:spPr/>
      <dgm:t>
        <a:bodyPr/>
        <a:lstStyle/>
        <a:p>
          <a:r>
            <a:rPr lang="tr-TR" dirty="0"/>
            <a:t>Öğrenciler arasında paylaşma iç güdüsünü tetikler.</a:t>
          </a:r>
        </a:p>
      </dgm:t>
    </dgm:pt>
    <dgm:pt modelId="{64222B60-4362-9E46-AC61-AD4F1A1EB231}" type="parTrans" cxnId="{377DA836-6F7B-FD4D-8A70-727548A24054}">
      <dgm:prSet/>
      <dgm:spPr/>
      <dgm:t>
        <a:bodyPr/>
        <a:lstStyle/>
        <a:p>
          <a:endParaRPr lang="tr-TR"/>
        </a:p>
      </dgm:t>
    </dgm:pt>
    <dgm:pt modelId="{B2D2F2F4-F380-3940-AE16-742BF4BD8293}" type="sibTrans" cxnId="{377DA836-6F7B-FD4D-8A70-727548A24054}">
      <dgm:prSet/>
      <dgm:spPr/>
      <dgm:t>
        <a:bodyPr/>
        <a:lstStyle/>
        <a:p>
          <a:endParaRPr lang="tr-TR"/>
        </a:p>
      </dgm:t>
    </dgm:pt>
    <dgm:pt modelId="{D8113373-3FBE-234E-877E-33C743898AD4}">
      <dgm:prSet/>
      <dgm:spPr/>
      <dgm:t>
        <a:bodyPr/>
        <a:lstStyle/>
        <a:p>
          <a:r>
            <a:rPr lang="tr-TR" dirty="0"/>
            <a:t>Öğrenci merkezli bir yöntemdir. </a:t>
          </a:r>
        </a:p>
      </dgm:t>
    </dgm:pt>
    <dgm:pt modelId="{793D374B-F448-624C-8ACD-A635B7CBD441}" type="parTrans" cxnId="{EEB30260-4704-9A46-8357-11772FBDCB0D}">
      <dgm:prSet/>
      <dgm:spPr/>
      <dgm:t>
        <a:bodyPr/>
        <a:lstStyle/>
        <a:p>
          <a:endParaRPr lang="tr-TR"/>
        </a:p>
      </dgm:t>
    </dgm:pt>
    <dgm:pt modelId="{D2A21D47-0C53-BC43-A67A-E03AF27E097D}" type="sibTrans" cxnId="{EEB30260-4704-9A46-8357-11772FBDCB0D}">
      <dgm:prSet/>
      <dgm:spPr/>
      <dgm:t>
        <a:bodyPr/>
        <a:lstStyle/>
        <a:p>
          <a:endParaRPr lang="tr-TR"/>
        </a:p>
      </dgm:t>
    </dgm:pt>
    <dgm:pt modelId="{7FB3BB3F-2F13-344B-BBAE-C8DFDFF328D3}">
      <dgm:prSet/>
      <dgm:spPr/>
      <dgm:t>
        <a:bodyPr/>
        <a:lstStyle/>
        <a:p>
          <a:r>
            <a:rPr lang="tr-TR" dirty="0"/>
            <a:t>Öğrencileri araştırmaya yönlendirir.</a:t>
          </a:r>
        </a:p>
      </dgm:t>
    </dgm:pt>
    <dgm:pt modelId="{43506061-0A72-B24B-A8D4-435A77DEEF9F}" type="parTrans" cxnId="{EB4C0172-17D4-464E-94EB-98100F7C6DC7}">
      <dgm:prSet/>
      <dgm:spPr/>
      <dgm:t>
        <a:bodyPr/>
        <a:lstStyle/>
        <a:p>
          <a:endParaRPr lang="tr-TR"/>
        </a:p>
      </dgm:t>
    </dgm:pt>
    <dgm:pt modelId="{4BC1BF0D-70AA-4C43-8D06-FDE00FC7C0AD}" type="sibTrans" cxnId="{EB4C0172-17D4-464E-94EB-98100F7C6DC7}">
      <dgm:prSet/>
      <dgm:spPr/>
      <dgm:t>
        <a:bodyPr/>
        <a:lstStyle/>
        <a:p>
          <a:endParaRPr lang="tr-TR"/>
        </a:p>
      </dgm:t>
    </dgm:pt>
    <dgm:pt modelId="{ECF47443-ECE6-2545-B291-29B5BACEC34C}">
      <dgm:prSet/>
      <dgm:spPr/>
      <dgm:t>
        <a:bodyPr/>
        <a:lstStyle/>
        <a:p>
          <a:r>
            <a:rPr lang="tr-TR" dirty="0"/>
            <a:t>Uygulama süresince her öğrenci ders katılmak zorundadır.</a:t>
          </a:r>
        </a:p>
      </dgm:t>
    </dgm:pt>
    <dgm:pt modelId="{4FCEFB6F-2B82-6C4D-9035-C9E324B4DCC4}" type="parTrans" cxnId="{C0056E72-9827-5E49-84A4-FF1E81528F1F}">
      <dgm:prSet/>
      <dgm:spPr/>
      <dgm:t>
        <a:bodyPr/>
        <a:lstStyle/>
        <a:p>
          <a:endParaRPr lang="tr-TR"/>
        </a:p>
      </dgm:t>
    </dgm:pt>
    <dgm:pt modelId="{D0FB2AA2-A911-064C-B406-5CDF456B1E38}" type="sibTrans" cxnId="{C0056E72-9827-5E49-84A4-FF1E81528F1F}">
      <dgm:prSet/>
      <dgm:spPr/>
      <dgm:t>
        <a:bodyPr/>
        <a:lstStyle/>
        <a:p>
          <a:endParaRPr lang="tr-TR"/>
        </a:p>
      </dgm:t>
    </dgm:pt>
    <dgm:pt modelId="{20D1A26C-A336-6148-A0E3-C0FCFB80A971}">
      <dgm:prSet/>
      <dgm:spPr/>
      <dgm:t>
        <a:bodyPr/>
        <a:lstStyle/>
        <a:p>
          <a:r>
            <a:rPr lang="tr-TR"/>
            <a:t>Sınırlılıkları</a:t>
          </a:r>
        </a:p>
      </dgm:t>
    </dgm:pt>
    <dgm:pt modelId="{8C5DBAAD-DC50-F44D-9562-B0FA594A7AA8}" type="parTrans" cxnId="{6DB37413-360D-824C-94F7-D7E1D65C5B7C}">
      <dgm:prSet/>
      <dgm:spPr/>
      <dgm:t>
        <a:bodyPr/>
        <a:lstStyle/>
        <a:p>
          <a:endParaRPr lang="tr-TR"/>
        </a:p>
      </dgm:t>
    </dgm:pt>
    <dgm:pt modelId="{4CF41335-F1AB-854E-84DF-DFC8EB164A53}" type="sibTrans" cxnId="{6DB37413-360D-824C-94F7-D7E1D65C5B7C}">
      <dgm:prSet/>
      <dgm:spPr/>
      <dgm:t>
        <a:bodyPr/>
        <a:lstStyle/>
        <a:p>
          <a:endParaRPr lang="tr-TR"/>
        </a:p>
      </dgm:t>
    </dgm:pt>
    <dgm:pt modelId="{22A613A0-AADD-7A4D-959E-5D919AAEC038}">
      <dgm:prSet/>
      <dgm:spPr/>
      <dgm:t>
        <a:bodyPr/>
        <a:lstStyle/>
        <a:p>
          <a:r>
            <a:rPr lang="tr-TR" dirty="0"/>
            <a:t>Sınıf içerisinde kargaşaya ve aşırı gürültüye sebep olabilir.</a:t>
          </a:r>
        </a:p>
      </dgm:t>
    </dgm:pt>
    <dgm:pt modelId="{CC1038AF-D98B-5240-BAE7-E1A27C395A77}" type="parTrans" cxnId="{C7861688-F57E-4D4C-8A6F-F86AF597ACD2}">
      <dgm:prSet/>
      <dgm:spPr/>
      <dgm:t>
        <a:bodyPr/>
        <a:lstStyle/>
        <a:p>
          <a:endParaRPr lang="tr-TR"/>
        </a:p>
      </dgm:t>
    </dgm:pt>
    <dgm:pt modelId="{276FEC24-CC58-144A-AF71-306676B7D604}" type="sibTrans" cxnId="{C7861688-F57E-4D4C-8A6F-F86AF597ACD2}">
      <dgm:prSet/>
      <dgm:spPr/>
      <dgm:t>
        <a:bodyPr/>
        <a:lstStyle/>
        <a:p>
          <a:endParaRPr lang="tr-TR"/>
        </a:p>
      </dgm:t>
    </dgm:pt>
    <dgm:pt modelId="{C1987F70-93AB-924B-8312-22C1352858F6}">
      <dgm:prSet/>
      <dgm:spPr/>
      <dgm:t>
        <a:bodyPr/>
        <a:lstStyle/>
        <a:p>
          <a:r>
            <a:rPr lang="tr-TR" dirty="0"/>
            <a:t>Öğretmen sınıfın hakimiyetini kaybedebilir.</a:t>
          </a:r>
        </a:p>
      </dgm:t>
    </dgm:pt>
    <dgm:pt modelId="{D40E92D0-2136-4E49-BB9F-C859B0A876AB}" type="parTrans" cxnId="{CD1E21B1-10B8-6545-AE42-EE210F770588}">
      <dgm:prSet/>
      <dgm:spPr/>
      <dgm:t>
        <a:bodyPr/>
        <a:lstStyle/>
        <a:p>
          <a:endParaRPr lang="tr-TR"/>
        </a:p>
      </dgm:t>
    </dgm:pt>
    <dgm:pt modelId="{8DB0E22D-A6D8-7E4C-A91A-B547A48A6C32}" type="sibTrans" cxnId="{CD1E21B1-10B8-6545-AE42-EE210F770588}">
      <dgm:prSet/>
      <dgm:spPr/>
      <dgm:t>
        <a:bodyPr/>
        <a:lstStyle/>
        <a:p>
          <a:endParaRPr lang="tr-TR"/>
        </a:p>
      </dgm:t>
    </dgm:pt>
    <dgm:pt modelId="{06452F13-A5F4-174A-B605-EC6D824A1CA2}">
      <dgm:prSet/>
      <dgm:spPr/>
      <dgm:t>
        <a:bodyPr/>
        <a:lstStyle/>
        <a:p>
          <a:r>
            <a:rPr lang="tr-TR" dirty="0"/>
            <a:t>Kalabalık sınıflarda uygulamak zordur.</a:t>
          </a:r>
        </a:p>
      </dgm:t>
    </dgm:pt>
    <dgm:pt modelId="{85EACB4C-6D1D-FA4D-8EA0-B819367002B1}" type="parTrans" cxnId="{AADCA3E9-F098-AB4C-9770-94BB1C2E49DE}">
      <dgm:prSet/>
      <dgm:spPr/>
      <dgm:t>
        <a:bodyPr/>
        <a:lstStyle/>
        <a:p>
          <a:endParaRPr lang="tr-TR"/>
        </a:p>
      </dgm:t>
    </dgm:pt>
    <dgm:pt modelId="{E624B246-2F18-FC4F-B9C7-C272B3AB64F1}" type="sibTrans" cxnId="{AADCA3E9-F098-AB4C-9770-94BB1C2E49DE}">
      <dgm:prSet/>
      <dgm:spPr/>
      <dgm:t>
        <a:bodyPr/>
        <a:lstStyle/>
        <a:p>
          <a:endParaRPr lang="tr-TR"/>
        </a:p>
      </dgm:t>
    </dgm:pt>
    <dgm:pt modelId="{4585001B-14F3-774D-8FF7-DB9EBE967A5B}">
      <dgm:prSet/>
      <dgm:spPr/>
      <dgm:t>
        <a:bodyPr/>
        <a:lstStyle/>
        <a:p>
          <a:r>
            <a:rPr lang="tr-TR" dirty="0"/>
            <a:t>Zaman kaybına neden olabilir .</a:t>
          </a:r>
        </a:p>
      </dgm:t>
    </dgm:pt>
    <dgm:pt modelId="{A234AB60-230F-3E4E-9E81-F8A7FDC77DDD}" type="parTrans" cxnId="{73A23072-B59B-6D48-AEA1-6745328C70FF}">
      <dgm:prSet/>
      <dgm:spPr/>
      <dgm:t>
        <a:bodyPr/>
        <a:lstStyle/>
        <a:p>
          <a:endParaRPr lang="tr-TR"/>
        </a:p>
      </dgm:t>
    </dgm:pt>
    <dgm:pt modelId="{58C537D0-5297-7D4F-A030-B1B6EA826095}" type="sibTrans" cxnId="{73A23072-B59B-6D48-AEA1-6745328C70FF}">
      <dgm:prSet/>
      <dgm:spPr/>
      <dgm:t>
        <a:bodyPr/>
        <a:lstStyle/>
        <a:p>
          <a:endParaRPr lang="tr-TR"/>
        </a:p>
      </dgm:t>
    </dgm:pt>
    <dgm:pt modelId="{3FC5E7C0-9E4C-F04A-B015-3F656F73E8C6}">
      <dgm:prSet/>
      <dgm:spPr/>
      <dgm:t>
        <a:bodyPr/>
        <a:lstStyle/>
        <a:p>
          <a:r>
            <a:rPr lang="tr-TR" dirty="0"/>
            <a:t>Fiziki açıdan küçük ve kalabalık sınıflarda uygulaması zor olabilir. </a:t>
          </a:r>
        </a:p>
      </dgm:t>
    </dgm:pt>
    <dgm:pt modelId="{29120EFF-39DB-AC43-BE83-3C19F0756309}" type="parTrans" cxnId="{F47A76FD-15BE-CF4D-A7A0-2685A7DDE27B}">
      <dgm:prSet/>
      <dgm:spPr/>
      <dgm:t>
        <a:bodyPr/>
        <a:lstStyle/>
        <a:p>
          <a:endParaRPr lang="tr-TR"/>
        </a:p>
      </dgm:t>
    </dgm:pt>
    <dgm:pt modelId="{E639DD26-8AD3-DA4F-B6F8-7B43A0FBFC9A}" type="sibTrans" cxnId="{F47A76FD-15BE-CF4D-A7A0-2685A7DDE27B}">
      <dgm:prSet/>
      <dgm:spPr/>
      <dgm:t>
        <a:bodyPr/>
        <a:lstStyle/>
        <a:p>
          <a:endParaRPr lang="tr-TR"/>
        </a:p>
      </dgm:t>
    </dgm:pt>
    <dgm:pt modelId="{6FE5C2B0-524D-0446-97BC-19B983525CA1}" type="pres">
      <dgm:prSet presAssocID="{8318D4EC-2247-564B-9016-682917271F73}" presName="linear" presStyleCnt="0">
        <dgm:presLayoutVars>
          <dgm:animLvl val="lvl"/>
          <dgm:resizeHandles val="exact"/>
        </dgm:presLayoutVars>
      </dgm:prSet>
      <dgm:spPr/>
    </dgm:pt>
    <dgm:pt modelId="{723D27D5-18B4-5449-9B1C-D744C562A9DA}" type="pres">
      <dgm:prSet presAssocID="{1AA59F01-B62E-4742-B546-D490C19EC015}" presName="parentText" presStyleLbl="node1" presStyleIdx="0" presStyleCnt="2">
        <dgm:presLayoutVars>
          <dgm:chMax val="0"/>
          <dgm:bulletEnabled val="1"/>
        </dgm:presLayoutVars>
      </dgm:prSet>
      <dgm:spPr/>
    </dgm:pt>
    <dgm:pt modelId="{EAFEDD1D-D75D-4743-B2C5-B34D51C5029E}" type="pres">
      <dgm:prSet presAssocID="{1AA59F01-B62E-4742-B546-D490C19EC015}" presName="childText" presStyleLbl="revTx" presStyleIdx="0" presStyleCnt="2">
        <dgm:presLayoutVars>
          <dgm:bulletEnabled val="1"/>
        </dgm:presLayoutVars>
      </dgm:prSet>
      <dgm:spPr/>
    </dgm:pt>
    <dgm:pt modelId="{5D8AA9F9-6832-E94B-9EA3-869D99273253}" type="pres">
      <dgm:prSet presAssocID="{20D1A26C-A336-6148-A0E3-C0FCFB80A971}" presName="parentText" presStyleLbl="node1" presStyleIdx="1" presStyleCnt="2">
        <dgm:presLayoutVars>
          <dgm:chMax val="0"/>
          <dgm:bulletEnabled val="1"/>
        </dgm:presLayoutVars>
      </dgm:prSet>
      <dgm:spPr/>
    </dgm:pt>
    <dgm:pt modelId="{2861B776-32C0-9B49-996A-162AB624A0EE}" type="pres">
      <dgm:prSet presAssocID="{20D1A26C-A336-6148-A0E3-C0FCFB80A971}" presName="childText" presStyleLbl="revTx" presStyleIdx="1" presStyleCnt="2">
        <dgm:presLayoutVars>
          <dgm:bulletEnabled val="1"/>
        </dgm:presLayoutVars>
      </dgm:prSet>
      <dgm:spPr/>
    </dgm:pt>
  </dgm:ptLst>
  <dgm:cxnLst>
    <dgm:cxn modelId="{885BB700-A34C-6243-B5F2-EC99480185AE}" type="presOf" srcId="{8318D4EC-2247-564B-9016-682917271F73}" destId="{6FE5C2B0-524D-0446-97BC-19B983525CA1}" srcOrd="0" destOrd="0" presId="urn:microsoft.com/office/officeart/2005/8/layout/vList2"/>
    <dgm:cxn modelId="{6DB37413-360D-824C-94F7-D7E1D65C5B7C}" srcId="{8318D4EC-2247-564B-9016-682917271F73}" destId="{20D1A26C-A336-6148-A0E3-C0FCFB80A971}" srcOrd="1" destOrd="0" parTransId="{8C5DBAAD-DC50-F44D-9562-B0FA594A7AA8}" sibTransId="{4CF41335-F1AB-854E-84DF-DFC8EB164A53}"/>
    <dgm:cxn modelId="{16827B24-28AE-CE41-84F3-2F64A385356B}" type="presOf" srcId="{7FB3BB3F-2F13-344B-BBAE-C8DFDFF328D3}" destId="{EAFEDD1D-D75D-4743-B2C5-B34D51C5029E}" srcOrd="0" destOrd="3" presId="urn:microsoft.com/office/officeart/2005/8/layout/vList2"/>
    <dgm:cxn modelId="{377DA836-6F7B-FD4D-8A70-727548A24054}" srcId="{1AA59F01-B62E-4742-B546-D490C19EC015}" destId="{EB908BAC-991E-BE4B-AC0A-3D23772BAF2D}" srcOrd="1" destOrd="0" parTransId="{64222B60-4362-9E46-AC61-AD4F1A1EB231}" sibTransId="{B2D2F2F4-F380-3940-AE16-742BF4BD8293}"/>
    <dgm:cxn modelId="{DD730E4F-4CAA-1148-8EA1-FD9548A8F3F5}" type="presOf" srcId="{D8113373-3FBE-234E-877E-33C743898AD4}" destId="{EAFEDD1D-D75D-4743-B2C5-B34D51C5029E}" srcOrd="0" destOrd="2" presId="urn:microsoft.com/office/officeart/2005/8/layout/vList2"/>
    <dgm:cxn modelId="{4A227950-DC50-F74B-A6E3-9D799FA81581}" type="presOf" srcId="{52255A6C-3890-A940-9BEC-CABA981E5BC3}" destId="{EAFEDD1D-D75D-4743-B2C5-B34D51C5029E}" srcOrd="0" destOrd="0" presId="urn:microsoft.com/office/officeart/2005/8/layout/vList2"/>
    <dgm:cxn modelId="{FEF9EF56-216D-D74A-9CB0-1D833B16ED4A}" type="presOf" srcId="{4585001B-14F3-774D-8FF7-DB9EBE967A5B}" destId="{2861B776-32C0-9B49-996A-162AB624A0EE}" srcOrd="0" destOrd="3" presId="urn:microsoft.com/office/officeart/2005/8/layout/vList2"/>
    <dgm:cxn modelId="{E4723D5A-64CE-8546-B703-405A513DC305}" srcId="{1AA59F01-B62E-4742-B546-D490C19EC015}" destId="{52255A6C-3890-A940-9BEC-CABA981E5BC3}" srcOrd="0" destOrd="0" parTransId="{23E95D93-0EBA-A54B-A887-ADF4BC2412A8}" sibTransId="{9FFF0878-907F-4643-9F97-9F3937F01105}"/>
    <dgm:cxn modelId="{EEB30260-4704-9A46-8357-11772FBDCB0D}" srcId="{1AA59F01-B62E-4742-B546-D490C19EC015}" destId="{D8113373-3FBE-234E-877E-33C743898AD4}" srcOrd="2" destOrd="0" parTransId="{793D374B-F448-624C-8ACD-A635B7CBD441}" sibTransId="{D2A21D47-0C53-BC43-A67A-E03AF27E097D}"/>
    <dgm:cxn modelId="{1B891C61-E455-684E-8D56-38107B0B8878}" type="presOf" srcId="{20D1A26C-A336-6148-A0E3-C0FCFB80A971}" destId="{5D8AA9F9-6832-E94B-9EA3-869D99273253}" srcOrd="0" destOrd="0" presId="urn:microsoft.com/office/officeart/2005/8/layout/vList2"/>
    <dgm:cxn modelId="{53356A6F-5C06-0648-917F-91504100007A}" type="presOf" srcId="{3FC5E7C0-9E4C-F04A-B015-3F656F73E8C6}" destId="{2861B776-32C0-9B49-996A-162AB624A0EE}" srcOrd="0" destOrd="4" presId="urn:microsoft.com/office/officeart/2005/8/layout/vList2"/>
    <dgm:cxn modelId="{EB4C0172-17D4-464E-94EB-98100F7C6DC7}" srcId="{1AA59F01-B62E-4742-B546-D490C19EC015}" destId="{7FB3BB3F-2F13-344B-BBAE-C8DFDFF328D3}" srcOrd="3" destOrd="0" parTransId="{43506061-0A72-B24B-A8D4-435A77DEEF9F}" sibTransId="{4BC1BF0D-70AA-4C43-8D06-FDE00FC7C0AD}"/>
    <dgm:cxn modelId="{73A23072-B59B-6D48-AEA1-6745328C70FF}" srcId="{20D1A26C-A336-6148-A0E3-C0FCFB80A971}" destId="{4585001B-14F3-774D-8FF7-DB9EBE967A5B}" srcOrd="3" destOrd="0" parTransId="{A234AB60-230F-3E4E-9E81-F8A7FDC77DDD}" sibTransId="{58C537D0-5297-7D4F-A030-B1B6EA826095}"/>
    <dgm:cxn modelId="{C0056E72-9827-5E49-84A4-FF1E81528F1F}" srcId="{1AA59F01-B62E-4742-B546-D490C19EC015}" destId="{ECF47443-ECE6-2545-B291-29B5BACEC34C}" srcOrd="4" destOrd="0" parTransId="{4FCEFB6F-2B82-6C4D-9035-C9E324B4DCC4}" sibTransId="{D0FB2AA2-A911-064C-B406-5CDF456B1E38}"/>
    <dgm:cxn modelId="{A0CFE978-33A4-994C-AF32-11F8F87590D8}" type="presOf" srcId="{1AA59F01-B62E-4742-B546-D490C19EC015}" destId="{723D27D5-18B4-5449-9B1C-D744C562A9DA}" srcOrd="0" destOrd="0" presId="urn:microsoft.com/office/officeart/2005/8/layout/vList2"/>
    <dgm:cxn modelId="{C7861688-F57E-4D4C-8A6F-F86AF597ACD2}" srcId="{20D1A26C-A336-6148-A0E3-C0FCFB80A971}" destId="{22A613A0-AADD-7A4D-959E-5D919AAEC038}" srcOrd="0" destOrd="0" parTransId="{CC1038AF-D98B-5240-BAE7-E1A27C395A77}" sibTransId="{276FEC24-CC58-144A-AF71-306676B7D604}"/>
    <dgm:cxn modelId="{CD1E21B1-10B8-6545-AE42-EE210F770588}" srcId="{20D1A26C-A336-6148-A0E3-C0FCFB80A971}" destId="{C1987F70-93AB-924B-8312-22C1352858F6}" srcOrd="1" destOrd="0" parTransId="{D40E92D0-2136-4E49-BB9F-C859B0A876AB}" sibTransId="{8DB0E22D-A6D8-7E4C-A91A-B547A48A6C32}"/>
    <dgm:cxn modelId="{595A22B3-F752-F74A-A86A-86A5E6CCF499}" type="presOf" srcId="{C1987F70-93AB-924B-8312-22C1352858F6}" destId="{2861B776-32C0-9B49-996A-162AB624A0EE}" srcOrd="0" destOrd="1" presId="urn:microsoft.com/office/officeart/2005/8/layout/vList2"/>
    <dgm:cxn modelId="{06EB96C7-7B82-874D-95DE-2540D587E15F}" type="presOf" srcId="{22A613A0-AADD-7A4D-959E-5D919AAEC038}" destId="{2861B776-32C0-9B49-996A-162AB624A0EE}" srcOrd="0" destOrd="0" presId="urn:microsoft.com/office/officeart/2005/8/layout/vList2"/>
    <dgm:cxn modelId="{060322DB-0DF8-F849-A7D7-7C4137CE7622}" type="presOf" srcId="{EB908BAC-991E-BE4B-AC0A-3D23772BAF2D}" destId="{EAFEDD1D-D75D-4743-B2C5-B34D51C5029E}" srcOrd="0" destOrd="1" presId="urn:microsoft.com/office/officeart/2005/8/layout/vList2"/>
    <dgm:cxn modelId="{AADCA3E9-F098-AB4C-9770-94BB1C2E49DE}" srcId="{20D1A26C-A336-6148-A0E3-C0FCFB80A971}" destId="{06452F13-A5F4-174A-B605-EC6D824A1CA2}" srcOrd="2" destOrd="0" parTransId="{85EACB4C-6D1D-FA4D-8EA0-B819367002B1}" sibTransId="{E624B246-2F18-FC4F-B9C7-C272B3AB64F1}"/>
    <dgm:cxn modelId="{513620EE-EAB7-2C45-8FB3-2568D15BEAEC}" type="presOf" srcId="{ECF47443-ECE6-2545-B291-29B5BACEC34C}" destId="{EAFEDD1D-D75D-4743-B2C5-B34D51C5029E}" srcOrd="0" destOrd="4" presId="urn:microsoft.com/office/officeart/2005/8/layout/vList2"/>
    <dgm:cxn modelId="{B1317BEE-76EB-9E42-8617-9ABF4903A3A7}" srcId="{8318D4EC-2247-564B-9016-682917271F73}" destId="{1AA59F01-B62E-4742-B546-D490C19EC015}" srcOrd="0" destOrd="0" parTransId="{B8EE700D-088C-ED40-9FF1-6710826A2B83}" sibTransId="{86D617B6-6CA1-494D-9E3B-89F36643A829}"/>
    <dgm:cxn modelId="{37884BF7-C939-7D49-8B7A-A3D751C6F76F}" type="presOf" srcId="{06452F13-A5F4-174A-B605-EC6D824A1CA2}" destId="{2861B776-32C0-9B49-996A-162AB624A0EE}" srcOrd="0" destOrd="2" presId="urn:microsoft.com/office/officeart/2005/8/layout/vList2"/>
    <dgm:cxn modelId="{F47A76FD-15BE-CF4D-A7A0-2685A7DDE27B}" srcId="{20D1A26C-A336-6148-A0E3-C0FCFB80A971}" destId="{3FC5E7C0-9E4C-F04A-B015-3F656F73E8C6}" srcOrd="4" destOrd="0" parTransId="{29120EFF-39DB-AC43-BE83-3C19F0756309}" sibTransId="{E639DD26-8AD3-DA4F-B6F8-7B43A0FBFC9A}"/>
    <dgm:cxn modelId="{2CEC6745-6779-B34F-B1F0-EC52B7040CFA}" type="presParOf" srcId="{6FE5C2B0-524D-0446-97BC-19B983525CA1}" destId="{723D27D5-18B4-5449-9B1C-D744C562A9DA}" srcOrd="0" destOrd="0" presId="urn:microsoft.com/office/officeart/2005/8/layout/vList2"/>
    <dgm:cxn modelId="{F5D7B66E-E610-BB49-B567-A84ADE67FC17}" type="presParOf" srcId="{6FE5C2B0-524D-0446-97BC-19B983525CA1}" destId="{EAFEDD1D-D75D-4743-B2C5-B34D51C5029E}" srcOrd="1" destOrd="0" presId="urn:microsoft.com/office/officeart/2005/8/layout/vList2"/>
    <dgm:cxn modelId="{9A7B585F-A612-304E-925C-BF08220D30D1}" type="presParOf" srcId="{6FE5C2B0-524D-0446-97BC-19B983525CA1}" destId="{5D8AA9F9-6832-E94B-9EA3-869D99273253}" srcOrd="2" destOrd="0" presId="urn:microsoft.com/office/officeart/2005/8/layout/vList2"/>
    <dgm:cxn modelId="{FCAD0394-69B2-1749-B931-975E3C236306}" type="presParOf" srcId="{6FE5C2B0-524D-0446-97BC-19B983525CA1}" destId="{2861B776-32C0-9B49-996A-162AB624A0E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AE6FB-A742-114D-9C79-AC5F39544838}">
      <dsp:nvSpPr>
        <dsp:cNvPr id="0" name=""/>
        <dsp:cNvSpPr/>
      </dsp:nvSpPr>
      <dsp:spPr>
        <a:xfrm>
          <a:off x="3369" y="250604"/>
          <a:ext cx="2673347" cy="160400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a:t>Büyük Grup Tartışması Tekniği</a:t>
          </a:r>
          <a:endParaRPr lang="en-US" sz="3200" kern="1200" dirty="0"/>
        </a:p>
      </dsp:txBody>
      <dsp:txXfrm>
        <a:off x="3369" y="250604"/>
        <a:ext cx="2673347" cy="1604008"/>
      </dsp:txXfrm>
    </dsp:sp>
    <dsp:sp modelId="{221EC276-36C3-F64A-A741-08D88B710460}">
      <dsp:nvSpPr>
        <dsp:cNvPr id="0" name=""/>
        <dsp:cNvSpPr/>
      </dsp:nvSpPr>
      <dsp:spPr>
        <a:xfrm>
          <a:off x="2944052" y="250604"/>
          <a:ext cx="2673347" cy="16040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a:t>Çember Tekniği</a:t>
          </a:r>
          <a:endParaRPr lang="en-US" sz="3200" kern="1200" dirty="0"/>
        </a:p>
      </dsp:txBody>
      <dsp:txXfrm>
        <a:off x="2944052" y="250604"/>
        <a:ext cx="2673347" cy="1604008"/>
      </dsp:txXfrm>
    </dsp:sp>
    <dsp:sp modelId="{EE7ABC2B-F2BE-DD4A-A4B9-1DCC9488B13C}">
      <dsp:nvSpPr>
        <dsp:cNvPr id="0" name=""/>
        <dsp:cNvSpPr/>
      </dsp:nvSpPr>
      <dsp:spPr>
        <a:xfrm>
          <a:off x="5884734" y="250604"/>
          <a:ext cx="2673347" cy="160400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a:t>Dedikodu Tekniği</a:t>
          </a:r>
          <a:endParaRPr lang="en-US" sz="3200" kern="1200" dirty="0"/>
        </a:p>
      </dsp:txBody>
      <dsp:txXfrm>
        <a:off x="5884734" y="250604"/>
        <a:ext cx="2673347" cy="1604008"/>
      </dsp:txXfrm>
    </dsp:sp>
    <dsp:sp modelId="{D027CEBA-05B8-8948-8366-731ED8EC3782}">
      <dsp:nvSpPr>
        <dsp:cNvPr id="0" name=""/>
        <dsp:cNvSpPr/>
      </dsp:nvSpPr>
      <dsp:spPr>
        <a:xfrm>
          <a:off x="8825417" y="250604"/>
          <a:ext cx="2673347" cy="160400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a:t>Rol Oynama Tekniği</a:t>
          </a:r>
          <a:endParaRPr lang="en-US" sz="3200" kern="1200" dirty="0"/>
        </a:p>
      </dsp:txBody>
      <dsp:txXfrm>
        <a:off x="8825417" y="250604"/>
        <a:ext cx="2673347" cy="1604008"/>
      </dsp:txXfrm>
    </dsp:sp>
    <dsp:sp modelId="{F52E5A62-F273-164A-9C6A-847B55F9CCBB}">
      <dsp:nvSpPr>
        <dsp:cNvPr id="0" name=""/>
        <dsp:cNvSpPr/>
      </dsp:nvSpPr>
      <dsp:spPr>
        <a:xfrm>
          <a:off x="3369" y="2121947"/>
          <a:ext cx="2673347" cy="160400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err="1"/>
            <a:t>Yaratıcı</a:t>
          </a:r>
          <a:r>
            <a:rPr lang="en-US" sz="3200" kern="1200" dirty="0"/>
            <a:t> Drama </a:t>
          </a:r>
          <a:r>
            <a:rPr lang="en-US" sz="3200" kern="1200" dirty="0" err="1"/>
            <a:t>Tekniği</a:t>
          </a:r>
          <a:endParaRPr lang="en-US" sz="3200" kern="1200" dirty="0"/>
        </a:p>
      </dsp:txBody>
      <dsp:txXfrm>
        <a:off x="3369" y="2121947"/>
        <a:ext cx="2673347" cy="1604008"/>
      </dsp:txXfrm>
    </dsp:sp>
    <dsp:sp modelId="{CDF8CD6F-11F4-4548-BF32-AEC0A1FDAF7C}">
      <dsp:nvSpPr>
        <dsp:cNvPr id="0" name=""/>
        <dsp:cNvSpPr/>
      </dsp:nvSpPr>
      <dsp:spPr>
        <a:xfrm>
          <a:off x="2944052" y="2121947"/>
          <a:ext cx="2673347" cy="160400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a:t>Hızlı Tur Tekniği</a:t>
          </a:r>
          <a:endParaRPr lang="en-US" sz="3200" kern="1200"/>
        </a:p>
      </dsp:txBody>
      <dsp:txXfrm>
        <a:off x="2944052" y="2121947"/>
        <a:ext cx="2673347" cy="1604008"/>
      </dsp:txXfrm>
    </dsp:sp>
    <dsp:sp modelId="{BEE3F6B7-DBFA-2441-954B-1F4D017ADD10}">
      <dsp:nvSpPr>
        <dsp:cNvPr id="0" name=""/>
        <dsp:cNvSpPr/>
      </dsp:nvSpPr>
      <dsp:spPr>
        <a:xfrm>
          <a:off x="5884734" y="2121947"/>
          <a:ext cx="2673347" cy="16040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a:t>Kart Gösterme Tekniği</a:t>
          </a:r>
          <a:endParaRPr lang="en-US" sz="3200" kern="1200" dirty="0"/>
        </a:p>
      </dsp:txBody>
      <dsp:txXfrm>
        <a:off x="5884734" y="2121947"/>
        <a:ext cx="2673347" cy="1604008"/>
      </dsp:txXfrm>
    </dsp:sp>
    <dsp:sp modelId="{C25C9E10-EB7E-4541-BDE5-7EE9F4C425EF}">
      <dsp:nvSpPr>
        <dsp:cNvPr id="0" name=""/>
        <dsp:cNvSpPr/>
      </dsp:nvSpPr>
      <dsp:spPr>
        <a:xfrm>
          <a:off x="8825417" y="2121947"/>
          <a:ext cx="2673347" cy="160400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a:t>Kart Eşleştirme Tekniği</a:t>
          </a:r>
          <a:endParaRPr lang="en-US" sz="3200" kern="1200"/>
        </a:p>
      </dsp:txBody>
      <dsp:txXfrm>
        <a:off x="8825417" y="2121947"/>
        <a:ext cx="2673347" cy="1604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67130-DFBD-DE4F-806B-F93D6C24E6A9}">
      <dsp:nvSpPr>
        <dsp:cNvPr id="0" name=""/>
        <dsp:cNvSpPr/>
      </dsp:nvSpPr>
      <dsp:spPr>
        <a:xfrm>
          <a:off x="0" y="519105"/>
          <a:ext cx="6831118" cy="162973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Bütün sınıfın veya büyük bir grubun bir konuyu birlikte tartıştıkları tekniktir.</a:t>
          </a:r>
          <a:endParaRPr lang="en-US" sz="2300" kern="1200"/>
        </a:p>
      </dsp:txBody>
      <dsp:txXfrm>
        <a:off x="79557" y="598662"/>
        <a:ext cx="6672004" cy="1470622"/>
      </dsp:txXfrm>
    </dsp:sp>
    <dsp:sp modelId="{4083BC11-C79B-4F43-BEEB-0AE0EC7A1552}">
      <dsp:nvSpPr>
        <dsp:cNvPr id="0" name=""/>
        <dsp:cNvSpPr/>
      </dsp:nvSpPr>
      <dsp:spPr>
        <a:xfrm>
          <a:off x="0" y="2215082"/>
          <a:ext cx="6831118" cy="1629736"/>
        </a:xfrm>
        <a:prstGeom prst="roundRect">
          <a:avLst/>
        </a:prstGeom>
        <a:solidFill>
          <a:schemeClr val="accent2">
            <a:hueOff val="-9305053"/>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Bu teknik sınıf mevcudunun küçük gruplara bölünemeyecek kadar az olması ve sınıfın bir ve bütünlük içinde olması istenmesi durumunda uygulanır. </a:t>
          </a:r>
          <a:endParaRPr lang="en-US" sz="2300" kern="1200"/>
        </a:p>
      </dsp:txBody>
      <dsp:txXfrm>
        <a:off x="79557" y="2294639"/>
        <a:ext cx="6672004" cy="1470622"/>
      </dsp:txXfrm>
    </dsp:sp>
    <dsp:sp modelId="{9B72D7F2-1FC7-ED4A-BD2D-6C89866E5520}">
      <dsp:nvSpPr>
        <dsp:cNvPr id="0" name=""/>
        <dsp:cNvSpPr/>
      </dsp:nvSpPr>
      <dsp:spPr>
        <a:xfrm>
          <a:off x="0" y="3911058"/>
          <a:ext cx="6831118" cy="1629736"/>
        </a:xfrm>
        <a:prstGeom prst="roundRect">
          <a:avLst/>
        </a:prstGeom>
        <a:solidFill>
          <a:schemeClr val="accent2">
            <a:hueOff val="-18610106"/>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t>Öğretmen konuyu tüm sınıfın katıldığı bir tartışma ortamında işler. Tartışmanın yürütücüsü öğretmendir. Sorular sorar, öğrencilerin görüşlerini açık hale getirir ve sık sık özetler.</a:t>
          </a:r>
          <a:endParaRPr lang="en-US" sz="2300" kern="1200" dirty="0"/>
        </a:p>
      </dsp:txBody>
      <dsp:txXfrm>
        <a:off x="79557" y="3990615"/>
        <a:ext cx="6672004" cy="14706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968C32-7CC0-B741-B37D-993B3D494724}">
      <dsp:nvSpPr>
        <dsp:cNvPr id="0" name=""/>
        <dsp:cNvSpPr/>
      </dsp:nvSpPr>
      <dsp:spPr>
        <a:xfrm>
          <a:off x="0" y="1058976"/>
          <a:ext cx="3015824" cy="1915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CF7ACD-D40A-854D-B982-492C0AF45034}">
      <dsp:nvSpPr>
        <dsp:cNvPr id="0" name=""/>
        <dsp:cNvSpPr/>
      </dsp:nvSpPr>
      <dsp:spPr>
        <a:xfrm>
          <a:off x="335091" y="1377313"/>
          <a:ext cx="3015824" cy="1915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Bu tekniği etkin kullanılabilmesi için öğretmenin yetkin, bilgili, etkili sınıf yönetimine sahip olması gerekir.</a:t>
          </a:r>
          <a:endParaRPr lang="en-US" sz="1900" kern="1200"/>
        </a:p>
      </dsp:txBody>
      <dsp:txXfrm>
        <a:off x="391181" y="1433403"/>
        <a:ext cx="2903644" cy="1802868"/>
      </dsp:txXfrm>
    </dsp:sp>
    <dsp:sp modelId="{4668AC5E-36EA-A94A-8CCE-2C5F4AF07C18}">
      <dsp:nvSpPr>
        <dsp:cNvPr id="0" name=""/>
        <dsp:cNvSpPr/>
      </dsp:nvSpPr>
      <dsp:spPr>
        <a:xfrm>
          <a:off x="3686007" y="1058976"/>
          <a:ext cx="3015824" cy="1915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CFBA09-371D-D540-9D13-3E46170C0C1A}">
      <dsp:nvSpPr>
        <dsp:cNvPr id="0" name=""/>
        <dsp:cNvSpPr/>
      </dsp:nvSpPr>
      <dsp:spPr>
        <a:xfrm>
          <a:off x="4021099" y="1377313"/>
          <a:ext cx="3015824" cy="1915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Öğretmen tartışmayı hedef dışına çıkarmamalı, sınıftaki herkesin söylenenleri dinlemesini sağlamalıdır.</a:t>
          </a:r>
          <a:endParaRPr lang="en-US" sz="1900" kern="1200"/>
        </a:p>
      </dsp:txBody>
      <dsp:txXfrm>
        <a:off x="4077189" y="1433403"/>
        <a:ext cx="2903644" cy="1802868"/>
      </dsp:txXfrm>
    </dsp:sp>
    <dsp:sp modelId="{76EB20A1-DCD6-034C-902F-4FD584BE61B1}">
      <dsp:nvSpPr>
        <dsp:cNvPr id="0" name=""/>
        <dsp:cNvSpPr/>
      </dsp:nvSpPr>
      <dsp:spPr>
        <a:xfrm>
          <a:off x="7372015" y="1058976"/>
          <a:ext cx="3015824" cy="1915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768CAD-CE8E-4243-8D2E-ACEB7476D541}">
      <dsp:nvSpPr>
        <dsp:cNvPr id="0" name=""/>
        <dsp:cNvSpPr/>
      </dsp:nvSpPr>
      <dsp:spPr>
        <a:xfrm>
          <a:off x="7707107" y="1377313"/>
          <a:ext cx="3015824" cy="1915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Bu teknikte öğretmen herkese eşit söz hakkı vermelidir.</a:t>
          </a:r>
          <a:endParaRPr lang="en-US" sz="1900" kern="1200"/>
        </a:p>
      </dsp:txBody>
      <dsp:txXfrm>
        <a:off x="7763197" y="1433403"/>
        <a:ext cx="2903644" cy="18028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A14DC-B245-9E4B-BAAB-166962827705}">
      <dsp:nvSpPr>
        <dsp:cNvPr id="0" name=""/>
        <dsp:cNvSpPr/>
      </dsp:nvSpPr>
      <dsp:spPr>
        <a:xfrm>
          <a:off x="0" y="739"/>
          <a:ext cx="683111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31A721-3C7A-6E40-A6AC-79F931A1BC26}">
      <dsp:nvSpPr>
        <dsp:cNvPr id="0" name=""/>
        <dsp:cNvSpPr/>
      </dsp:nvSpPr>
      <dsp:spPr>
        <a:xfrm>
          <a:off x="0" y="739"/>
          <a:ext cx="6831118" cy="1211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Bu tekniğin uygulanabilmesi için kazandırılacak davranışların en az kavrama düzeyinde ve öğrencilerin tartışacakları konunun  bilgi ve becerilerine sahip olması gereklidir. </a:t>
          </a:r>
          <a:endParaRPr lang="en-US" sz="1700" kern="1200"/>
        </a:p>
      </dsp:txBody>
      <dsp:txXfrm>
        <a:off x="0" y="739"/>
        <a:ext cx="6831118" cy="1211684"/>
      </dsp:txXfrm>
    </dsp:sp>
    <dsp:sp modelId="{5DA1F374-BAC8-C64E-9E7B-C361B0192D33}">
      <dsp:nvSpPr>
        <dsp:cNvPr id="0" name=""/>
        <dsp:cNvSpPr/>
      </dsp:nvSpPr>
      <dsp:spPr>
        <a:xfrm>
          <a:off x="0" y="1212424"/>
          <a:ext cx="6831118" cy="0"/>
        </a:xfrm>
        <a:prstGeom prst="line">
          <a:avLst/>
        </a:prstGeom>
        <a:solidFill>
          <a:schemeClr val="accent2">
            <a:hueOff val="-4652526"/>
            <a:satOff val="0"/>
            <a:lumOff val="0"/>
            <a:alphaOff val="0"/>
          </a:schemeClr>
        </a:solidFill>
        <a:ln w="12700" cap="flat" cmpd="sng" algn="ctr">
          <a:solidFill>
            <a:schemeClr val="accent2">
              <a:hueOff val="-4652526"/>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8311D0-84DA-4941-8556-B3603E2CFF0B}">
      <dsp:nvSpPr>
        <dsp:cNvPr id="0" name=""/>
        <dsp:cNvSpPr/>
      </dsp:nvSpPr>
      <dsp:spPr>
        <a:xfrm>
          <a:off x="0" y="1212424"/>
          <a:ext cx="6831118" cy="1211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Öğrenci sayısı genellikle 10-15 civarında olmalıdır. </a:t>
          </a:r>
          <a:endParaRPr lang="en-US" sz="1700" kern="1200"/>
        </a:p>
      </dsp:txBody>
      <dsp:txXfrm>
        <a:off x="0" y="1212424"/>
        <a:ext cx="6831118" cy="1211684"/>
      </dsp:txXfrm>
    </dsp:sp>
    <dsp:sp modelId="{E3415C92-00A7-5449-8670-14FB610CBE8A}">
      <dsp:nvSpPr>
        <dsp:cNvPr id="0" name=""/>
        <dsp:cNvSpPr/>
      </dsp:nvSpPr>
      <dsp:spPr>
        <a:xfrm>
          <a:off x="0" y="2424108"/>
          <a:ext cx="6831118" cy="0"/>
        </a:xfrm>
        <a:prstGeom prst="line">
          <a:avLst/>
        </a:prstGeom>
        <a:solidFill>
          <a:schemeClr val="accent2">
            <a:hueOff val="-9305053"/>
            <a:satOff val="0"/>
            <a:lumOff val="0"/>
            <a:alphaOff val="0"/>
          </a:schemeClr>
        </a:solidFill>
        <a:ln w="12700" cap="flat" cmpd="sng" algn="ctr">
          <a:solidFill>
            <a:schemeClr val="accent2">
              <a:hueOff val="-9305053"/>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E5797F-E5D6-9040-8AA0-D36DC30DFFD0}">
      <dsp:nvSpPr>
        <dsp:cNvPr id="0" name=""/>
        <dsp:cNvSpPr/>
      </dsp:nvSpPr>
      <dsp:spPr>
        <a:xfrm>
          <a:off x="0" y="2424108"/>
          <a:ext cx="6831118" cy="1211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Önce tartışmayı yönetecek bir lider seçilmelidir. Lider hem tartışmayı yönetmeli hem de zamanı ayarlamalıdır. Liderden sonra tartışmada görüşleri belirleyip yazacak bir sekreter saptanmalıdır. </a:t>
          </a:r>
          <a:endParaRPr lang="en-US" sz="1700" kern="1200"/>
        </a:p>
      </dsp:txBody>
      <dsp:txXfrm>
        <a:off x="0" y="2424108"/>
        <a:ext cx="6831118" cy="1211684"/>
      </dsp:txXfrm>
    </dsp:sp>
    <dsp:sp modelId="{DD8CCA8F-4D09-1D40-847C-960737E8E111}">
      <dsp:nvSpPr>
        <dsp:cNvPr id="0" name=""/>
        <dsp:cNvSpPr/>
      </dsp:nvSpPr>
      <dsp:spPr>
        <a:xfrm>
          <a:off x="0" y="3635792"/>
          <a:ext cx="6831118" cy="0"/>
        </a:xfrm>
        <a:prstGeom prst="line">
          <a:avLst/>
        </a:prstGeom>
        <a:solidFill>
          <a:schemeClr val="accent2">
            <a:hueOff val="-13957579"/>
            <a:satOff val="0"/>
            <a:lumOff val="0"/>
            <a:alphaOff val="0"/>
          </a:schemeClr>
        </a:solidFill>
        <a:ln w="12700" cap="flat" cmpd="sng" algn="ctr">
          <a:solidFill>
            <a:schemeClr val="accent2">
              <a:hueOff val="-13957579"/>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54FF20-C7B9-A840-A225-035A8A48B347}">
      <dsp:nvSpPr>
        <dsp:cNvPr id="0" name=""/>
        <dsp:cNvSpPr/>
      </dsp:nvSpPr>
      <dsp:spPr>
        <a:xfrm>
          <a:off x="0" y="3635792"/>
          <a:ext cx="6831118" cy="1211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Öğrenciler çember şeklinde oturtulur  ve liderin sağından başlayarak önceden hazırlanan sorular teker teker öğrencilere sorulur ve onların yanıtları sekreter tarafından not verilmelidir.</a:t>
          </a:r>
          <a:endParaRPr lang="en-US" sz="1700" kern="1200"/>
        </a:p>
      </dsp:txBody>
      <dsp:txXfrm>
        <a:off x="0" y="3635792"/>
        <a:ext cx="6831118" cy="1211684"/>
      </dsp:txXfrm>
    </dsp:sp>
    <dsp:sp modelId="{821C3000-D711-AE4E-AC00-F381A4EEEBBE}">
      <dsp:nvSpPr>
        <dsp:cNvPr id="0" name=""/>
        <dsp:cNvSpPr/>
      </dsp:nvSpPr>
      <dsp:spPr>
        <a:xfrm>
          <a:off x="0" y="4847476"/>
          <a:ext cx="6831118" cy="0"/>
        </a:xfrm>
        <a:prstGeom prst="line">
          <a:avLst/>
        </a:prstGeom>
        <a:solidFill>
          <a:schemeClr val="accent2">
            <a:hueOff val="-18610106"/>
            <a:satOff val="0"/>
            <a:lumOff val="0"/>
            <a:alphaOff val="0"/>
          </a:schemeClr>
        </a:solidFill>
        <a:ln w="12700" cap="flat" cmpd="sng" algn="ctr">
          <a:solidFill>
            <a:schemeClr val="accent2">
              <a:hueOff val="-18610106"/>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B8501F-54A1-8B49-83DD-02ECE0EC1089}">
      <dsp:nvSpPr>
        <dsp:cNvPr id="0" name=""/>
        <dsp:cNvSpPr/>
      </dsp:nvSpPr>
      <dsp:spPr>
        <a:xfrm>
          <a:off x="0" y="4847476"/>
          <a:ext cx="6831118" cy="1211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Her öğrenciye her defasında 1-2 dakikalık süre verilir. Tartışmanın sonunda ana noktalar vurgulanır. Doğru yanıtlar yoksa öğrencilere ipucu verilmelidir ve öğrencilerin cevabı bulması sağlanmalıdır.</a:t>
          </a:r>
          <a:br>
            <a:rPr lang="tr-TR" sz="1700" kern="1200"/>
          </a:br>
          <a:endParaRPr lang="en-US" sz="1700" kern="1200"/>
        </a:p>
      </dsp:txBody>
      <dsp:txXfrm>
        <a:off x="0" y="4847476"/>
        <a:ext cx="6831118" cy="12116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DDDB5-2F9F-9843-BB97-A0AFFA16A0F1}">
      <dsp:nvSpPr>
        <dsp:cNvPr id="0" name=""/>
        <dsp:cNvSpPr/>
      </dsp:nvSpPr>
      <dsp:spPr>
        <a:xfrm>
          <a:off x="0" y="87457"/>
          <a:ext cx="5983941" cy="42120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tr-TR" sz="3600" kern="1200"/>
            <a:t>Öğrencilerin konuyu kavramaya çalışmasını, o konuda düşünmesini ve konu hakkındaki çeşitli düşünceleri öğrenip onları değerlendirmesini sağlar. </a:t>
          </a:r>
        </a:p>
      </dsp:txBody>
      <dsp:txXfrm>
        <a:off x="205613" y="293070"/>
        <a:ext cx="5572715" cy="38007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E55AC-BB74-7648-BF21-E7B433530B86}">
      <dsp:nvSpPr>
        <dsp:cNvPr id="0" name=""/>
        <dsp:cNvSpPr/>
      </dsp:nvSpPr>
      <dsp:spPr>
        <a:xfrm>
          <a:off x="0" y="599607"/>
          <a:ext cx="6831118" cy="77651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Öğrenciler ikişerli gruplar oluşturur.</a:t>
          </a:r>
          <a:endParaRPr lang="en-US" sz="1400" kern="1200"/>
        </a:p>
      </dsp:txBody>
      <dsp:txXfrm>
        <a:off x="37906" y="637513"/>
        <a:ext cx="6755306" cy="700702"/>
      </dsp:txXfrm>
    </dsp:sp>
    <dsp:sp modelId="{E7375B0E-C0CD-A142-9FB7-7532E390646A}">
      <dsp:nvSpPr>
        <dsp:cNvPr id="0" name=""/>
        <dsp:cNvSpPr/>
      </dsp:nvSpPr>
      <dsp:spPr>
        <a:xfrm>
          <a:off x="0" y="1416441"/>
          <a:ext cx="6831118" cy="776514"/>
        </a:xfrm>
        <a:prstGeom prst="roundRect">
          <a:avLst/>
        </a:prstGeom>
        <a:solidFill>
          <a:schemeClr val="accent2">
            <a:hueOff val="-3722021"/>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Verilen bir konu veya sorularla ilgili düşüncelerini birbirlerine söylerler.</a:t>
          </a:r>
          <a:endParaRPr lang="en-US" sz="1400" kern="1200"/>
        </a:p>
      </dsp:txBody>
      <dsp:txXfrm>
        <a:off x="37906" y="1454347"/>
        <a:ext cx="6755306" cy="700702"/>
      </dsp:txXfrm>
    </dsp:sp>
    <dsp:sp modelId="{25D7363C-70FE-2948-A003-DBD1DE0C9CE8}">
      <dsp:nvSpPr>
        <dsp:cNvPr id="0" name=""/>
        <dsp:cNvSpPr/>
      </dsp:nvSpPr>
      <dsp:spPr>
        <a:xfrm>
          <a:off x="0" y="2233276"/>
          <a:ext cx="6831118" cy="776514"/>
        </a:xfrm>
        <a:prstGeom prst="roundRect">
          <a:avLst/>
        </a:prstGeom>
        <a:solidFill>
          <a:schemeClr val="accent2">
            <a:hueOff val="-7444043"/>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Eşlerinden ayrılıp yeni ikili gruplar oluştururlar.</a:t>
          </a:r>
          <a:endParaRPr lang="en-US" sz="1400" kern="1200"/>
        </a:p>
      </dsp:txBody>
      <dsp:txXfrm>
        <a:off x="37906" y="2271182"/>
        <a:ext cx="6755306" cy="700702"/>
      </dsp:txXfrm>
    </dsp:sp>
    <dsp:sp modelId="{56528591-69BD-6C4A-B94E-37EDEE819F4A}">
      <dsp:nvSpPr>
        <dsp:cNvPr id="0" name=""/>
        <dsp:cNvSpPr/>
      </dsp:nvSpPr>
      <dsp:spPr>
        <a:xfrm>
          <a:off x="0" y="3050110"/>
          <a:ext cx="6831118" cy="776514"/>
        </a:xfrm>
        <a:prstGeom prst="roundRect">
          <a:avLst/>
        </a:prstGeom>
        <a:solidFill>
          <a:schemeClr val="accent2">
            <a:hueOff val="-11166064"/>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Yeni eşlerine kendi düşüncelerini ve önceki eşinin düşüncelerini iletirler. Aynı zamanda kendi düşüncesinde meydana gelen değişim varsa bundan bahseder ve arkadaşının görüşlerinde katıldığı ve katılmadığı noktaları belirtir.</a:t>
          </a:r>
          <a:endParaRPr lang="en-US" sz="1400" kern="1200"/>
        </a:p>
      </dsp:txBody>
      <dsp:txXfrm>
        <a:off x="37906" y="3088016"/>
        <a:ext cx="6755306" cy="700702"/>
      </dsp:txXfrm>
    </dsp:sp>
    <dsp:sp modelId="{EF803E73-0D18-B24C-B5F7-30AA51F23180}">
      <dsp:nvSpPr>
        <dsp:cNvPr id="0" name=""/>
        <dsp:cNvSpPr/>
      </dsp:nvSpPr>
      <dsp:spPr>
        <a:xfrm>
          <a:off x="0" y="3866944"/>
          <a:ext cx="6831118" cy="776514"/>
        </a:xfrm>
        <a:prstGeom prst="roundRect">
          <a:avLst/>
        </a:prstGeom>
        <a:solidFill>
          <a:schemeClr val="accent2">
            <a:hueOff val="-14888085"/>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Öğrenciler mümkün olduğunca çok arkadaşla etkileşim halinde olur.</a:t>
          </a:r>
          <a:endParaRPr lang="en-US" sz="1400" kern="1200"/>
        </a:p>
      </dsp:txBody>
      <dsp:txXfrm>
        <a:off x="37906" y="3904850"/>
        <a:ext cx="6755306" cy="700702"/>
      </dsp:txXfrm>
    </dsp:sp>
    <dsp:sp modelId="{6AF1B0CC-FAD7-3644-A322-A149D0A017C0}">
      <dsp:nvSpPr>
        <dsp:cNvPr id="0" name=""/>
        <dsp:cNvSpPr/>
      </dsp:nvSpPr>
      <dsp:spPr>
        <a:xfrm>
          <a:off x="0" y="4683779"/>
          <a:ext cx="6831118" cy="776514"/>
        </a:xfrm>
        <a:prstGeom prst="roundRect">
          <a:avLst/>
        </a:prstGeom>
        <a:solidFill>
          <a:schemeClr val="accent2">
            <a:hueOff val="-18610106"/>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kern="1200"/>
            <a:t>Sürecin sonunda oluşan düşünceler sınıfta tartışılır.</a:t>
          </a:r>
          <a:endParaRPr lang="en-US" sz="1400" kern="1200"/>
        </a:p>
      </dsp:txBody>
      <dsp:txXfrm>
        <a:off x="37906" y="4721685"/>
        <a:ext cx="6755306" cy="7007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EAF19-96B5-1F42-B782-32E31F29A66C}">
      <dsp:nvSpPr>
        <dsp:cNvPr id="0" name=""/>
        <dsp:cNvSpPr/>
      </dsp:nvSpPr>
      <dsp:spPr>
        <a:xfrm>
          <a:off x="0" y="67044"/>
          <a:ext cx="7986989"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tr-TR" sz="3100" kern="1200" dirty="0"/>
            <a:t>Neden Dedikodu?</a:t>
          </a:r>
        </a:p>
      </dsp:txBody>
      <dsp:txXfrm>
        <a:off x="36296" y="103340"/>
        <a:ext cx="7914397" cy="670943"/>
      </dsp:txXfrm>
    </dsp:sp>
    <dsp:sp modelId="{5108DA96-035C-E142-9564-B6F5B5A5E79F}">
      <dsp:nvSpPr>
        <dsp:cNvPr id="0" name=""/>
        <dsp:cNvSpPr/>
      </dsp:nvSpPr>
      <dsp:spPr>
        <a:xfrm>
          <a:off x="0" y="810579"/>
          <a:ext cx="7986989" cy="5390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587"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tr-TR" sz="2400" kern="1200" dirty="0"/>
            <a:t>Öğrenciler kendini daha iyi ifade eder.</a:t>
          </a:r>
        </a:p>
        <a:p>
          <a:pPr marL="228600" lvl="1" indent="-228600" algn="l" defTabSz="1066800">
            <a:lnSpc>
              <a:spcPct val="90000"/>
            </a:lnSpc>
            <a:spcBef>
              <a:spcPct val="0"/>
            </a:spcBef>
            <a:spcAft>
              <a:spcPct val="20000"/>
            </a:spcAft>
            <a:buChar char="•"/>
          </a:pPr>
          <a:r>
            <a:rPr lang="tr-TR" sz="2400" kern="1200" dirty="0"/>
            <a:t>Bilgi paylaşımı olur.</a:t>
          </a:r>
        </a:p>
        <a:p>
          <a:pPr marL="228600" lvl="1" indent="-228600" algn="l" defTabSz="1066800">
            <a:lnSpc>
              <a:spcPct val="90000"/>
            </a:lnSpc>
            <a:spcBef>
              <a:spcPct val="0"/>
            </a:spcBef>
            <a:spcAft>
              <a:spcPct val="20000"/>
            </a:spcAft>
            <a:buChar char="•"/>
          </a:pPr>
          <a:r>
            <a:rPr lang="tr-TR" sz="2400" kern="1200" dirty="0"/>
            <a:t>Sınıfın tamamının derse katılımı sağlanır.</a:t>
          </a:r>
        </a:p>
        <a:p>
          <a:pPr marL="228600" lvl="1" indent="-228600" algn="l" defTabSz="1066800">
            <a:lnSpc>
              <a:spcPct val="90000"/>
            </a:lnSpc>
            <a:spcBef>
              <a:spcPct val="0"/>
            </a:spcBef>
            <a:spcAft>
              <a:spcPct val="20000"/>
            </a:spcAft>
            <a:buChar char="•"/>
          </a:pPr>
          <a:r>
            <a:rPr lang="tr-TR" sz="2400" kern="1200" dirty="0"/>
            <a:t>Düşünme becerileri artar.</a:t>
          </a:r>
        </a:p>
        <a:p>
          <a:pPr marL="228600" lvl="1" indent="-228600" algn="l" defTabSz="1066800">
            <a:lnSpc>
              <a:spcPct val="90000"/>
            </a:lnSpc>
            <a:spcBef>
              <a:spcPct val="0"/>
            </a:spcBef>
            <a:spcAft>
              <a:spcPct val="20000"/>
            </a:spcAft>
            <a:buChar char="•"/>
          </a:pPr>
          <a:r>
            <a:rPr lang="tr-TR" sz="2400" kern="1200" dirty="0"/>
            <a:t>Fikir çeşitliliği artar.</a:t>
          </a:r>
        </a:p>
        <a:p>
          <a:pPr marL="228600" lvl="1" indent="-228600" algn="l" defTabSz="1066800">
            <a:lnSpc>
              <a:spcPct val="90000"/>
            </a:lnSpc>
            <a:spcBef>
              <a:spcPct val="0"/>
            </a:spcBef>
            <a:spcAft>
              <a:spcPct val="20000"/>
            </a:spcAft>
            <a:buChar char="•"/>
          </a:pPr>
          <a:r>
            <a:rPr lang="tr-TR" sz="2400" kern="1200" dirty="0"/>
            <a:t>Ön hazırlık gerektirmez.</a:t>
          </a:r>
        </a:p>
        <a:p>
          <a:pPr marL="228600" lvl="1" indent="-228600" algn="l" defTabSz="1066800">
            <a:lnSpc>
              <a:spcPct val="90000"/>
            </a:lnSpc>
            <a:spcBef>
              <a:spcPct val="0"/>
            </a:spcBef>
            <a:spcAft>
              <a:spcPct val="20000"/>
            </a:spcAft>
            <a:buChar char="•"/>
          </a:pPr>
          <a:r>
            <a:rPr lang="tr-TR" sz="2400" kern="1200" dirty="0"/>
            <a:t>Sosyalleşme sağlanır.</a:t>
          </a:r>
        </a:p>
        <a:p>
          <a:pPr marL="228600" lvl="1" indent="-228600" algn="l" defTabSz="1066800">
            <a:lnSpc>
              <a:spcPct val="90000"/>
            </a:lnSpc>
            <a:spcBef>
              <a:spcPct val="0"/>
            </a:spcBef>
            <a:spcAft>
              <a:spcPct val="20000"/>
            </a:spcAft>
            <a:buChar char="•"/>
          </a:pPr>
          <a:r>
            <a:rPr lang="tr-TR" sz="2400" kern="1200" dirty="0"/>
            <a:t>Düşünmeye yönlendirir.</a:t>
          </a:r>
        </a:p>
        <a:p>
          <a:pPr marL="228600" lvl="1" indent="-228600" algn="l" defTabSz="1066800">
            <a:lnSpc>
              <a:spcPct val="90000"/>
            </a:lnSpc>
            <a:spcBef>
              <a:spcPct val="0"/>
            </a:spcBef>
            <a:spcAft>
              <a:spcPct val="20000"/>
            </a:spcAft>
            <a:buChar char="•"/>
          </a:pPr>
          <a:r>
            <a:rPr lang="tr-TR" sz="2400" kern="1200" dirty="0"/>
            <a:t>Fikirlerde uzlaşma sağlanır. </a:t>
          </a:r>
        </a:p>
        <a:p>
          <a:pPr marL="228600" lvl="1" indent="-228600" algn="l" defTabSz="1066800">
            <a:lnSpc>
              <a:spcPct val="90000"/>
            </a:lnSpc>
            <a:spcBef>
              <a:spcPct val="0"/>
            </a:spcBef>
            <a:spcAft>
              <a:spcPct val="20000"/>
            </a:spcAft>
            <a:buChar char="•"/>
          </a:pPr>
          <a:r>
            <a:rPr lang="tr-TR" sz="2400" kern="1200" dirty="0"/>
            <a:t>Akran öğrenimi gerçekleşir.</a:t>
          </a:r>
        </a:p>
        <a:p>
          <a:pPr marL="228600" lvl="1" indent="-228600" algn="l" defTabSz="1066800">
            <a:lnSpc>
              <a:spcPct val="90000"/>
            </a:lnSpc>
            <a:spcBef>
              <a:spcPct val="0"/>
            </a:spcBef>
            <a:spcAft>
              <a:spcPct val="20000"/>
            </a:spcAft>
            <a:buChar char="•"/>
          </a:pPr>
          <a:r>
            <a:rPr lang="tr-TR" sz="2400" kern="1200"/>
            <a:t>Kısa zamanda çok bilgi sağlanır.</a:t>
          </a:r>
        </a:p>
        <a:p>
          <a:pPr marL="228600" lvl="1" indent="-228600" algn="l" defTabSz="1066800">
            <a:lnSpc>
              <a:spcPct val="90000"/>
            </a:lnSpc>
            <a:spcBef>
              <a:spcPct val="0"/>
            </a:spcBef>
            <a:spcAft>
              <a:spcPct val="20000"/>
            </a:spcAft>
            <a:buChar char="•"/>
          </a:pPr>
          <a:r>
            <a:rPr lang="tr-TR" sz="2400" kern="1200" dirty="0"/>
            <a:t>Farklı fikirlere saygı duyulması sağlanır.</a:t>
          </a:r>
        </a:p>
        <a:p>
          <a:pPr marL="228600" lvl="1" indent="-228600" algn="l" defTabSz="1066800">
            <a:lnSpc>
              <a:spcPct val="90000"/>
            </a:lnSpc>
            <a:spcBef>
              <a:spcPct val="0"/>
            </a:spcBef>
            <a:spcAft>
              <a:spcPct val="20000"/>
            </a:spcAft>
            <a:buChar char="•"/>
          </a:pPr>
          <a:r>
            <a:rPr lang="tr-TR" sz="2400" kern="1200" dirty="0"/>
            <a:t>Ders işlemek zevkli hale gelir.</a:t>
          </a:r>
        </a:p>
      </dsp:txBody>
      <dsp:txXfrm>
        <a:off x="0" y="810579"/>
        <a:ext cx="7986989" cy="53902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F221A-63F0-F240-89FB-89199938DF8E}">
      <dsp:nvSpPr>
        <dsp:cNvPr id="0" name=""/>
        <dsp:cNvSpPr/>
      </dsp:nvSpPr>
      <dsp:spPr>
        <a:xfrm>
          <a:off x="0" y="226512"/>
          <a:ext cx="11676742"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ROL OYNAMA YÖNTEMİNİ ETKİLİ KULLANIM İÇİN REHBER İLKELER</a:t>
          </a:r>
        </a:p>
      </dsp:txBody>
      <dsp:txXfrm>
        <a:off x="26930" y="253442"/>
        <a:ext cx="11622882" cy="497795"/>
      </dsp:txXfrm>
    </dsp:sp>
    <dsp:sp modelId="{8C41334F-4A15-D046-B025-5C5554B45ADC}">
      <dsp:nvSpPr>
        <dsp:cNvPr id="0" name=""/>
        <dsp:cNvSpPr/>
      </dsp:nvSpPr>
      <dsp:spPr>
        <a:xfrm>
          <a:off x="0" y="778167"/>
          <a:ext cx="11676742" cy="4380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0737"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tr-TR" sz="1800" kern="1200" dirty="0"/>
            <a:t>Rol oynama yönteminin başarılı olabilmesi için; uygulamadan önce yapılacak etkinliğin ayrıntıları iyi belirlenmeli ve söz konusu etkinlikte görev alacak öğrencilerin seçimine özen gösterilmelidir.</a:t>
          </a:r>
        </a:p>
        <a:p>
          <a:pPr marL="171450" lvl="1" indent="-171450" algn="l" defTabSz="800100">
            <a:lnSpc>
              <a:spcPct val="90000"/>
            </a:lnSpc>
            <a:spcBef>
              <a:spcPct val="0"/>
            </a:spcBef>
            <a:spcAft>
              <a:spcPct val="20000"/>
            </a:spcAft>
            <a:buChar char="•"/>
          </a:pPr>
          <a:r>
            <a:rPr lang="tr-TR" sz="1800" kern="1200" dirty="0"/>
            <a:t>Rol oynama yönteminin uygulanmasında görev alacak öğrencilere canlandıracakları roller hakkında bilgiler detaylı verilmeli ve onlara bu rolleri prova etmeleri için gerekli zaman tanınmalıdır. </a:t>
          </a:r>
        </a:p>
        <a:p>
          <a:pPr marL="171450" lvl="1" indent="-171450" algn="l" defTabSz="800100">
            <a:lnSpc>
              <a:spcPct val="90000"/>
            </a:lnSpc>
            <a:spcBef>
              <a:spcPct val="0"/>
            </a:spcBef>
            <a:spcAft>
              <a:spcPct val="20000"/>
            </a:spcAft>
            <a:buChar char="•"/>
          </a:pPr>
          <a:r>
            <a:rPr lang="tr-TR" sz="1800" kern="1200" dirty="0"/>
            <a:t>Rol oynama düzenini kurma, karmaşık olmayan kişisel ilgi, çözümlenebilecek açık ve özel bir sorun ele alınmalıdır.</a:t>
          </a:r>
        </a:p>
        <a:p>
          <a:pPr marL="171450" lvl="1" indent="-171450" algn="l" defTabSz="800100">
            <a:lnSpc>
              <a:spcPct val="90000"/>
            </a:lnSpc>
            <a:spcBef>
              <a:spcPct val="0"/>
            </a:spcBef>
            <a:spcAft>
              <a:spcPct val="20000"/>
            </a:spcAft>
            <a:buChar char="•"/>
          </a:pPr>
          <a:r>
            <a:rPr lang="tr-TR" sz="1800" kern="1200"/>
            <a:t>Rol oynama yönteminin başarısı için, canlandırılacak durumun veya olayın seçiminde öğrencilerin de söz sahibi olmaları gerekir. </a:t>
          </a:r>
        </a:p>
        <a:p>
          <a:pPr marL="171450" lvl="1" indent="-171450" algn="l" defTabSz="800100">
            <a:lnSpc>
              <a:spcPct val="90000"/>
            </a:lnSpc>
            <a:spcBef>
              <a:spcPct val="0"/>
            </a:spcBef>
            <a:spcAft>
              <a:spcPct val="20000"/>
            </a:spcAft>
            <a:buChar char="•"/>
          </a:pPr>
          <a:r>
            <a:rPr lang="tr-TR" sz="1800" kern="1200" dirty="0"/>
            <a:t>Rol oynama yönteminde sınıf ortamı rol oynamaya müsait olacak şekilde düzenlenmelidir.</a:t>
          </a:r>
        </a:p>
        <a:p>
          <a:pPr marL="171450" lvl="1" indent="-171450" algn="l" defTabSz="800100">
            <a:lnSpc>
              <a:spcPct val="90000"/>
            </a:lnSpc>
            <a:spcBef>
              <a:spcPct val="0"/>
            </a:spcBef>
            <a:spcAft>
              <a:spcPct val="20000"/>
            </a:spcAft>
            <a:buChar char="•"/>
          </a:pPr>
          <a:r>
            <a:rPr lang="tr-TR" sz="1800" kern="1200" dirty="0"/>
            <a:t>Rol oynamanın sonunda, sınıfta oyuna ilişkin olarak mutlaka bir tartışma ortamının oluşturulması gerekir.</a:t>
          </a:r>
        </a:p>
        <a:p>
          <a:pPr marL="171450" lvl="1" indent="-171450" algn="l" defTabSz="800100">
            <a:lnSpc>
              <a:spcPct val="90000"/>
            </a:lnSpc>
            <a:spcBef>
              <a:spcPct val="0"/>
            </a:spcBef>
            <a:spcAft>
              <a:spcPct val="20000"/>
            </a:spcAft>
            <a:buChar char="•"/>
          </a:pPr>
          <a:r>
            <a:rPr lang="tr-TR" sz="1800" kern="1200" dirty="0"/>
            <a:t>Grubun diğer üyelerinin gayri resmi bir durumda oturmalarını sağlama, herkesin görebileceği, işitebileceği ve katılabileceği bir düzen oluşturulmalıdır.</a:t>
          </a:r>
        </a:p>
        <a:p>
          <a:pPr marL="171450" lvl="1" indent="-171450" algn="l" defTabSz="800100">
            <a:lnSpc>
              <a:spcPct val="90000"/>
            </a:lnSpc>
            <a:spcBef>
              <a:spcPct val="0"/>
            </a:spcBef>
            <a:spcAft>
              <a:spcPct val="20000"/>
            </a:spcAft>
            <a:buChar char="•"/>
          </a:pPr>
          <a:r>
            <a:rPr lang="tr-TR" sz="1800" kern="1200" dirty="0"/>
            <a:t>Her sahnenin genellikle 5-10 dakikadan daha fazla sürmemesini sağlamak gerekir. </a:t>
          </a:r>
        </a:p>
        <a:p>
          <a:pPr marL="171450" lvl="1" indent="-171450" algn="l" defTabSz="800100">
            <a:lnSpc>
              <a:spcPct val="90000"/>
            </a:lnSpc>
            <a:spcBef>
              <a:spcPct val="0"/>
            </a:spcBef>
            <a:spcAft>
              <a:spcPct val="20000"/>
            </a:spcAft>
            <a:buChar char="•"/>
          </a:pPr>
          <a:r>
            <a:rPr lang="tr-TR" sz="1800" kern="1200" dirty="0"/>
            <a:t>Gerekirse gerekli bölümler tekrarlatılabilir. </a:t>
          </a:r>
        </a:p>
        <a:p>
          <a:pPr marL="171450" lvl="1" indent="-171450" algn="l" defTabSz="800100">
            <a:lnSpc>
              <a:spcPct val="90000"/>
            </a:lnSpc>
            <a:spcBef>
              <a:spcPct val="0"/>
            </a:spcBef>
            <a:spcAft>
              <a:spcPct val="20000"/>
            </a:spcAft>
            <a:buChar char="•"/>
          </a:pPr>
          <a:r>
            <a:rPr lang="tr-TR" sz="1800" kern="1200" dirty="0"/>
            <a:t>Sınıfta serbest ve güvenli bir atmosfer oluşturulmalıdır.</a:t>
          </a:r>
        </a:p>
      </dsp:txBody>
      <dsp:txXfrm>
        <a:off x="0" y="778167"/>
        <a:ext cx="11676742" cy="43801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4DF47-915B-6245-A929-40758AC8548C}">
      <dsp:nvSpPr>
        <dsp:cNvPr id="0" name=""/>
        <dsp:cNvSpPr/>
      </dsp:nvSpPr>
      <dsp:spPr>
        <a:xfrm>
          <a:off x="0" y="0"/>
          <a:ext cx="1072293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7355A-5EF6-6446-B462-D215DF42259B}">
      <dsp:nvSpPr>
        <dsp:cNvPr id="0" name=""/>
        <dsp:cNvSpPr/>
      </dsp:nvSpPr>
      <dsp:spPr>
        <a:xfrm>
          <a:off x="0" y="0"/>
          <a:ext cx="2144586"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tr-TR" sz="3900" kern="1200" dirty="0"/>
            <a:t>Yararları</a:t>
          </a:r>
        </a:p>
      </dsp:txBody>
      <dsp:txXfrm>
        <a:off x="0" y="0"/>
        <a:ext cx="2144586" cy="4351338"/>
      </dsp:txXfrm>
    </dsp:sp>
    <dsp:sp modelId="{C414C1CC-8CB1-F44C-8702-61BC0B986786}">
      <dsp:nvSpPr>
        <dsp:cNvPr id="0" name=""/>
        <dsp:cNvSpPr/>
      </dsp:nvSpPr>
      <dsp:spPr>
        <a:xfrm>
          <a:off x="2305430" y="20609"/>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Öğrenciler bizzat katıldıkları ve hoşlandıkları eylemlerden daha fazla tecrübe edinirler. </a:t>
          </a:r>
        </a:p>
      </dsp:txBody>
      <dsp:txXfrm>
        <a:off x="2305430" y="20609"/>
        <a:ext cx="8417501" cy="412187"/>
      </dsp:txXfrm>
    </dsp:sp>
    <dsp:sp modelId="{D540177B-26D0-1445-9CA0-2D2CEDD5161F}">
      <dsp:nvSpPr>
        <dsp:cNvPr id="0" name=""/>
        <dsp:cNvSpPr/>
      </dsp:nvSpPr>
      <dsp:spPr>
        <a:xfrm>
          <a:off x="2144586" y="432796"/>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6E3364-702A-9247-B5B8-D48C2DD28DFC}">
      <dsp:nvSpPr>
        <dsp:cNvPr id="0" name=""/>
        <dsp:cNvSpPr/>
      </dsp:nvSpPr>
      <dsp:spPr>
        <a:xfrm>
          <a:off x="2305430" y="453406"/>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Öğrenciler hislerini ve tutumlarını açıklama imkanına sahip olurlar. </a:t>
          </a:r>
        </a:p>
      </dsp:txBody>
      <dsp:txXfrm>
        <a:off x="2305430" y="453406"/>
        <a:ext cx="8417501" cy="412187"/>
      </dsp:txXfrm>
    </dsp:sp>
    <dsp:sp modelId="{530FA501-8404-7448-BCDB-F62627C82895}">
      <dsp:nvSpPr>
        <dsp:cNvPr id="0" name=""/>
        <dsp:cNvSpPr/>
      </dsp:nvSpPr>
      <dsp:spPr>
        <a:xfrm>
          <a:off x="2144586" y="865593"/>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D38B81-E51F-6D40-B13F-50734FF0E82F}">
      <dsp:nvSpPr>
        <dsp:cNvPr id="0" name=""/>
        <dsp:cNvSpPr/>
      </dsp:nvSpPr>
      <dsp:spPr>
        <a:xfrm>
          <a:off x="2305430" y="886202"/>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Öğrencilerin yaratıcı tutum ve davranışları gelişir. </a:t>
          </a:r>
        </a:p>
      </dsp:txBody>
      <dsp:txXfrm>
        <a:off x="2305430" y="886202"/>
        <a:ext cx="8417501" cy="412187"/>
      </dsp:txXfrm>
    </dsp:sp>
    <dsp:sp modelId="{EAD4B2F4-0791-3142-8D52-481710F2DA7A}">
      <dsp:nvSpPr>
        <dsp:cNvPr id="0" name=""/>
        <dsp:cNvSpPr/>
      </dsp:nvSpPr>
      <dsp:spPr>
        <a:xfrm>
          <a:off x="2144586" y="1298389"/>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AE6FB2-139F-7C46-A808-AB517D246F06}">
      <dsp:nvSpPr>
        <dsp:cNvPr id="0" name=""/>
        <dsp:cNvSpPr/>
      </dsp:nvSpPr>
      <dsp:spPr>
        <a:xfrm>
          <a:off x="2305430" y="1318999"/>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Öğrencilere durumu yalnızca kavrama yerine aynı zamanda hissetme imkanı verir.</a:t>
          </a:r>
        </a:p>
      </dsp:txBody>
      <dsp:txXfrm>
        <a:off x="2305430" y="1318999"/>
        <a:ext cx="8417501" cy="412187"/>
      </dsp:txXfrm>
    </dsp:sp>
    <dsp:sp modelId="{7E530C85-C57D-CF4D-AAEF-9B4C67A7BCC8}">
      <dsp:nvSpPr>
        <dsp:cNvPr id="0" name=""/>
        <dsp:cNvSpPr/>
      </dsp:nvSpPr>
      <dsp:spPr>
        <a:xfrm>
          <a:off x="2144586" y="1731186"/>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3B008B-7F47-FB47-BB2D-BC4B8100B824}">
      <dsp:nvSpPr>
        <dsp:cNvPr id="0" name=""/>
        <dsp:cNvSpPr/>
      </dsp:nvSpPr>
      <dsp:spPr>
        <a:xfrm>
          <a:off x="2305430" y="1751795"/>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Öğrenciler derse iyi güdülenirler. </a:t>
          </a:r>
        </a:p>
      </dsp:txBody>
      <dsp:txXfrm>
        <a:off x="2305430" y="1751795"/>
        <a:ext cx="8417501" cy="412187"/>
      </dsp:txXfrm>
    </dsp:sp>
    <dsp:sp modelId="{3207BC96-106C-0742-A6C8-9A47B7BB4E23}">
      <dsp:nvSpPr>
        <dsp:cNvPr id="0" name=""/>
        <dsp:cNvSpPr/>
      </dsp:nvSpPr>
      <dsp:spPr>
        <a:xfrm>
          <a:off x="2144586" y="2163983"/>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14E57E-F786-1343-8206-4C870996B5E7}">
      <dsp:nvSpPr>
        <dsp:cNvPr id="0" name=""/>
        <dsp:cNvSpPr/>
      </dsp:nvSpPr>
      <dsp:spPr>
        <a:xfrm>
          <a:off x="2305430" y="2184592"/>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Öğrenciler yüz yüze gelecekleri gerçek durumlara hazırlanırlar. </a:t>
          </a:r>
        </a:p>
      </dsp:txBody>
      <dsp:txXfrm>
        <a:off x="2305430" y="2184592"/>
        <a:ext cx="8417501" cy="412187"/>
      </dsp:txXfrm>
    </dsp:sp>
    <dsp:sp modelId="{A1C5573C-FB3B-FC41-A752-B86C7DF6991C}">
      <dsp:nvSpPr>
        <dsp:cNvPr id="0" name=""/>
        <dsp:cNvSpPr/>
      </dsp:nvSpPr>
      <dsp:spPr>
        <a:xfrm>
          <a:off x="2144586" y="2596779"/>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EC13C4-0F8C-B64C-BD20-A40AA34CFB52}">
      <dsp:nvSpPr>
        <dsp:cNvPr id="0" name=""/>
        <dsp:cNvSpPr/>
      </dsp:nvSpPr>
      <dsp:spPr>
        <a:xfrm>
          <a:off x="2305430" y="2617389"/>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Sosyal becerileri geliştirmek için bu yöntem faydalıdır. </a:t>
          </a:r>
        </a:p>
      </dsp:txBody>
      <dsp:txXfrm>
        <a:off x="2305430" y="2617389"/>
        <a:ext cx="8417501" cy="412187"/>
      </dsp:txXfrm>
    </dsp:sp>
    <dsp:sp modelId="{A9AFA0BD-475A-A74F-AA34-F1BECA30CA3C}">
      <dsp:nvSpPr>
        <dsp:cNvPr id="0" name=""/>
        <dsp:cNvSpPr/>
      </dsp:nvSpPr>
      <dsp:spPr>
        <a:xfrm>
          <a:off x="2144586" y="3029576"/>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CB9125-CE91-B24C-A46E-2B1A0823A82C}">
      <dsp:nvSpPr>
        <dsp:cNvPr id="0" name=""/>
        <dsp:cNvSpPr/>
      </dsp:nvSpPr>
      <dsp:spPr>
        <a:xfrm>
          <a:off x="2305430" y="3050185"/>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İletişim sözden çok hareketlere dayanır.</a:t>
          </a:r>
        </a:p>
      </dsp:txBody>
      <dsp:txXfrm>
        <a:off x="2305430" y="3050185"/>
        <a:ext cx="8417501" cy="412187"/>
      </dsp:txXfrm>
    </dsp:sp>
    <dsp:sp modelId="{4AB04939-2ECC-E54E-B62A-39EA16AB9C72}">
      <dsp:nvSpPr>
        <dsp:cNvPr id="0" name=""/>
        <dsp:cNvSpPr/>
      </dsp:nvSpPr>
      <dsp:spPr>
        <a:xfrm>
          <a:off x="2144586" y="3462373"/>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DEFA08-E7FF-C84E-BD8A-761EA47AEF8D}">
      <dsp:nvSpPr>
        <dsp:cNvPr id="0" name=""/>
        <dsp:cNvSpPr/>
      </dsp:nvSpPr>
      <dsp:spPr>
        <a:xfrm>
          <a:off x="2305430" y="3482982"/>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 gelecekte başvuracağı şeyler hakkında ön fikir edinme şansına sahip olur. </a:t>
          </a:r>
        </a:p>
      </dsp:txBody>
      <dsp:txXfrm>
        <a:off x="2305430" y="3482982"/>
        <a:ext cx="8417501" cy="412187"/>
      </dsp:txXfrm>
    </dsp:sp>
    <dsp:sp modelId="{ADABEEFD-C28B-3F46-8F35-6AEA316E0B6D}">
      <dsp:nvSpPr>
        <dsp:cNvPr id="0" name=""/>
        <dsp:cNvSpPr/>
      </dsp:nvSpPr>
      <dsp:spPr>
        <a:xfrm>
          <a:off x="2144586" y="3895169"/>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2392A6-73F6-0C4A-B5EA-1CAF35BC03E9}">
      <dsp:nvSpPr>
        <dsp:cNvPr id="0" name=""/>
        <dsp:cNvSpPr/>
      </dsp:nvSpPr>
      <dsp:spPr>
        <a:xfrm>
          <a:off x="2305430" y="3915779"/>
          <a:ext cx="8417501" cy="41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 baskı ya da işlerin ters gitmesi durumlarında soğukkanlı olmayı öğrenir.</a:t>
          </a:r>
        </a:p>
      </dsp:txBody>
      <dsp:txXfrm>
        <a:off x="2305430" y="3915779"/>
        <a:ext cx="8417501" cy="412187"/>
      </dsp:txXfrm>
    </dsp:sp>
    <dsp:sp modelId="{3D7BB4DB-9D18-D74B-934D-F4B15A42CD81}">
      <dsp:nvSpPr>
        <dsp:cNvPr id="0" name=""/>
        <dsp:cNvSpPr/>
      </dsp:nvSpPr>
      <dsp:spPr>
        <a:xfrm>
          <a:off x="2144586" y="4327966"/>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D33CE-43F2-5F40-9F4D-70DB7659DAA9}">
      <dsp:nvSpPr>
        <dsp:cNvPr id="0" name=""/>
        <dsp:cNvSpPr/>
      </dsp:nvSpPr>
      <dsp:spPr>
        <a:xfrm>
          <a:off x="0" y="2579"/>
          <a:ext cx="1154611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C01361-762E-4142-AA76-BD73F365081D}">
      <dsp:nvSpPr>
        <dsp:cNvPr id="0" name=""/>
        <dsp:cNvSpPr/>
      </dsp:nvSpPr>
      <dsp:spPr>
        <a:xfrm>
          <a:off x="0" y="2579"/>
          <a:ext cx="2309222" cy="5278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tr-TR" sz="3200" kern="1200" dirty="0"/>
            <a:t>Sınırlılıkları</a:t>
          </a:r>
        </a:p>
      </dsp:txBody>
      <dsp:txXfrm>
        <a:off x="0" y="2579"/>
        <a:ext cx="2309222" cy="5278040"/>
      </dsp:txXfrm>
    </dsp:sp>
    <dsp:sp modelId="{FA5A4871-99DE-D548-8320-77150783F31B}">
      <dsp:nvSpPr>
        <dsp:cNvPr id="0" name=""/>
        <dsp:cNvSpPr/>
      </dsp:nvSpPr>
      <dsp:spPr>
        <a:xfrm>
          <a:off x="2482414" y="30348"/>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Küçük grup gerektirir, sınıfın tamamı görevlendirilemez.(Bizlerde bu problem yok) </a:t>
          </a:r>
        </a:p>
      </dsp:txBody>
      <dsp:txXfrm>
        <a:off x="2482414" y="30348"/>
        <a:ext cx="9063699" cy="555379"/>
      </dsp:txXfrm>
    </dsp:sp>
    <dsp:sp modelId="{167277C1-4C0E-324B-9E74-C0A9BF8DC298}">
      <dsp:nvSpPr>
        <dsp:cNvPr id="0" name=""/>
        <dsp:cNvSpPr/>
      </dsp:nvSpPr>
      <dsp:spPr>
        <a:xfrm>
          <a:off x="2309222" y="585728"/>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88C7C7-21CA-8246-B085-FFD6BDAE8BB8}">
      <dsp:nvSpPr>
        <dsp:cNvPr id="0" name=""/>
        <dsp:cNvSpPr/>
      </dsp:nvSpPr>
      <dsp:spPr>
        <a:xfrm>
          <a:off x="2482414" y="613497"/>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Zaman gerektirir. </a:t>
          </a:r>
        </a:p>
      </dsp:txBody>
      <dsp:txXfrm>
        <a:off x="2482414" y="613497"/>
        <a:ext cx="9063699" cy="555379"/>
      </dsp:txXfrm>
    </dsp:sp>
    <dsp:sp modelId="{E04A2F42-752B-6D4B-857F-BEC039D3C21A}">
      <dsp:nvSpPr>
        <dsp:cNvPr id="0" name=""/>
        <dsp:cNvSpPr/>
      </dsp:nvSpPr>
      <dsp:spPr>
        <a:xfrm>
          <a:off x="2309222" y="1168877"/>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8A7ED0-DF8B-3B4A-BBBB-AE516C19E8A0}">
      <dsp:nvSpPr>
        <dsp:cNvPr id="0" name=""/>
        <dsp:cNvSpPr/>
      </dsp:nvSpPr>
      <dsp:spPr>
        <a:xfrm>
          <a:off x="2482414" y="1196646"/>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Bazı öğrenciler karakterleri ya da olayları anlamada güçlük çekebilirler. </a:t>
          </a:r>
        </a:p>
      </dsp:txBody>
      <dsp:txXfrm>
        <a:off x="2482414" y="1196646"/>
        <a:ext cx="9063699" cy="555379"/>
      </dsp:txXfrm>
    </dsp:sp>
    <dsp:sp modelId="{0F48C601-52AB-8C4F-8323-1ACF881E3435}">
      <dsp:nvSpPr>
        <dsp:cNvPr id="0" name=""/>
        <dsp:cNvSpPr/>
      </dsp:nvSpPr>
      <dsp:spPr>
        <a:xfrm>
          <a:off x="2309222" y="1752025"/>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5DCC54-F2E6-044F-848D-DA4F9005A9E0}">
      <dsp:nvSpPr>
        <dsp:cNvPr id="0" name=""/>
        <dsp:cNvSpPr/>
      </dsp:nvSpPr>
      <dsp:spPr>
        <a:xfrm>
          <a:off x="2482414" y="1779794"/>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Yetenekli öğrenciler durumu tekelinde bulundurabilir. </a:t>
          </a:r>
        </a:p>
      </dsp:txBody>
      <dsp:txXfrm>
        <a:off x="2482414" y="1779794"/>
        <a:ext cx="9063699" cy="555379"/>
      </dsp:txXfrm>
    </dsp:sp>
    <dsp:sp modelId="{F9EACEBB-45A5-004A-9C96-CB46999BC263}">
      <dsp:nvSpPr>
        <dsp:cNvPr id="0" name=""/>
        <dsp:cNvSpPr/>
      </dsp:nvSpPr>
      <dsp:spPr>
        <a:xfrm>
          <a:off x="2309222" y="2335174"/>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7CE693-27AD-0145-AD9D-BFC46DC3B945}">
      <dsp:nvSpPr>
        <dsp:cNvPr id="0" name=""/>
        <dsp:cNvSpPr/>
      </dsp:nvSpPr>
      <dsp:spPr>
        <a:xfrm>
          <a:off x="2482414" y="2362943"/>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Katılan her öğrencinin biraz yaratıcılığını gerektirir.</a:t>
          </a:r>
        </a:p>
      </dsp:txBody>
      <dsp:txXfrm>
        <a:off x="2482414" y="2362943"/>
        <a:ext cx="9063699" cy="555379"/>
      </dsp:txXfrm>
    </dsp:sp>
    <dsp:sp modelId="{EFA6BE97-3040-864E-8399-ED90F86A3F1D}">
      <dsp:nvSpPr>
        <dsp:cNvPr id="0" name=""/>
        <dsp:cNvSpPr/>
      </dsp:nvSpPr>
      <dsp:spPr>
        <a:xfrm>
          <a:off x="2309222" y="2918323"/>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65912A-D809-8D42-8108-0013196637E6}">
      <dsp:nvSpPr>
        <dsp:cNvPr id="0" name=""/>
        <dsp:cNvSpPr/>
      </dsp:nvSpPr>
      <dsp:spPr>
        <a:xfrm>
          <a:off x="2482414" y="2946092"/>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Öğrenciler rolleri oynarken sık sık aşırıya kaçarlar. Bu durum sınıf atmosferini bozacağı için öğrenmeyi de olumsuz etkiler. </a:t>
          </a:r>
        </a:p>
      </dsp:txBody>
      <dsp:txXfrm>
        <a:off x="2482414" y="2946092"/>
        <a:ext cx="9063699" cy="555379"/>
      </dsp:txXfrm>
    </dsp:sp>
    <dsp:sp modelId="{3F5CD121-932C-7F44-A51C-A5BC03B94741}">
      <dsp:nvSpPr>
        <dsp:cNvPr id="0" name=""/>
        <dsp:cNvSpPr/>
      </dsp:nvSpPr>
      <dsp:spPr>
        <a:xfrm>
          <a:off x="2309222" y="3501472"/>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45A570-DF32-BC4B-AF63-0BC3B8BFA16E}">
      <dsp:nvSpPr>
        <dsp:cNvPr id="0" name=""/>
        <dsp:cNvSpPr/>
      </dsp:nvSpPr>
      <dsp:spPr>
        <a:xfrm>
          <a:off x="2482414" y="3529241"/>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Çekingenlik ya da konuşma problemleri gibi beceri eksiklikleri olan öğrenciler için iyi bir yöntem olmayabilir.</a:t>
          </a:r>
        </a:p>
      </dsp:txBody>
      <dsp:txXfrm>
        <a:off x="2482414" y="3529241"/>
        <a:ext cx="9063699" cy="555379"/>
      </dsp:txXfrm>
    </dsp:sp>
    <dsp:sp modelId="{C4ED7916-C4A4-734A-A158-8FC401C49514}">
      <dsp:nvSpPr>
        <dsp:cNvPr id="0" name=""/>
        <dsp:cNvSpPr/>
      </dsp:nvSpPr>
      <dsp:spPr>
        <a:xfrm>
          <a:off x="2309222" y="4084620"/>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175305-8D71-FC45-B48E-089677E9CA98}">
      <dsp:nvSpPr>
        <dsp:cNvPr id="0" name=""/>
        <dsp:cNvSpPr/>
      </dsp:nvSpPr>
      <dsp:spPr>
        <a:xfrm>
          <a:off x="2482414" y="4112389"/>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a:t>Öğrencilerle ya da dersle ilgili kurulmazsa yöntem işe yaramaz hale gelebilir. </a:t>
          </a:r>
        </a:p>
      </dsp:txBody>
      <dsp:txXfrm>
        <a:off x="2482414" y="4112389"/>
        <a:ext cx="9063699" cy="555379"/>
      </dsp:txXfrm>
    </dsp:sp>
    <dsp:sp modelId="{9CC0148D-18EF-F441-89F4-33673FB732BA}">
      <dsp:nvSpPr>
        <dsp:cNvPr id="0" name=""/>
        <dsp:cNvSpPr/>
      </dsp:nvSpPr>
      <dsp:spPr>
        <a:xfrm>
          <a:off x="2309222" y="4667769"/>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BEFA55-54B7-5F46-8D18-C10617C783FE}">
      <dsp:nvSpPr>
        <dsp:cNvPr id="0" name=""/>
        <dsp:cNvSpPr/>
      </dsp:nvSpPr>
      <dsp:spPr>
        <a:xfrm>
          <a:off x="2482414" y="4695538"/>
          <a:ext cx="9063699" cy="555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tr-TR" sz="1600" kern="1200" dirty="0"/>
            <a:t>Amaçları açıkça belirtilmezse yalnızca bizzat faaliyete katılanlar için yararlı olur.</a:t>
          </a:r>
        </a:p>
      </dsp:txBody>
      <dsp:txXfrm>
        <a:off x="2482414" y="4695538"/>
        <a:ext cx="9063699" cy="555379"/>
      </dsp:txXfrm>
    </dsp:sp>
    <dsp:sp modelId="{1A3165F6-C8AB-A248-9A6F-E3BB5D454170}">
      <dsp:nvSpPr>
        <dsp:cNvPr id="0" name=""/>
        <dsp:cNvSpPr/>
      </dsp:nvSpPr>
      <dsp:spPr>
        <a:xfrm>
          <a:off x="2309222" y="5250918"/>
          <a:ext cx="923689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62F31-A2A8-3E4D-BF45-D80DCEBC5B29}">
      <dsp:nvSpPr>
        <dsp:cNvPr id="0" name=""/>
        <dsp:cNvSpPr/>
      </dsp:nvSpPr>
      <dsp:spPr>
        <a:xfrm>
          <a:off x="0" y="92622"/>
          <a:ext cx="10722932" cy="6715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YARATICI DRAMANIN ÖGELERİ</a:t>
          </a:r>
        </a:p>
      </dsp:txBody>
      <dsp:txXfrm>
        <a:off x="32784" y="125406"/>
        <a:ext cx="10657364" cy="606012"/>
      </dsp:txXfrm>
    </dsp:sp>
    <dsp:sp modelId="{AF4511B3-996F-3C4A-ADB1-FF0DE7EC09E8}">
      <dsp:nvSpPr>
        <dsp:cNvPr id="0" name=""/>
        <dsp:cNvSpPr/>
      </dsp:nvSpPr>
      <dsp:spPr>
        <a:xfrm>
          <a:off x="0" y="764202"/>
          <a:ext cx="10722932" cy="3941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453"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tr-TR" sz="2200" kern="1200" dirty="0"/>
            <a:t>Drama Lideri: Çalışmaya rehberlik eden kişidir. Bir lider değişime açık, gelişmeye elverişli, esnek bir kişiliğe ve mesleki formasyona sahip olmalıdır.</a:t>
          </a:r>
        </a:p>
        <a:p>
          <a:pPr marL="228600" lvl="1" indent="-228600" algn="l" defTabSz="977900">
            <a:lnSpc>
              <a:spcPct val="90000"/>
            </a:lnSpc>
            <a:spcBef>
              <a:spcPct val="0"/>
            </a:spcBef>
            <a:spcAft>
              <a:spcPct val="20000"/>
            </a:spcAft>
            <a:buChar char="•"/>
          </a:pPr>
          <a:r>
            <a:rPr lang="tr-TR" sz="2200" kern="1200" dirty="0"/>
            <a:t>Oyun Grubu: Öğrenmeye istekli ve katılım için gönüllü olmalıdır. Bireylerin hepsi farklı deneyimlere ve özelliklere sahiptir. Ortak öğrenme kanalında var olmalıdırlar. Grup dinamiğinin oluşmasında her birey etkin gelişime ve değişime yatkın olmalıdır.</a:t>
          </a:r>
        </a:p>
        <a:p>
          <a:pPr marL="228600" lvl="1" indent="-228600" algn="l" defTabSz="977900">
            <a:lnSpc>
              <a:spcPct val="90000"/>
            </a:lnSpc>
            <a:spcBef>
              <a:spcPct val="0"/>
            </a:spcBef>
            <a:spcAft>
              <a:spcPct val="20000"/>
            </a:spcAft>
            <a:buChar char="•"/>
          </a:pPr>
          <a:r>
            <a:rPr lang="tr-TR" sz="2200" kern="1200" dirty="0"/>
            <a:t>Uzam: Etkin bir kullanım alanıdır. Parke, halı vb. ayakkabının zorunlu şartlar dışında kullanılmadığı, her türlü eyleme ve olası gürültülere olanak sağlayan ve gerektiğinde sergileme şansını elde edebileceğimiz bir mekandır.</a:t>
          </a:r>
        </a:p>
        <a:p>
          <a:pPr marL="228600" lvl="1" indent="-228600" algn="l" defTabSz="977900">
            <a:lnSpc>
              <a:spcPct val="90000"/>
            </a:lnSpc>
            <a:spcBef>
              <a:spcPct val="0"/>
            </a:spcBef>
            <a:spcAft>
              <a:spcPct val="20000"/>
            </a:spcAft>
            <a:buChar char="•"/>
          </a:pPr>
          <a:r>
            <a:rPr lang="tr-TR" sz="2200" kern="1200" dirty="0"/>
            <a:t>Arama Etkinliği: Baştan belirlenen hedefler doğrultusunda, liderin inisiyatifinde zaman zaman değişimlerin yaşandığı, grubun etkin rol aldığı, her birey için (kimsenin göz ardı edilmediği) var olan bir mekandır.</a:t>
          </a:r>
        </a:p>
      </dsp:txBody>
      <dsp:txXfrm>
        <a:off x="0" y="764202"/>
        <a:ext cx="10722932" cy="39412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0DDA0-E7AB-D742-8CBA-8AC0F6DD509A}">
      <dsp:nvSpPr>
        <dsp:cNvPr id="0" name=""/>
        <dsp:cNvSpPr/>
      </dsp:nvSpPr>
      <dsp:spPr>
        <a:xfrm>
          <a:off x="0" y="182924"/>
          <a:ext cx="7692572"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t>Eğitimde Yaratıcı </a:t>
          </a:r>
          <a:r>
            <a:rPr lang="tr-TR" sz="2200" kern="1200" dirty="0" err="1"/>
            <a:t>Dramanın</a:t>
          </a:r>
          <a:r>
            <a:rPr lang="tr-TR" sz="2200" kern="1200" dirty="0"/>
            <a:t> Önemi</a:t>
          </a:r>
        </a:p>
      </dsp:txBody>
      <dsp:txXfrm>
        <a:off x="25759" y="208683"/>
        <a:ext cx="7641054" cy="476152"/>
      </dsp:txXfrm>
    </dsp:sp>
    <dsp:sp modelId="{B73AA35D-A830-AE4A-8B3D-9C3F93008147}">
      <dsp:nvSpPr>
        <dsp:cNvPr id="0" name=""/>
        <dsp:cNvSpPr/>
      </dsp:nvSpPr>
      <dsp:spPr>
        <a:xfrm>
          <a:off x="0" y="710594"/>
          <a:ext cx="7692572" cy="491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23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tr-TR" sz="1700" kern="1200" dirty="0" err="1"/>
            <a:t>Farkındalılık</a:t>
          </a:r>
          <a:r>
            <a:rPr lang="tr-TR" sz="1700" kern="1200" dirty="0"/>
            <a:t> kazandırır. </a:t>
          </a:r>
        </a:p>
        <a:p>
          <a:pPr marL="171450" lvl="1" indent="-171450" algn="l" defTabSz="755650">
            <a:lnSpc>
              <a:spcPct val="90000"/>
            </a:lnSpc>
            <a:spcBef>
              <a:spcPct val="0"/>
            </a:spcBef>
            <a:spcAft>
              <a:spcPct val="20000"/>
            </a:spcAft>
            <a:buChar char="•"/>
          </a:pPr>
          <a:r>
            <a:rPr lang="tr-TR" sz="1700" kern="1200"/>
            <a:t>Bağımsız düşünmeyi sağlar. </a:t>
          </a:r>
        </a:p>
        <a:p>
          <a:pPr marL="171450" lvl="1" indent="-171450" algn="l" defTabSz="755650">
            <a:lnSpc>
              <a:spcPct val="90000"/>
            </a:lnSpc>
            <a:spcBef>
              <a:spcPct val="0"/>
            </a:spcBef>
            <a:spcAft>
              <a:spcPct val="20000"/>
            </a:spcAft>
            <a:buChar char="•"/>
          </a:pPr>
          <a:r>
            <a:rPr lang="tr-TR" sz="1700" kern="1200" dirty="0"/>
            <a:t>İşbirliği yapabilme özelliğini geliştirir.</a:t>
          </a:r>
        </a:p>
        <a:p>
          <a:pPr marL="171450" lvl="1" indent="-171450" algn="l" defTabSz="755650">
            <a:lnSpc>
              <a:spcPct val="90000"/>
            </a:lnSpc>
            <a:spcBef>
              <a:spcPct val="0"/>
            </a:spcBef>
            <a:spcAft>
              <a:spcPct val="20000"/>
            </a:spcAft>
            <a:buChar char="•"/>
          </a:pPr>
          <a:r>
            <a:rPr lang="tr-TR" sz="1700" kern="1200" dirty="0"/>
            <a:t>Sosyal ve psikolojik duyarlılık sağlar. </a:t>
          </a:r>
        </a:p>
        <a:p>
          <a:pPr marL="171450" lvl="1" indent="-171450" algn="l" defTabSz="755650">
            <a:lnSpc>
              <a:spcPct val="90000"/>
            </a:lnSpc>
            <a:spcBef>
              <a:spcPct val="0"/>
            </a:spcBef>
            <a:spcAft>
              <a:spcPct val="20000"/>
            </a:spcAft>
            <a:buChar char="•"/>
          </a:pPr>
          <a:r>
            <a:rPr lang="tr-TR" sz="1700" kern="1200" dirty="0"/>
            <a:t>Dört temel dil becerisini (konuşma, dinleme, okuma, yazma) geliştirir. </a:t>
          </a:r>
        </a:p>
        <a:p>
          <a:pPr marL="171450" lvl="1" indent="-171450" algn="l" defTabSz="755650">
            <a:lnSpc>
              <a:spcPct val="90000"/>
            </a:lnSpc>
            <a:spcBef>
              <a:spcPct val="0"/>
            </a:spcBef>
            <a:spcAft>
              <a:spcPct val="20000"/>
            </a:spcAft>
            <a:buChar char="•"/>
          </a:pPr>
          <a:r>
            <a:rPr lang="tr-TR" sz="1700" kern="1200" dirty="0"/>
            <a:t>Sözel olmayan iletişimin öğrenilmesini sağlar. </a:t>
          </a:r>
        </a:p>
        <a:p>
          <a:pPr marL="171450" lvl="1" indent="-171450" algn="l" defTabSz="755650">
            <a:lnSpc>
              <a:spcPct val="90000"/>
            </a:lnSpc>
            <a:spcBef>
              <a:spcPct val="0"/>
            </a:spcBef>
            <a:spcAft>
              <a:spcPct val="20000"/>
            </a:spcAft>
            <a:buChar char="•"/>
          </a:pPr>
          <a:r>
            <a:rPr lang="tr-TR" sz="1700" kern="1200"/>
            <a:t>Yaratıcılık ve estetik gelişimi sağlar.</a:t>
          </a:r>
        </a:p>
        <a:p>
          <a:pPr marL="171450" lvl="1" indent="-171450" algn="l" defTabSz="755650">
            <a:lnSpc>
              <a:spcPct val="90000"/>
            </a:lnSpc>
            <a:spcBef>
              <a:spcPct val="0"/>
            </a:spcBef>
            <a:spcAft>
              <a:spcPct val="20000"/>
            </a:spcAft>
            <a:buChar char="•"/>
          </a:pPr>
          <a:r>
            <a:rPr lang="tr-TR" sz="1700" kern="1200" dirty="0"/>
            <a:t>Etik değerlerin gelişmesine olanak sağlar. </a:t>
          </a:r>
        </a:p>
        <a:p>
          <a:pPr marL="171450" lvl="1" indent="-171450" algn="l" defTabSz="755650">
            <a:lnSpc>
              <a:spcPct val="90000"/>
            </a:lnSpc>
            <a:spcBef>
              <a:spcPct val="0"/>
            </a:spcBef>
            <a:spcAft>
              <a:spcPct val="20000"/>
            </a:spcAft>
            <a:buChar char="•"/>
          </a:pPr>
          <a:r>
            <a:rPr lang="tr-TR" sz="1700" kern="1200" dirty="0"/>
            <a:t>Kendine güven duyma, karar verme becerilerinin gelişmesini sağlar.</a:t>
          </a:r>
        </a:p>
        <a:p>
          <a:pPr marL="171450" lvl="1" indent="-171450" algn="l" defTabSz="755650">
            <a:lnSpc>
              <a:spcPct val="90000"/>
            </a:lnSpc>
            <a:spcBef>
              <a:spcPct val="0"/>
            </a:spcBef>
            <a:spcAft>
              <a:spcPct val="20000"/>
            </a:spcAft>
            <a:buChar char="•"/>
          </a:pPr>
          <a:r>
            <a:rPr lang="tr-TR" sz="1700" kern="1200" dirty="0"/>
            <a:t>Kaslarını hareket ettiren yeni yöntemleri bulmayı, denemeyi ve bedenini çok yönlü geliştirmeyi sağlar. </a:t>
          </a:r>
        </a:p>
        <a:p>
          <a:pPr marL="171450" lvl="1" indent="-171450" algn="l" defTabSz="755650">
            <a:lnSpc>
              <a:spcPct val="90000"/>
            </a:lnSpc>
            <a:spcBef>
              <a:spcPct val="0"/>
            </a:spcBef>
            <a:spcAft>
              <a:spcPct val="20000"/>
            </a:spcAft>
            <a:buChar char="•"/>
          </a:pPr>
          <a:r>
            <a:rPr lang="tr-TR" sz="1700" kern="1200" dirty="0"/>
            <a:t>Hata yapma korkusu olmaksızın yeni davranışlar geliştirmeyi sağlar.</a:t>
          </a:r>
        </a:p>
        <a:p>
          <a:pPr marL="171450" lvl="1" indent="-171450" algn="l" defTabSz="755650">
            <a:lnSpc>
              <a:spcPct val="90000"/>
            </a:lnSpc>
            <a:spcBef>
              <a:spcPct val="0"/>
            </a:spcBef>
            <a:spcAft>
              <a:spcPct val="20000"/>
            </a:spcAft>
            <a:buChar char="•"/>
          </a:pPr>
          <a:r>
            <a:rPr lang="tr-TR" sz="1700" kern="1200" dirty="0"/>
            <a:t>Sanat formlarına duyarlılık göstermeyi sağlar. </a:t>
          </a:r>
        </a:p>
        <a:p>
          <a:pPr marL="171450" lvl="1" indent="-171450" algn="l" defTabSz="755650">
            <a:lnSpc>
              <a:spcPct val="90000"/>
            </a:lnSpc>
            <a:spcBef>
              <a:spcPct val="0"/>
            </a:spcBef>
            <a:spcAft>
              <a:spcPct val="20000"/>
            </a:spcAft>
            <a:buChar char="•"/>
          </a:pPr>
          <a:r>
            <a:rPr lang="tr-TR" sz="1700" kern="1200" dirty="0"/>
            <a:t>Duygunun sağlıklı ve kontrollü boşalımına yardımcı olur. </a:t>
          </a:r>
        </a:p>
        <a:p>
          <a:pPr marL="171450" lvl="1" indent="-171450" algn="l" defTabSz="755650">
            <a:lnSpc>
              <a:spcPct val="90000"/>
            </a:lnSpc>
            <a:spcBef>
              <a:spcPct val="0"/>
            </a:spcBef>
            <a:spcAft>
              <a:spcPct val="20000"/>
            </a:spcAft>
            <a:buChar char="•"/>
          </a:pPr>
          <a:r>
            <a:rPr lang="tr-TR" sz="1700" kern="1200"/>
            <a:t>Kendini tanımayı sağlar. </a:t>
          </a:r>
        </a:p>
        <a:p>
          <a:pPr marL="171450" lvl="1" indent="-171450" algn="l" defTabSz="755650">
            <a:lnSpc>
              <a:spcPct val="90000"/>
            </a:lnSpc>
            <a:spcBef>
              <a:spcPct val="0"/>
            </a:spcBef>
            <a:spcAft>
              <a:spcPct val="20000"/>
            </a:spcAft>
            <a:buChar char="•"/>
          </a:pPr>
          <a:r>
            <a:rPr lang="tr-TR" sz="1700" kern="1200" dirty="0"/>
            <a:t>Kendini ifade etmede güven kazandırır. </a:t>
          </a:r>
        </a:p>
        <a:p>
          <a:pPr marL="171450" lvl="1" indent="-171450" algn="l" defTabSz="755650">
            <a:lnSpc>
              <a:spcPct val="90000"/>
            </a:lnSpc>
            <a:spcBef>
              <a:spcPct val="0"/>
            </a:spcBef>
            <a:spcAft>
              <a:spcPct val="20000"/>
            </a:spcAft>
            <a:buChar char="•"/>
          </a:pPr>
          <a:r>
            <a:rPr lang="tr-TR" sz="1700" kern="1200" dirty="0"/>
            <a:t>Bilgiye ulaşmaya ve onu kullanmaya istekli duruma getirir.</a:t>
          </a:r>
        </a:p>
      </dsp:txBody>
      <dsp:txXfrm>
        <a:off x="0" y="710594"/>
        <a:ext cx="7692572" cy="491832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0BA03-CFFB-D749-9C21-FA28BDB96683}">
      <dsp:nvSpPr>
        <dsp:cNvPr id="0" name=""/>
        <dsp:cNvSpPr/>
      </dsp:nvSpPr>
      <dsp:spPr>
        <a:xfrm>
          <a:off x="0" y="104477"/>
          <a:ext cx="11386457" cy="1544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Öğrencilere hızlı bir biçimde sorular sorulup uygulanan, cevap vermeyen öğrencinin ”geçiniz” diyerek cevap hakkını bir başka arkadaşına devrettiği aktif öğrenme yöntemidir.</a:t>
          </a:r>
          <a:br>
            <a:rPr lang="tr-TR" sz="2200" kern="1200"/>
          </a:br>
          <a:endParaRPr lang="tr-TR" sz="2200" kern="1200"/>
        </a:p>
      </dsp:txBody>
      <dsp:txXfrm>
        <a:off x="75391" y="179868"/>
        <a:ext cx="11235675" cy="1393618"/>
      </dsp:txXfrm>
    </dsp:sp>
    <dsp:sp modelId="{CA139129-12DD-5C4C-9430-E7DF3F61B2FB}">
      <dsp:nvSpPr>
        <dsp:cNvPr id="0" name=""/>
        <dsp:cNvSpPr/>
      </dsp:nvSpPr>
      <dsp:spPr>
        <a:xfrm>
          <a:off x="0" y="1712237"/>
          <a:ext cx="11386457" cy="1544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Öğrencilerden farklı görüşler almak ve görüşlerin farklı olmasını isteyerek, sınıfın dikkatini konuşan öğrenci üzerinde toplamak bu tekniğin amacı arasında yer almaktadır.</a:t>
          </a:r>
          <a:br>
            <a:rPr lang="tr-TR" sz="2200" kern="1200"/>
          </a:br>
          <a:endParaRPr lang="tr-TR" sz="2200" kern="1200"/>
        </a:p>
      </dsp:txBody>
      <dsp:txXfrm>
        <a:off x="75391" y="1787628"/>
        <a:ext cx="11235675" cy="1393618"/>
      </dsp:txXfrm>
    </dsp:sp>
    <dsp:sp modelId="{7A97873A-1E9F-6849-9476-269ACFAEA6F7}">
      <dsp:nvSpPr>
        <dsp:cNvPr id="0" name=""/>
        <dsp:cNvSpPr/>
      </dsp:nvSpPr>
      <dsp:spPr>
        <a:xfrm>
          <a:off x="0" y="3319997"/>
          <a:ext cx="11386457" cy="15444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Öğrenciler düşündükleri cevabı, bir başka öğrencinin verdiğini duydukları anda farklı bir cevap vermek üzere tekrar bir beyin fırtınası yapmak durumunda kalırlar bu da öğrencilerin üst zihinsel becerilerini geliştirmektedir.</a:t>
          </a:r>
        </a:p>
      </dsp:txBody>
      <dsp:txXfrm>
        <a:off x="75391" y="3395388"/>
        <a:ext cx="11235675" cy="139361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BFA873-138C-E44C-9F5F-4D6F45F89D8F}">
      <dsp:nvSpPr>
        <dsp:cNvPr id="0" name=""/>
        <dsp:cNvSpPr/>
      </dsp:nvSpPr>
      <dsp:spPr>
        <a:xfrm>
          <a:off x="52" y="2054"/>
          <a:ext cx="10722827" cy="20333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tr-TR" sz="6500" kern="1200" dirty="0"/>
            <a:t>Tekniğin Uygulanışı </a:t>
          </a:r>
        </a:p>
      </dsp:txBody>
      <dsp:txXfrm>
        <a:off x="59606" y="61608"/>
        <a:ext cx="10603719" cy="1914207"/>
      </dsp:txXfrm>
    </dsp:sp>
    <dsp:sp modelId="{39A76FC0-B9C9-8B4D-901A-BEDFEF6B83ED}">
      <dsp:nvSpPr>
        <dsp:cNvPr id="0" name=""/>
        <dsp:cNvSpPr/>
      </dsp:nvSpPr>
      <dsp:spPr>
        <a:xfrm>
          <a:off x="52" y="2315967"/>
          <a:ext cx="1670222" cy="20333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Önce konu ya da soru verilir.</a:t>
          </a:r>
        </a:p>
      </dsp:txBody>
      <dsp:txXfrm>
        <a:off x="48971" y="2364886"/>
        <a:ext cx="1572384" cy="1935477"/>
      </dsp:txXfrm>
    </dsp:sp>
    <dsp:sp modelId="{D1DE6AFB-C0CF-9E4F-8441-7AC8FC635B00}">
      <dsp:nvSpPr>
        <dsp:cNvPr id="0" name=""/>
        <dsp:cNvSpPr/>
      </dsp:nvSpPr>
      <dsp:spPr>
        <a:xfrm>
          <a:off x="1810573" y="2315967"/>
          <a:ext cx="1670222" cy="20333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Öğrencilerin düşünmesi için fırsat verilir.</a:t>
          </a:r>
        </a:p>
      </dsp:txBody>
      <dsp:txXfrm>
        <a:off x="1859492" y="2364886"/>
        <a:ext cx="1572384" cy="1935477"/>
      </dsp:txXfrm>
    </dsp:sp>
    <dsp:sp modelId="{2F50B4DA-15F5-A447-826C-0018DF48DCAF}">
      <dsp:nvSpPr>
        <dsp:cNvPr id="0" name=""/>
        <dsp:cNvSpPr/>
      </dsp:nvSpPr>
      <dsp:spPr>
        <a:xfrm>
          <a:off x="3621094" y="2315967"/>
          <a:ext cx="1670222" cy="20333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Öğrencilerden biri başlangıç yapar.</a:t>
          </a:r>
        </a:p>
      </dsp:txBody>
      <dsp:txXfrm>
        <a:off x="3670013" y="2364886"/>
        <a:ext cx="1572384" cy="1935477"/>
      </dsp:txXfrm>
    </dsp:sp>
    <dsp:sp modelId="{EDEEB8D4-F607-A248-AEC2-C964DD7FF8E6}">
      <dsp:nvSpPr>
        <dsp:cNvPr id="0" name=""/>
        <dsp:cNvSpPr/>
      </dsp:nvSpPr>
      <dsp:spPr>
        <a:xfrm>
          <a:off x="5431615" y="2315967"/>
          <a:ext cx="1670222" cy="20333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Sıra ile tüm öğrenciler konu ya da soru hakkında düşüncelerini söylerler.</a:t>
          </a:r>
        </a:p>
      </dsp:txBody>
      <dsp:txXfrm>
        <a:off x="5480534" y="2364886"/>
        <a:ext cx="1572384" cy="1935477"/>
      </dsp:txXfrm>
    </dsp:sp>
    <dsp:sp modelId="{8CF0A2E2-3B6E-2F40-ACC8-9B96B66FE567}">
      <dsp:nvSpPr>
        <dsp:cNvPr id="0" name=""/>
        <dsp:cNvSpPr/>
      </dsp:nvSpPr>
      <dsp:spPr>
        <a:xfrm>
          <a:off x="7242136" y="2315967"/>
          <a:ext cx="1670222" cy="20333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Söyleyecek bir şeyi olmayan geçiniz” der. Ve sıra başka bir öğrenciye geçer.</a:t>
          </a:r>
        </a:p>
      </dsp:txBody>
      <dsp:txXfrm>
        <a:off x="7291055" y="2364886"/>
        <a:ext cx="1572384" cy="1935477"/>
      </dsp:txXfrm>
    </dsp:sp>
    <dsp:sp modelId="{EC1BBD8D-471B-7046-B509-D397AB29081F}">
      <dsp:nvSpPr>
        <dsp:cNvPr id="0" name=""/>
        <dsp:cNvSpPr/>
      </dsp:nvSpPr>
      <dsp:spPr>
        <a:xfrm>
          <a:off x="9052657" y="2315967"/>
          <a:ext cx="1670222" cy="20333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Bir öğrencinin söylediğini başka bir öğrenci tekrar edemez.</a:t>
          </a:r>
          <a:br>
            <a:rPr lang="tr-TR" sz="1700" kern="1200" dirty="0"/>
          </a:br>
          <a:endParaRPr lang="tr-TR" sz="1700" kern="1200" dirty="0"/>
        </a:p>
      </dsp:txBody>
      <dsp:txXfrm>
        <a:off x="9101576" y="2364886"/>
        <a:ext cx="1572384" cy="193547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DF2F5-C935-7D4E-B9E2-2FB2142C6CFB}">
      <dsp:nvSpPr>
        <dsp:cNvPr id="0" name=""/>
        <dsp:cNvSpPr/>
      </dsp:nvSpPr>
      <dsp:spPr>
        <a:xfrm>
          <a:off x="3431197" y="0"/>
          <a:ext cx="3860537" cy="108783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Öğrenci merkezli bir yaklaşımdır</a:t>
          </a:r>
        </a:p>
      </dsp:txBody>
      <dsp:txXfrm>
        <a:off x="3463059" y="31862"/>
        <a:ext cx="3796813" cy="1024110"/>
      </dsp:txXfrm>
    </dsp:sp>
    <dsp:sp modelId="{7241E351-544C-694F-8358-EA4FF76210B8}">
      <dsp:nvSpPr>
        <dsp:cNvPr id="0" name=""/>
        <dsp:cNvSpPr/>
      </dsp:nvSpPr>
      <dsp:spPr>
        <a:xfrm rot="5400000">
          <a:off x="5157497" y="1115030"/>
          <a:ext cx="407937" cy="48952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tr-TR" sz="1400" kern="1200"/>
        </a:p>
      </dsp:txBody>
      <dsp:txXfrm rot="-5400000">
        <a:off x="5214609" y="1155824"/>
        <a:ext cx="293715" cy="285556"/>
      </dsp:txXfrm>
    </dsp:sp>
    <dsp:sp modelId="{6628CC62-3337-754D-9579-43A54B90DEE2}">
      <dsp:nvSpPr>
        <dsp:cNvPr id="0" name=""/>
        <dsp:cNvSpPr/>
      </dsp:nvSpPr>
      <dsp:spPr>
        <a:xfrm>
          <a:off x="3431197" y="1631751"/>
          <a:ext cx="3860537" cy="1087834"/>
        </a:xfrm>
        <a:prstGeom prst="roundRect">
          <a:avLst>
            <a:gd name="adj" fmla="val 10000"/>
          </a:avLst>
        </a:prstGeom>
        <a:solidFill>
          <a:schemeClr val="accent3">
            <a:hueOff val="2379689"/>
            <a:satOff val="209"/>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Aktif öğrenme teknikleri arasında yer almaktadır.</a:t>
          </a:r>
        </a:p>
      </dsp:txBody>
      <dsp:txXfrm>
        <a:off x="3463059" y="1663613"/>
        <a:ext cx="3796813" cy="1024110"/>
      </dsp:txXfrm>
    </dsp:sp>
    <dsp:sp modelId="{F97F9187-B931-9147-BB1B-FE9F57DD66C8}">
      <dsp:nvSpPr>
        <dsp:cNvPr id="0" name=""/>
        <dsp:cNvSpPr/>
      </dsp:nvSpPr>
      <dsp:spPr>
        <a:xfrm rot="5400000">
          <a:off x="5157497" y="2746782"/>
          <a:ext cx="407937" cy="489525"/>
        </a:xfrm>
        <a:prstGeom prst="rightArrow">
          <a:avLst>
            <a:gd name="adj1" fmla="val 60000"/>
            <a:gd name="adj2" fmla="val 50000"/>
          </a:avLst>
        </a:prstGeom>
        <a:solidFill>
          <a:schemeClr val="accent3">
            <a:hueOff val="4759379"/>
            <a:satOff val="418"/>
            <a:lumOff val="-705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tr-TR" sz="1400" kern="1200"/>
        </a:p>
      </dsp:txBody>
      <dsp:txXfrm rot="-5400000">
        <a:off x="5214609" y="2787576"/>
        <a:ext cx="293715" cy="285556"/>
      </dsp:txXfrm>
    </dsp:sp>
    <dsp:sp modelId="{8B011AB5-6AF3-A849-8FDB-EFA51CC95F67}">
      <dsp:nvSpPr>
        <dsp:cNvPr id="0" name=""/>
        <dsp:cNvSpPr/>
      </dsp:nvSpPr>
      <dsp:spPr>
        <a:xfrm>
          <a:off x="3431197" y="3263503"/>
          <a:ext cx="3860537" cy="1087834"/>
        </a:xfrm>
        <a:prstGeom prst="roundRect">
          <a:avLst>
            <a:gd name="adj" fmla="val 10000"/>
          </a:avLst>
        </a:prstGeom>
        <a:solidFill>
          <a:schemeClr val="accent3">
            <a:hueOff val="4759379"/>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a:t>Öğrencilerin üst zihinsel becerilerini, dikkat toplamalarını ve dinleme yetilerini geliştirmektedir.</a:t>
          </a:r>
        </a:p>
      </dsp:txBody>
      <dsp:txXfrm>
        <a:off x="3463059" y="3295365"/>
        <a:ext cx="3796813" cy="102411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87C6F-BAD4-B043-93D7-3E69F23A47E6}">
      <dsp:nvSpPr>
        <dsp:cNvPr id="0" name=""/>
        <dsp:cNvSpPr/>
      </dsp:nvSpPr>
      <dsp:spPr>
        <a:xfrm>
          <a:off x="0" y="175017"/>
          <a:ext cx="10722932" cy="52767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dirty="0"/>
            <a:t>TEKNİĞİN YARARLARI</a:t>
          </a:r>
        </a:p>
      </dsp:txBody>
      <dsp:txXfrm>
        <a:off x="25759" y="200776"/>
        <a:ext cx="10671414" cy="476152"/>
      </dsp:txXfrm>
    </dsp:sp>
    <dsp:sp modelId="{D0B31D16-1F00-D547-A145-BCFDE2023982}">
      <dsp:nvSpPr>
        <dsp:cNvPr id="0" name=""/>
        <dsp:cNvSpPr/>
      </dsp:nvSpPr>
      <dsp:spPr>
        <a:xfrm>
          <a:off x="0" y="702687"/>
          <a:ext cx="10722932" cy="2504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45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tr-TR" sz="1700" kern="1200" dirty="0"/>
            <a:t>Öğrencilerin belli bir konudaki bilgi, sonuç vb. düşüncelerini gözden geçirmelerini sağlar.</a:t>
          </a:r>
        </a:p>
        <a:p>
          <a:pPr marL="171450" lvl="1" indent="-171450" algn="l" defTabSz="755650">
            <a:lnSpc>
              <a:spcPct val="90000"/>
            </a:lnSpc>
            <a:spcBef>
              <a:spcPct val="0"/>
            </a:spcBef>
            <a:spcAft>
              <a:spcPct val="20000"/>
            </a:spcAft>
            <a:buChar char="•"/>
          </a:pPr>
          <a:r>
            <a:rPr lang="tr-TR" sz="1700" kern="1200" dirty="0"/>
            <a:t>Hızlı tur, her öğrenciye konuşma fırsatı verir ve bütün sınıfta ilgi uyandırır.</a:t>
          </a:r>
        </a:p>
        <a:p>
          <a:pPr marL="171450" lvl="1" indent="-171450" algn="l" defTabSz="755650">
            <a:lnSpc>
              <a:spcPct val="90000"/>
            </a:lnSpc>
            <a:spcBef>
              <a:spcPct val="0"/>
            </a:spcBef>
            <a:spcAft>
              <a:spcPct val="20000"/>
            </a:spcAft>
            <a:buChar char="•"/>
          </a:pPr>
          <a:r>
            <a:rPr lang="tr-TR" sz="1700" kern="1200" dirty="0"/>
            <a:t>Öğrenciler söylenmemiş bir şeyi söylemek zorunda olduklarından konuşulanları dikkatlice dinlerler.</a:t>
          </a:r>
        </a:p>
        <a:p>
          <a:pPr marL="171450" lvl="1" indent="-171450" algn="l" defTabSz="755650">
            <a:lnSpc>
              <a:spcPct val="90000"/>
            </a:lnSpc>
            <a:spcBef>
              <a:spcPct val="0"/>
            </a:spcBef>
            <a:spcAft>
              <a:spcPct val="20000"/>
            </a:spcAft>
            <a:buChar char="•"/>
          </a:pPr>
          <a:r>
            <a:rPr lang="tr-TR" sz="1700" kern="1200" dirty="0"/>
            <a:t>Çekingen öğrencilere konuşma fırsatı verilir.</a:t>
          </a:r>
        </a:p>
        <a:p>
          <a:pPr marL="171450" lvl="1" indent="-171450" algn="l" defTabSz="755650">
            <a:lnSpc>
              <a:spcPct val="90000"/>
            </a:lnSpc>
            <a:spcBef>
              <a:spcPct val="0"/>
            </a:spcBef>
            <a:spcAft>
              <a:spcPct val="20000"/>
            </a:spcAft>
            <a:buChar char="•"/>
          </a:pPr>
          <a:r>
            <a:rPr lang="tr-TR" sz="1700" kern="1200" dirty="0"/>
            <a:t>Öğrenciler konuşup konuşmayacaklarına kendileri karar verirler. Bu da onları yaşamlarıyla ilgili karar almaya hazırlar ve zamanla cevap vermelerini sağlar.</a:t>
          </a:r>
        </a:p>
        <a:p>
          <a:pPr marL="171450" lvl="1" indent="-171450" algn="l" defTabSz="755650">
            <a:lnSpc>
              <a:spcPct val="90000"/>
            </a:lnSpc>
            <a:spcBef>
              <a:spcPct val="0"/>
            </a:spcBef>
            <a:spcAft>
              <a:spcPct val="20000"/>
            </a:spcAft>
            <a:buChar char="•"/>
          </a:pPr>
          <a:r>
            <a:rPr lang="tr-TR" sz="1700" kern="1200" dirty="0"/>
            <a:t>Öğrencilerin üst zihinsel düşünme becerilerini geliştirir.</a:t>
          </a:r>
        </a:p>
        <a:p>
          <a:pPr marL="171450" lvl="1" indent="-171450" algn="l" defTabSz="755650">
            <a:lnSpc>
              <a:spcPct val="90000"/>
            </a:lnSpc>
            <a:spcBef>
              <a:spcPct val="0"/>
            </a:spcBef>
            <a:spcAft>
              <a:spcPct val="20000"/>
            </a:spcAft>
            <a:buChar char="•"/>
          </a:pPr>
          <a:r>
            <a:rPr lang="tr-TR" sz="1700" kern="1200" dirty="0"/>
            <a:t>Öğrencilerdeki güven duygusunun gelişmesini sağlar.</a:t>
          </a:r>
          <a:br>
            <a:rPr lang="tr-TR" sz="1700" kern="1200" dirty="0"/>
          </a:br>
          <a:endParaRPr lang="tr-TR" sz="1700" kern="1200" dirty="0"/>
        </a:p>
      </dsp:txBody>
      <dsp:txXfrm>
        <a:off x="0" y="702687"/>
        <a:ext cx="10722932" cy="2504700"/>
      </dsp:txXfrm>
    </dsp:sp>
    <dsp:sp modelId="{42813D51-52A2-C041-B99E-F9751246A904}">
      <dsp:nvSpPr>
        <dsp:cNvPr id="0" name=""/>
        <dsp:cNvSpPr/>
      </dsp:nvSpPr>
      <dsp:spPr>
        <a:xfrm>
          <a:off x="0" y="3207387"/>
          <a:ext cx="10722932" cy="527670"/>
        </a:xfrm>
        <a:prstGeom prst="roundRect">
          <a:avLst/>
        </a:prstGeom>
        <a:solidFill>
          <a:schemeClr val="accent2">
            <a:hueOff val="-18610106"/>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TEKNİĞİN SINIRLILIKLARI</a:t>
          </a:r>
        </a:p>
      </dsp:txBody>
      <dsp:txXfrm>
        <a:off x="25759" y="3233146"/>
        <a:ext cx="10671414" cy="476152"/>
      </dsp:txXfrm>
    </dsp:sp>
    <dsp:sp modelId="{1427DE54-60D6-A847-9F28-48AC4D888D40}">
      <dsp:nvSpPr>
        <dsp:cNvPr id="0" name=""/>
        <dsp:cNvSpPr/>
      </dsp:nvSpPr>
      <dsp:spPr>
        <a:xfrm>
          <a:off x="0" y="3735058"/>
          <a:ext cx="10722932"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45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tr-TR" sz="1700" kern="1200" dirty="0"/>
            <a:t>Her konu için uygulanması söz konusu değildir.</a:t>
          </a:r>
        </a:p>
        <a:p>
          <a:pPr marL="171450" lvl="1" indent="-171450" algn="l" defTabSz="755650">
            <a:lnSpc>
              <a:spcPct val="90000"/>
            </a:lnSpc>
            <a:spcBef>
              <a:spcPct val="0"/>
            </a:spcBef>
            <a:spcAft>
              <a:spcPct val="20000"/>
            </a:spcAft>
            <a:buChar char="•"/>
          </a:pPr>
          <a:r>
            <a:rPr lang="tr-TR" sz="1700" kern="1200" dirty="0"/>
            <a:t>Vakit alır.</a:t>
          </a:r>
        </a:p>
        <a:p>
          <a:pPr marL="171450" lvl="1" indent="-171450" algn="l" defTabSz="755650">
            <a:lnSpc>
              <a:spcPct val="90000"/>
            </a:lnSpc>
            <a:spcBef>
              <a:spcPct val="0"/>
            </a:spcBef>
            <a:spcAft>
              <a:spcPct val="20000"/>
            </a:spcAft>
            <a:buChar char="•"/>
          </a:pPr>
          <a:r>
            <a:rPr lang="tr-TR" sz="1700" kern="1200" dirty="0"/>
            <a:t>Büyük gruplar için kullanılması uygun değildir.</a:t>
          </a:r>
        </a:p>
      </dsp:txBody>
      <dsp:txXfrm>
        <a:off x="0" y="3735058"/>
        <a:ext cx="10722932" cy="88803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BE704-E616-7C4C-84A6-D68B676FEA89}">
      <dsp:nvSpPr>
        <dsp:cNvPr id="0" name=""/>
        <dsp:cNvSpPr/>
      </dsp:nvSpPr>
      <dsp:spPr>
        <a:xfrm>
          <a:off x="0" y="219120"/>
          <a:ext cx="11241314" cy="914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Kart gösterme tekniği, öğrencilere öğrendiklerini gözden geçirme, değerlendirme yapma, karar verme vb. fırsatlar sunan aktif öğrenme yöntemlerinden biridir.</a:t>
          </a:r>
        </a:p>
      </dsp:txBody>
      <dsp:txXfrm>
        <a:off x="44664" y="263784"/>
        <a:ext cx="11151986" cy="825612"/>
      </dsp:txXfrm>
    </dsp:sp>
    <dsp:sp modelId="{44021D3D-C81F-3E4D-B38E-4401374477BC}">
      <dsp:nvSpPr>
        <dsp:cNvPr id="0" name=""/>
        <dsp:cNvSpPr/>
      </dsp:nvSpPr>
      <dsp:spPr>
        <a:xfrm>
          <a:off x="0" y="1200300"/>
          <a:ext cx="11241314" cy="914940"/>
        </a:xfrm>
        <a:prstGeom prst="roundRect">
          <a:avLst/>
        </a:prstGeom>
        <a:solidFill>
          <a:schemeClr val="accent2">
            <a:hueOff val="-18610106"/>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Nasıl Uygulanır?</a:t>
          </a:r>
        </a:p>
      </dsp:txBody>
      <dsp:txXfrm>
        <a:off x="44664" y="1244964"/>
        <a:ext cx="11151986" cy="825612"/>
      </dsp:txXfrm>
    </dsp:sp>
    <dsp:sp modelId="{3C5C6C54-FA1E-2D49-9A90-4511778CC8FA}">
      <dsp:nvSpPr>
        <dsp:cNvPr id="0" name=""/>
        <dsp:cNvSpPr/>
      </dsp:nvSpPr>
      <dsp:spPr>
        <a:xfrm>
          <a:off x="0" y="2115240"/>
          <a:ext cx="11241314" cy="233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91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tr-TR" sz="1800" kern="1200" dirty="0"/>
            <a:t>Önce öğrencilere çeşitli renklerde 3-5 adet küçük kart ya da kağıt parçasından oluşmuş desteler dağıtılır. </a:t>
          </a:r>
        </a:p>
        <a:p>
          <a:pPr marL="171450" lvl="1" indent="-171450" algn="l" defTabSz="800100">
            <a:lnSpc>
              <a:spcPct val="90000"/>
            </a:lnSpc>
            <a:spcBef>
              <a:spcPct val="0"/>
            </a:spcBef>
            <a:spcAft>
              <a:spcPct val="20000"/>
            </a:spcAft>
            <a:buChar char="•"/>
          </a:pPr>
          <a:r>
            <a:rPr lang="tr-TR" sz="1800" kern="1200" dirty="0"/>
            <a:t>Her renge bir anlam verilir. </a:t>
          </a:r>
        </a:p>
        <a:p>
          <a:pPr marL="171450" lvl="1" indent="-171450" algn="l" defTabSz="800100">
            <a:lnSpc>
              <a:spcPct val="90000"/>
            </a:lnSpc>
            <a:spcBef>
              <a:spcPct val="0"/>
            </a:spcBef>
            <a:spcAft>
              <a:spcPct val="20000"/>
            </a:spcAft>
            <a:buChar char="•"/>
          </a:pPr>
          <a:r>
            <a:rPr lang="tr-TR" sz="1800" kern="1200" dirty="0"/>
            <a:t>Örneğin yeşil tamamen katılıyorum, mavi katılıyorum, beyaz kararsızım, sarı katılmıyorum, kırmızı hiç katılmıyorum gibi. </a:t>
          </a:r>
        </a:p>
        <a:p>
          <a:pPr marL="171450" lvl="1" indent="-171450" algn="l" defTabSz="800100">
            <a:lnSpc>
              <a:spcPct val="90000"/>
            </a:lnSpc>
            <a:spcBef>
              <a:spcPct val="0"/>
            </a:spcBef>
            <a:spcAft>
              <a:spcPct val="20000"/>
            </a:spcAft>
            <a:buChar char="•"/>
          </a:pPr>
          <a:r>
            <a:rPr lang="tr-TR" sz="1800" b="0" i="0" u="none" kern="1200" dirty="0"/>
            <a:t>Sonra öğretmen işlenen konuyla ilgili bazı cümleler okur.</a:t>
          </a:r>
          <a:endParaRPr lang="tr-TR" sz="1800" kern="1200" dirty="0"/>
        </a:p>
        <a:p>
          <a:pPr marL="171450" lvl="1" indent="-171450" algn="l" defTabSz="800100">
            <a:lnSpc>
              <a:spcPct val="90000"/>
            </a:lnSpc>
            <a:spcBef>
              <a:spcPct val="0"/>
            </a:spcBef>
            <a:spcAft>
              <a:spcPct val="20000"/>
            </a:spcAft>
            <a:buChar char="•"/>
          </a:pPr>
          <a:r>
            <a:rPr lang="tr-TR" sz="1800" b="0" i="0" u="none" kern="1200" dirty="0"/>
            <a:t>Bu cümleleri dinleyen öğrenciler hangi kartı seçeceklerini düşünürler, sonra seçtikleri kartı kaldırırlar. </a:t>
          </a:r>
        </a:p>
        <a:p>
          <a:pPr marL="171450" lvl="1" indent="-171450" algn="l" defTabSz="800100">
            <a:lnSpc>
              <a:spcPct val="90000"/>
            </a:lnSpc>
            <a:spcBef>
              <a:spcPct val="0"/>
            </a:spcBef>
            <a:spcAft>
              <a:spcPct val="20000"/>
            </a:spcAft>
            <a:buChar char="•"/>
          </a:pPr>
          <a:r>
            <a:rPr lang="tr-TR" sz="1800" b="0" i="0" u="none" kern="1200" dirty="0"/>
            <a:t>Sonra öğrenciler niçin o kartı seçtiklerini belirtiler.</a:t>
          </a:r>
        </a:p>
      </dsp:txBody>
      <dsp:txXfrm>
        <a:off x="0" y="2115240"/>
        <a:ext cx="11241314" cy="233289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E3067-9E61-444D-9189-C2998AC6FE88}">
      <dsp:nvSpPr>
        <dsp:cNvPr id="0" name=""/>
        <dsp:cNvSpPr/>
      </dsp:nvSpPr>
      <dsp:spPr>
        <a:xfrm>
          <a:off x="0" y="0"/>
          <a:ext cx="1072293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232170-D82D-664E-8212-F7489A9BB15B}">
      <dsp:nvSpPr>
        <dsp:cNvPr id="0" name=""/>
        <dsp:cNvSpPr/>
      </dsp:nvSpPr>
      <dsp:spPr>
        <a:xfrm>
          <a:off x="0" y="0"/>
          <a:ext cx="2144586"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tr-TR" sz="3000" kern="1200"/>
            <a:t>Yararlı Yönleri</a:t>
          </a:r>
        </a:p>
      </dsp:txBody>
      <dsp:txXfrm>
        <a:off x="0" y="0"/>
        <a:ext cx="2144586" cy="2175669"/>
      </dsp:txXfrm>
    </dsp:sp>
    <dsp:sp modelId="{37294672-57F0-DD4C-A44F-4D478ED1C8B8}">
      <dsp:nvSpPr>
        <dsp:cNvPr id="0" name=""/>
        <dsp:cNvSpPr/>
      </dsp:nvSpPr>
      <dsp:spPr>
        <a:xfrm>
          <a:off x="2305430" y="25575"/>
          <a:ext cx="8417501" cy="511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dirty="0"/>
            <a:t>Öğrenci merkezli bir teknik olduğu için etkin katılım sağlanır.</a:t>
          </a:r>
        </a:p>
      </dsp:txBody>
      <dsp:txXfrm>
        <a:off x="2305430" y="25575"/>
        <a:ext cx="8417501" cy="511515"/>
      </dsp:txXfrm>
    </dsp:sp>
    <dsp:sp modelId="{90A797FB-87BA-FB48-B092-551535570661}">
      <dsp:nvSpPr>
        <dsp:cNvPr id="0" name=""/>
        <dsp:cNvSpPr/>
      </dsp:nvSpPr>
      <dsp:spPr>
        <a:xfrm>
          <a:off x="2144586" y="537091"/>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55F853-1127-714B-8BC2-43B6A28F470E}">
      <dsp:nvSpPr>
        <dsp:cNvPr id="0" name=""/>
        <dsp:cNvSpPr/>
      </dsp:nvSpPr>
      <dsp:spPr>
        <a:xfrm>
          <a:off x="2305430" y="562667"/>
          <a:ext cx="8417501" cy="511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dirty="0"/>
            <a:t>Öğrenmenin kalıcılığı artar.</a:t>
          </a:r>
        </a:p>
      </dsp:txBody>
      <dsp:txXfrm>
        <a:off x="2305430" y="562667"/>
        <a:ext cx="8417501" cy="511515"/>
      </dsp:txXfrm>
    </dsp:sp>
    <dsp:sp modelId="{484B2BB3-9A5F-0A4E-879A-F9FB67AB9D2F}">
      <dsp:nvSpPr>
        <dsp:cNvPr id="0" name=""/>
        <dsp:cNvSpPr/>
      </dsp:nvSpPr>
      <dsp:spPr>
        <a:xfrm>
          <a:off x="2144586" y="1074183"/>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8611BD-97A8-CA46-807C-55CFAAB830CB}">
      <dsp:nvSpPr>
        <dsp:cNvPr id="0" name=""/>
        <dsp:cNvSpPr/>
      </dsp:nvSpPr>
      <dsp:spPr>
        <a:xfrm>
          <a:off x="2305430" y="1099759"/>
          <a:ext cx="8417501" cy="511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dirty="0"/>
            <a:t>Ders eğlenceli hale gelir. </a:t>
          </a:r>
        </a:p>
      </dsp:txBody>
      <dsp:txXfrm>
        <a:off x="2305430" y="1099759"/>
        <a:ext cx="8417501" cy="511515"/>
      </dsp:txXfrm>
    </dsp:sp>
    <dsp:sp modelId="{942A9DEF-D2DB-FE41-9CC2-1A8E3B4A50CE}">
      <dsp:nvSpPr>
        <dsp:cNvPr id="0" name=""/>
        <dsp:cNvSpPr/>
      </dsp:nvSpPr>
      <dsp:spPr>
        <a:xfrm>
          <a:off x="2144586" y="1611275"/>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D50AA2-0317-D549-A38D-3E364BD16C17}">
      <dsp:nvSpPr>
        <dsp:cNvPr id="0" name=""/>
        <dsp:cNvSpPr/>
      </dsp:nvSpPr>
      <dsp:spPr>
        <a:xfrm>
          <a:off x="2305430" y="1636850"/>
          <a:ext cx="8417501" cy="511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dirty="0"/>
            <a:t>Çekingen öğrencilerin kendinin ifade etmesini sağlar.</a:t>
          </a:r>
        </a:p>
      </dsp:txBody>
      <dsp:txXfrm>
        <a:off x="2305430" y="1636850"/>
        <a:ext cx="8417501" cy="511515"/>
      </dsp:txXfrm>
    </dsp:sp>
    <dsp:sp modelId="{5E811C8B-AE9B-894D-AE30-47D2B215F274}">
      <dsp:nvSpPr>
        <dsp:cNvPr id="0" name=""/>
        <dsp:cNvSpPr/>
      </dsp:nvSpPr>
      <dsp:spPr>
        <a:xfrm>
          <a:off x="2144586" y="2148366"/>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AF9278-19C3-184A-91B4-A7D4DDC4EE54}">
      <dsp:nvSpPr>
        <dsp:cNvPr id="0" name=""/>
        <dsp:cNvSpPr/>
      </dsp:nvSpPr>
      <dsp:spPr>
        <a:xfrm>
          <a:off x="0" y="2175669"/>
          <a:ext cx="1072293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7E4C2D-148C-134F-93B4-8CDE5CD7CF44}">
      <dsp:nvSpPr>
        <dsp:cNvPr id="0" name=""/>
        <dsp:cNvSpPr/>
      </dsp:nvSpPr>
      <dsp:spPr>
        <a:xfrm>
          <a:off x="0" y="2175669"/>
          <a:ext cx="2144586"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tr-TR" sz="3000" kern="1200"/>
            <a:t>Sınırlılıkları</a:t>
          </a:r>
        </a:p>
      </dsp:txBody>
      <dsp:txXfrm>
        <a:off x="0" y="2175669"/>
        <a:ext cx="2144586" cy="2175669"/>
      </dsp:txXfrm>
    </dsp:sp>
    <dsp:sp modelId="{ECA71517-781F-1040-8CC4-72230DBC596A}">
      <dsp:nvSpPr>
        <dsp:cNvPr id="0" name=""/>
        <dsp:cNvSpPr/>
      </dsp:nvSpPr>
      <dsp:spPr>
        <a:xfrm>
          <a:off x="2305430" y="2226236"/>
          <a:ext cx="8417501" cy="1011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dirty="0"/>
            <a:t>Öğretmenin önceden plan yapması gerekir.</a:t>
          </a:r>
        </a:p>
      </dsp:txBody>
      <dsp:txXfrm>
        <a:off x="2305430" y="2226236"/>
        <a:ext cx="8417501" cy="1011346"/>
      </dsp:txXfrm>
    </dsp:sp>
    <dsp:sp modelId="{8A654066-51DF-4446-8851-B348B42F670A}">
      <dsp:nvSpPr>
        <dsp:cNvPr id="0" name=""/>
        <dsp:cNvSpPr/>
      </dsp:nvSpPr>
      <dsp:spPr>
        <a:xfrm>
          <a:off x="2144586" y="3237582"/>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CA59BC-2C68-8F46-8BD9-998037960275}">
      <dsp:nvSpPr>
        <dsp:cNvPr id="0" name=""/>
        <dsp:cNvSpPr/>
      </dsp:nvSpPr>
      <dsp:spPr>
        <a:xfrm>
          <a:off x="2305430" y="3288149"/>
          <a:ext cx="8417501" cy="1011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dirty="0"/>
            <a:t>Öğrencilerin konu ile ilgili yeterli bilgileri yok ise teknik başarıya ulaşamaz.</a:t>
          </a:r>
        </a:p>
      </dsp:txBody>
      <dsp:txXfrm>
        <a:off x="2305430" y="3288149"/>
        <a:ext cx="8417501" cy="1011346"/>
      </dsp:txXfrm>
    </dsp:sp>
    <dsp:sp modelId="{571BE56C-25A0-0342-BFC3-4D0C07F982BB}">
      <dsp:nvSpPr>
        <dsp:cNvPr id="0" name=""/>
        <dsp:cNvSpPr/>
      </dsp:nvSpPr>
      <dsp:spPr>
        <a:xfrm>
          <a:off x="2144586" y="4299495"/>
          <a:ext cx="85783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FAB3BF-D684-1B4A-B250-BF01530F7ADC}">
      <dsp:nvSpPr>
        <dsp:cNvPr id="0" name=""/>
        <dsp:cNvSpPr/>
      </dsp:nvSpPr>
      <dsp:spPr>
        <a:xfrm>
          <a:off x="1854" y="1857"/>
          <a:ext cx="11469834" cy="1018255"/>
        </a:xfrm>
        <a:prstGeom prst="roundRect">
          <a:avLst>
            <a:gd name="adj" fmla="val 1000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tr-TR" sz="4400" kern="1200" dirty="0"/>
            <a:t>Nasıl Uygulanır?</a:t>
          </a:r>
        </a:p>
      </dsp:txBody>
      <dsp:txXfrm>
        <a:off x="31678" y="31681"/>
        <a:ext cx="11410186" cy="958607"/>
      </dsp:txXfrm>
    </dsp:sp>
    <dsp:sp modelId="{D2E3BC6D-A291-594A-B8ED-1554BA40FD3E}">
      <dsp:nvSpPr>
        <dsp:cNvPr id="0" name=""/>
        <dsp:cNvSpPr/>
      </dsp:nvSpPr>
      <dsp:spPr>
        <a:xfrm>
          <a:off x="1854" y="1461216"/>
          <a:ext cx="2697515" cy="3204176"/>
        </a:xfrm>
        <a:prstGeom prst="roundRect">
          <a:avLst>
            <a:gd name="adj" fmla="val 10000"/>
          </a:avLst>
        </a:prstGeom>
        <a:solidFill>
          <a:schemeClr val="accent6">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dirty="0"/>
            <a:t>Her bir sınıftaki öğrencinin sayısının yarısı kadar kart içeren iki dizi kart hazırlanır. Birinci dizide; öğrenilenlerle ilgili sorular, kavramlar, örnekler vb. yer alır. İkinci dizide ise; birinci dizidekilerle eşleştirilebilecek yanıtlar, açıklamalar, tanımlar, ilkeler, olaylar bulunur. Dizilerden birindeki kartlar numaralandırılır. </a:t>
          </a:r>
        </a:p>
      </dsp:txBody>
      <dsp:txXfrm>
        <a:off x="80862" y="1540224"/>
        <a:ext cx="2539499" cy="3046160"/>
      </dsp:txXfrm>
    </dsp:sp>
    <dsp:sp modelId="{DBB9ABB8-D066-F444-B8E0-01B75F018381}">
      <dsp:nvSpPr>
        <dsp:cNvPr id="0" name=""/>
        <dsp:cNvSpPr/>
      </dsp:nvSpPr>
      <dsp:spPr>
        <a:xfrm>
          <a:off x="2925960" y="1461216"/>
          <a:ext cx="2697515" cy="3204176"/>
        </a:xfrm>
        <a:prstGeom prst="roundRect">
          <a:avLst>
            <a:gd name="adj" fmla="val 10000"/>
          </a:avLst>
        </a:prstGeom>
        <a:solidFill>
          <a:schemeClr val="accent6">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dirty="0"/>
            <a:t>Kartlar sınıfa dağıtılır. Öğrencilere, kendilerine gelen kartlarla ilgili olarak hazırlık yapmaları için belli bir süre tanınır. </a:t>
          </a:r>
        </a:p>
      </dsp:txBody>
      <dsp:txXfrm>
        <a:off x="3004968" y="1540224"/>
        <a:ext cx="2539499" cy="3046160"/>
      </dsp:txXfrm>
    </dsp:sp>
    <dsp:sp modelId="{0BCF3DD7-097F-7F48-A0D6-483B81CF2551}">
      <dsp:nvSpPr>
        <dsp:cNvPr id="0" name=""/>
        <dsp:cNvSpPr/>
      </dsp:nvSpPr>
      <dsp:spPr>
        <a:xfrm>
          <a:off x="5850067" y="1461216"/>
          <a:ext cx="2697515" cy="3204176"/>
        </a:xfrm>
        <a:prstGeom prst="roundRect">
          <a:avLst>
            <a:gd name="adj" fmla="val 10000"/>
          </a:avLst>
        </a:prstGeom>
        <a:solidFill>
          <a:schemeClr val="accent6">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dirty="0"/>
            <a:t>Öğrenciler, sınıfın içinde dolaşarak ve karşılaştıklarıyla konuşarak ellerindeki kartların eşlerini ararlar. Kartlarını eşleştirenler bunların gerekçelerini hazırlarlar.</a:t>
          </a:r>
        </a:p>
      </dsp:txBody>
      <dsp:txXfrm>
        <a:off x="5929075" y="1540224"/>
        <a:ext cx="2539499" cy="3046160"/>
      </dsp:txXfrm>
    </dsp:sp>
    <dsp:sp modelId="{081026B6-A85C-F546-B284-AAA6A0A7188C}">
      <dsp:nvSpPr>
        <dsp:cNvPr id="0" name=""/>
        <dsp:cNvSpPr/>
      </dsp:nvSpPr>
      <dsp:spPr>
        <a:xfrm>
          <a:off x="8774173" y="1461216"/>
          <a:ext cx="2697515" cy="3204176"/>
        </a:xfrm>
        <a:prstGeom prst="roundRect">
          <a:avLst>
            <a:gd name="adj" fmla="val 10000"/>
          </a:avLst>
        </a:prstGeom>
        <a:solidFill>
          <a:schemeClr val="accent6">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dirty="0"/>
            <a:t>Kart numaraları rastgele söylenir ve numarası söylenenler kendi kartlarının içeriğini ve hazırladıkları gerekçeleri sınıfa sunarlar. </a:t>
          </a:r>
        </a:p>
      </dsp:txBody>
      <dsp:txXfrm>
        <a:off x="8853181" y="1540224"/>
        <a:ext cx="2539499" cy="304616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D27D5-18B4-5449-9B1C-D744C562A9DA}">
      <dsp:nvSpPr>
        <dsp:cNvPr id="0" name=""/>
        <dsp:cNvSpPr/>
      </dsp:nvSpPr>
      <dsp:spPr>
        <a:xfrm>
          <a:off x="0" y="52884"/>
          <a:ext cx="10722932" cy="55165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Yararları</a:t>
          </a:r>
        </a:p>
      </dsp:txBody>
      <dsp:txXfrm>
        <a:off x="26930" y="79814"/>
        <a:ext cx="10669072" cy="497795"/>
      </dsp:txXfrm>
    </dsp:sp>
    <dsp:sp modelId="{EAFEDD1D-D75D-4743-B2C5-B34D51C5029E}">
      <dsp:nvSpPr>
        <dsp:cNvPr id="0" name=""/>
        <dsp:cNvSpPr/>
      </dsp:nvSpPr>
      <dsp:spPr>
        <a:xfrm>
          <a:off x="0" y="604539"/>
          <a:ext cx="10722932" cy="1571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45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tr-TR" sz="1800" kern="1200" dirty="0"/>
            <a:t>Sınıf içerisindeki etkileşimi artırır. </a:t>
          </a:r>
        </a:p>
        <a:p>
          <a:pPr marL="171450" lvl="1" indent="-171450" algn="l" defTabSz="800100">
            <a:lnSpc>
              <a:spcPct val="90000"/>
            </a:lnSpc>
            <a:spcBef>
              <a:spcPct val="0"/>
            </a:spcBef>
            <a:spcAft>
              <a:spcPct val="20000"/>
            </a:spcAft>
            <a:buChar char="•"/>
          </a:pPr>
          <a:r>
            <a:rPr lang="tr-TR" sz="1800" kern="1200" dirty="0"/>
            <a:t>Öğrenciler arasında paylaşma iç güdüsünü tetikler.</a:t>
          </a:r>
        </a:p>
        <a:p>
          <a:pPr marL="171450" lvl="1" indent="-171450" algn="l" defTabSz="800100">
            <a:lnSpc>
              <a:spcPct val="90000"/>
            </a:lnSpc>
            <a:spcBef>
              <a:spcPct val="0"/>
            </a:spcBef>
            <a:spcAft>
              <a:spcPct val="20000"/>
            </a:spcAft>
            <a:buChar char="•"/>
          </a:pPr>
          <a:r>
            <a:rPr lang="tr-TR" sz="1800" kern="1200" dirty="0"/>
            <a:t>Öğrenci merkezli bir yöntemdir. </a:t>
          </a:r>
        </a:p>
        <a:p>
          <a:pPr marL="171450" lvl="1" indent="-171450" algn="l" defTabSz="800100">
            <a:lnSpc>
              <a:spcPct val="90000"/>
            </a:lnSpc>
            <a:spcBef>
              <a:spcPct val="0"/>
            </a:spcBef>
            <a:spcAft>
              <a:spcPct val="20000"/>
            </a:spcAft>
            <a:buChar char="•"/>
          </a:pPr>
          <a:r>
            <a:rPr lang="tr-TR" sz="1800" kern="1200" dirty="0"/>
            <a:t>Öğrencileri araştırmaya yönlendirir.</a:t>
          </a:r>
        </a:p>
        <a:p>
          <a:pPr marL="171450" lvl="1" indent="-171450" algn="l" defTabSz="800100">
            <a:lnSpc>
              <a:spcPct val="90000"/>
            </a:lnSpc>
            <a:spcBef>
              <a:spcPct val="0"/>
            </a:spcBef>
            <a:spcAft>
              <a:spcPct val="20000"/>
            </a:spcAft>
            <a:buChar char="•"/>
          </a:pPr>
          <a:r>
            <a:rPr lang="tr-TR" sz="1800" kern="1200" dirty="0"/>
            <a:t>Uygulama süresince her öğrenci ders katılmak zorundadır.</a:t>
          </a:r>
        </a:p>
      </dsp:txBody>
      <dsp:txXfrm>
        <a:off x="0" y="604539"/>
        <a:ext cx="10722932" cy="1571130"/>
      </dsp:txXfrm>
    </dsp:sp>
    <dsp:sp modelId="{5D8AA9F9-6832-E94B-9EA3-869D99273253}">
      <dsp:nvSpPr>
        <dsp:cNvPr id="0" name=""/>
        <dsp:cNvSpPr/>
      </dsp:nvSpPr>
      <dsp:spPr>
        <a:xfrm>
          <a:off x="0" y="2175669"/>
          <a:ext cx="10722932" cy="55165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Sınırlılıkları</a:t>
          </a:r>
        </a:p>
      </dsp:txBody>
      <dsp:txXfrm>
        <a:off x="26930" y="2202599"/>
        <a:ext cx="10669072" cy="497795"/>
      </dsp:txXfrm>
    </dsp:sp>
    <dsp:sp modelId="{2861B776-32C0-9B49-996A-162AB624A0EE}">
      <dsp:nvSpPr>
        <dsp:cNvPr id="0" name=""/>
        <dsp:cNvSpPr/>
      </dsp:nvSpPr>
      <dsp:spPr>
        <a:xfrm>
          <a:off x="0" y="2727324"/>
          <a:ext cx="10722932" cy="1571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45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tr-TR" sz="1800" kern="1200" dirty="0"/>
            <a:t>Sınıf içerisinde kargaşaya ve aşırı gürültüye sebep olabilir.</a:t>
          </a:r>
        </a:p>
        <a:p>
          <a:pPr marL="171450" lvl="1" indent="-171450" algn="l" defTabSz="800100">
            <a:lnSpc>
              <a:spcPct val="90000"/>
            </a:lnSpc>
            <a:spcBef>
              <a:spcPct val="0"/>
            </a:spcBef>
            <a:spcAft>
              <a:spcPct val="20000"/>
            </a:spcAft>
            <a:buChar char="•"/>
          </a:pPr>
          <a:r>
            <a:rPr lang="tr-TR" sz="1800" kern="1200" dirty="0"/>
            <a:t>Öğretmen sınıfın hakimiyetini kaybedebilir.</a:t>
          </a:r>
        </a:p>
        <a:p>
          <a:pPr marL="171450" lvl="1" indent="-171450" algn="l" defTabSz="800100">
            <a:lnSpc>
              <a:spcPct val="90000"/>
            </a:lnSpc>
            <a:spcBef>
              <a:spcPct val="0"/>
            </a:spcBef>
            <a:spcAft>
              <a:spcPct val="20000"/>
            </a:spcAft>
            <a:buChar char="•"/>
          </a:pPr>
          <a:r>
            <a:rPr lang="tr-TR" sz="1800" kern="1200" dirty="0"/>
            <a:t>Kalabalık sınıflarda uygulamak zordur.</a:t>
          </a:r>
        </a:p>
        <a:p>
          <a:pPr marL="171450" lvl="1" indent="-171450" algn="l" defTabSz="800100">
            <a:lnSpc>
              <a:spcPct val="90000"/>
            </a:lnSpc>
            <a:spcBef>
              <a:spcPct val="0"/>
            </a:spcBef>
            <a:spcAft>
              <a:spcPct val="20000"/>
            </a:spcAft>
            <a:buChar char="•"/>
          </a:pPr>
          <a:r>
            <a:rPr lang="tr-TR" sz="1800" kern="1200" dirty="0"/>
            <a:t>Zaman kaybına neden olabilir .</a:t>
          </a:r>
        </a:p>
        <a:p>
          <a:pPr marL="171450" lvl="1" indent="-171450" algn="l" defTabSz="800100">
            <a:lnSpc>
              <a:spcPct val="90000"/>
            </a:lnSpc>
            <a:spcBef>
              <a:spcPct val="0"/>
            </a:spcBef>
            <a:spcAft>
              <a:spcPct val="20000"/>
            </a:spcAft>
            <a:buChar char="•"/>
          </a:pPr>
          <a:r>
            <a:rPr lang="tr-TR" sz="1800" kern="1200" dirty="0"/>
            <a:t>Fiziki açıdan küçük ve kalabalık sınıflarda uygulaması zor olabilir. </a:t>
          </a:r>
        </a:p>
      </dsp:txBody>
      <dsp:txXfrm>
        <a:off x="0" y="2727324"/>
        <a:ext cx="10722932" cy="157113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5DD53-2468-9C4B-824F-35630594D03E}" type="datetimeFigureOut">
              <a:rPr lang="tr-TR" smtClean="0"/>
              <a:t>16.12.2021</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FBF14-F370-CF4F-8119-D2F7A7F65C5F}" type="slidenum">
              <a:rPr lang="tr-TR" smtClean="0"/>
              <a:t>‹#›</a:t>
            </a:fld>
            <a:endParaRPr lang="tr-TR"/>
          </a:p>
        </p:txBody>
      </p:sp>
    </p:spTree>
    <p:extLst>
      <p:ext uri="{BB962C8B-B14F-4D97-AF65-F5344CB8AC3E}">
        <p14:creationId xmlns:p14="http://schemas.microsoft.com/office/powerpoint/2010/main" val="614186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40FBF14-F370-CF4F-8119-D2F7A7F65C5F}" type="slidenum">
              <a:rPr lang="tr-TR" smtClean="0"/>
              <a:t>2</a:t>
            </a:fld>
            <a:endParaRPr lang="tr-TR"/>
          </a:p>
        </p:txBody>
      </p:sp>
    </p:spTree>
    <p:extLst>
      <p:ext uri="{BB962C8B-B14F-4D97-AF65-F5344CB8AC3E}">
        <p14:creationId xmlns:p14="http://schemas.microsoft.com/office/powerpoint/2010/main" val="2645534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12/12/21</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54623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12/12/21</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83005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12/12/21</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923750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12/12/21</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38340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12/12/21</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978954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12/12/21</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922620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12/12/21</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404797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12/12/21</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692636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12/12/21</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744159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12/12/21</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785692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12/12/21</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3305424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12/12/21</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a:t>
            </a:fld>
            <a:endParaRPr lang="en-US" dirty="0"/>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Tree>
    <p:extLst>
      <p:ext uri="{BB962C8B-B14F-4D97-AF65-F5344CB8AC3E}">
        <p14:creationId xmlns:p14="http://schemas.microsoft.com/office/powerpoint/2010/main" val="188197396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8">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5" name="Rectangle 10">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6" name="Picture 3">
            <a:extLst>
              <a:ext uri="{FF2B5EF4-FFF2-40B4-BE49-F238E27FC236}">
                <a16:creationId xmlns:a16="http://schemas.microsoft.com/office/drawing/2014/main" id="{D5F9F6E7-78B8-400E-972C-E8E65618C6B2}"/>
              </a:ext>
            </a:extLst>
          </p:cNvPr>
          <p:cNvPicPr>
            <a:picLocks noChangeAspect="1"/>
          </p:cNvPicPr>
          <p:nvPr/>
        </p:nvPicPr>
        <p:blipFill rotWithShape="1">
          <a:blip r:embed="rId2">
            <a:alphaModFix amt="30000"/>
          </a:blip>
          <a:srcRect t="7272" r="-1" b="12350"/>
          <a:stretch/>
        </p:blipFill>
        <p:spPr>
          <a:xfrm>
            <a:off x="20" y="10"/>
            <a:ext cx="12188932" cy="6857990"/>
          </a:xfrm>
          <a:prstGeom prst="rect">
            <a:avLst/>
          </a:prstGeom>
        </p:spPr>
      </p:pic>
      <p:grpSp>
        <p:nvGrpSpPr>
          <p:cNvPr id="47" name="Group 12">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 name="Straight Connector 13">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Başlık 1">
            <a:extLst>
              <a:ext uri="{FF2B5EF4-FFF2-40B4-BE49-F238E27FC236}">
                <a16:creationId xmlns:a16="http://schemas.microsoft.com/office/drawing/2014/main" id="{8F92ABD5-9B30-3F45-8707-80000CD6EAC3}"/>
              </a:ext>
            </a:extLst>
          </p:cNvPr>
          <p:cNvSpPr>
            <a:spLocks noGrp="1"/>
          </p:cNvSpPr>
          <p:nvPr>
            <p:ph type="ctrTitle"/>
          </p:nvPr>
        </p:nvSpPr>
        <p:spPr>
          <a:xfrm>
            <a:off x="2186949" y="3522133"/>
            <a:ext cx="7974719" cy="2288382"/>
          </a:xfrm>
        </p:spPr>
        <p:txBody>
          <a:bodyPr anchor="t">
            <a:normAutofit/>
          </a:bodyPr>
          <a:lstStyle/>
          <a:p>
            <a:r>
              <a:rPr lang="tr-TR" dirty="0">
                <a:solidFill>
                  <a:schemeClr val="tx2"/>
                </a:solidFill>
              </a:rPr>
              <a:t>ÖĞRETİM İLKE VE YÖNTEMLERİ </a:t>
            </a:r>
          </a:p>
        </p:txBody>
      </p:sp>
      <p:sp>
        <p:nvSpPr>
          <p:cNvPr id="3" name="Alt Başlık 2">
            <a:extLst>
              <a:ext uri="{FF2B5EF4-FFF2-40B4-BE49-F238E27FC236}">
                <a16:creationId xmlns:a16="http://schemas.microsoft.com/office/drawing/2014/main" id="{97B4C75D-55BA-8F44-BBC0-5FDA7CEFD917}"/>
              </a:ext>
            </a:extLst>
          </p:cNvPr>
          <p:cNvSpPr>
            <a:spLocks noGrp="1"/>
          </p:cNvSpPr>
          <p:nvPr>
            <p:ph type="subTitle" idx="1"/>
          </p:nvPr>
        </p:nvSpPr>
        <p:spPr>
          <a:xfrm>
            <a:off x="2186949" y="725465"/>
            <a:ext cx="7974719" cy="1667735"/>
          </a:xfrm>
        </p:spPr>
        <p:txBody>
          <a:bodyPr anchor="b">
            <a:normAutofit/>
          </a:bodyPr>
          <a:lstStyle/>
          <a:p>
            <a:r>
              <a:rPr lang="tr-TR">
                <a:solidFill>
                  <a:schemeClr val="tx2"/>
                </a:solidFill>
              </a:rPr>
              <a:t>ÖĞRETİM TEKNİKLERİ II</a:t>
            </a:r>
          </a:p>
        </p:txBody>
      </p:sp>
      <p:sp>
        <p:nvSpPr>
          <p:cNvPr id="44" name="Right Triangle 43">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905012" y="-284145"/>
            <a:ext cx="568289" cy="568289"/>
          </a:xfrm>
          <a:prstGeom prst="rtTriangl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0071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10">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3" name="Rectangle 12">
            <a:extLst>
              <a:ext uri="{FF2B5EF4-FFF2-40B4-BE49-F238E27FC236}">
                <a16:creationId xmlns:a16="http://schemas.microsoft.com/office/drawing/2014/main" id="{5B62175A-9061-4508-B024-671E2C3C3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4"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8" name="Rectangle 47">
            <a:extLst>
              <a:ext uri="{FF2B5EF4-FFF2-40B4-BE49-F238E27FC236}">
                <a16:creationId xmlns:a16="http://schemas.microsoft.com/office/drawing/2014/main" id="{7D7F7755-C305-4B28-8A86-8EA889812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Başlık 3">
            <a:extLst>
              <a:ext uri="{FF2B5EF4-FFF2-40B4-BE49-F238E27FC236}">
                <a16:creationId xmlns:a16="http://schemas.microsoft.com/office/drawing/2014/main" id="{70458696-E177-0940-AFAD-BDAEF8FCA9C3}"/>
              </a:ext>
            </a:extLst>
          </p:cNvPr>
          <p:cNvSpPr>
            <a:spLocks noGrp="1"/>
          </p:cNvSpPr>
          <p:nvPr>
            <p:ph type="title"/>
          </p:nvPr>
        </p:nvSpPr>
        <p:spPr>
          <a:xfrm>
            <a:off x="304804" y="339991"/>
            <a:ext cx="11502142" cy="1499851"/>
          </a:xfrm>
        </p:spPr>
        <p:txBody>
          <a:bodyPr>
            <a:normAutofit/>
          </a:bodyPr>
          <a:lstStyle/>
          <a:p>
            <a:pPr algn="ctr"/>
            <a:r>
              <a:rPr lang="tr-TR">
                <a:solidFill>
                  <a:schemeClr val="tx2">
                    <a:alpha val="80000"/>
                  </a:schemeClr>
                </a:solidFill>
              </a:rPr>
              <a:t>DERS İÇERİĞİ</a:t>
            </a:r>
          </a:p>
        </p:txBody>
      </p:sp>
      <p:graphicFrame>
        <p:nvGraphicFramePr>
          <p:cNvPr id="57" name="İçerik Yer Tutucusu 4">
            <a:extLst>
              <a:ext uri="{FF2B5EF4-FFF2-40B4-BE49-F238E27FC236}">
                <a16:creationId xmlns:a16="http://schemas.microsoft.com/office/drawing/2014/main" id="{68CBB87E-412B-4BAD-8875-164F7D0ED3A7}"/>
              </a:ext>
            </a:extLst>
          </p:cNvPr>
          <p:cNvGraphicFramePr>
            <a:graphicFrameLocks noGrp="1"/>
          </p:cNvGraphicFramePr>
          <p:nvPr>
            <p:ph idx="1"/>
            <p:extLst>
              <p:ext uri="{D42A27DB-BD31-4B8C-83A1-F6EECF244321}">
                <p14:modId xmlns:p14="http://schemas.microsoft.com/office/powerpoint/2010/main" val="2479979703"/>
              </p:ext>
            </p:extLst>
          </p:nvPr>
        </p:nvGraphicFramePr>
        <p:xfrm>
          <a:off x="304804" y="2057416"/>
          <a:ext cx="11502135" cy="3976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492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Başlık 1">
            <a:extLst>
              <a:ext uri="{FF2B5EF4-FFF2-40B4-BE49-F238E27FC236}">
                <a16:creationId xmlns:a16="http://schemas.microsoft.com/office/drawing/2014/main" id="{A1A80B06-1C53-684B-B2FF-B9A40E07CA34}"/>
              </a:ext>
            </a:extLst>
          </p:cNvPr>
          <p:cNvSpPr>
            <a:spLocks noGrp="1"/>
          </p:cNvSpPr>
          <p:nvPr>
            <p:ph type="title"/>
          </p:nvPr>
        </p:nvSpPr>
        <p:spPr>
          <a:xfrm>
            <a:off x="457201" y="720772"/>
            <a:ext cx="3733078" cy="5531079"/>
          </a:xfrm>
        </p:spPr>
        <p:txBody>
          <a:bodyPr>
            <a:normAutofit/>
          </a:bodyPr>
          <a:lstStyle/>
          <a:p>
            <a:r>
              <a:rPr lang="tr-TR" dirty="0"/>
              <a:t>Büyük Grup Tartışması Tekniği</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İçerik Yer Tutucusu 2">
            <a:extLst>
              <a:ext uri="{FF2B5EF4-FFF2-40B4-BE49-F238E27FC236}">
                <a16:creationId xmlns:a16="http://schemas.microsoft.com/office/drawing/2014/main" id="{B99FC2EB-FDEC-476A-9890-9160514F2936}"/>
              </a:ext>
            </a:extLst>
          </p:cNvPr>
          <p:cNvGraphicFramePr>
            <a:graphicFrameLocks noGrp="1"/>
          </p:cNvGraphicFramePr>
          <p:nvPr>
            <p:ph idx="1"/>
            <p:extLst>
              <p:ext uri="{D42A27DB-BD31-4B8C-83A1-F6EECF244321}">
                <p14:modId xmlns:p14="http://schemas.microsoft.com/office/powerpoint/2010/main" val="3782310274"/>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3693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D02A82-FF85-F742-8587-46E355DCAF45}"/>
              </a:ext>
            </a:extLst>
          </p:cNvPr>
          <p:cNvSpPr>
            <a:spLocks noGrp="1"/>
          </p:cNvSpPr>
          <p:nvPr>
            <p:ph type="title"/>
          </p:nvPr>
        </p:nvSpPr>
        <p:spPr/>
        <p:txBody>
          <a:bodyPr/>
          <a:lstStyle/>
          <a:p>
            <a:r>
              <a:rPr lang="tr-TR" dirty="0"/>
              <a:t>Büyük Grup Tartışması Tekniği</a:t>
            </a:r>
          </a:p>
        </p:txBody>
      </p:sp>
      <p:graphicFrame>
        <p:nvGraphicFramePr>
          <p:cNvPr id="5" name="İçerik Yer Tutucusu 2">
            <a:extLst>
              <a:ext uri="{FF2B5EF4-FFF2-40B4-BE49-F238E27FC236}">
                <a16:creationId xmlns:a16="http://schemas.microsoft.com/office/drawing/2014/main" id="{6614D78D-D389-4CB2-AB79-11B64C1C56AD}"/>
              </a:ext>
            </a:extLst>
          </p:cNvPr>
          <p:cNvGraphicFramePr>
            <a:graphicFrameLocks noGrp="1"/>
          </p:cNvGraphicFramePr>
          <p:nvPr>
            <p:ph idx="1"/>
          </p:nvPr>
        </p:nvGraphicFramePr>
        <p:xfrm>
          <a:off x="457200" y="1825625"/>
          <a:ext cx="1072293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812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Başlık 1">
            <a:extLst>
              <a:ext uri="{FF2B5EF4-FFF2-40B4-BE49-F238E27FC236}">
                <a16:creationId xmlns:a16="http://schemas.microsoft.com/office/drawing/2014/main" id="{8BF2946D-7C74-3645-8BDE-7B0D9965E9D0}"/>
              </a:ext>
            </a:extLst>
          </p:cNvPr>
          <p:cNvSpPr>
            <a:spLocks noGrp="1"/>
          </p:cNvSpPr>
          <p:nvPr>
            <p:ph type="title"/>
          </p:nvPr>
        </p:nvSpPr>
        <p:spPr>
          <a:xfrm>
            <a:off x="457201" y="720772"/>
            <a:ext cx="3733078" cy="5531079"/>
          </a:xfrm>
        </p:spPr>
        <p:txBody>
          <a:bodyPr>
            <a:normAutofit/>
          </a:bodyPr>
          <a:lstStyle/>
          <a:p>
            <a:r>
              <a:rPr lang="tr-TR" dirty="0"/>
              <a:t>Çember Tekniği </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İçerik Yer Tutucusu 2">
            <a:extLst>
              <a:ext uri="{FF2B5EF4-FFF2-40B4-BE49-F238E27FC236}">
                <a16:creationId xmlns:a16="http://schemas.microsoft.com/office/drawing/2014/main" id="{74CEFE67-4C5B-4AB1-9FA7-E533BF978E9D}"/>
              </a:ext>
            </a:extLst>
          </p:cNvPr>
          <p:cNvGraphicFramePr>
            <a:graphicFrameLocks noGrp="1"/>
          </p:cNvGraphicFramePr>
          <p:nvPr>
            <p:ph idx="1"/>
            <p:extLst>
              <p:ext uri="{D42A27DB-BD31-4B8C-83A1-F6EECF244321}">
                <p14:modId xmlns:p14="http://schemas.microsoft.com/office/powerpoint/2010/main" val="194107992"/>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0021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2457B2-D3EB-FE43-AD06-207ACD07E871}"/>
              </a:ext>
            </a:extLst>
          </p:cNvPr>
          <p:cNvSpPr>
            <a:spLocks noGrp="1"/>
          </p:cNvSpPr>
          <p:nvPr>
            <p:ph type="title"/>
          </p:nvPr>
        </p:nvSpPr>
        <p:spPr/>
        <p:txBody>
          <a:bodyPr/>
          <a:lstStyle/>
          <a:p>
            <a:r>
              <a:rPr lang="tr-TR" dirty="0"/>
              <a:t>Dedikodu Tekniği</a:t>
            </a:r>
          </a:p>
        </p:txBody>
      </p:sp>
      <p:graphicFrame>
        <p:nvGraphicFramePr>
          <p:cNvPr id="4" name="İçerik Yer Tutucusu 3">
            <a:extLst>
              <a:ext uri="{FF2B5EF4-FFF2-40B4-BE49-F238E27FC236}">
                <a16:creationId xmlns:a16="http://schemas.microsoft.com/office/drawing/2014/main" id="{DCCB0D68-67D2-7A4A-9DD6-4233C4C9D937}"/>
              </a:ext>
            </a:extLst>
          </p:cNvPr>
          <p:cNvGraphicFramePr>
            <a:graphicFrameLocks noGrp="1"/>
          </p:cNvGraphicFramePr>
          <p:nvPr>
            <p:ph idx="1"/>
            <p:extLst>
              <p:ext uri="{D42A27DB-BD31-4B8C-83A1-F6EECF244321}">
                <p14:modId xmlns:p14="http://schemas.microsoft.com/office/powerpoint/2010/main" val="4010650429"/>
              </p:ext>
            </p:extLst>
          </p:nvPr>
        </p:nvGraphicFramePr>
        <p:xfrm>
          <a:off x="457200" y="1825625"/>
          <a:ext cx="5983941" cy="438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4 - M Dedikodu Tekniği (aktif Öğrenme Tekniği )">
            <a:extLst>
              <a:ext uri="{FF2B5EF4-FFF2-40B4-BE49-F238E27FC236}">
                <a16:creationId xmlns:a16="http://schemas.microsoft.com/office/drawing/2014/main" id="{6738D36F-BA6D-EA43-81F2-F39698D1C4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33984" y="1307632"/>
            <a:ext cx="4366987" cy="35941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42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Başlık 1">
            <a:extLst>
              <a:ext uri="{FF2B5EF4-FFF2-40B4-BE49-F238E27FC236}">
                <a16:creationId xmlns:a16="http://schemas.microsoft.com/office/drawing/2014/main" id="{B239C445-A40B-FF4D-92B1-0E6F992E5BAC}"/>
              </a:ext>
            </a:extLst>
          </p:cNvPr>
          <p:cNvSpPr>
            <a:spLocks noGrp="1"/>
          </p:cNvSpPr>
          <p:nvPr>
            <p:ph type="title"/>
          </p:nvPr>
        </p:nvSpPr>
        <p:spPr>
          <a:xfrm>
            <a:off x="457201" y="720772"/>
            <a:ext cx="3733078" cy="5531079"/>
          </a:xfrm>
        </p:spPr>
        <p:txBody>
          <a:bodyPr>
            <a:normAutofit/>
          </a:bodyPr>
          <a:lstStyle/>
          <a:p>
            <a:r>
              <a:rPr lang="tr-TR" dirty="0"/>
              <a:t>Dedikodu Tekniği</a:t>
            </a:r>
          </a:p>
        </p:txBody>
      </p:sp>
      <p:sp>
        <p:nvSpPr>
          <p:cNvPr id="57"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İçerik Yer Tutucusu 2">
            <a:extLst>
              <a:ext uri="{FF2B5EF4-FFF2-40B4-BE49-F238E27FC236}">
                <a16:creationId xmlns:a16="http://schemas.microsoft.com/office/drawing/2014/main" id="{D0A17ED0-3809-4CD2-9CC3-48AA6CEC5485}"/>
              </a:ext>
            </a:extLst>
          </p:cNvPr>
          <p:cNvGraphicFramePr>
            <a:graphicFrameLocks noGrp="1"/>
          </p:cNvGraphicFramePr>
          <p:nvPr>
            <p:ph idx="1"/>
            <p:extLst>
              <p:ext uri="{D42A27DB-BD31-4B8C-83A1-F6EECF244321}">
                <p14:modId xmlns:p14="http://schemas.microsoft.com/office/powerpoint/2010/main" val="4237707333"/>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9367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F58BC1-77AB-E549-A37A-A74BB53EA230}"/>
              </a:ext>
            </a:extLst>
          </p:cNvPr>
          <p:cNvSpPr>
            <a:spLocks noGrp="1"/>
          </p:cNvSpPr>
          <p:nvPr>
            <p:ph type="title"/>
          </p:nvPr>
        </p:nvSpPr>
        <p:spPr>
          <a:xfrm>
            <a:off x="224972" y="2836295"/>
            <a:ext cx="3577771" cy="1325563"/>
          </a:xfrm>
        </p:spPr>
        <p:txBody>
          <a:bodyPr/>
          <a:lstStyle/>
          <a:p>
            <a:r>
              <a:rPr lang="tr-TR" dirty="0"/>
              <a:t>Dedikodu Tekniği</a:t>
            </a:r>
          </a:p>
        </p:txBody>
      </p:sp>
      <p:graphicFrame>
        <p:nvGraphicFramePr>
          <p:cNvPr id="4" name="İçerik Yer Tutucusu 3">
            <a:extLst>
              <a:ext uri="{FF2B5EF4-FFF2-40B4-BE49-F238E27FC236}">
                <a16:creationId xmlns:a16="http://schemas.microsoft.com/office/drawing/2014/main" id="{8804F626-0207-BB44-B657-8C70FD67B063}"/>
              </a:ext>
            </a:extLst>
          </p:cNvPr>
          <p:cNvGraphicFramePr>
            <a:graphicFrameLocks noGrp="1"/>
          </p:cNvGraphicFramePr>
          <p:nvPr>
            <p:ph idx="1"/>
            <p:extLst>
              <p:ext uri="{D42A27DB-BD31-4B8C-83A1-F6EECF244321}">
                <p14:modId xmlns:p14="http://schemas.microsoft.com/office/powerpoint/2010/main" val="3848848630"/>
              </p:ext>
            </p:extLst>
          </p:nvPr>
        </p:nvGraphicFramePr>
        <p:xfrm>
          <a:off x="3193142" y="365125"/>
          <a:ext cx="7986989" cy="6267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806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728DBF-FEBB-E94E-9204-5ACD22B19F01}"/>
              </a:ext>
            </a:extLst>
          </p:cNvPr>
          <p:cNvSpPr>
            <a:spLocks noGrp="1"/>
          </p:cNvSpPr>
          <p:nvPr>
            <p:ph type="title"/>
          </p:nvPr>
        </p:nvSpPr>
        <p:spPr/>
        <p:txBody>
          <a:bodyPr/>
          <a:lstStyle/>
          <a:p>
            <a:r>
              <a:rPr lang="tr-TR" dirty="0"/>
              <a:t>Rol Oynama Tekniği</a:t>
            </a:r>
          </a:p>
        </p:txBody>
      </p:sp>
      <p:sp>
        <p:nvSpPr>
          <p:cNvPr id="3" name="İçerik Yer Tutucusu 2">
            <a:extLst>
              <a:ext uri="{FF2B5EF4-FFF2-40B4-BE49-F238E27FC236}">
                <a16:creationId xmlns:a16="http://schemas.microsoft.com/office/drawing/2014/main" id="{957F5883-69D6-724F-A3D4-A057234A9410}"/>
              </a:ext>
            </a:extLst>
          </p:cNvPr>
          <p:cNvSpPr>
            <a:spLocks noGrp="1"/>
          </p:cNvSpPr>
          <p:nvPr>
            <p:ph idx="1"/>
          </p:nvPr>
        </p:nvSpPr>
        <p:spPr/>
        <p:txBody>
          <a:bodyPr>
            <a:normAutofit fontScale="70000" lnSpcReduction="20000"/>
          </a:bodyPr>
          <a:lstStyle/>
          <a:p>
            <a:endParaRPr lang="tr-TR" dirty="0"/>
          </a:p>
          <a:p>
            <a:r>
              <a:rPr lang="tr-TR" dirty="0"/>
              <a:t>Rol Oynama yöntemi, öğrencilerin kendi duygu ve düşüncelerini başka bir kimliğe bürünerek ifade etmelerini sağlayan bir öğretim tekniğidir. Bir fikir, durum sorun ya da olay bir grup önünde dramatize edilir. Grubun üyeleri yalnızca dinlemek ya da tartışmak yerine olayın nasıl oluştuğunu izler ve konunun ayrıntısına inerler.</a:t>
            </a:r>
          </a:p>
          <a:p>
            <a:r>
              <a:rPr lang="tr-TR" dirty="0"/>
              <a:t>Rol oynama yönteminde ders konusu ile ilgili bir fikir, durum, sorun ya da olay bir grup öğrenci tarafından yine bir grup öğrenci önünde dramatize edilir.</a:t>
            </a:r>
          </a:p>
          <a:p>
            <a:r>
              <a:rPr lang="tr-TR" dirty="0"/>
              <a:t>Rol yapmada öğrenci, gerçek rolünden ve duygularından sıyrılıp kendini bir başkasının yerine koyar. </a:t>
            </a:r>
          </a:p>
          <a:p>
            <a:r>
              <a:rPr lang="tr-TR" dirty="0"/>
              <a:t>Belli bir durumda ne yapacağını ve neler hissedeceğini hareketlerle gösterir. </a:t>
            </a:r>
          </a:p>
          <a:p>
            <a:r>
              <a:rPr lang="tr-TR" dirty="0"/>
              <a:t>Rol oynama sayesinde öğrenciler, bir başkasının kimliğine bürünerek onların nasıl düşündüklerini, nasıl hissettiklerini ve nasıl davrandıklarını anlamaya çalışır. </a:t>
            </a:r>
          </a:p>
          <a:p>
            <a:endParaRPr lang="tr-TR" dirty="0"/>
          </a:p>
        </p:txBody>
      </p:sp>
    </p:spTree>
    <p:extLst>
      <p:ext uri="{BB962C8B-B14F-4D97-AF65-F5344CB8AC3E}">
        <p14:creationId xmlns:p14="http://schemas.microsoft.com/office/powerpoint/2010/main" val="1431580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7B73489-D0E4-4C8B-884B-43A00CCD3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3" name="Rectangle 72">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5" name="Right Triangle 74">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7931" y="1559140"/>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78" name="Straight Connector 77">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Başlık 1">
            <a:extLst>
              <a:ext uri="{FF2B5EF4-FFF2-40B4-BE49-F238E27FC236}">
                <a16:creationId xmlns:a16="http://schemas.microsoft.com/office/drawing/2014/main" id="{7B728DBF-FEBB-E94E-9204-5ACD22B19F01}"/>
              </a:ext>
            </a:extLst>
          </p:cNvPr>
          <p:cNvSpPr>
            <a:spLocks noGrp="1"/>
          </p:cNvSpPr>
          <p:nvPr>
            <p:ph type="title"/>
          </p:nvPr>
        </p:nvSpPr>
        <p:spPr>
          <a:xfrm>
            <a:off x="502039" y="362378"/>
            <a:ext cx="4952999" cy="2247614"/>
          </a:xfrm>
        </p:spPr>
        <p:txBody>
          <a:bodyPr>
            <a:normAutofit/>
          </a:bodyPr>
          <a:lstStyle/>
          <a:p>
            <a:r>
              <a:rPr lang="tr-TR" dirty="0"/>
              <a:t>Rol Oynama Tekniği</a:t>
            </a:r>
          </a:p>
        </p:txBody>
      </p:sp>
      <p:sp>
        <p:nvSpPr>
          <p:cNvPr id="3" name="İçerik Yer Tutucusu 2">
            <a:extLst>
              <a:ext uri="{FF2B5EF4-FFF2-40B4-BE49-F238E27FC236}">
                <a16:creationId xmlns:a16="http://schemas.microsoft.com/office/drawing/2014/main" id="{957F5883-69D6-724F-A3D4-A057234A9410}"/>
              </a:ext>
            </a:extLst>
          </p:cNvPr>
          <p:cNvSpPr>
            <a:spLocks noGrp="1"/>
          </p:cNvSpPr>
          <p:nvPr>
            <p:ph idx="1"/>
          </p:nvPr>
        </p:nvSpPr>
        <p:spPr>
          <a:xfrm>
            <a:off x="457200" y="2452886"/>
            <a:ext cx="4952999" cy="3821440"/>
          </a:xfrm>
        </p:spPr>
        <p:txBody>
          <a:bodyPr>
            <a:normAutofit/>
          </a:bodyPr>
          <a:lstStyle/>
          <a:p>
            <a:r>
              <a:rPr lang="tr-TR" sz="2000" dirty="0"/>
              <a:t>Rol oynama yönteminde esas amaç, öğrencilerin belli durumlara ilişkin olarak kendi duygu ve düşüncelerini anlamalarına yardım etmek ve kendilerini çevreleyen sosyal dünya hakkında bir anlam oluşturmalarını sağlamaktır. Bu nedenle rol oynama yönteminde, işlenmekte olan ders veya konu ile ilgili bir durum ya da olay seçmek önemlidir.</a:t>
            </a:r>
          </a:p>
          <a:p>
            <a:endParaRPr lang="tr-TR" sz="1800" dirty="0"/>
          </a:p>
        </p:txBody>
      </p:sp>
      <p:sp>
        <p:nvSpPr>
          <p:cNvPr id="108" name="Flowchart: Document 107">
            <a:extLst>
              <a:ext uri="{FF2B5EF4-FFF2-40B4-BE49-F238E27FC236}">
                <a16:creationId xmlns:a16="http://schemas.microsoft.com/office/drawing/2014/main" id="{A890253F-325A-4AC7-AF5F-06FB890E8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455724" y="2105114"/>
            <a:ext cx="6858000" cy="2647778"/>
          </a:xfrm>
          <a:prstGeom prst="flowChartDocument">
            <a:avLst/>
          </a:prstGeom>
          <a:solidFill>
            <a:schemeClr val="accent5">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8674" name="Picture 2" descr="Rol Oynama Tekniği – Montessori Dünyası">
            <a:extLst>
              <a:ext uri="{FF2B5EF4-FFF2-40B4-BE49-F238E27FC236}">
                <a16:creationId xmlns:a16="http://schemas.microsoft.com/office/drawing/2014/main" id="{B334DC58-5065-7848-AF65-03D05B128F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049" b="-1"/>
          <a:stretch/>
        </p:blipFill>
        <p:spPr bwMode="auto">
          <a:xfrm>
            <a:off x="6025896" y="457200"/>
            <a:ext cx="5879592" cy="5879592"/>
          </a:xfrm>
          <a:custGeom>
            <a:avLst/>
            <a:gdLst/>
            <a:ahLst/>
            <a:cxnLst/>
            <a:rect l="l" t="t" r="r" b="b"/>
            <a:pathLst>
              <a:path w="5777910" h="5777910">
                <a:moveTo>
                  <a:pt x="2888955" y="0"/>
                </a:moveTo>
                <a:cubicBezTo>
                  <a:pt x="4484481" y="0"/>
                  <a:pt x="5777910" y="1293429"/>
                  <a:pt x="5777910" y="2888955"/>
                </a:cubicBezTo>
                <a:cubicBezTo>
                  <a:pt x="5777910" y="4484481"/>
                  <a:pt x="4484481" y="5777910"/>
                  <a:pt x="2888955" y="5777910"/>
                </a:cubicBezTo>
                <a:cubicBezTo>
                  <a:pt x="1293429" y="5777910"/>
                  <a:pt x="0" y="4484481"/>
                  <a:pt x="0" y="2888955"/>
                </a:cubicBezTo>
                <a:cubicBezTo>
                  <a:pt x="0" y="1293429"/>
                  <a:pt x="1293429" y="0"/>
                  <a:pt x="2888955"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087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B6FADF-B266-A346-9899-789A26939A0E}"/>
              </a:ext>
            </a:extLst>
          </p:cNvPr>
          <p:cNvSpPr>
            <a:spLocks noGrp="1"/>
          </p:cNvSpPr>
          <p:nvPr>
            <p:ph type="title"/>
          </p:nvPr>
        </p:nvSpPr>
        <p:spPr>
          <a:xfrm>
            <a:off x="341086" y="0"/>
            <a:ext cx="10722932" cy="1325563"/>
          </a:xfrm>
        </p:spPr>
        <p:txBody>
          <a:bodyPr/>
          <a:lstStyle/>
          <a:p>
            <a:r>
              <a:rPr lang="tr-TR" dirty="0"/>
              <a:t>Rol Oynama Tekniği</a:t>
            </a:r>
          </a:p>
        </p:txBody>
      </p:sp>
      <p:graphicFrame>
        <p:nvGraphicFramePr>
          <p:cNvPr id="4" name="İçerik Yer Tutucusu 3">
            <a:extLst>
              <a:ext uri="{FF2B5EF4-FFF2-40B4-BE49-F238E27FC236}">
                <a16:creationId xmlns:a16="http://schemas.microsoft.com/office/drawing/2014/main" id="{A124B75F-4F2F-DB45-98A6-17B4C2FACEF5}"/>
              </a:ext>
            </a:extLst>
          </p:cNvPr>
          <p:cNvGraphicFramePr>
            <a:graphicFrameLocks noGrp="1"/>
          </p:cNvGraphicFramePr>
          <p:nvPr>
            <p:ph idx="1"/>
            <p:extLst>
              <p:ext uri="{D42A27DB-BD31-4B8C-83A1-F6EECF244321}">
                <p14:modId xmlns:p14="http://schemas.microsoft.com/office/powerpoint/2010/main" val="3440788608"/>
              </p:ext>
            </p:extLst>
          </p:nvPr>
        </p:nvGraphicFramePr>
        <p:xfrm>
          <a:off x="341087" y="1074057"/>
          <a:ext cx="11676742" cy="538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5103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66B35A-59DD-6742-A574-20904F1CF7AE}"/>
              </a:ext>
            </a:extLst>
          </p:cNvPr>
          <p:cNvSpPr>
            <a:spLocks noGrp="1"/>
          </p:cNvSpPr>
          <p:nvPr>
            <p:ph type="title"/>
          </p:nvPr>
        </p:nvSpPr>
        <p:spPr/>
        <p:txBody>
          <a:bodyPr/>
          <a:lstStyle/>
          <a:p>
            <a:r>
              <a:rPr lang="tr-TR" dirty="0"/>
              <a:t>Rol Yapma Tekniği</a:t>
            </a:r>
          </a:p>
        </p:txBody>
      </p:sp>
      <p:graphicFrame>
        <p:nvGraphicFramePr>
          <p:cNvPr id="4" name="İçerik Yer Tutucusu 3">
            <a:extLst>
              <a:ext uri="{FF2B5EF4-FFF2-40B4-BE49-F238E27FC236}">
                <a16:creationId xmlns:a16="http://schemas.microsoft.com/office/drawing/2014/main" id="{7FDE370F-B77A-AD46-9DEE-835F3D89F02F}"/>
              </a:ext>
            </a:extLst>
          </p:cNvPr>
          <p:cNvGraphicFramePr>
            <a:graphicFrameLocks noGrp="1"/>
          </p:cNvGraphicFramePr>
          <p:nvPr>
            <p:ph idx="1"/>
            <p:extLst>
              <p:ext uri="{D42A27DB-BD31-4B8C-83A1-F6EECF244321}">
                <p14:modId xmlns:p14="http://schemas.microsoft.com/office/powerpoint/2010/main" val="588242973"/>
              </p:ext>
            </p:extLst>
          </p:nvPr>
        </p:nvGraphicFramePr>
        <p:xfrm>
          <a:off x="457200" y="1825625"/>
          <a:ext cx="1072293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0633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30CE53-7DC2-FA4F-BC45-7C989FEAA95B}"/>
              </a:ext>
            </a:extLst>
          </p:cNvPr>
          <p:cNvSpPr>
            <a:spLocks noGrp="1"/>
          </p:cNvSpPr>
          <p:nvPr>
            <p:ph type="title"/>
          </p:nvPr>
        </p:nvSpPr>
        <p:spPr/>
        <p:txBody>
          <a:bodyPr/>
          <a:lstStyle/>
          <a:p>
            <a:r>
              <a:rPr lang="tr-TR" dirty="0"/>
              <a:t>Rol Yapma Tekniği</a:t>
            </a:r>
          </a:p>
        </p:txBody>
      </p:sp>
      <p:graphicFrame>
        <p:nvGraphicFramePr>
          <p:cNvPr id="4" name="İçerik Yer Tutucusu 3">
            <a:extLst>
              <a:ext uri="{FF2B5EF4-FFF2-40B4-BE49-F238E27FC236}">
                <a16:creationId xmlns:a16="http://schemas.microsoft.com/office/drawing/2014/main" id="{77E17A31-6684-594A-8E1E-BFB80700883F}"/>
              </a:ext>
            </a:extLst>
          </p:cNvPr>
          <p:cNvGraphicFramePr>
            <a:graphicFrameLocks noGrp="1"/>
          </p:cNvGraphicFramePr>
          <p:nvPr>
            <p:ph idx="1"/>
            <p:extLst>
              <p:ext uri="{D42A27DB-BD31-4B8C-83A1-F6EECF244321}">
                <p14:modId xmlns:p14="http://schemas.microsoft.com/office/powerpoint/2010/main" val="127466818"/>
              </p:ext>
            </p:extLst>
          </p:nvPr>
        </p:nvGraphicFramePr>
        <p:xfrm>
          <a:off x="188686" y="1422400"/>
          <a:ext cx="11546114" cy="528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2367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8168DE-7E71-C649-96EB-32B811BAE16A}"/>
              </a:ext>
            </a:extLst>
          </p:cNvPr>
          <p:cNvSpPr>
            <a:spLocks noGrp="1"/>
          </p:cNvSpPr>
          <p:nvPr>
            <p:ph type="title"/>
          </p:nvPr>
        </p:nvSpPr>
        <p:spPr/>
        <p:txBody>
          <a:bodyPr/>
          <a:lstStyle/>
          <a:p>
            <a:r>
              <a:rPr lang="tr-TR" dirty="0"/>
              <a:t>Yaratıcı Drama Tekniği</a:t>
            </a:r>
          </a:p>
        </p:txBody>
      </p:sp>
      <p:sp>
        <p:nvSpPr>
          <p:cNvPr id="3" name="İçerik Yer Tutucusu 2">
            <a:extLst>
              <a:ext uri="{FF2B5EF4-FFF2-40B4-BE49-F238E27FC236}">
                <a16:creationId xmlns:a16="http://schemas.microsoft.com/office/drawing/2014/main" id="{BC3ED3AE-E7A5-AB44-8B70-BB59140032FE}"/>
              </a:ext>
            </a:extLst>
          </p:cNvPr>
          <p:cNvSpPr>
            <a:spLocks noGrp="1"/>
          </p:cNvSpPr>
          <p:nvPr>
            <p:ph idx="1"/>
          </p:nvPr>
        </p:nvSpPr>
        <p:spPr/>
        <p:txBody>
          <a:bodyPr>
            <a:normAutofit/>
          </a:bodyPr>
          <a:lstStyle/>
          <a:p>
            <a:r>
              <a:rPr lang="tr-TR" dirty="0"/>
              <a:t>Önceden yazılmış bir metin olmaksızın katılımcıların kendi yaratıcı buluşları, özgün düşünceleri, öznel anıları ve bilgilerine dayanarak oluşturdukları eylem durumları ve doğaçlama canlandırmalardır.</a:t>
            </a:r>
          </a:p>
          <a:p>
            <a:r>
              <a:rPr lang="tr-TR" dirty="0"/>
              <a:t>Başlıca amacı öğrencilerin olmayan yeni bir şey üretmelerini ve kendilerini ifade etmelerinin yanı sıra sahip oldukları bilgi ve yaşantıları üzerine hayal ettikleri dünyayı oluşturmalarına ortam sağlamaktır.</a:t>
            </a:r>
          </a:p>
          <a:p>
            <a:endParaRPr lang="tr-TR" dirty="0"/>
          </a:p>
        </p:txBody>
      </p:sp>
    </p:spTree>
    <p:extLst>
      <p:ext uri="{BB962C8B-B14F-4D97-AF65-F5344CB8AC3E}">
        <p14:creationId xmlns:p14="http://schemas.microsoft.com/office/powerpoint/2010/main" val="1976244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B63BE1-832A-014A-B53B-E85E8A65D4E7}"/>
              </a:ext>
            </a:extLst>
          </p:cNvPr>
          <p:cNvSpPr>
            <a:spLocks noGrp="1"/>
          </p:cNvSpPr>
          <p:nvPr>
            <p:ph type="title"/>
          </p:nvPr>
        </p:nvSpPr>
        <p:spPr/>
        <p:txBody>
          <a:bodyPr/>
          <a:lstStyle/>
          <a:p>
            <a:r>
              <a:rPr lang="tr-TR" dirty="0"/>
              <a:t>Yaratıcı Drama Tekniği</a:t>
            </a:r>
          </a:p>
        </p:txBody>
      </p:sp>
      <p:sp>
        <p:nvSpPr>
          <p:cNvPr id="3" name="İçerik Yer Tutucusu 2">
            <a:extLst>
              <a:ext uri="{FF2B5EF4-FFF2-40B4-BE49-F238E27FC236}">
                <a16:creationId xmlns:a16="http://schemas.microsoft.com/office/drawing/2014/main" id="{304D00C3-3E7C-B948-B868-57D6D531C0E7}"/>
              </a:ext>
            </a:extLst>
          </p:cNvPr>
          <p:cNvSpPr>
            <a:spLocks noGrp="1"/>
          </p:cNvSpPr>
          <p:nvPr>
            <p:ph idx="1"/>
          </p:nvPr>
        </p:nvSpPr>
        <p:spPr/>
        <p:txBody>
          <a:bodyPr>
            <a:normAutofit lnSpcReduction="10000"/>
          </a:bodyPr>
          <a:lstStyle/>
          <a:p>
            <a:r>
              <a:rPr lang="tr-TR" dirty="0"/>
              <a:t>Olay, olgu, yaşantı ve bilgileri yeniden yapılandırmaya yönelik olan yaratıcı drama çalışmalarında, tiyatro olgusunda olduğu gibi; bir başlangıç ve son bölümü olmayabilir. </a:t>
            </a:r>
          </a:p>
          <a:p>
            <a:r>
              <a:rPr lang="tr-TR" dirty="0"/>
              <a:t>Ancak bildiğimiz çocuk oyunlarındaki gibi belli kuralları ve bu kuralar içindeki sonsuz özgürlükleri içerir. </a:t>
            </a:r>
          </a:p>
          <a:p>
            <a:r>
              <a:rPr lang="tr-TR" dirty="0"/>
              <a:t>Tıpkı tiyatroda olduğu gibi, gruptakiler belli bir atmosferi ve o andaki oyun oynama yaşantısını paylaşırlar.</a:t>
            </a:r>
          </a:p>
          <a:p>
            <a:r>
              <a:rPr lang="tr-TR" dirty="0"/>
              <a:t>Özünde «oyun» kavramı bulunur. Roller öğretmen tarafından dağıtılır, ancak yazılı bir metin yoktur. </a:t>
            </a:r>
          </a:p>
        </p:txBody>
      </p:sp>
    </p:spTree>
    <p:extLst>
      <p:ext uri="{BB962C8B-B14F-4D97-AF65-F5344CB8AC3E}">
        <p14:creationId xmlns:p14="http://schemas.microsoft.com/office/powerpoint/2010/main" val="3255469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52B3FC-798A-A546-9F1F-4F2286DADC71}"/>
              </a:ext>
            </a:extLst>
          </p:cNvPr>
          <p:cNvSpPr>
            <a:spLocks noGrp="1"/>
          </p:cNvSpPr>
          <p:nvPr>
            <p:ph type="title"/>
          </p:nvPr>
        </p:nvSpPr>
        <p:spPr/>
        <p:txBody>
          <a:bodyPr/>
          <a:lstStyle/>
          <a:p>
            <a:r>
              <a:rPr lang="tr-TR" dirty="0"/>
              <a:t>Yaratıcı Drama Tekniği</a:t>
            </a:r>
          </a:p>
        </p:txBody>
      </p:sp>
      <p:graphicFrame>
        <p:nvGraphicFramePr>
          <p:cNvPr id="4" name="İçerik Yer Tutucusu 3">
            <a:extLst>
              <a:ext uri="{FF2B5EF4-FFF2-40B4-BE49-F238E27FC236}">
                <a16:creationId xmlns:a16="http://schemas.microsoft.com/office/drawing/2014/main" id="{989E2F68-9E9D-2A46-BC20-4F1D151BA259}"/>
              </a:ext>
            </a:extLst>
          </p:cNvPr>
          <p:cNvGraphicFramePr>
            <a:graphicFrameLocks noGrp="1"/>
          </p:cNvGraphicFramePr>
          <p:nvPr>
            <p:ph idx="1"/>
            <p:extLst>
              <p:ext uri="{D42A27DB-BD31-4B8C-83A1-F6EECF244321}">
                <p14:modId xmlns:p14="http://schemas.microsoft.com/office/powerpoint/2010/main" val="1343380079"/>
              </p:ext>
            </p:extLst>
          </p:nvPr>
        </p:nvGraphicFramePr>
        <p:xfrm>
          <a:off x="457200" y="1690688"/>
          <a:ext cx="10722932" cy="4798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9726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F3F385-7AB2-2444-B70B-55C6EE4118D3}"/>
              </a:ext>
            </a:extLst>
          </p:cNvPr>
          <p:cNvSpPr>
            <a:spLocks noGrp="1"/>
          </p:cNvSpPr>
          <p:nvPr>
            <p:ph type="title"/>
          </p:nvPr>
        </p:nvSpPr>
        <p:spPr>
          <a:xfrm>
            <a:off x="8548914" y="365125"/>
            <a:ext cx="3367315" cy="5811838"/>
          </a:xfrm>
        </p:spPr>
        <p:txBody>
          <a:bodyPr>
            <a:normAutofit/>
          </a:bodyPr>
          <a:lstStyle/>
          <a:p>
            <a:r>
              <a:rPr lang="tr-TR" sz="4800" dirty="0"/>
              <a:t>Yaratıcı Drama Tekniği</a:t>
            </a:r>
          </a:p>
        </p:txBody>
      </p:sp>
      <p:graphicFrame>
        <p:nvGraphicFramePr>
          <p:cNvPr id="4" name="İçerik Yer Tutucusu 3">
            <a:extLst>
              <a:ext uri="{FF2B5EF4-FFF2-40B4-BE49-F238E27FC236}">
                <a16:creationId xmlns:a16="http://schemas.microsoft.com/office/drawing/2014/main" id="{EFFA63BB-BFA4-0D40-8F26-1550A6AE43EE}"/>
              </a:ext>
            </a:extLst>
          </p:cNvPr>
          <p:cNvGraphicFramePr>
            <a:graphicFrameLocks noGrp="1"/>
          </p:cNvGraphicFramePr>
          <p:nvPr>
            <p:ph idx="1"/>
            <p:extLst>
              <p:ext uri="{D42A27DB-BD31-4B8C-83A1-F6EECF244321}">
                <p14:modId xmlns:p14="http://schemas.microsoft.com/office/powerpoint/2010/main" val="2491761467"/>
              </p:ext>
            </p:extLst>
          </p:nvPr>
        </p:nvGraphicFramePr>
        <p:xfrm>
          <a:off x="420914" y="365125"/>
          <a:ext cx="7692572" cy="5811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3325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5F6D34-29D1-DD4E-A9C4-C9068A6B4EFF}"/>
              </a:ext>
            </a:extLst>
          </p:cNvPr>
          <p:cNvSpPr>
            <a:spLocks noGrp="1"/>
          </p:cNvSpPr>
          <p:nvPr>
            <p:ph type="title"/>
          </p:nvPr>
        </p:nvSpPr>
        <p:spPr/>
        <p:txBody>
          <a:bodyPr/>
          <a:lstStyle/>
          <a:p>
            <a:r>
              <a:rPr lang="tr-TR" dirty="0"/>
              <a:t>Hızlı Tur Tekniği</a:t>
            </a:r>
          </a:p>
        </p:txBody>
      </p:sp>
      <p:graphicFrame>
        <p:nvGraphicFramePr>
          <p:cNvPr id="4" name="İçerik Yer Tutucusu 3">
            <a:extLst>
              <a:ext uri="{FF2B5EF4-FFF2-40B4-BE49-F238E27FC236}">
                <a16:creationId xmlns:a16="http://schemas.microsoft.com/office/drawing/2014/main" id="{626377C5-43F0-5747-9E2F-867E29A72E60}"/>
              </a:ext>
            </a:extLst>
          </p:cNvPr>
          <p:cNvGraphicFramePr>
            <a:graphicFrameLocks noGrp="1"/>
          </p:cNvGraphicFramePr>
          <p:nvPr>
            <p:ph idx="1"/>
            <p:extLst>
              <p:ext uri="{D42A27DB-BD31-4B8C-83A1-F6EECF244321}">
                <p14:modId xmlns:p14="http://schemas.microsoft.com/office/powerpoint/2010/main" val="1808734384"/>
              </p:ext>
            </p:extLst>
          </p:nvPr>
        </p:nvGraphicFramePr>
        <p:xfrm>
          <a:off x="348343" y="1524000"/>
          <a:ext cx="11386457"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122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8C12C1-A3C7-2145-AB83-06D0B8E460DC}"/>
              </a:ext>
            </a:extLst>
          </p:cNvPr>
          <p:cNvSpPr>
            <a:spLocks noGrp="1"/>
          </p:cNvSpPr>
          <p:nvPr>
            <p:ph type="title"/>
          </p:nvPr>
        </p:nvSpPr>
        <p:spPr/>
        <p:txBody>
          <a:bodyPr/>
          <a:lstStyle/>
          <a:p>
            <a:r>
              <a:rPr lang="tr-TR" dirty="0"/>
              <a:t>Hızlı Tur Tekniği</a:t>
            </a:r>
          </a:p>
        </p:txBody>
      </p:sp>
      <p:graphicFrame>
        <p:nvGraphicFramePr>
          <p:cNvPr id="4" name="İçerik Yer Tutucusu 3">
            <a:extLst>
              <a:ext uri="{FF2B5EF4-FFF2-40B4-BE49-F238E27FC236}">
                <a16:creationId xmlns:a16="http://schemas.microsoft.com/office/drawing/2014/main" id="{E9A54F9A-9340-384C-B691-EB299E7D2961}"/>
              </a:ext>
            </a:extLst>
          </p:cNvPr>
          <p:cNvGraphicFramePr>
            <a:graphicFrameLocks noGrp="1"/>
          </p:cNvGraphicFramePr>
          <p:nvPr>
            <p:ph idx="1"/>
            <p:extLst>
              <p:ext uri="{D42A27DB-BD31-4B8C-83A1-F6EECF244321}">
                <p14:modId xmlns:p14="http://schemas.microsoft.com/office/powerpoint/2010/main" val="384456687"/>
              </p:ext>
            </p:extLst>
          </p:nvPr>
        </p:nvGraphicFramePr>
        <p:xfrm>
          <a:off x="457200" y="1825625"/>
          <a:ext cx="1072293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1945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141562-290F-9C4D-BB42-6A9DADE8FE36}"/>
              </a:ext>
            </a:extLst>
          </p:cNvPr>
          <p:cNvSpPr>
            <a:spLocks noGrp="1"/>
          </p:cNvSpPr>
          <p:nvPr>
            <p:ph type="title"/>
          </p:nvPr>
        </p:nvSpPr>
        <p:spPr/>
        <p:txBody>
          <a:bodyPr/>
          <a:lstStyle/>
          <a:p>
            <a:r>
              <a:rPr lang="tr-TR" dirty="0"/>
              <a:t>Hızlı Tur Tekniği</a:t>
            </a:r>
          </a:p>
        </p:txBody>
      </p:sp>
      <p:graphicFrame>
        <p:nvGraphicFramePr>
          <p:cNvPr id="4" name="İçerik Yer Tutucusu 3">
            <a:extLst>
              <a:ext uri="{FF2B5EF4-FFF2-40B4-BE49-F238E27FC236}">
                <a16:creationId xmlns:a16="http://schemas.microsoft.com/office/drawing/2014/main" id="{DCB2B23D-3A21-4E47-B5D3-77AA91511876}"/>
              </a:ext>
            </a:extLst>
          </p:cNvPr>
          <p:cNvGraphicFramePr>
            <a:graphicFrameLocks noGrp="1"/>
          </p:cNvGraphicFramePr>
          <p:nvPr>
            <p:ph idx="1"/>
            <p:extLst>
              <p:ext uri="{D42A27DB-BD31-4B8C-83A1-F6EECF244321}">
                <p14:modId xmlns:p14="http://schemas.microsoft.com/office/powerpoint/2010/main" val="1762392081"/>
              </p:ext>
            </p:extLst>
          </p:nvPr>
        </p:nvGraphicFramePr>
        <p:xfrm>
          <a:off x="457200" y="1825625"/>
          <a:ext cx="1072293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9394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141562-290F-9C4D-BB42-6A9DADE8FE36}"/>
              </a:ext>
            </a:extLst>
          </p:cNvPr>
          <p:cNvSpPr>
            <a:spLocks noGrp="1"/>
          </p:cNvSpPr>
          <p:nvPr>
            <p:ph type="title"/>
          </p:nvPr>
        </p:nvSpPr>
        <p:spPr/>
        <p:txBody>
          <a:bodyPr/>
          <a:lstStyle/>
          <a:p>
            <a:r>
              <a:rPr lang="tr-TR" dirty="0"/>
              <a:t>Hızlı Tur Tekniği</a:t>
            </a:r>
          </a:p>
        </p:txBody>
      </p:sp>
      <p:graphicFrame>
        <p:nvGraphicFramePr>
          <p:cNvPr id="4" name="İçerik Yer Tutucusu 3">
            <a:extLst>
              <a:ext uri="{FF2B5EF4-FFF2-40B4-BE49-F238E27FC236}">
                <a16:creationId xmlns:a16="http://schemas.microsoft.com/office/drawing/2014/main" id="{1F4261DD-A936-EE4B-9414-7822D300A194}"/>
              </a:ext>
            </a:extLst>
          </p:cNvPr>
          <p:cNvGraphicFramePr>
            <a:graphicFrameLocks noGrp="1"/>
          </p:cNvGraphicFramePr>
          <p:nvPr>
            <p:ph idx="1"/>
            <p:extLst>
              <p:ext uri="{D42A27DB-BD31-4B8C-83A1-F6EECF244321}">
                <p14:modId xmlns:p14="http://schemas.microsoft.com/office/powerpoint/2010/main" val="3466414744"/>
              </p:ext>
            </p:extLst>
          </p:nvPr>
        </p:nvGraphicFramePr>
        <p:xfrm>
          <a:off x="457200" y="1524000"/>
          <a:ext cx="10722932" cy="4798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0515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5B1108-FF89-174B-BF04-6FB1E7906BBB}"/>
              </a:ext>
            </a:extLst>
          </p:cNvPr>
          <p:cNvSpPr>
            <a:spLocks noGrp="1"/>
          </p:cNvSpPr>
          <p:nvPr>
            <p:ph type="title"/>
          </p:nvPr>
        </p:nvSpPr>
        <p:spPr/>
        <p:txBody>
          <a:bodyPr/>
          <a:lstStyle/>
          <a:p>
            <a:r>
              <a:rPr lang="tr-TR" dirty="0"/>
              <a:t>Kart Gösterme Tekniği</a:t>
            </a:r>
          </a:p>
        </p:txBody>
      </p:sp>
      <p:graphicFrame>
        <p:nvGraphicFramePr>
          <p:cNvPr id="4" name="İçerik Yer Tutucusu 3">
            <a:extLst>
              <a:ext uri="{FF2B5EF4-FFF2-40B4-BE49-F238E27FC236}">
                <a16:creationId xmlns:a16="http://schemas.microsoft.com/office/drawing/2014/main" id="{BEFBA0A7-9F05-904E-B9CB-87E031E2C299}"/>
              </a:ext>
            </a:extLst>
          </p:cNvPr>
          <p:cNvGraphicFramePr>
            <a:graphicFrameLocks noGrp="1"/>
          </p:cNvGraphicFramePr>
          <p:nvPr>
            <p:ph idx="1"/>
            <p:extLst>
              <p:ext uri="{D42A27DB-BD31-4B8C-83A1-F6EECF244321}">
                <p14:modId xmlns:p14="http://schemas.microsoft.com/office/powerpoint/2010/main" val="1238940122"/>
              </p:ext>
            </p:extLst>
          </p:nvPr>
        </p:nvGraphicFramePr>
        <p:xfrm>
          <a:off x="457200" y="1825625"/>
          <a:ext cx="11241314"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3582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A3EC20-EE06-D14F-AFBD-757E26DDD979}"/>
              </a:ext>
            </a:extLst>
          </p:cNvPr>
          <p:cNvSpPr>
            <a:spLocks noGrp="1"/>
          </p:cNvSpPr>
          <p:nvPr>
            <p:ph type="title"/>
          </p:nvPr>
        </p:nvSpPr>
        <p:spPr/>
        <p:txBody>
          <a:bodyPr/>
          <a:lstStyle/>
          <a:p>
            <a:r>
              <a:rPr lang="tr-TR" dirty="0"/>
              <a:t>Kart Gösterme Tekniği</a:t>
            </a:r>
          </a:p>
        </p:txBody>
      </p:sp>
      <p:graphicFrame>
        <p:nvGraphicFramePr>
          <p:cNvPr id="4" name="İçerik Yer Tutucusu 3">
            <a:extLst>
              <a:ext uri="{FF2B5EF4-FFF2-40B4-BE49-F238E27FC236}">
                <a16:creationId xmlns:a16="http://schemas.microsoft.com/office/drawing/2014/main" id="{D8E2F531-FFB5-0E4D-9FA9-0B7D184E88A8}"/>
              </a:ext>
            </a:extLst>
          </p:cNvPr>
          <p:cNvGraphicFramePr>
            <a:graphicFrameLocks noGrp="1"/>
          </p:cNvGraphicFramePr>
          <p:nvPr>
            <p:ph idx="1"/>
            <p:extLst>
              <p:ext uri="{D42A27DB-BD31-4B8C-83A1-F6EECF244321}">
                <p14:modId xmlns:p14="http://schemas.microsoft.com/office/powerpoint/2010/main" val="3903783334"/>
              </p:ext>
            </p:extLst>
          </p:nvPr>
        </p:nvGraphicFramePr>
        <p:xfrm>
          <a:off x="457200" y="1825625"/>
          <a:ext cx="1072293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5213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B44BF4-0899-224A-B2BE-F778A7E9A528}"/>
              </a:ext>
            </a:extLst>
          </p:cNvPr>
          <p:cNvSpPr>
            <a:spLocks noGrp="1"/>
          </p:cNvSpPr>
          <p:nvPr>
            <p:ph type="title"/>
          </p:nvPr>
        </p:nvSpPr>
        <p:spPr/>
        <p:txBody>
          <a:bodyPr/>
          <a:lstStyle/>
          <a:p>
            <a:r>
              <a:rPr lang="tr-TR" dirty="0"/>
              <a:t>Kart Eşleştirme Tekniği</a:t>
            </a:r>
          </a:p>
        </p:txBody>
      </p:sp>
      <p:sp>
        <p:nvSpPr>
          <p:cNvPr id="3" name="İçerik Yer Tutucusu 2">
            <a:extLst>
              <a:ext uri="{FF2B5EF4-FFF2-40B4-BE49-F238E27FC236}">
                <a16:creationId xmlns:a16="http://schemas.microsoft.com/office/drawing/2014/main" id="{E3F81082-8383-8342-BA13-290D6B237CD8}"/>
              </a:ext>
            </a:extLst>
          </p:cNvPr>
          <p:cNvSpPr>
            <a:spLocks noGrp="1"/>
          </p:cNvSpPr>
          <p:nvPr>
            <p:ph idx="1"/>
          </p:nvPr>
        </p:nvSpPr>
        <p:spPr>
          <a:xfrm>
            <a:off x="616857" y="1419225"/>
            <a:ext cx="5740400" cy="4351338"/>
          </a:xfrm>
        </p:spPr>
        <p:txBody>
          <a:bodyPr>
            <a:normAutofit/>
          </a:bodyPr>
          <a:lstStyle/>
          <a:p>
            <a:r>
              <a:rPr lang="tr-TR" dirty="0"/>
              <a:t>Etkili öğrenme tekniklerinden biri olan kart eşleştirme ; öğrenilenlerin gözden geçirilmesi netleştirilmesi ya da kalıcılığın arttırılması gibi amaçlarla uygulanan </a:t>
            </a:r>
            <a:r>
              <a:rPr lang="tr-TR" dirty="0" err="1"/>
              <a:t>pekiştireçtir</a:t>
            </a:r>
            <a:r>
              <a:rPr lang="tr-TR" dirty="0"/>
              <a:t>. </a:t>
            </a:r>
            <a:br>
              <a:rPr lang="tr-TR" dirty="0"/>
            </a:br>
            <a:endParaRPr lang="tr-TR" dirty="0"/>
          </a:p>
          <a:p>
            <a:endParaRPr lang="tr-TR" dirty="0"/>
          </a:p>
        </p:txBody>
      </p:sp>
      <p:pic>
        <p:nvPicPr>
          <p:cNvPr id="27650" name="Picture 2" descr="Kart Gruplama (Card Sorting) Nedir? - Userspots">
            <a:extLst>
              <a:ext uri="{FF2B5EF4-FFF2-40B4-BE49-F238E27FC236}">
                <a16:creationId xmlns:a16="http://schemas.microsoft.com/office/drawing/2014/main" id="{083637B7-64A1-7148-BB38-B65AF4DD97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78" r="10978"/>
          <a:stretch/>
        </p:blipFill>
        <p:spPr bwMode="auto">
          <a:xfrm>
            <a:off x="7257143" y="1690688"/>
            <a:ext cx="3922990" cy="325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696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0934A8-F4C0-D149-8E84-55ECA19848D6}"/>
              </a:ext>
            </a:extLst>
          </p:cNvPr>
          <p:cNvSpPr>
            <a:spLocks noGrp="1"/>
          </p:cNvSpPr>
          <p:nvPr>
            <p:ph type="title"/>
          </p:nvPr>
        </p:nvSpPr>
        <p:spPr/>
        <p:txBody>
          <a:bodyPr/>
          <a:lstStyle/>
          <a:p>
            <a:r>
              <a:rPr lang="tr-TR" dirty="0"/>
              <a:t>Kart Eşleştirme Tekniği</a:t>
            </a:r>
          </a:p>
        </p:txBody>
      </p:sp>
      <p:graphicFrame>
        <p:nvGraphicFramePr>
          <p:cNvPr id="4" name="İçerik Yer Tutucusu 3">
            <a:extLst>
              <a:ext uri="{FF2B5EF4-FFF2-40B4-BE49-F238E27FC236}">
                <a16:creationId xmlns:a16="http://schemas.microsoft.com/office/drawing/2014/main" id="{E557D25E-E1F1-B045-8FAE-A49CC36C6EE9}"/>
              </a:ext>
            </a:extLst>
          </p:cNvPr>
          <p:cNvGraphicFramePr>
            <a:graphicFrameLocks noGrp="1"/>
          </p:cNvGraphicFramePr>
          <p:nvPr>
            <p:ph idx="1"/>
            <p:extLst>
              <p:ext uri="{D42A27DB-BD31-4B8C-83A1-F6EECF244321}">
                <p14:modId xmlns:p14="http://schemas.microsoft.com/office/powerpoint/2010/main" val="860709282"/>
              </p:ext>
            </p:extLst>
          </p:nvPr>
        </p:nvGraphicFramePr>
        <p:xfrm>
          <a:off x="457199" y="1825625"/>
          <a:ext cx="11473543"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4548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BC902D-86DC-F74E-94A8-E81163947D67}"/>
              </a:ext>
            </a:extLst>
          </p:cNvPr>
          <p:cNvSpPr>
            <a:spLocks noGrp="1"/>
          </p:cNvSpPr>
          <p:nvPr>
            <p:ph type="title"/>
          </p:nvPr>
        </p:nvSpPr>
        <p:spPr/>
        <p:txBody>
          <a:bodyPr/>
          <a:lstStyle/>
          <a:p>
            <a:r>
              <a:rPr lang="tr-TR" dirty="0"/>
              <a:t>Kart Eşleştirme Tekniği</a:t>
            </a:r>
          </a:p>
        </p:txBody>
      </p:sp>
      <p:graphicFrame>
        <p:nvGraphicFramePr>
          <p:cNvPr id="4" name="İçerik Yer Tutucusu 3">
            <a:extLst>
              <a:ext uri="{FF2B5EF4-FFF2-40B4-BE49-F238E27FC236}">
                <a16:creationId xmlns:a16="http://schemas.microsoft.com/office/drawing/2014/main" id="{AD6BD166-2DD7-2C4B-9729-1CFEDFE53A31}"/>
              </a:ext>
            </a:extLst>
          </p:cNvPr>
          <p:cNvGraphicFramePr>
            <a:graphicFrameLocks noGrp="1"/>
          </p:cNvGraphicFramePr>
          <p:nvPr>
            <p:ph idx="1"/>
            <p:extLst>
              <p:ext uri="{D42A27DB-BD31-4B8C-83A1-F6EECF244321}">
                <p14:modId xmlns:p14="http://schemas.microsoft.com/office/powerpoint/2010/main" val="1637962382"/>
              </p:ext>
            </p:extLst>
          </p:nvPr>
        </p:nvGraphicFramePr>
        <p:xfrm>
          <a:off x="457200" y="1825625"/>
          <a:ext cx="1072293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5976771"/>
      </p:ext>
    </p:extLst>
  </p:cSld>
  <p:clrMapOvr>
    <a:masterClrMapping/>
  </p:clrMapOvr>
</p:sld>
</file>

<file path=ppt/theme/theme1.xml><?xml version="1.0" encoding="utf-8"?>
<a:theme xmlns:a="http://schemas.openxmlformats.org/drawingml/2006/main" name="SineVTI">
  <a:themeElements>
    <a:clrScheme name="AnalogousFromRegularSeed_2SEEDS">
      <a:dk1>
        <a:srgbClr val="000000"/>
      </a:dk1>
      <a:lt1>
        <a:srgbClr val="FFFFFF"/>
      </a:lt1>
      <a:dk2>
        <a:srgbClr val="3D3522"/>
      </a:dk2>
      <a:lt2>
        <a:srgbClr val="E2E8E8"/>
      </a:lt2>
      <a:accent1>
        <a:srgbClr val="B13B43"/>
      </a:accent1>
      <a:accent2>
        <a:srgbClr val="C34D86"/>
      </a:accent2>
      <a:accent3>
        <a:srgbClr val="C3764D"/>
      </a:accent3>
      <a:accent4>
        <a:srgbClr val="62B13B"/>
      </a:accent4>
      <a:accent5>
        <a:srgbClr val="48B852"/>
      </a:accent5>
      <a:accent6>
        <a:srgbClr val="3BB177"/>
      </a:accent6>
      <a:hlink>
        <a:srgbClr val="30928B"/>
      </a:hlink>
      <a:folHlink>
        <a:srgbClr val="7F7F7F"/>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4522</TotalTime>
  <Words>1972</Words>
  <Application>Microsoft Macintosh PowerPoint</Application>
  <PresentationFormat>Geniş ekran</PresentationFormat>
  <Paragraphs>194</Paragraphs>
  <Slides>26</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26</vt:i4>
      </vt:variant>
    </vt:vector>
  </HeadingPairs>
  <TitlesOfParts>
    <vt:vector size="31" baseType="lpstr">
      <vt:lpstr>Arial</vt:lpstr>
      <vt:lpstr>Avenir Next LT Pro</vt:lpstr>
      <vt:lpstr>Calibri</vt:lpstr>
      <vt:lpstr>Posterama</vt:lpstr>
      <vt:lpstr>SineVTI</vt:lpstr>
      <vt:lpstr>ÖĞRETİM İLKE VE YÖNTEMLERİ </vt:lpstr>
      <vt:lpstr>DERS İÇERİĞİ</vt:lpstr>
      <vt:lpstr>Büyük Grup Tartışması Tekniği</vt:lpstr>
      <vt:lpstr>Büyük Grup Tartışması Tekniği</vt:lpstr>
      <vt:lpstr>Çember Tekniği </vt:lpstr>
      <vt:lpstr>Dedikodu Tekniği</vt:lpstr>
      <vt:lpstr>Dedikodu Tekniği</vt:lpstr>
      <vt:lpstr>Dedikodu Tekniği</vt:lpstr>
      <vt:lpstr>Rol Oynama Tekniği</vt:lpstr>
      <vt:lpstr>Rol Oynama Tekniği</vt:lpstr>
      <vt:lpstr>Rol Oynama Tekniği</vt:lpstr>
      <vt:lpstr>Rol Yapma Tekniği</vt:lpstr>
      <vt:lpstr>Rol Yapma Tekniği</vt:lpstr>
      <vt:lpstr>Yaratıcı Drama Tekniği</vt:lpstr>
      <vt:lpstr>Yaratıcı Drama Tekniği</vt:lpstr>
      <vt:lpstr>Yaratıcı Drama Tekniği</vt:lpstr>
      <vt:lpstr>Yaratıcı Drama Tekniği</vt:lpstr>
      <vt:lpstr>Hızlı Tur Tekniği</vt:lpstr>
      <vt:lpstr>Hızlı Tur Tekniği</vt:lpstr>
      <vt:lpstr>Hızlı Tur Tekniği</vt:lpstr>
      <vt:lpstr>Hızlı Tur Tekniği</vt:lpstr>
      <vt:lpstr>Kart Gösterme Tekniği</vt:lpstr>
      <vt:lpstr>Kart Gösterme Tekniği</vt:lpstr>
      <vt:lpstr>Kart Eşleştirme Tekniği</vt:lpstr>
      <vt:lpstr>Kart Eşleştirme Tekniği</vt:lpstr>
      <vt:lpstr>Kart Eşleştirme Tekniği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İLKE VE YÖNTEMLERİ </dc:title>
  <dc:creator>ELİF SOBİ</dc:creator>
  <cp:lastModifiedBy>ELİF SOBİ</cp:lastModifiedBy>
  <cp:revision>1</cp:revision>
  <dcterms:created xsi:type="dcterms:W3CDTF">2021-12-12T17:57:49Z</dcterms:created>
  <dcterms:modified xsi:type="dcterms:W3CDTF">2021-12-15T21:20:21Z</dcterms:modified>
</cp:coreProperties>
</file>