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88" r:id="rId3"/>
    <p:sldId id="257" r:id="rId4"/>
    <p:sldId id="258" r:id="rId5"/>
    <p:sldId id="291" r:id="rId6"/>
    <p:sldId id="259" r:id="rId7"/>
    <p:sldId id="260" r:id="rId8"/>
    <p:sldId id="262" r:id="rId9"/>
    <p:sldId id="263" r:id="rId10"/>
    <p:sldId id="292" r:id="rId11"/>
    <p:sldId id="265" r:id="rId12"/>
    <p:sldId id="293" r:id="rId13"/>
    <p:sldId id="266" r:id="rId14"/>
    <p:sldId id="267" r:id="rId15"/>
    <p:sldId id="268" r:id="rId16"/>
    <p:sldId id="294" r:id="rId17"/>
    <p:sldId id="270" r:id="rId18"/>
    <p:sldId id="272" r:id="rId19"/>
    <p:sldId id="273" r:id="rId20"/>
    <p:sldId id="274" r:id="rId21"/>
    <p:sldId id="275" r:id="rId22"/>
    <p:sldId id="277" r:id="rId23"/>
    <p:sldId id="295" r:id="rId24"/>
    <p:sldId id="278" r:id="rId25"/>
    <p:sldId id="296" r:id="rId26"/>
    <p:sldId id="280" r:id="rId27"/>
    <p:sldId id="281" r:id="rId28"/>
    <p:sldId id="297" r:id="rId29"/>
    <p:sldId id="282" r:id="rId30"/>
    <p:sldId id="283" r:id="rId31"/>
    <p:sldId id="284" r:id="rId32"/>
    <p:sldId id="287" r:id="rId33"/>
    <p:sldId id="289" r:id="rId34"/>
    <p:sldId id="298" r:id="rId3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737"/>
  </p:normalViewPr>
  <p:slideViewPr>
    <p:cSldViewPr snapToGrid="0" snapToObjects="1">
      <p:cViewPr varScale="1">
        <p:scale>
          <a:sx n="98" d="100"/>
          <a:sy n="98" d="100"/>
        </p:scale>
        <p:origin x="101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iagrams/_rels/data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4" Type="http://schemas.openxmlformats.org/officeDocument/2006/relationships/image" Target="../media/image11.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24F303-7A5A-41A3-BD7B-339183916DD5}"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A4D54EE2-D981-4CDE-828E-CDCF8A96F29C}">
      <dgm:prSet/>
      <dgm:spPr/>
      <dgm:t>
        <a:bodyPr/>
        <a:lstStyle/>
        <a:p>
          <a:r>
            <a:rPr lang="tr-TR"/>
            <a:t>Öğretim hizmeti öncede belirlenmiş olan nitelikleri öğrencilere kazandırmak için yapılan etkinlikleri içerir.</a:t>
          </a:r>
          <a:endParaRPr lang="en-US"/>
        </a:p>
      </dgm:t>
    </dgm:pt>
    <dgm:pt modelId="{68FBA426-A1D3-4D31-8DAA-D261E791C296}" type="parTrans" cxnId="{266A03F7-DF98-470F-8365-72DBD52DCAC1}">
      <dgm:prSet/>
      <dgm:spPr/>
      <dgm:t>
        <a:bodyPr/>
        <a:lstStyle/>
        <a:p>
          <a:endParaRPr lang="en-US"/>
        </a:p>
      </dgm:t>
    </dgm:pt>
    <dgm:pt modelId="{1FF9B7FF-5C38-451E-8648-F1622105F61A}" type="sibTrans" cxnId="{266A03F7-DF98-470F-8365-72DBD52DCAC1}">
      <dgm:prSet/>
      <dgm:spPr/>
      <dgm:t>
        <a:bodyPr/>
        <a:lstStyle/>
        <a:p>
          <a:endParaRPr lang="en-US"/>
        </a:p>
      </dgm:t>
    </dgm:pt>
    <dgm:pt modelId="{FBD103B1-E9F7-45AF-8F61-59BFD3D5DE47}">
      <dgm:prSet/>
      <dgm:spPr/>
      <dgm:t>
        <a:bodyPr/>
        <a:lstStyle/>
        <a:p>
          <a:r>
            <a:rPr lang="tr-TR"/>
            <a:t>Belirli bir zaman içerisinde öğrencilere kazandırılmak istenen davranışların neler olacağı ve bu davranışların kazandırılması için ne tür öğretim etkinliklerinin yapılacağı detaylı bir şekilde belirlenmelidir.</a:t>
          </a:r>
          <a:endParaRPr lang="en-US"/>
        </a:p>
      </dgm:t>
    </dgm:pt>
    <dgm:pt modelId="{76CB4719-8197-46FF-99A9-95ECA1E3196C}" type="parTrans" cxnId="{0D7503AA-F212-4C78-802A-CE0AF7353373}">
      <dgm:prSet/>
      <dgm:spPr/>
      <dgm:t>
        <a:bodyPr/>
        <a:lstStyle/>
        <a:p>
          <a:endParaRPr lang="en-US"/>
        </a:p>
      </dgm:t>
    </dgm:pt>
    <dgm:pt modelId="{15980451-1CAD-4E56-BF04-089D9C484A8F}" type="sibTrans" cxnId="{0D7503AA-F212-4C78-802A-CE0AF7353373}">
      <dgm:prSet/>
      <dgm:spPr/>
      <dgm:t>
        <a:bodyPr/>
        <a:lstStyle/>
        <a:p>
          <a:endParaRPr lang="en-US"/>
        </a:p>
      </dgm:t>
    </dgm:pt>
    <dgm:pt modelId="{4A8E9ACC-A3D6-4CE0-BACE-417D1B213E12}">
      <dgm:prSet/>
      <dgm:spPr/>
      <dgm:t>
        <a:bodyPr/>
        <a:lstStyle/>
        <a:p>
          <a:r>
            <a:rPr lang="tr-TR" dirty="0"/>
            <a:t>Öğretim hedeflerinin belirlenmesi öğretim programlarının başlangıç aşaması olup sonraki aşamaların belirlenmesinde kilit rol oynar.</a:t>
          </a:r>
          <a:endParaRPr lang="en-US" dirty="0"/>
        </a:p>
      </dgm:t>
    </dgm:pt>
    <dgm:pt modelId="{3B9E5A4C-FAEC-4051-BDFA-0E0B4C34A573}" type="parTrans" cxnId="{AE110E32-F5FB-4A9F-AC8F-D908ABA11457}">
      <dgm:prSet/>
      <dgm:spPr/>
      <dgm:t>
        <a:bodyPr/>
        <a:lstStyle/>
        <a:p>
          <a:endParaRPr lang="en-US"/>
        </a:p>
      </dgm:t>
    </dgm:pt>
    <dgm:pt modelId="{4EF68319-A0BD-498B-8889-632F6CCE643E}" type="sibTrans" cxnId="{AE110E32-F5FB-4A9F-AC8F-D908ABA11457}">
      <dgm:prSet/>
      <dgm:spPr/>
      <dgm:t>
        <a:bodyPr/>
        <a:lstStyle/>
        <a:p>
          <a:endParaRPr lang="en-US"/>
        </a:p>
      </dgm:t>
    </dgm:pt>
    <dgm:pt modelId="{BD030A58-644F-5740-8BCB-88EFA10958A0}" type="pres">
      <dgm:prSet presAssocID="{F424F303-7A5A-41A3-BD7B-339183916DD5}" presName="linear" presStyleCnt="0">
        <dgm:presLayoutVars>
          <dgm:animLvl val="lvl"/>
          <dgm:resizeHandles val="exact"/>
        </dgm:presLayoutVars>
      </dgm:prSet>
      <dgm:spPr/>
    </dgm:pt>
    <dgm:pt modelId="{42B12077-0AB2-F740-889E-7E894AD9B9F1}" type="pres">
      <dgm:prSet presAssocID="{A4D54EE2-D981-4CDE-828E-CDCF8A96F29C}" presName="parentText" presStyleLbl="node1" presStyleIdx="0" presStyleCnt="3">
        <dgm:presLayoutVars>
          <dgm:chMax val="0"/>
          <dgm:bulletEnabled val="1"/>
        </dgm:presLayoutVars>
      </dgm:prSet>
      <dgm:spPr/>
    </dgm:pt>
    <dgm:pt modelId="{3F139949-3CE0-564A-8371-BDDDA929A4CC}" type="pres">
      <dgm:prSet presAssocID="{1FF9B7FF-5C38-451E-8648-F1622105F61A}" presName="spacer" presStyleCnt="0"/>
      <dgm:spPr/>
    </dgm:pt>
    <dgm:pt modelId="{12405330-045F-4B44-A99F-BF6A24AC8F59}" type="pres">
      <dgm:prSet presAssocID="{FBD103B1-E9F7-45AF-8F61-59BFD3D5DE47}" presName="parentText" presStyleLbl="node1" presStyleIdx="1" presStyleCnt="3">
        <dgm:presLayoutVars>
          <dgm:chMax val="0"/>
          <dgm:bulletEnabled val="1"/>
        </dgm:presLayoutVars>
      </dgm:prSet>
      <dgm:spPr/>
    </dgm:pt>
    <dgm:pt modelId="{4DCC4147-A294-A740-AD33-8C7B10B7FD0A}" type="pres">
      <dgm:prSet presAssocID="{15980451-1CAD-4E56-BF04-089D9C484A8F}" presName="spacer" presStyleCnt="0"/>
      <dgm:spPr/>
    </dgm:pt>
    <dgm:pt modelId="{F61EFC79-2081-6F4F-B101-97CB2320CFFF}" type="pres">
      <dgm:prSet presAssocID="{4A8E9ACC-A3D6-4CE0-BACE-417D1B213E12}" presName="parentText" presStyleLbl="node1" presStyleIdx="2" presStyleCnt="3">
        <dgm:presLayoutVars>
          <dgm:chMax val="0"/>
          <dgm:bulletEnabled val="1"/>
        </dgm:presLayoutVars>
      </dgm:prSet>
      <dgm:spPr/>
    </dgm:pt>
  </dgm:ptLst>
  <dgm:cxnLst>
    <dgm:cxn modelId="{F6875000-C6B8-B94E-9169-6066C24CCDE3}" type="presOf" srcId="{F424F303-7A5A-41A3-BD7B-339183916DD5}" destId="{BD030A58-644F-5740-8BCB-88EFA10958A0}" srcOrd="0" destOrd="0" presId="urn:microsoft.com/office/officeart/2005/8/layout/vList2"/>
    <dgm:cxn modelId="{E538D60B-6D9C-6D43-B588-5262063C779E}" type="presOf" srcId="{4A8E9ACC-A3D6-4CE0-BACE-417D1B213E12}" destId="{F61EFC79-2081-6F4F-B101-97CB2320CFFF}" srcOrd="0" destOrd="0" presId="urn:microsoft.com/office/officeart/2005/8/layout/vList2"/>
    <dgm:cxn modelId="{AE110E32-F5FB-4A9F-AC8F-D908ABA11457}" srcId="{F424F303-7A5A-41A3-BD7B-339183916DD5}" destId="{4A8E9ACC-A3D6-4CE0-BACE-417D1B213E12}" srcOrd="2" destOrd="0" parTransId="{3B9E5A4C-FAEC-4051-BDFA-0E0B4C34A573}" sibTransId="{4EF68319-A0BD-498B-8889-632F6CCE643E}"/>
    <dgm:cxn modelId="{50CAA339-FB64-F34F-B17A-1B628523BE82}" type="presOf" srcId="{A4D54EE2-D981-4CDE-828E-CDCF8A96F29C}" destId="{42B12077-0AB2-F740-889E-7E894AD9B9F1}" srcOrd="0" destOrd="0" presId="urn:microsoft.com/office/officeart/2005/8/layout/vList2"/>
    <dgm:cxn modelId="{0D7503AA-F212-4C78-802A-CE0AF7353373}" srcId="{F424F303-7A5A-41A3-BD7B-339183916DD5}" destId="{FBD103B1-E9F7-45AF-8F61-59BFD3D5DE47}" srcOrd="1" destOrd="0" parTransId="{76CB4719-8197-46FF-99A9-95ECA1E3196C}" sibTransId="{15980451-1CAD-4E56-BF04-089D9C484A8F}"/>
    <dgm:cxn modelId="{F71A94BB-9E21-9243-A01B-9B463CEBF378}" type="presOf" srcId="{FBD103B1-E9F7-45AF-8F61-59BFD3D5DE47}" destId="{12405330-045F-4B44-A99F-BF6A24AC8F59}" srcOrd="0" destOrd="0" presId="urn:microsoft.com/office/officeart/2005/8/layout/vList2"/>
    <dgm:cxn modelId="{266A03F7-DF98-470F-8365-72DBD52DCAC1}" srcId="{F424F303-7A5A-41A3-BD7B-339183916DD5}" destId="{A4D54EE2-D981-4CDE-828E-CDCF8A96F29C}" srcOrd="0" destOrd="0" parTransId="{68FBA426-A1D3-4D31-8DAA-D261E791C296}" sibTransId="{1FF9B7FF-5C38-451E-8648-F1622105F61A}"/>
    <dgm:cxn modelId="{526BAF02-9100-0148-A417-6C8AA47BCC3C}" type="presParOf" srcId="{BD030A58-644F-5740-8BCB-88EFA10958A0}" destId="{42B12077-0AB2-F740-889E-7E894AD9B9F1}" srcOrd="0" destOrd="0" presId="urn:microsoft.com/office/officeart/2005/8/layout/vList2"/>
    <dgm:cxn modelId="{3153853F-C4A3-8C42-B5E8-FF0C576AFC60}" type="presParOf" srcId="{BD030A58-644F-5740-8BCB-88EFA10958A0}" destId="{3F139949-3CE0-564A-8371-BDDDA929A4CC}" srcOrd="1" destOrd="0" presId="urn:microsoft.com/office/officeart/2005/8/layout/vList2"/>
    <dgm:cxn modelId="{50A43E39-4469-6E41-AC05-5B87E101F6E6}" type="presParOf" srcId="{BD030A58-644F-5740-8BCB-88EFA10958A0}" destId="{12405330-045F-4B44-A99F-BF6A24AC8F59}" srcOrd="2" destOrd="0" presId="urn:microsoft.com/office/officeart/2005/8/layout/vList2"/>
    <dgm:cxn modelId="{43DA56FE-3ABE-A642-8501-620C384E16DF}" type="presParOf" srcId="{BD030A58-644F-5740-8BCB-88EFA10958A0}" destId="{4DCC4147-A294-A740-AD33-8C7B10B7FD0A}" srcOrd="3" destOrd="0" presId="urn:microsoft.com/office/officeart/2005/8/layout/vList2"/>
    <dgm:cxn modelId="{41156928-FD44-0C48-939B-CBF248011C23}" type="presParOf" srcId="{BD030A58-644F-5740-8BCB-88EFA10958A0}" destId="{F61EFC79-2081-6F4F-B101-97CB2320CFF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5490CB-C5DF-4CA0-8172-36A980D8554D}"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906B88EF-FEA9-4257-B801-677F1C00AC61}">
      <dgm:prSet/>
      <dgm:spPr/>
      <dgm:t>
        <a:bodyPr/>
        <a:lstStyle/>
        <a:p>
          <a:r>
            <a:rPr lang="tr-TR"/>
            <a:t>Bilişsel</a:t>
          </a:r>
          <a:endParaRPr lang="en-US"/>
        </a:p>
      </dgm:t>
    </dgm:pt>
    <dgm:pt modelId="{F559CA9D-9BB9-4142-9BE4-321C985B8F83}" type="parTrans" cxnId="{3A64BA20-D310-42F4-9EF9-41ABBFF9BD86}">
      <dgm:prSet/>
      <dgm:spPr/>
      <dgm:t>
        <a:bodyPr/>
        <a:lstStyle/>
        <a:p>
          <a:endParaRPr lang="en-US"/>
        </a:p>
      </dgm:t>
    </dgm:pt>
    <dgm:pt modelId="{4827AAB1-DBF5-47CA-9B8D-5E9E85A125CB}" type="sibTrans" cxnId="{3A64BA20-D310-42F4-9EF9-41ABBFF9BD86}">
      <dgm:prSet/>
      <dgm:spPr/>
      <dgm:t>
        <a:bodyPr/>
        <a:lstStyle/>
        <a:p>
          <a:endParaRPr lang="en-US"/>
        </a:p>
      </dgm:t>
    </dgm:pt>
    <dgm:pt modelId="{2009AADF-F3CC-4B94-9AFF-D2A8DB111922}">
      <dgm:prSet/>
      <dgm:spPr/>
      <dgm:t>
        <a:bodyPr/>
        <a:lstStyle/>
        <a:p>
          <a:r>
            <a:rPr lang="tr-TR"/>
            <a:t>Duyuşsal</a:t>
          </a:r>
          <a:endParaRPr lang="en-US"/>
        </a:p>
      </dgm:t>
    </dgm:pt>
    <dgm:pt modelId="{23F7542E-7C19-40C2-9053-335C7B6EAA26}" type="parTrans" cxnId="{D67680CD-D652-4935-B85D-41AD2CB97E8F}">
      <dgm:prSet/>
      <dgm:spPr/>
      <dgm:t>
        <a:bodyPr/>
        <a:lstStyle/>
        <a:p>
          <a:endParaRPr lang="en-US"/>
        </a:p>
      </dgm:t>
    </dgm:pt>
    <dgm:pt modelId="{F01D1291-DECF-4487-90BA-5E2FC57F54CD}" type="sibTrans" cxnId="{D67680CD-D652-4935-B85D-41AD2CB97E8F}">
      <dgm:prSet/>
      <dgm:spPr/>
      <dgm:t>
        <a:bodyPr/>
        <a:lstStyle/>
        <a:p>
          <a:endParaRPr lang="en-US"/>
        </a:p>
      </dgm:t>
    </dgm:pt>
    <dgm:pt modelId="{13A7DE9E-B2CB-4772-B049-7392BFC4C46D}">
      <dgm:prSet/>
      <dgm:spPr/>
      <dgm:t>
        <a:bodyPr/>
        <a:lstStyle/>
        <a:p>
          <a:r>
            <a:rPr lang="tr-TR"/>
            <a:t>Psikomotor </a:t>
          </a:r>
          <a:endParaRPr lang="en-US"/>
        </a:p>
      </dgm:t>
    </dgm:pt>
    <dgm:pt modelId="{221C75A3-E699-4F80-B5A7-EBBF70A89842}" type="parTrans" cxnId="{F3D2100F-0D7B-40D5-B2EE-B016D41B5198}">
      <dgm:prSet/>
      <dgm:spPr/>
      <dgm:t>
        <a:bodyPr/>
        <a:lstStyle/>
        <a:p>
          <a:endParaRPr lang="en-US"/>
        </a:p>
      </dgm:t>
    </dgm:pt>
    <dgm:pt modelId="{6D8B0110-6D5C-4EA2-BAE2-AF5CF780E22F}" type="sibTrans" cxnId="{F3D2100F-0D7B-40D5-B2EE-B016D41B5198}">
      <dgm:prSet/>
      <dgm:spPr/>
      <dgm:t>
        <a:bodyPr/>
        <a:lstStyle/>
        <a:p>
          <a:endParaRPr lang="en-US"/>
        </a:p>
      </dgm:t>
    </dgm:pt>
    <dgm:pt modelId="{0CB5EAC6-D75E-9B41-A54C-C9F8847987B7}" type="pres">
      <dgm:prSet presAssocID="{0E5490CB-C5DF-4CA0-8172-36A980D8554D}" presName="outerComposite" presStyleCnt="0">
        <dgm:presLayoutVars>
          <dgm:chMax val="5"/>
          <dgm:dir/>
          <dgm:resizeHandles val="exact"/>
        </dgm:presLayoutVars>
      </dgm:prSet>
      <dgm:spPr/>
    </dgm:pt>
    <dgm:pt modelId="{07FFED6D-7613-A64F-B1C2-E18CDBA1657D}" type="pres">
      <dgm:prSet presAssocID="{0E5490CB-C5DF-4CA0-8172-36A980D8554D}" presName="dummyMaxCanvas" presStyleCnt="0">
        <dgm:presLayoutVars/>
      </dgm:prSet>
      <dgm:spPr/>
    </dgm:pt>
    <dgm:pt modelId="{F57D0274-E219-9C4F-9D11-F431C2B28D05}" type="pres">
      <dgm:prSet presAssocID="{0E5490CB-C5DF-4CA0-8172-36A980D8554D}" presName="ThreeNodes_1" presStyleLbl="node1" presStyleIdx="0" presStyleCnt="3">
        <dgm:presLayoutVars>
          <dgm:bulletEnabled val="1"/>
        </dgm:presLayoutVars>
      </dgm:prSet>
      <dgm:spPr/>
    </dgm:pt>
    <dgm:pt modelId="{AB884B3A-0074-144A-A36D-E95797022ACC}" type="pres">
      <dgm:prSet presAssocID="{0E5490CB-C5DF-4CA0-8172-36A980D8554D}" presName="ThreeNodes_2" presStyleLbl="node1" presStyleIdx="1" presStyleCnt="3">
        <dgm:presLayoutVars>
          <dgm:bulletEnabled val="1"/>
        </dgm:presLayoutVars>
      </dgm:prSet>
      <dgm:spPr/>
    </dgm:pt>
    <dgm:pt modelId="{5D8B9E94-AA1C-F24E-98AB-5ED962F56646}" type="pres">
      <dgm:prSet presAssocID="{0E5490CB-C5DF-4CA0-8172-36A980D8554D}" presName="ThreeNodes_3" presStyleLbl="node1" presStyleIdx="2" presStyleCnt="3">
        <dgm:presLayoutVars>
          <dgm:bulletEnabled val="1"/>
        </dgm:presLayoutVars>
      </dgm:prSet>
      <dgm:spPr/>
    </dgm:pt>
    <dgm:pt modelId="{A86DF35D-67D1-D446-A9C4-35BE5B448D73}" type="pres">
      <dgm:prSet presAssocID="{0E5490CB-C5DF-4CA0-8172-36A980D8554D}" presName="ThreeConn_1-2" presStyleLbl="fgAccFollowNode1" presStyleIdx="0" presStyleCnt="2">
        <dgm:presLayoutVars>
          <dgm:bulletEnabled val="1"/>
        </dgm:presLayoutVars>
      </dgm:prSet>
      <dgm:spPr/>
    </dgm:pt>
    <dgm:pt modelId="{F7F1B506-3232-BA48-A068-F7329BC4D60C}" type="pres">
      <dgm:prSet presAssocID="{0E5490CB-C5DF-4CA0-8172-36A980D8554D}" presName="ThreeConn_2-3" presStyleLbl="fgAccFollowNode1" presStyleIdx="1" presStyleCnt="2">
        <dgm:presLayoutVars>
          <dgm:bulletEnabled val="1"/>
        </dgm:presLayoutVars>
      </dgm:prSet>
      <dgm:spPr/>
    </dgm:pt>
    <dgm:pt modelId="{9030D8C5-B558-9042-A9A1-58D27A0C9CDF}" type="pres">
      <dgm:prSet presAssocID="{0E5490CB-C5DF-4CA0-8172-36A980D8554D}" presName="ThreeNodes_1_text" presStyleLbl="node1" presStyleIdx="2" presStyleCnt="3">
        <dgm:presLayoutVars>
          <dgm:bulletEnabled val="1"/>
        </dgm:presLayoutVars>
      </dgm:prSet>
      <dgm:spPr/>
    </dgm:pt>
    <dgm:pt modelId="{F19AE3E7-A5AE-9B4E-AE25-C403104CCBD1}" type="pres">
      <dgm:prSet presAssocID="{0E5490CB-C5DF-4CA0-8172-36A980D8554D}" presName="ThreeNodes_2_text" presStyleLbl="node1" presStyleIdx="2" presStyleCnt="3">
        <dgm:presLayoutVars>
          <dgm:bulletEnabled val="1"/>
        </dgm:presLayoutVars>
      </dgm:prSet>
      <dgm:spPr/>
    </dgm:pt>
    <dgm:pt modelId="{20DFEF17-9E34-F24A-A3FA-AD280DD4A2D4}" type="pres">
      <dgm:prSet presAssocID="{0E5490CB-C5DF-4CA0-8172-36A980D8554D}" presName="ThreeNodes_3_text" presStyleLbl="node1" presStyleIdx="2" presStyleCnt="3">
        <dgm:presLayoutVars>
          <dgm:bulletEnabled val="1"/>
        </dgm:presLayoutVars>
      </dgm:prSet>
      <dgm:spPr/>
    </dgm:pt>
  </dgm:ptLst>
  <dgm:cxnLst>
    <dgm:cxn modelId="{46CCC001-A461-034A-AD45-BBB48E0D78D5}" type="presOf" srcId="{13A7DE9E-B2CB-4772-B049-7392BFC4C46D}" destId="{5D8B9E94-AA1C-F24E-98AB-5ED962F56646}" srcOrd="0" destOrd="0" presId="urn:microsoft.com/office/officeart/2005/8/layout/vProcess5"/>
    <dgm:cxn modelId="{F74DE603-0FFA-2E44-B504-870F7DABEFF0}" type="presOf" srcId="{2009AADF-F3CC-4B94-9AFF-D2A8DB111922}" destId="{F19AE3E7-A5AE-9B4E-AE25-C403104CCBD1}" srcOrd="1" destOrd="0" presId="urn:microsoft.com/office/officeart/2005/8/layout/vProcess5"/>
    <dgm:cxn modelId="{F3D2100F-0D7B-40D5-B2EE-B016D41B5198}" srcId="{0E5490CB-C5DF-4CA0-8172-36A980D8554D}" destId="{13A7DE9E-B2CB-4772-B049-7392BFC4C46D}" srcOrd="2" destOrd="0" parTransId="{221C75A3-E699-4F80-B5A7-EBBF70A89842}" sibTransId="{6D8B0110-6D5C-4EA2-BAE2-AF5CF780E22F}"/>
    <dgm:cxn modelId="{3A64BA20-D310-42F4-9EF9-41ABBFF9BD86}" srcId="{0E5490CB-C5DF-4CA0-8172-36A980D8554D}" destId="{906B88EF-FEA9-4257-B801-677F1C00AC61}" srcOrd="0" destOrd="0" parTransId="{F559CA9D-9BB9-4142-9BE4-321C985B8F83}" sibTransId="{4827AAB1-DBF5-47CA-9B8D-5E9E85A125CB}"/>
    <dgm:cxn modelId="{13D37C25-0E6D-6743-95B8-D005256A1FAE}" type="presOf" srcId="{4827AAB1-DBF5-47CA-9B8D-5E9E85A125CB}" destId="{A86DF35D-67D1-D446-A9C4-35BE5B448D73}" srcOrd="0" destOrd="0" presId="urn:microsoft.com/office/officeart/2005/8/layout/vProcess5"/>
    <dgm:cxn modelId="{D9D5C34B-913C-D743-8961-FDD800979FE0}" type="presOf" srcId="{906B88EF-FEA9-4257-B801-677F1C00AC61}" destId="{9030D8C5-B558-9042-A9A1-58D27A0C9CDF}" srcOrd="1" destOrd="0" presId="urn:microsoft.com/office/officeart/2005/8/layout/vProcess5"/>
    <dgm:cxn modelId="{44E6134C-0F06-0E4A-B02C-9F6B1ACBFDB3}" type="presOf" srcId="{13A7DE9E-B2CB-4772-B049-7392BFC4C46D}" destId="{20DFEF17-9E34-F24A-A3FA-AD280DD4A2D4}" srcOrd="1" destOrd="0" presId="urn:microsoft.com/office/officeart/2005/8/layout/vProcess5"/>
    <dgm:cxn modelId="{EBE9E156-2D94-914F-B0CD-4A1B524E57E1}" type="presOf" srcId="{0E5490CB-C5DF-4CA0-8172-36A980D8554D}" destId="{0CB5EAC6-D75E-9B41-A54C-C9F8847987B7}" srcOrd="0" destOrd="0" presId="urn:microsoft.com/office/officeart/2005/8/layout/vProcess5"/>
    <dgm:cxn modelId="{2A97E394-197C-3B4A-A9E4-D6660D0B65D8}" type="presOf" srcId="{2009AADF-F3CC-4B94-9AFF-D2A8DB111922}" destId="{AB884B3A-0074-144A-A36D-E95797022ACC}" srcOrd="0" destOrd="0" presId="urn:microsoft.com/office/officeart/2005/8/layout/vProcess5"/>
    <dgm:cxn modelId="{D67680CD-D652-4935-B85D-41AD2CB97E8F}" srcId="{0E5490CB-C5DF-4CA0-8172-36A980D8554D}" destId="{2009AADF-F3CC-4B94-9AFF-D2A8DB111922}" srcOrd="1" destOrd="0" parTransId="{23F7542E-7C19-40C2-9053-335C7B6EAA26}" sibTransId="{F01D1291-DECF-4487-90BA-5E2FC57F54CD}"/>
    <dgm:cxn modelId="{9DEF9CF1-D072-4E4E-87E1-966764BED285}" type="presOf" srcId="{906B88EF-FEA9-4257-B801-677F1C00AC61}" destId="{F57D0274-E219-9C4F-9D11-F431C2B28D05}" srcOrd="0" destOrd="0" presId="urn:microsoft.com/office/officeart/2005/8/layout/vProcess5"/>
    <dgm:cxn modelId="{60C223FC-C937-1C40-8B40-82780F9674AE}" type="presOf" srcId="{F01D1291-DECF-4487-90BA-5E2FC57F54CD}" destId="{F7F1B506-3232-BA48-A068-F7329BC4D60C}" srcOrd="0" destOrd="0" presId="urn:microsoft.com/office/officeart/2005/8/layout/vProcess5"/>
    <dgm:cxn modelId="{AFD23430-80B6-9943-A25C-C08437F467CF}" type="presParOf" srcId="{0CB5EAC6-D75E-9B41-A54C-C9F8847987B7}" destId="{07FFED6D-7613-A64F-B1C2-E18CDBA1657D}" srcOrd="0" destOrd="0" presId="urn:microsoft.com/office/officeart/2005/8/layout/vProcess5"/>
    <dgm:cxn modelId="{5A3E851D-F2FE-A049-970F-CAE144BB4179}" type="presParOf" srcId="{0CB5EAC6-D75E-9B41-A54C-C9F8847987B7}" destId="{F57D0274-E219-9C4F-9D11-F431C2B28D05}" srcOrd="1" destOrd="0" presId="urn:microsoft.com/office/officeart/2005/8/layout/vProcess5"/>
    <dgm:cxn modelId="{ADDC64C7-378D-9246-AA36-268F3B581799}" type="presParOf" srcId="{0CB5EAC6-D75E-9B41-A54C-C9F8847987B7}" destId="{AB884B3A-0074-144A-A36D-E95797022ACC}" srcOrd="2" destOrd="0" presId="urn:microsoft.com/office/officeart/2005/8/layout/vProcess5"/>
    <dgm:cxn modelId="{97727A7C-E96B-4349-8927-C1A1367E379A}" type="presParOf" srcId="{0CB5EAC6-D75E-9B41-A54C-C9F8847987B7}" destId="{5D8B9E94-AA1C-F24E-98AB-5ED962F56646}" srcOrd="3" destOrd="0" presId="urn:microsoft.com/office/officeart/2005/8/layout/vProcess5"/>
    <dgm:cxn modelId="{4C644C4F-A230-6E47-B418-6654EBAC2304}" type="presParOf" srcId="{0CB5EAC6-D75E-9B41-A54C-C9F8847987B7}" destId="{A86DF35D-67D1-D446-A9C4-35BE5B448D73}" srcOrd="4" destOrd="0" presId="urn:microsoft.com/office/officeart/2005/8/layout/vProcess5"/>
    <dgm:cxn modelId="{C3753838-FCF3-2E43-940E-5B25E53219F3}" type="presParOf" srcId="{0CB5EAC6-D75E-9B41-A54C-C9F8847987B7}" destId="{F7F1B506-3232-BA48-A068-F7329BC4D60C}" srcOrd="5" destOrd="0" presId="urn:microsoft.com/office/officeart/2005/8/layout/vProcess5"/>
    <dgm:cxn modelId="{03DCD59E-C485-634C-BF00-8751C8B81D51}" type="presParOf" srcId="{0CB5EAC6-D75E-9B41-A54C-C9F8847987B7}" destId="{9030D8C5-B558-9042-A9A1-58D27A0C9CDF}" srcOrd="6" destOrd="0" presId="urn:microsoft.com/office/officeart/2005/8/layout/vProcess5"/>
    <dgm:cxn modelId="{892D6058-6FE9-6C4F-95E9-BC1998BE1942}" type="presParOf" srcId="{0CB5EAC6-D75E-9B41-A54C-C9F8847987B7}" destId="{F19AE3E7-A5AE-9B4E-AE25-C403104CCBD1}" srcOrd="7" destOrd="0" presId="urn:microsoft.com/office/officeart/2005/8/layout/vProcess5"/>
    <dgm:cxn modelId="{1026A198-4050-1F4B-A6E2-A9D87D8086FD}" type="presParOf" srcId="{0CB5EAC6-D75E-9B41-A54C-C9F8847987B7}" destId="{20DFEF17-9E34-F24A-A3FA-AD280DD4A2D4}"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A89C3C0-2F38-A749-95E5-DC3D5D3E5367}"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tr-TR"/>
        </a:p>
      </dgm:t>
    </dgm:pt>
    <dgm:pt modelId="{4B9DF7B2-2F76-E644-B6D2-A2325081F6F0}">
      <dgm:prSet/>
      <dgm:spPr/>
      <dgm:t>
        <a:bodyPr/>
        <a:lstStyle/>
        <a:p>
          <a:r>
            <a:rPr lang="tr-TR" dirty="0"/>
            <a:t>Bilişsel alan zihinsel etkinliklerin önemli olduğu hedeflerden oluşmaktadır. Bu alanda öğrencilerden zihinsel olarak ortaya koymaları beklenen etkinlikler en basitten en gelişmişe doğru sıralanmıştır. </a:t>
          </a:r>
          <a:r>
            <a:rPr lang="tr-TR" dirty="0" err="1"/>
            <a:t>Bloom</a:t>
          </a:r>
          <a:r>
            <a:rPr lang="tr-TR" dirty="0"/>
            <a:t> tarafından bilişsel alanla ilgili yapılmış olan sınıflama şu şekildedir:</a:t>
          </a:r>
        </a:p>
      </dgm:t>
    </dgm:pt>
    <dgm:pt modelId="{62A311A0-51D3-4E4B-B244-C6685ACA3973}" type="parTrans" cxnId="{4EF027AB-9915-4F42-9032-615CF94AA2CF}">
      <dgm:prSet/>
      <dgm:spPr/>
      <dgm:t>
        <a:bodyPr/>
        <a:lstStyle/>
        <a:p>
          <a:endParaRPr lang="tr-TR"/>
        </a:p>
      </dgm:t>
    </dgm:pt>
    <dgm:pt modelId="{C1E4B664-EF86-C845-BDFB-82A0B6003389}" type="sibTrans" cxnId="{4EF027AB-9915-4F42-9032-615CF94AA2CF}">
      <dgm:prSet/>
      <dgm:spPr/>
      <dgm:t>
        <a:bodyPr/>
        <a:lstStyle/>
        <a:p>
          <a:endParaRPr lang="tr-TR"/>
        </a:p>
      </dgm:t>
    </dgm:pt>
    <dgm:pt modelId="{4C687405-D2DB-844B-BDC7-E65E44DF7DBE}">
      <dgm:prSet/>
      <dgm:spPr/>
      <dgm:t>
        <a:bodyPr/>
        <a:lstStyle/>
        <a:p>
          <a:r>
            <a:rPr lang="tr-TR"/>
            <a:t>Bilgi</a:t>
          </a:r>
        </a:p>
      </dgm:t>
    </dgm:pt>
    <dgm:pt modelId="{673FC898-7BFD-9C47-AFA4-56BA62636ECA}" type="parTrans" cxnId="{C80DB2D2-86CD-F14F-BB19-4E8E4AD08A0A}">
      <dgm:prSet/>
      <dgm:spPr/>
      <dgm:t>
        <a:bodyPr/>
        <a:lstStyle/>
        <a:p>
          <a:endParaRPr lang="tr-TR"/>
        </a:p>
      </dgm:t>
    </dgm:pt>
    <dgm:pt modelId="{520EBA57-B389-C649-B0D6-66FCF6E2B0F0}" type="sibTrans" cxnId="{C80DB2D2-86CD-F14F-BB19-4E8E4AD08A0A}">
      <dgm:prSet/>
      <dgm:spPr/>
      <dgm:t>
        <a:bodyPr/>
        <a:lstStyle/>
        <a:p>
          <a:endParaRPr lang="tr-TR"/>
        </a:p>
      </dgm:t>
    </dgm:pt>
    <dgm:pt modelId="{A8EA91A9-A043-A443-A071-34FB05550B30}">
      <dgm:prSet/>
      <dgm:spPr/>
      <dgm:t>
        <a:bodyPr/>
        <a:lstStyle/>
        <a:p>
          <a:r>
            <a:rPr lang="tr-TR"/>
            <a:t>Kavrama</a:t>
          </a:r>
        </a:p>
      </dgm:t>
    </dgm:pt>
    <dgm:pt modelId="{1FC1A2B9-B4E4-0042-939A-A31616D211EC}" type="parTrans" cxnId="{29170F93-7751-5A4E-B439-35759CB59067}">
      <dgm:prSet/>
      <dgm:spPr/>
      <dgm:t>
        <a:bodyPr/>
        <a:lstStyle/>
        <a:p>
          <a:endParaRPr lang="tr-TR"/>
        </a:p>
      </dgm:t>
    </dgm:pt>
    <dgm:pt modelId="{0B2682B2-8BC6-114A-B9CE-D8E325CD761A}" type="sibTrans" cxnId="{29170F93-7751-5A4E-B439-35759CB59067}">
      <dgm:prSet/>
      <dgm:spPr/>
      <dgm:t>
        <a:bodyPr/>
        <a:lstStyle/>
        <a:p>
          <a:endParaRPr lang="tr-TR"/>
        </a:p>
      </dgm:t>
    </dgm:pt>
    <dgm:pt modelId="{F2AF28A2-E655-8D4D-8E08-44C6F8FAFA10}">
      <dgm:prSet/>
      <dgm:spPr/>
      <dgm:t>
        <a:bodyPr/>
        <a:lstStyle/>
        <a:p>
          <a:r>
            <a:rPr lang="tr-TR"/>
            <a:t>Uygulama </a:t>
          </a:r>
        </a:p>
      </dgm:t>
    </dgm:pt>
    <dgm:pt modelId="{2F7E7E57-9FDC-9540-BFFF-D7DFC9A35769}" type="parTrans" cxnId="{F5642D7D-6371-B642-842F-8021EDB28A8F}">
      <dgm:prSet/>
      <dgm:spPr/>
      <dgm:t>
        <a:bodyPr/>
        <a:lstStyle/>
        <a:p>
          <a:endParaRPr lang="tr-TR"/>
        </a:p>
      </dgm:t>
    </dgm:pt>
    <dgm:pt modelId="{A943D991-DF10-2042-B6EF-CD7E4914A92A}" type="sibTrans" cxnId="{F5642D7D-6371-B642-842F-8021EDB28A8F}">
      <dgm:prSet/>
      <dgm:spPr/>
      <dgm:t>
        <a:bodyPr/>
        <a:lstStyle/>
        <a:p>
          <a:endParaRPr lang="tr-TR"/>
        </a:p>
      </dgm:t>
    </dgm:pt>
    <dgm:pt modelId="{A16A2665-D555-9949-8581-AB34884BBA68}">
      <dgm:prSet/>
      <dgm:spPr/>
      <dgm:t>
        <a:bodyPr/>
        <a:lstStyle/>
        <a:p>
          <a:r>
            <a:rPr lang="tr-TR"/>
            <a:t>Analiz</a:t>
          </a:r>
        </a:p>
      </dgm:t>
    </dgm:pt>
    <dgm:pt modelId="{67B8DE2C-B5DD-854E-8BBB-798813DFB303}" type="parTrans" cxnId="{6A7C4E69-D83F-9B42-B194-7DABFD5BC7F5}">
      <dgm:prSet/>
      <dgm:spPr/>
      <dgm:t>
        <a:bodyPr/>
        <a:lstStyle/>
        <a:p>
          <a:endParaRPr lang="tr-TR"/>
        </a:p>
      </dgm:t>
    </dgm:pt>
    <dgm:pt modelId="{9A164188-D7D7-194B-B3B6-9FA692AD9ACE}" type="sibTrans" cxnId="{6A7C4E69-D83F-9B42-B194-7DABFD5BC7F5}">
      <dgm:prSet/>
      <dgm:spPr/>
      <dgm:t>
        <a:bodyPr/>
        <a:lstStyle/>
        <a:p>
          <a:endParaRPr lang="tr-TR"/>
        </a:p>
      </dgm:t>
    </dgm:pt>
    <dgm:pt modelId="{47F19EE8-7792-D744-BB1B-DC05F763D57C}">
      <dgm:prSet/>
      <dgm:spPr/>
      <dgm:t>
        <a:bodyPr/>
        <a:lstStyle/>
        <a:p>
          <a:r>
            <a:rPr lang="tr-TR"/>
            <a:t>Sentez</a:t>
          </a:r>
        </a:p>
      </dgm:t>
    </dgm:pt>
    <dgm:pt modelId="{980820FB-6271-B64D-AF1D-F693AC423F98}" type="parTrans" cxnId="{E27EC515-47E2-0B4F-8E65-E5B61CBE135C}">
      <dgm:prSet/>
      <dgm:spPr/>
      <dgm:t>
        <a:bodyPr/>
        <a:lstStyle/>
        <a:p>
          <a:endParaRPr lang="tr-TR"/>
        </a:p>
      </dgm:t>
    </dgm:pt>
    <dgm:pt modelId="{3F50A98E-D79C-E248-923B-722B1AD5616D}" type="sibTrans" cxnId="{E27EC515-47E2-0B4F-8E65-E5B61CBE135C}">
      <dgm:prSet/>
      <dgm:spPr/>
      <dgm:t>
        <a:bodyPr/>
        <a:lstStyle/>
        <a:p>
          <a:endParaRPr lang="tr-TR"/>
        </a:p>
      </dgm:t>
    </dgm:pt>
    <dgm:pt modelId="{80BA5EEB-B849-0F48-A9A3-FE575FC711A3}">
      <dgm:prSet/>
      <dgm:spPr/>
      <dgm:t>
        <a:bodyPr/>
        <a:lstStyle/>
        <a:p>
          <a:r>
            <a:rPr lang="tr-TR"/>
            <a:t>Değerlendirme</a:t>
          </a:r>
        </a:p>
      </dgm:t>
    </dgm:pt>
    <dgm:pt modelId="{B648A8A9-B03F-E84E-BF5C-B5032CF176E6}" type="parTrans" cxnId="{CA9544BC-DAD1-ED46-9DCC-6E32065234EC}">
      <dgm:prSet/>
      <dgm:spPr/>
      <dgm:t>
        <a:bodyPr/>
        <a:lstStyle/>
        <a:p>
          <a:endParaRPr lang="tr-TR"/>
        </a:p>
      </dgm:t>
    </dgm:pt>
    <dgm:pt modelId="{C9E61ACF-F319-A14C-BE0E-63F55B926C0D}" type="sibTrans" cxnId="{CA9544BC-DAD1-ED46-9DCC-6E32065234EC}">
      <dgm:prSet/>
      <dgm:spPr/>
      <dgm:t>
        <a:bodyPr/>
        <a:lstStyle/>
        <a:p>
          <a:endParaRPr lang="tr-TR"/>
        </a:p>
      </dgm:t>
    </dgm:pt>
    <dgm:pt modelId="{D7488DAC-76CD-FF4D-8A13-AC2BF6429458}" type="pres">
      <dgm:prSet presAssocID="{2A89C3C0-2F38-A749-95E5-DC3D5D3E5367}" presName="linear" presStyleCnt="0">
        <dgm:presLayoutVars>
          <dgm:animLvl val="lvl"/>
          <dgm:resizeHandles val="exact"/>
        </dgm:presLayoutVars>
      </dgm:prSet>
      <dgm:spPr/>
    </dgm:pt>
    <dgm:pt modelId="{68C6FE0F-F216-8444-9F55-1B4F4FC0C0FC}" type="pres">
      <dgm:prSet presAssocID="{4B9DF7B2-2F76-E644-B6D2-A2325081F6F0}" presName="parentText" presStyleLbl="node1" presStyleIdx="0" presStyleCnt="1">
        <dgm:presLayoutVars>
          <dgm:chMax val="0"/>
          <dgm:bulletEnabled val="1"/>
        </dgm:presLayoutVars>
      </dgm:prSet>
      <dgm:spPr/>
    </dgm:pt>
    <dgm:pt modelId="{F1064B66-59F7-FC48-89E8-F6345F53DA49}" type="pres">
      <dgm:prSet presAssocID="{4B9DF7B2-2F76-E644-B6D2-A2325081F6F0}" presName="childText" presStyleLbl="revTx" presStyleIdx="0" presStyleCnt="1">
        <dgm:presLayoutVars>
          <dgm:bulletEnabled val="1"/>
        </dgm:presLayoutVars>
      </dgm:prSet>
      <dgm:spPr/>
    </dgm:pt>
  </dgm:ptLst>
  <dgm:cxnLst>
    <dgm:cxn modelId="{5C2FE905-462F-B743-BCE1-2A7890592F53}" type="presOf" srcId="{A8EA91A9-A043-A443-A071-34FB05550B30}" destId="{F1064B66-59F7-FC48-89E8-F6345F53DA49}" srcOrd="0" destOrd="1" presId="urn:microsoft.com/office/officeart/2005/8/layout/vList2"/>
    <dgm:cxn modelId="{36BA6212-862F-414C-A761-65987C834695}" type="presOf" srcId="{4C687405-D2DB-844B-BDC7-E65E44DF7DBE}" destId="{F1064B66-59F7-FC48-89E8-F6345F53DA49}" srcOrd="0" destOrd="0" presId="urn:microsoft.com/office/officeart/2005/8/layout/vList2"/>
    <dgm:cxn modelId="{E27EC515-47E2-0B4F-8E65-E5B61CBE135C}" srcId="{4B9DF7B2-2F76-E644-B6D2-A2325081F6F0}" destId="{47F19EE8-7792-D744-BB1B-DC05F763D57C}" srcOrd="4" destOrd="0" parTransId="{980820FB-6271-B64D-AF1D-F693AC423F98}" sibTransId="{3F50A98E-D79C-E248-923B-722B1AD5616D}"/>
    <dgm:cxn modelId="{2D5DD323-6745-D34A-B258-FF948BB5DC34}" type="presOf" srcId="{2A89C3C0-2F38-A749-95E5-DC3D5D3E5367}" destId="{D7488DAC-76CD-FF4D-8A13-AC2BF6429458}" srcOrd="0" destOrd="0" presId="urn:microsoft.com/office/officeart/2005/8/layout/vList2"/>
    <dgm:cxn modelId="{6A7C4E69-D83F-9B42-B194-7DABFD5BC7F5}" srcId="{4B9DF7B2-2F76-E644-B6D2-A2325081F6F0}" destId="{A16A2665-D555-9949-8581-AB34884BBA68}" srcOrd="3" destOrd="0" parTransId="{67B8DE2C-B5DD-854E-8BBB-798813DFB303}" sibTransId="{9A164188-D7D7-194B-B3B6-9FA692AD9ACE}"/>
    <dgm:cxn modelId="{F5642D7D-6371-B642-842F-8021EDB28A8F}" srcId="{4B9DF7B2-2F76-E644-B6D2-A2325081F6F0}" destId="{F2AF28A2-E655-8D4D-8E08-44C6F8FAFA10}" srcOrd="2" destOrd="0" parTransId="{2F7E7E57-9FDC-9540-BFFF-D7DFC9A35769}" sibTransId="{A943D991-DF10-2042-B6EF-CD7E4914A92A}"/>
    <dgm:cxn modelId="{2675B383-B495-504A-81E1-4FD19839AC96}" type="presOf" srcId="{F2AF28A2-E655-8D4D-8E08-44C6F8FAFA10}" destId="{F1064B66-59F7-FC48-89E8-F6345F53DA49}" srcOrd="0" destOrd="2" presId="urn:microsoft.com/office/officeart/2005/8/layout/vList2"/>
    <dgm:cxn modelId="{29170F93-7751-5A4E-B439-35759CB59067}" srcId="{4B9DF7B2-2F76-E644-B6D2-A2325081F6F0}" destId="{A8EA91A9-A043-A443-A071-34FB05550B30}" srcOrd="1" destOrd="0" parTransId="{1FC1A2B9-B4E4-0042-939A-A31616D211EC}" sibTransId="{0B2682B2-8BC6-114A-B9CE-D8E325CD761A}"/>
    <dgm:cxn modelId="{4EF027AB-9915-4F42-9032-615CF94AA2CF}" srcId="{2A89C3C0-2F38-A749-95E5-DC3D5D3E5367}" destId="{4B9DF7B2-2F76-E644-B6D2-A2325081F6F0}" srcOrd="0" destOrd="0" parTransId="{62A311A0-51D3-4E4B-B244-C6685ACA3973}" sibTransId="{C1E4B664-EF86-C845-BDFB-82A0B6003389}"/>
    <dgm:cxn modelId="{CA9544BC-DAD1-ED46-9DCC-6E32065234EC}" srcId="{4B9DF7B2-2F76-E644-B6D2-A2325081F6F0}" destId="{80BA5EEB-B849-0F48-A9A3-FE575FC711A3}" srcOrd="5" destOrd="0" parTransId="{B648A8A9-B03F-E84E-BF5C-B5032CF176E6}" sibTransId="{C9E61ACF-F319-A14C-BE0E-63F55B926C0D}"/>
    <dgm:cxn modelId="{74DF2FD1-E7FA-5443-98FF-DEE1242FCF20}" type="presOf" srcId="{4B9DF7B2-2F76-E644-B6D2-A2325081F6F0}" destId="{68C6FE0F-F216-8444-9F55-1B4F4FC0C0FC}" srcOrd="0" destOrd="0" presId="urn:microsoft.com/office/officeart/2005/8/layout/vList2"/>
    <dgm:cxn modelId="{C80DB2D2-86CD-F14F-BB19-4E8E4AD08A0A}" srcId="{4B9DF7B2-2F76-E644-B6D2-A2325081F6F0}" destId="{4C687405-D2DB-844B-BDC7-E65E44DF7DBE}" srcOrd="0" destOrd="0" parTransId="{673FC898-7BFD-9C47-AFA4-56BA62636ECA}" sibTransId="{520EBA57-B389-C649-B0D6-66FCF6E2B0F0}"/>
    <dgm:cxn modelId="{6733B9D6-67B2-5442-924C-7AC0B40BE1ED}" type="presOf" srcId="{80BA5EEB-B849-0F48-A9A3-FE575FC711A3}" destId="{F1064B66-59F7-FC48-89E8-F6345F53DA49}" srcOrd="0" destOrd="5" presId="urn:microsoft.com/office/officeart/2005/8/layout/vList2"/>
    <dgm:cxn modelId="{4A6AA5D7-ABF4-6A42-93F5-F41B7134DFD8}" type="presOf" srcId="{47F19EE8-7792-D744-BB1B-DC05F763D57C}" destId="{F1064B66-59F7-FC48-89E8-F6345F53DA49}" srcOrd="0" destOrd="4" presId="urn:microsoft.com/office/officeart/2005/8/layout/vList2"/>
    <dgm:cxn modelId="{57DC9FFE-DF9A-7C41-B975-E0BA1575405A}" type="presOf" srcId="{A16A2665-D555-9949-8581-AB34884BBA68}" destId="{F1064B66-59F7-FC48-89E8-F6345F53DA49}" srcOrd="0" destOrd="3" presId="urn:microsoft.com/office/officeart/2005/8/layout/vList2"/>
    <dgm:cxn modelId="{7DC78360-421D-584A-8ECF-E8055EA33266}" type="presParOf" srcId="{D7488DAC-76CD-FF4D-8A13-AC2BF6429458}" destId="{68C6FE0F-F216-8444-9F55-1B4F4FC0C0FC}" srcOrd="0" destOrd="0" presId="urn:microsoft.com/office/officeart/2005/8/layout/vList2"/>
    <dgm:cxn modelId="{A533F34C-E042-AD41-9B5C-F1FE5DA60CD7}" type="presParOf" srcId="{D7488DAC-76CD-FF4D-8A13-AC2BF6429458}" destId="{F1064B66-59F7-FC48-89E8-F6345F53DA49}"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09731D-B4DD-764A-9DA1-085CE9CC1E9F}" type="doc">
      <dgm:prSet loTypeId="urn:microsoft.com/office/officeart/2005/8/layout/vList2" loCatId="list" qsTypeId="urn:microsoft.com/office/officeart/2005/8/quickstyle/simple2" qsCatId="simple" csTypeId="urn:microsoft.com/office/officeart/2005/8/colors/colorful1" csCatId="colorful"/>
      <dgm:spPr/>
      <dgm:t>
        <a:bodyPr/>
        <a:lstStyle/>
        <a:p>
          <a:endParaRPr lang="tr-TR"/>
        </a:p>
      </dgm:t>
    </dgm:pt>
    <dgm:pt modelId="{B4E781C7-E1E7-EA4D-9B3E-BB8C5C286432}">
      <dgm:prSet/>
      <dgm:spPr/>
      <dgm:t>
        <a:bodyPr/>
        <a:lstStyle/>
        <a:p>
          <a:r>
            <a:rPr lang="tr-TR"/>
            <a:t>1.Basamak : Bilgi</a:t>
          </a:r>
        </a:p>
      </dgm:t>
    </dgm:pt>
    <dgm:pt modelId="{630DF470-1246-DE46-976D-4CB5629031CE}" type="parTrans" cxnId="{DF2EEEC4-8394-8F4C-9644-E7E48657C41F}">
      <dgm:prSet/>
      <dgm:spPr/>
      <dgm:t>
        <a:bodyPr/>
        <a:lstStyle/>
        <a:p>
          <a:endParaRPr lang="tr-TR"/>
        </a:p>
      </dgm:t>
    </dgm:pt>
    <dgm:pt modelId="{B9465C56-DF77-C447-92DC-A3E24DF6E9A9}" type="sibTrans" cxnId="{DF2EEEC4-8394-8F4C-9644-E7E48657C41F}">
      <dgm:prSet/>
      <dgm:spPr/>
      <dgm:t>
        <a:bodyPr/>
        <a:lstStyle/>
        <a:p>
          <a:endParaRPr lang="tr-TR"/>
        </a:p>
      </dgm:t>
    </dgm:pt>
    <dgm:pt modelId="{EE5580B2-2ADE-284B-AD41-2EA922386182}">
      <dgm:prSet/>
      <dgm:spPr/>
      <dgm:t>
        <a:bodyPr/>
        <a:lstStyle/>
        <a:p>
          <a:r>
            <a:rPr lang="tr-TR"/>
            <a:t>Bu düzeyin temel zihinsel içeriği öğrencinin hatırlama davranışı göstermesidir. </a:t>
          </a:r>
        </a:p>
      </dgm:t>
    </dgm:pt>
    <dgm:pt modelId="{5B1ED213-AC43-2344-B865-ADB98B14FB86}" type="parTrans" cxnId="{8250E82A-CDF3-E841-A358-1DD77CB01CE5}">
      <dgm:prSet/>
      <dgm:spPr/>
      <dgm:t>
        <a:bodyPr/>
        <a:lstStyle/>
        <a:p>
          <a:endParaRPr lang="tr-TR"/>
        </a:p>
      </dgm:t>
    </dgm:pt>
    <dgm:pt modelId="{DA59956C-29B7-AE44-91B5-AB1C5DC8B824}" type="sibTrans" cxnId="{8250E82A-CDF3-E841-A358-1DD77CB01CE5}">
      <dgm:prSet/>
      <dgm:spPr/>
      <dgm:t>
        <a:bodyPr/>
        <a:lstStyle/>
        <a:p>
          <a:endParaRPr lang="tr-TR"/>
        </a:p>
      </dgm:t>
    </dgm:pt>
    <dgm:pt modelId="{D47FC8ED-2936-744D-B382-0D451DDB9D6B}">
      <dgm:prSet/>
      <dgm:spPr/>
      <dgm:t>
        <a:bodyPr/>
        <a:lstStyle/>
        <a:p>
          <a:r>
            <a:rPr lang="tr-TR"/>
            <a:t>Söz konusu olan hatırlama davranışları; sorunca söyleme veya görünce tanıma davranışı şeklindedir. </a:t>
          </a:r>
        </a:p>
      </dgm:t>
    </dgm:pt>
    <dgm:pt modelId="{D32B0310-B8B8-604C-A6C7-309CE3A42ED8}" type="parTrans" cxnId="{E54002CC-D685-794E-BF56-1039306B6137}">
      <dgm:prSet/>
      <dgm:spPr/>
      <dgm:t>
        <a:bodyPr/>
        <a:lstStyle/>
        <a:p>
          <a:endParaRPr lang="tr-TR"/>
        </a:p>
      </dgm:t>
    </dgm:pt>
    <dgm:pt modelId="{7CA94C15-EFD3-F64A-9079-A919B05528D0}" type="sibTrans" cxnId="{E54002CC-D685-794E-BF56-1039306B6137}">
      <dgm:prSet/>
      <dgm:spPr/>
      <dgm:t>
        <a:bodyPr/>
        <a:lstStyle/>
        <a:p>
          <a:endParaRPr lang="tr-TR"/>
        </a:p>
      </dgm:t>
    </dgm:pt>
    <dgm:pt modelId="{60609B4A-69FA-0E45-94D2-AA3131B53AC0}" type="pres">
      <dgm:prSet presAssocID="{1A09731D-B4DD-764A-9DA1-085CE9CC1E9F}" presName="linear" presStyleCnt="0">
        <dgm:presLayoutVars>
          <dgm:animLvl val="lvl"/>
          <dgm:resizeHandles val="exact"/>
        </dgm:presLayoutVars>
      </dgm:prSet>
      <dgm:spPr/>
    </dgm:pt>
    <dgm:pt modelId="{E49D76AB-FEF9-9A4C-9A39-1F0F870262C5}" type="pres">
      <dgm:prSet presAssocID="{B4E781C7-E1E7-EA4D-9B3E-BB8C5C286432}" presName="parentText" presStyleLbl="node1" presStyleIdx="0" presStyleCnt="1">
        <dgm:presLayoutVars>
          <dgm:chMax val="0"/>
          <dgm:bulletEnabled val="1"/>
        </dgm:presLayoutVars>
      </dgm:prSet>
      <dgm:spPr/>
    </dgm:pt>
    <dgm:pt modelId="{EC7A6F13-E1A7-374A-8FFE-82A7ACB09A7D}" type="pres">
      <dgm:prSet presAssocID="{B4E781C7-E1E7-EA4D-9B3E-BB8C5C286432}" presName="childText" presStyleLbl="revTx" presStyleIdx="0" presStyleCnt="1">
        <dgm:presLayoutVars>
          <dgm:bulletEnabled val="1"/>
        </dgm:presLayoutVars>
      </dgm:prSet>
      <dgm:spPr/>
    </dgm:pt>
  </dgm:ptLst>
  <dgm:cxnLst>
    <dgm:cxn modelId="{8250E82A-CDF3-E841-A358-1DD77CB01CE5}" srcId="{B4E781C7-E1E7-EA4D-9B3E-BB8C5C286432}" destId="{EE5580B2-2ADE-284B-AD41-2EA922386182}" srcOrd="0" destOrd="0" parTransId="{5B1ED213-AC43-2344-B865-ADB98B14FB86}" sibTransId="{DA59956C-29B7-AE44-91B5-AB1C5DC8B824}"/>
    <dgm:cxn modelId="{1CCE873C-D6E8-6247-8861-ABD1D0D66EA5}" type="presOf" srcId="{EE5580B2-2ADE-284B-AD41-2EA922386182}" destId="{EC7A6F13-E1A7-374A-8FFE-82A7ACB09A7D}" srcOrd="0" destOrd="0" presId="urn:microsoft.com/office/officeart/2005/8/layout/vList2"/>
    <dgm:cxn modelId="{71EE818B-0B6F-EA45-89AC-A084EC641F03}" type="presOf" srcId="{B4E781C7-E1E7-EA4D-9B3E-BB8C5C286432}" destId="{E49D76AB-FEF9-9A4C-9A39-1F0F870262C5}" srcOrd="0" destOrd="0" presId="urn:microsoft.com/office/officeart/2005/8/layout/vList2"/>
    <dgm:cxn modelId="{DF2EEEC4-8394-8F4C-9644-E7E48657C41F}" srcId="{1A09731D-B4DD-764A-9DA1-085CE9CC1E9F}" destId="{B4E781C7-E1E7-EA4D-9B3E-BB8C5C286432}" srcOrd="0" destOrd="0" parTransId="{630DF470-1246-DE46-976D-4CB5629031CE}" sibTransId="{B9465C56-DF77-C447-92DC-A3E24DF6E9A9}"/>
    <dgm:cxn modelId="{E54002CC-D685-794E-BF56-1039306B6137}" srcId="{B4E781C7-E1E7-EA4D-9B3E-BB8C5C286432}" destId="{D47FC8ED-2936-744D-B382-0D451DDB9D6B}" srcOrd="1" destOrd="0" parTransId="{D32B0310-B8B8-604C-A6C7-309CE3A42ED8}" sibTransId="{7CA94C15-EFD3-F64A-9079-A919B05528D0}"/>
    <dgm:cxn modelId="{698866DA-C968-1741-8279-750E03FDBCBF}" type="presOf" srcId="{1A09731D-B4DD-764A-9DA1-085CE9CC1E9F}" destId="{60609B4A-69FA-0E45-94D2-AA3131B53AC0}" srcOrd="0" destOrd="0" presId="urn:microsoft.com/office/officeart/2005/8/layout/vList2"/>
    <dgm:cxn modelId="{C810C0F8-E397-0240-A737-22870A1EABD4}" type="presOf" srcId="{D47FC8ED-2936-744D-B382-0D451DDB9D6B}" destId="{EC7A6F13-E1A7-374A-8FFE-82A7ACB09A7D}" srcOrd="0" destOrd="1" presId="urn:microsoft.com/office/officeart/2005/8/layout/vList2"/>
    <dgm:cxn modelId="{A4BF93D3-386A-4F41-8F02-D624EE16D701}" type="presParOf" srcId="{60609B4A-69FA-0E45-94D2-AA3131B53AC0}" destId="{E49D76AB-FEF9-9A4C-9A39-1F0F870262C5}" srcOrd="0" destOrd="0" presId="urn:microsoft.com/office/officeart/2005/8/layout/vList2"/>
    <dgm:cxn modelId="{9B147A7C-85C3-024F-83F3-29579840567D}" type="presParOf" srcId="{60609B4A-69FA-0E45-94D2-AA3131B53AC0}" destId="{EC7A6F13-E1A7-374A-8FFE-82A7ACB09A7D}"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BCF6DD8-F73F-CD42-AC57-EDD8DAC7A993}"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tr-TR"/>
        </a:p>
      </dgm:t>
    </dgm:pt>
    <dgm:pt modelId="{37F9932A-E63B-5F46-AFCB-7DB19009F408}">
      <dgm:prSet/>
      <dgm:spPr/>
      <dgm:t>
        <a:bodyPr/>
        <a:lstStyle/>
        <a:p>
          <a:r>
            <a:rPr lang="tr-TR"/>
            <a:t>2.Basamak: Kavrama</a:t>
          </a:r>
        </a:p>
      </dgm:t>
    </dgm:pt>
    <dgm:pt modelId="{63B2F299-B5D0-CF42-9AE1-A865D314FF83}" type="parTrans" cxnId="{DD900951-BC47-764B-9EE7-863F6EC41561}">
      <dgm:prSet/>
      <dgm:spPr/>
      <dgm:t>
        <a:bodyPr/>
        <a:lstStyle/>
        <a:p>
          <a:endParaRPr lang="tr-TR"/>
        </a:p>
      </dgm:t>
    </dgm:pt>
    <dgm:pt modelId="{10FC1405-0321-3941-978B-9AC1F5E11B72}" type="sibTrans" cxnId="{DD900951-BC47-764B-9EE7-863F6EC41561}">
      <dgm:prSet/>
      <dgm:spPr/>
      <dgm:t>
        <a:bodyPr/>
        <a:lstStyle/>
        <a:p>
          <a:endParaRPr lang="tr-TR"/>
        </a:p>
      </dgm:t>
    </dgm:pt>
    <dgm:pt modelId="{73CD5FC3-27AB-2C4B-A996-6B6120DC8D1E}">
      <dgm:prSet/>
      <dgm:spPr/>
      <dgm:t>
        <a:bodyPr/>
        <a:lstStyle/>
        <a:p>
          <a:pPr marL="14288" indent="0">
            <a:tabLst/>
          </a:pPr>
          <a:r>
            <a:rPr lang="tr-TR" dirty="0"/>
            <a:t>Bu düzeyde zihinsel olarak öğrenci hatırlamanın yanı sıra konunun anlamını kavrar. Daha sonra kavradığı konuyu anlam bütünlüğünü bozmadan farklı biçimlerde ifade edebilir, yorumlayabilir, örnek verebilir, bildiklerinden faydalanarak bazı çıkarımlarda bulunabilir. Kavrama basamağının 3 alt düzeyi vardır.</a:t>
          </a:r>
        </a:p>
      </dgm:t>
    </dgm:pt>
    <dgm:pt modelId="{98C5FFFF-7C96-6F4C-9640-EFF3DCF301DD}" type="parTrans" cxnId="{616123C5-5C3E-0F47-9934-DEA311512C69}">
      <dgm:prSet/>
      <dgm:spPr/>
      <dgm:t>
        <a:bodyPr/>
        <a:lstStyle/>
        <a:p>
          <a:endParaRPr lang="tr-TR"/>
        </a:p>
      </dgm:t>
    </dgm:pt>
    <dgm:pt modelId="{E1A18429-C1B3-6248-8987-2892D9EFFAEF}" type="sibTrans" cxnId="{616123C5-5C3E-0F47-9934-DEA311512C69}">
      <dgm:prSet/>
      <dgm:spPr/>
      <dgm:t>
        <a:bodyPr/>
        <a:lstStyle/>
        <a:p>
          <a:endParaRPr lang="tr-TR"/>
        </a:p>
      </dgm:t>
    </dgm:pt>
    <dgm:pt modelId="{FE1B0F06-30A2-114C-BF84-CB7F4B02B8F8}">
      <dgm:prSet/>
      <dgm:spPr/>
      <dgm:t>
        <a:bodyPr/>
        <a:lstStyle/>
        <a:p>
          <a:pPr marL="533400" indent="0">
            <a:tabLst/>
          </a:pPr>
          <a:r>
            <a:rPr lang="tr-TR" dirty="0">
              <a:solidFill>
                <a:schemeClr val="accent2"/>
              </a:solidFill>
            </a:rPr>
            <a:t>Çevirme: </a:t>
          </a:r>
          <a:r>
            <a:rPr lang="tr-TR" dirty="0"/>
            <a:t>Bilginin bir iletişim dilinden başka bir iletişim diline çevrilmesidir.</a:t>
          </a:r>
        </a:p>
      </dgm:t>
    </dgm:pt>
    <dgm:pt modelId="{1AF2C479-7A00-8640-8829-8F4626F31CE4}" type="parTrans" cxnId="{1408D7A0-FD62-C144-8DEB-252B676384CE}">
      <dgm:prSet/>
      <dgm:spPr/>
      <dgm:t>
        <a:bodyPr/>
        <a:lstStyle/>
        <a:p>
          <a:endParaRPr lang="tr-TR"/>
        </a:p>
      </dgm:t>
    </dgm:pt>
    <dgm:pt modelId="{0CC82E2F-221B-8045-8F25-D2CEA7139748}" type="sibTrans" cxnId="{1408D7A0-FD62-C144-8DEB-252B676384CE}">
      <dgm:prSet/>
      <dgm:spPr/>
      <dgm:t>
        <a:bodyPr/>
        <a:lstStyle/>
        <a:p>
          <a:endParaRPr lang="tr-TR"/>
        </a:p>
      </dgm:t>
    </dgm:pt>
    <dgm:pt modelId="{CEA10400-F150-9A48-A1C2-8A2558A56436}">
      <dgm:prSet/>
      <dgm:spPr/>
      <dgm:t>
        <a:bodyPr/>
        <a:lstStyle/>
        <a:p>
          <a:pPr marL="533400" indent="0">
            <a:tabLst/>
          </a:pPr>
          <a:r>
            <a:rPr lang="tr-TR" dirty="0">
              <a:solidFill>
                <a:schemeClr val="accent2"/>
              </a:solidFill>
            </a:rPr>
            <a:t>Öteleme: </a:t>
          </a:r>
          <a:r>
            <a:rPr lang="tr-TR" dirty="0"/>
            <a:t>Verilen bir bilgideki eğilimin o bilgilerin ötesine taşınmasıdır. Öğrencilere verilen bilgilerin işlenerek zihinsel olarak kavrama düzeyine ulaşılması öğrenme öğretme etkinliklerinin daha verimli olduğunu gösterir.</a:t>
          </a:r>
        </a:p>
      </dgm:t>
    </dgm:pt>
    <dgm:pt modelId="{9AD12DA6-9F03-C543-A78F-86BAF0FD814A}" type="sibTrans" cxnId="{94F3D52F-0613-FE43-818F-89CCC69AF160}">
      <dgm:prSet/>
      <dgm:spPr/>
      <dgm:t>
        <a:bodyPr/>
        <a:lstStyle/>
        <a:p>
          <a:endParaRPr lang="tr-TR"/>
        </a:p>
      </dgm:t>
    </dgm:pt>
    <dgm:pt modelId="{ECA3EEB7-41C7-044C-AE1E-535002BC063B}" type="parTrans" cxnId="{94F3D52F-0613-FE43-818F-89CCC69AF160}">
      <dgm:prSet/>
      <dgm:spPr/>
      <dgm:t>
        <a:bodyPr/>
        <a:lstStyle/>
        <a:p>
          <a:endParaRPr lang="tr-TR"/>
        </a:p>
      </dgm:t>
    </dgm:pt>
    <dgm:pt modelId="{3AC0F450-1A43-5D47-A7EE-D2E36FCC9F26}">
      <dgm:prSet/>
      <dgm:spPr/>
      <dgm:t>
        <a:bodyPr/>
        <a:lstStyle/>
        <a:p>
          <a:pPr marL="533400" indent="0">
            <a:tabLst/>
          </a:pPr>
          <a:r>
            <a:rPr lang="tr-TR" dirty="0">
              <a:solidFill>
                <a:schemeClr val="accent2"/>
              </a:solidFill>
            </a:rPr>
            <a:t>Yorumlama: </a:t>
          </a:r>
          <a:r>
            <a:rPr lang="tr-TR" dirty="0"/>
            <a:t>Bir iletişimin açıklanması veya özetlenmesi söz konusudur.</a:t>
          </a:r>
        </a:p>
      </dgm:t>
    </dgm:pt>
    <dgm:pt modelId="{FBB0628F-70DE-214A-B1F5-660DE4FE76B1}" type="sibTrans" cxnId="{9E023726-5CD1-2145-86CE-CEFE5A5A8166}">
      <dgm:prSet/>
      <dgm:spPr/>
      <dgm:t>
        <a:bodyPr/>
        <a:lstStyle/>
        <a:p>
          <a:endParaRPr lang="tr-TR"/>
        </a:p>
      </dgm:t>
    </dgm:pt>
    <dgm:pt modelId="{85E701D8-99DA-F644-8F49-4E6C4EC2459A}" type="parTrans" cxnId="{9E023726-5CD1-2145-86CE-CEFE5A5A8166}">
      <dgm:prSet/>
      <dgm:spPr/>
      <dgm:t>
        <a:bodyPr/>
        <a:lstStyle/>
        <a:p>
          <a:endParaRPr lang="tr-TR"/>
        </a:p>
      </dgm:t>
    </dgm:pt>
    <dgm:pt modelId="{77C622CA-235A-0443-AF1C-29921540D122}" type="pres">
      <dgm:prSet presAssocID="{0BCF6DD8-F73F-CD42-AC57-EDD8DAC7A993}" presName="linear" presStyleCnt="0">
        <dgm:presLayoutVars>
          <dgm:animLvl val="lvl"/>
          <dgm:resizeHandles val="exact"/>
        </dgm:presLayoutVars>
      </dgm:prSet>
      <dgm:spPr/>
    </dgm:pt>
    <dgm:pt modelId="{6C436DE7-2893-FC47-8956-51D13694DDFC}" type="pres">
      <dgm:prSet presAssocID="{37F9932A-E63B-5F46-AFCB-7DB19009F408}" presName="parentText" presStyleLbl="node1" presStyleIdx="0" presStyleCnt="1">
        <dgm:presLayoutVars>
          <dgm:chMax val="0"/>
          <dgm:bulletEnabled val="1"/>
        </dgm:presLayoutVars>
      </dgm:prSet>
      <dgm:spPr/>
    </dgm:pt>
    <dgm:pt modelId="{455CB46A-96FF-F946-8E30-E7111D4D7FE4}" type="pres">
      <dgm:prSet presAssocID="{37F9932A-E63B-5F46-AFCB-7DB19009F408}" presName="childText" presStyleLbl="revTx" presStyleIdx="0" presStyleCnt="1">
        <dgm:presLayoutVars>
          <dgm:bulletEnabled val="1"/>
        </dgm:presLayoutVars>
      </dgm:prSet>
      <dgm:spPr/>
    </dgm:pt>
  </dgm:ptLst>
  <dgm:cxnLst>
    <dgm:cxn modelId="{9E023726-5CD1-2145-86CE-CEFE5A5A8166}" srcId="{73CD5FC3-27AB-2C4B-A996-6B6120DC8D1E}" destId="{3AC0F450-1A43-5D47-A7EE-D2E36FCC9F26}" srcOrd="1" destOrd="0" parTransId="{85E701D8-99DA-F644-8F49-4E6C4EC2459A}" sibTransId="{FBB0628F-70DE-214A-B1F5-660DE4FE76B1}"/>
    <dgm:cxn modelId="{94F3D52F-0613-FE43-818F-89CCC69AF160}" srcId="{73CD5FC3-27AB-2C4B-A996-6B6120DC8D1E}" destId="{CEA10400-F150-9A48-A1C2-8A2558A56436}" srcOrd="2" destOrd="0" parTransId="{ECA3EEB7-41C7-044C-AE1E-535002BC063B}" sibTransId="{9AD12DA6-9F03-C543-A78F-86BAF0FD814A}"/>
    <dgm:cxn modelId="{8E72904A-C947-7E45-A7D5-8ABDF2895F99}" type="presOf" srcId="{CEA10400-F150-9A48-A1C2-8A2558A56436}" destId="{455CB46A-96FF-F946-8E30-E7111D4D7FE4}" srcOrd="0" destOrd="3" presId="urn:microsoft.com/office/officeart/2005/8/layout/vList2"/>
    <dgm:cxn modelId="{DD900951-BC47-764B-9EE7-863F6EC41561}" srcId="{0BCF6DD8-F73F-CD42-AC57-EDD8DAC7A993}" destId="{37F9932A-E63B-5F46-AFCB-7DB19009F408}" srcOrd="0" destOrd="0" parTransId="{63B2F299-B5D0-CF42-9AE1-A865D314FF83}" sibTransId="{10FC1405-0321-3941-978B-9AC1F5E11B72}"/>
    <dgm:cxn modelId="{3D0EED72-4AA8-634F-8353-9CABA0823471}" type="presOf" srcId="{FE1B0F06-30A2-114C-BF84-CB7F4B02B8F8}" destId="{455CB46A-96FF-F946-8E30-E7111D4D7FE4}" srcOrd="0" destOrd="1" presId="urn:microsoft.com/office/officeart/2005/8/layout/vList2"/>
    <dgm:cxn modelId="{DA3FD586-7EC4-9A48-AFD4-C295498D1B48}" type="presOf" srcId="{37F9932A-E63B-5F46-AFCB-7DB19009F408}" destId="{6C436DE7-2893-FC47-8956-51D13694DDFC}" srcOrd="0" destOrd="0" presId="urn:microsoft.com/office/officeart/2005/8/layout/vList2"/>
    <dgm:cxn modelId="{4E80B68B-15C7-CB44-A72F-7ADB7A10CF74}" type="presOf" srcId="{0BCF6DD8-F73F-CD42-AC57-EDD8DAC7A993}" destId="{77C622CA-235A-0443-AF1C-29921540D122}" srcOrd="0" destOrd="0" presId="urn:microsoft.com/office/officeart/2005/8/layout/vList2"/>
    <dgm:cxn modelId="{BD372F9E-C7E0-DF46-8D63-CC35DB419433}" type="presOf" srcId="{73CD5FC3-27AB-2C4B-A996-6B6120DC8D1E}" destId="{455CB46A-96FF-F946-8E30-E7111D4D7FE4}" srcOrd="0" destOrd="0" presId="urn:microsoft.com/office/officeart/2005/8/layout/vList2"/>
    <dgm:cxn modelId="{1408D7A0-FD62-C144-8DEB-252B676384CE}" srcId="{73CD5FC3-27AB-2C4B-A996-6B6120DC8D1E}" destId="{FE1B0F06-30A2-114C-BF84-CB7F4B02B8F8}" srcOrd="0" destOrd="0" parTransId="{1AF2C479-7A00-8640-8829-8F4626F31CE4}" sibTransId="{0CC82E2F-221B-8045-8F25-D2CEA7139748}"/>
    <dgm:cxn modelId="{616123C5-5C3E-0F47-9934-DEA311512C69}" srcId="{37F9932A-E63B-5F46-AFCB-7DB19009F408}" destId="{73CD5FC3-27AB-2C4B-A996-6B6120DC8D1E}" srcOrd="0" destOrd="0" parTransId="{98C5FFFF-7C96-6F4C-9640-EFF3DCF301DD}" sibTransId="{E1A18429-C1B3-6248-8987-2892D9EFFAEF}"/>
    <dgm:cxn modelId="{9ED8CDF6-9FE6-9D42-BDAA-55E1D63ED3C3}" type="presOf" srcId="{3AC0F450-1A43-5D47-A7EE-D2E36FCC9F26}" destId="{455CB46A-96FF-F946-8E30-E7111D4D7FE4}" srcOrd="0" destOrd="2" presId="urn:microsoft.com/office/officeart/2005/8/layout/vList2"/>
    <dgm:cxn modelId="{363951D8-66D1-1E4E-A30E-0CE33A94322D}" type="presParOf" srcId="{77C622CA-235A-0443-AF1C-29921540D122}" destId="{6C436DE7-2893-FC47-8956-51D13694DDFC}" srcOrd="0" destOrd="0" presId="urn:microsoft.com/office/officeart/2005/8/layout/vList2"/>
    <dgm:cxn modelId="{1210F5C7-B42D-9047-92F5-D5E91D23D22D}" type="presParOf" srcId="{77C622CA-235A-0443-AF1C-29921540D122}" destId="{455CB46A-96FF-F946-8E30-E7111D4D7FE4}"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06F1020-3E58-4264-85BF-1F467476F04E}" type="doc">
      <dgm:prSet loTypeId="urn:microsoft.com/office/officeart/2018/2/layout/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A791FA69-8C5E-4F18-BFBD-6261B33CB851}">
      <dgm:prSet/>
      <dgm:spPr/>
      <dgm:t>
        <a:bodyPr/>
        <a:lstStyle/>
        <a:p>
          <a:pPr>
            <a:defRPr b="1"/>
          </a:pPr>
          <a:r>
            <a:rPr lang="tr-TR"/>
            <a:t>Bloom’un Sınıflaması</a:t>
          </a:r>
          <a:endParaRPr lang="en-US"/>
        </a:p>
      </dgm:t>
    </dgm:pt>
    <dgm:pt modelId="{D250236C-AE98-4908-B78B-0BECF6390563}" type="parTrans" cxnId="{C864DA0E-4E1A-4432-A48B-0B7BB0F42417}">
      <dgm:prSet/>
      <dgm:spPr/>
      <dgm:t>
        <a:bodyPr/>
        <a:lstStyle/>
        <a:p>
          <a:endParaRPr lang="en-US"/>
        </a:p>
      </dgm:t>
    </dgm:pt>
    <dgm:pt modelId="{400F7763-29AE-40F1-A741-0A2AD62D2AD4}" type="sibTrans" cxnId="{C864DA0E-4E1A-4432-A48B-0B7BB0F42417}">
      <dgm:prSet/>
      <dgm:spPr/>
      <dgm:t>
        <a:bodyPr/>
        <a:lstStyle/>
        <a:p>
          <a:endParaRPr lang="en-US"/>
        </a:p>
      </dgm:t>
    </dgm:pt>
    <dgm:pt modelId="{E417A685-E2FF-4E78-BF52-99B5AD578479}">
      <dgm:prSet/>
      <dgm:spPr/>
      <dgm:t>
        <a:bodyPr/>
        <a:lstStyle/>
        <a:p>
          <a:r>
            <a:rPr lang="tr-TR"/>
            <a:t>1. Basamak: Bilgi </a:t>
          </a:r>
          <a:endParaRPr lang="en-US"/>
        </a:p>
      </dgm:t>
    </dgm:pt>
    <dgm:pt modelId="{511FE403-EDA0-4C73-80D3-73D36358C2DB}" type="parTrans" cxnId="{CBBE389F-F0EE-4201-AA18-630B3A45B00E}">
      <dgm:prSet/>
      <dgm:spPr/>
      <dgm:t>
        <a:bodyPr/>
        <a:lstStyle/>
        <a:p>
          <a:endParaRPr lang="en-US"/>
        </a:p>
      </dgm:t>
    </dgm:pt>
    <dgm:pt modelId="{50073F8F-0097-4218-B383-0DF95E0B2CA4}" type="sibTrans" cxnId="{CBBE389F-F0EE-4201-AA18-630B3A45B00E}">
      <dgm:prSet/>
      <dgm:spPr/>
      <dgm:t>
        <a:bodyPr/>
        <a:lstStyle/>
        <a:p>
          <a:endParaRPr lang="en-US"/>
        </a:p>
      </dgm:t>
    </dgm:pt>
    <dgm:pt modelId="{6A63FA13-EAA7-45EC-AA76-B06987691561}">
      <dgm:prSet/>
      <dgm:spPr/>
      <dgm:t>
        <a:bodyPr/>
        <a:lstStyle/>
        <a:p>
          <a:r>
            <a:rPr lang="tr-TR"/>
            <a:t>2. Basamak: Kavrama </a:t>
          </a:r>
          <a:endParaRPr lang="en-US"/>
        </a:p>
      </dgm:t>
    </dgm:pt>
    <dgm:pt modelId="{4CFF27F3-0E38-4C3E-AD5C-A9C4DFDE12BC}" type="parTrans" cxnId="{89FD981C-1E73-44DA-801A-BB232B5B843B}">
      <dgm:prSet/>
      <dgm:spPr/>
      <dgm:t>
        <a:bodyPr/>
        <a:lstStyle/>
        <a:p>
          <a:endParaRPr lang="en-US"/>
        </a:p>
      </dgm:t>
    </dgm:pt>
    <dgm:pt modelId="{FDA3BA97-D9CF-4533-8C99-0767EF86C731}" type="sibTrans" cxnId="{89FD981C-1E73-44DA-801A-BB232B5B843B}">
      <dgm:prSet/>
      <dgm:spPr/>
      <dgm:t>
        <a:bodyPr/>
        <a:lstStyle/>
        <a:p>
          <a:endParaRPr lang="en-US"/>
        </a:p>
      </dgm:t>
    </dgm:pt>
    <dgm:pt modelId="{887B6DFB-7D8A-4AEC-943C-2BFF751DC314}">
      <dgm:prSet/>
      <dgm:spPr/>
      <dgm:t>
        <a:bodyPr/>
        <a:lstStyle/>
        <a:p>
          <a:r>
            <a:rPr lang="tr-TR"/>
            <a:t>3. Basamak: Uygulama</a:t>
          </a:r>
          <a:endParaRPr lang="en-US"/>
        </a:p>
      </dgm:t>
    </dgm:pt>
    <dgm:pt modelId="{F920015D-9459-42B1-BD74-9D83E8D602C7}" type="parTrans" cxnId="{A2443402-301B-4A7A-BF78-64E43B858532}">
      <dgm:prSet/>
      <dgm:spPr/>
      <dgm:t>
        <a:bodyPr/>
        <a:lstStyle/>
        <a:p>
          <a:endParaRPr lang="en-US"/>
        </a:p>
      </dgm:t>
    </dgm:pt>
    <dgm:pt modelId="{035F65CC-6972-439F-B17E-473DFF376FD9}" type="sibTrans" cxnId="{A2443402-301B-4A7A-BF78-64E43B858532}">
      <dgm:prSet/>
      <dgm:spPr/>
      <dgm:t>
        <a:bodyPr/>
        <a:lstStyle/>
        <a:p>
          <a:endParaRPr lang="en-US"/>
        </a:p>
      </dgm:t>
    </dgm:pt>
    <dgm:pt modelId="{B624340A-5C66-470D-8B6F-1610C5C9543A}">
      <dgm:prSet/>
      <dgm:spPr/>
      <dgm:t>
        <a:bodyPr/>
        <a:lstStyle/>
        <a:p>
          <a:r>
            <a:rPr lang="tr-TR"/>
            <a:t>4. Basamak: Analiz</a:t>
          </a:r>
          <a:endParaRPr lang="en-US"/>
        </a:p>
      </dgm:t>
    </dgm:pt>
    <dgm:pt modelId="{42E04FDA-13E1-449C-9F15-F0811DF7ABEB}" type="parTrans" cxnId="{30713C8E-D422-4EC9-AA13-6E8F2204E0BB}">
      <dgm:prSet/>
      <dgm:spPr/>
      <dgm:t>
        <a:bodyPr/>
        <a:lstStyle/>
        <a:p>
          <a:endParaRPr lang="en-US"/>
        </a:p>
      </dgm:t>
    </dgm:pt>
    <dgm:pt modelId="{87479254-1D12-49A4-BD9A-3237B7BA5719}" type="sibTrans" cxnId="{30713C8E-D422-4EC9-AA13-6E8F2204E0BB}">
      <dgm:prSet/>
      <dgm:spPr/>
      <dgm:t>
        <a:bodyPr/>
        <a:lstStyle/>
        <a:p>
          <a:endParaRPr lang="en-US"/>
        </a:p>
      </dgm:t>
    </dgm:pt>
    <dgm:pt modelId="{27EC9345-1A36-41F3-920C-1AA36EE07883}">
      <dgm:prSet/>
      <dgm:spPr/>
      <dgm:t>
        <a:bodyPr/>
        <a:lstStyle/>
        <a:p>
          <a:r>
            <a:rPr lang="tr-TR"/>
            <a:t>5. Basamak: Sentez</a:t>
          </a:r>
          <a:endParaRPr lang="en-US"/>
        </a:p>
      </dgm:t>
    </dgm:pt>
    <dgm:pt modelId="{32E80A5E-8A83-4199-A906-BE561E8B87EF}" type="parTrans" cxnId="{D2AFA345-DEEA-4FDC-B2C5-F0C162051423}">
      <dgm:prSet/>
      <dgm:spPr/>
      <dgm:t>
        <a:bodyPr/>
        <a:lstStyle/>
        <a:p>
          <a:endParaRPr lang="en-US"/>
        </a:p>
      </dgm:t>
    </dgm:pt>
    <dgm:pt modelId="{AC958AA8-0DB6-4BBC-BCA5-D7E40970FD98}" type="sibTrans" cxnId="{D2AFA345-DEEA-4FDC-B2C5-F0C162051423}">
      <dgm:prSet/>
      <dgm:spPr/>
      <dgm:t>
        <a:bodyPr/>
        <a:lstStyle/>
        <a:p>
          <a:endParaRPr lang="en-US"/>
        </a:p>
      </dgm:t>
    </dgm:pt>
    <dgm:pt modelId="{618F274A-24AD-4B09-924F-A0D5DA4502DE}">
      <dgm:prSet/>
      <dgm:spPr/>
      <dgm:t>
        <a:bodyPr/>
        <a:lstStyle/>
        <a:p>
          <a:r>
            <a:rPr lang="tr-TR"/>
            <a:t>6. Basamak: Değerlendirme</a:t>
          </a:r>
          <a:endParaRPr lang="en-US"/>
        </a:p>
      </dgm:t>
    </dgm:pt>
    <dgm:pt modelId="{2960216A-A46D-48EE-9B55-61ED0598D764}" type="parTrans" cxnId="{0EFC18A9-CCC8-4E8E-B11B-DA34E778287F}">
      <dgm:prSet/>
      <dgm:spPr/>
      <dgm:t>
        <a:bodyPr/>
        <a:lstStyle/>
        <a:p>
          <a:endParaRPr lang="en-US"/>
        </a:p>
      </dgm:t>
    </dgm:pt>
    <dgm:pt modelId="{B69210C2-22C9-4010-B95B-30A2F70BB2E0}" type="sibTrans" cxnId="{0EFC18A9-CCC8-4E8E-B11B-DA34E778287F}">
      <dgm:prSet/>
      <dgm:spPr/>
      <dgm:t>
        <a:bodyPr/>
        <a:lstStyle/>
        <a:p>
          <a:endParaRPr lang="en-US"/>
        </a:p>
      </dgm:t>
    </dgm:pt>
    <dgm:pt modelId="{3072AB63-637F-46E0-B69E-76F5040B4197}">
      <dgm:prSet/>
      <dgm:spPr/>
      <dgm:t>
        <a:bodyPr/>
        <a:lstStyle/>
        <a:p>
          <a:pPr>
            <a:defRPr b="1"/>
          </a:pPr>
          <a:r>
            <a:rPr lang="tr-TR"/>
            <a:t>Güncellenen Sınıflama</a:t>
          </a:r>
          <a:endParaRPr lang="en-US"/>
        </a:p>
      </dgm:t>
    </dgm:pt>
    <dgm:pt modelId="{03FA23B9-3C69-4DC6-A1EB-305F321D35AD}" type="parTrans" cxnId="{72B65B59-9F42-4F7D-96EA-3E8D37375DF4}">
      <dgm:prSet/>
      <dgm:spPr/>
      <dgm:t>
        <a:bodyPr/>
        <a:lstStyle/>
        <a:p>
          <a:endParaRPr lang="en-US"/>
        </a:p>
      </dgm:t>
    </dgm:pt>
    <dgm:pt modelId="{2B2DD5A0-2A98-4D40-91B7-9B5BC5A5FEFD}" type="sibTrans" cxnId="{72B65B59-9F42-4F7D-96EA-3E8D37375DF4}">
      <dgm:prSet/>
      <dgm:spPr/>
      <dgm:t>
        <a:bodyPr/>
        <a:lstStyle/>
        <a:p>
          <a:endParaRPr lang="en-US"/>
        </a:p>
      </dgm:t>
    </dgm:pt>
    <dgm:pt modelId="{B6387A9B-F658-4138-867A-D287269A4052}">
      <dgm:prSet/>
      <dgm:spPr/>
      <dgm:t>
        <a:bodyPr/>
        <a:lstStyle/>
        <a:p>
          <a:r>
            <a:rPr lang="tr-TR"/>
            <a:t>1. Basamak: Hatırlama</a:t>
          </a:r>
          <a:endParaRPr lang="en-US"/>
        </a:p>
      </dgm:t>
    </dgm:pt>
    <dgm:pt modelId="{69B5FFA9-7A52-4F7E-BD94-16E3F6D0E0AA}" type="parTrans" cxnId="{A5698648-4003-41C5-8D17-54AC4EFB9032}">
      <dgm:prSet/>
      <dgm:spPr/>
      <dgm:t>
        <a:bodyPr/>
        <a:lstStyle/>
        <a:p>
          <a:endParaRPr lang="en-US"/>
        </a:p>
      </dgm:t>
    </dgm:pt>
    <dgm:pt modelId="{859430CD-9440-46A8-AD88-253DDBB261ED}" type="sibTrans" cxnId="{A5698648-4003-41C5-8D17-54AC4EFB9032}">
      <dgm:prSet/>
      <dgm:spPr/>
      <dgm:t>
        <a:bodyPr/>
        <a:lstStyle/>
        <a:p>
          <a:endParaRPr lang="en-US"/>
        </a:p>
      </dgm:t>
    </dgm:pt>
    <dgm:pt modelId="{BECD0D6F-E50C-4620-AA5B-B9DB0440988E}">
      <dgm:prSet/>
      <dgm:spPr/>
      <dgm:t>
        <a:bodyPr/>
        <a:lstStyle/>
        <a:p>
          <a:r>
            <a:rPr lang="tr-TR"/>
            <a:t>2. Basamak: Anlama</a:t>
          </a:r>
          <a:endParaRPr lang="en-US"/>
        </a:p>
      </dgm:t>
    </dgm:pt>
    <dgm:pt modelId="{2D13825A-4369-45B6-A88E-15A1F16EE021}" type="parTrans" cxnId="{82F978A2-402A-4A8F-8268-A74A4CCBB67C}">
      <dgm:prSet/>
      <dgm:spPr/>
      <dgm:t>
        <a:bodyPr/>
        <a:lstStyle/>
        <a:p>
          <a:endParaRPr lang="en-US"/>
        </a:p>
      </dgm:t>
    </dgm:pt>
    <dgm:pt modelId="{E49C0D80-F769-4530-AE78-F0D4280C1AA8}" type="sibTrans" cxnId="{82F978A2-402A-4A8F-8268-A74A4CCBB67C}">
      <dgm:prSet/>
      <dgm:spPr/>
      <dgm:t>
        <a:bodyPr/>
        <a:lstStyle/>
        <a:p>
          <a:endParaRPr lang="en-US"/>
        </a:p>
      </dgm:t>
    </dgm:pt>
    <dgm:pt modelId="{6092C7EF-A56F-4CF1-AB18-FB9118E41864}">
      <dgm:prSet/>
      <dgm:spPr/>
      <dgm:t>
        <a:bodyPr/>
        <a:lstStyle/>
        <a:p>
          <a:r>
            <a:rPr lang="tr-TR"/>
            <a:t>3. Basamak: Uygulama</a:t>
          </a:r>
          <a:endParaRPr lang="en-US"/>
        </a:p>
      </dgm:t>
    </dgm:pt>
    <dgm:pt modelId="{980F5B8A-40ED-4CB9-87D5-96628BCDECD1}" type="parTrans" cxnId="{165EB14F-1635-4C53-BCE1-E9B25779B04E}">
      <dgm:prSet/>
      <dgm:spPr/>
      <dgm:t>
        <a:bodyPr/>
        <a:lstStyle/>
        <a:p>
          <a:endParaRPr lang="en-US"/>
        </a:p>
      </dgm:t>
    </dgm:pt>
    <dgm:pt modelId="{08628524-2896-4549-AD6B-66D1DB6E3008}" type="sibTrans" cxnId="{165EB14F-1635-4C53-BCE1-E9B25779B04E}">
      <dgm:prSet/>
      <dgm:spPr/>
      <dgm:t>
        <a:bodyPr/>
        <a:lstStyle/>
        <a:p>
          <a:endParaRPr lang="en-US"/>
        </a:p>
      </dgm:t>
    </dgm:pt>
    <dgm:pt modelId="{ACB00339-D192-4EE9-AFFA-82A8D02DD591}">
      <dgm:prSet/>
      <dgm:spPr/>
      <dgm:t>
        <a:bodyPr/>
        <a:lstStyle/>
        <a:p>
          <a:r>
            <a:rPr lang="tr-TR"/>
            <a:t>4. Basamak: Çözümleme</a:t>
          </a:r>
          <a:endParaRPr lang="en-US"/>
        </a:p>
      </dgm:t>
    </dgm:pt>
    <dgm:pt modelId="{C0CCCA36-24B4-4358-B4B2-9A9837E2EE2C}" type="parTrans" cxnId="{FEC29A9F-6F3D-4984-AD59-AADA404112E4}">
      <dgm:prSet/>
      <dgm:spPr/>
      <dgm:t>
        <a:bodyPr/>
        <a:lstStyle/>
        <a:p>
          <a:endParaRPr lang="en-US"/>
        </a:p>
      </dgm:t>
    </dgm:pt>
    <dgm:pt modelId="{0F23DC46-3D07-45E5-A77E-CD2F4E9D99E2}" type="sibTrans" cxnId="{FEC29A9F-6F3D-4984-AD59-AADA404112E4}">
      <dgm:prSet/>
      <dgm:spPr/>
      <dgm:t>
        <a:bodyPr/>
        <a:lstStyle/>
        <a:p>
          <a:endParaRPr lang="en-US"/>
        </a:p>
      </dgm:t>
    </dgm:pt>
    <dgm:pt modelId="{E7A01DF5-B8DA-4F6F-9227-B1E2D5A47820}">
      <dgm:prSet/>
      <dgm:spPr/>
      <dgm:t>
        <a:bodyPr/>
        <a:lstStyle/>
        <a:p>
          <a:r>
            <a:rPr lang="tr-TR"/>
            <a:t>5. Basamak: Değerlendirme</a:t>
          </a:r>
          <a:endParaRPr lang="en-US"/>
        </a:p>
      </dgm:t>
    </dgm:pt>
    <dgm:pt modelId="{745A1720-8B3A-4FCC-8768-595CA495D8E4}" type="parTrans" cxnId="{620AA624-AE3C-4964-8E1D-4483F04FCF35}">
      <dgm:prSet/>
      <dgm:spPr/>
      <dgm:t>
        <a:bodyPr/>
        <a:lstStyle/>
        <a:p>
          <a:endParaRPr lang="en-US"/>
        </a:p>
      </dgm:t>
    </dgm:pt>
    <dgm:pt modelId="{B8460715-6D37-4D2F-8FBF-6BF7557A83DD}" type="sibTrans" cxnId="{620AA624-AE3C-4964-8E1D-4483F04FCF35}">
      <dgm:prSet/>
      <dgm:spPr/>
      <dgm:t>
        <a:bodyPr/>
        <a:lstStyle/>
        <a:p>
          <a:endParaRPr lang="en-US"/>
        </a:p>
      </dgm:t>
    </dgm:pt>
    <dgm:pt modelId="{09560CB5-6284-47C5-ACA4-E47A537C94E4}">
      <dgm:prSet/>
      <dgm:spPr/>
      <dgm:t>
        <a:bodyPr/>
        <a:lstStyle/>
        <a:p>
          <a:r>
            <a:rPr lang="tr-TR"/>
            <a:t>6. Basamak: Yaratma</a:t>
          </a:r>
          <a:endParaRPr lang="en-US"/>
        </a:p>
      </dgm:t>
    </dgm:pt>
    <dgm:pt modelId="{D6B0EC16-9582-44F6-842C-3D4550722025}" type="parTrans" cxnId="{76EF122F-3652-4EEF-891B-EC0DB5C7EAEB}">
      <dgm:prSet/>
      <dgm:spPr/>
      <dgm:t>
        <a:bodyPr/>
        <a:lstStyle/>
        <a:p>
          <a:endParaRPr lang="en-US"/>
        </a:p>
      </dgm:t>
    </dgm:pt>
    <dgm:pt modelId="{183C629E-5643-4A41-BD8E-A75AF6CB59FD}" type="sibTrans" cxnId="{76EF122F-3652-4EEF-891B-EC0DB5C7EAEB}">
      <dgm:prSet/>
      <dgm:spPr/>
      <dgm:t>
        <a:bodyPr/>
        <a:lstStyle/>
        <a:p>
          <a:endParaRPr lang="en-US"/>
        </a:p>
      </dgm:t>
    </dgm:pt>
    <dgm:pt modelId="{681B2554-311F-46B3-A366-9CD487757FFB}" type="pres">
      <dgm:prSet presAssocID="{B06F1020-3E58-4264-85BF-1F467476F04E}" presName="root" presStyleCnt="0">
        <dgm:presLayoutVars>
          <dgm:dir/>
          <dgm:resizeHandles val="exact"/>
        </dgm:presLayoutVars>
      </dgm:prSet>
      <dgm:spPr/>
    </dgm:pt>
    <dgm:pt modelId="{7CE6C40D-0EEE-4AC4-9CED-B0ADF1A9E87F}" type="pres">
      <dgm:prSet presAssocID="{A791FA69-8C5E-4F18-BFBD-6261B33CB851}" presName="compNode" presStyleCnt="0"/>
      <dgm:spPr/>
    </dgm:pt>
    <dgm:pt modelId="{AC097A17-6BBC-49D7-A280-9E9F5C5D3EA1}" type="pres">
      <dgm:prSet presAssocID="{A791FA69-8C5E-4F18-BFBD-6261B33CB851}"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ance Steps"/>
        </a:ext>
      </dgm:extLst>
    </dgm:pt>
    <dgm:pt modelId="{2EFE8732-FC3D-4AE3-9E98-281D8801E23D}" type="pres">
      <dgm:prSet presAssocID="{A791FA69-8C5E-4F18-BFBD-6261B33CB851}" presName="iconSpace" presStyleCnt="0"/>
      <dgm:spPr/>
    </dgm:pt>
    <dgm:pt modelId="{EC0BCFB3-6AEA-40F4-800D-E1B519A7B542}" type="pres">
      <dgm:prSet presAssocID="{A791FA69-8C5E-4F18-BFBD-6261B33CB851}" presName="parTx" presStyleLbl="revTx" presStyleIdx="0" presStyleCnt="4">
        <dgm:presLayoutVars>
          <dgm:chMax val="0"/>
          <dgm:chPref val="0"/>
        </dgm:presLayoutVars>
      </dgm:prSet>
      <dgm:spPr/>
    </dgm:pt>
    <dgm:pt modelId="{B6B49DF8-74C1-48AE-A8EE-23EA69E66AF1}" type="pres">
      <dgm:prSet presAssocID="{A791FA69-8C5E-4F18-BFBD-6261B33CB851}" presName="txSpace" presStyleCnt="0"/>
      <dgm:spPr/>
    </dgm:pt>
    <dgm:pt modelId="{EBCAA067-380E-4B46-B829-852997676467}" type="pres">
      <dgm:prSet presAssocID="{A791FA69-8C5E-4F18-BFBD-6261B33CB851}" presName="desTx" presStyleLbl="revTx" presStyleIdx="1" presStyleCnt="4">
        <dgm:presLayoutVars/>
      </dgm:prSet>
      <dgm:spPr/>
    </dgm:pt>
    <dgm:pt modelId="{C564978D-83C1-4831-A17B-4AFEF7F29641}" type="pres">
      <dgm:prSet presAssocID="{400F7763-29AE-40F1-A741-0A2AD62D2AD4}" presName="sibTrans" presStyleCnt="0"/>
      <dgm:spPr/>
    </dgm:pt>
    <dgm:pt modelId="{7E3F73C6-17FB-41B2-87A7-74CD1A5BA433}" type="pres">
      <dgm:prSet presAssocID="{3072AB63-637F-46E0-B69E-76F5040B4197}" presName="compNode" presStyleCnt="0"/>
      <dgm:spPr/>
    </dgm:pt>
    <dgm:pt modelId="{AF6A8827-7E82-4867-884D-76AD9FE96DED}" type="pres">
      <dgm:prSet presAssocID="{3072AB63-637F-46E0-B69E-76F5040B4197}"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İş akışı "/>
        </a:ext>
      </dgm:extLst>
    </dgm:pt>
    <dgm:pt modelId="{D0C63C29-D9A8-4E92-8676-E886EC2B7954}" type="pres">
      <dgm:prSet presAssocID="{3072AB63-637F-46E0-B69E-76F5040B4197}" presName="iconSpace" presStyleCnt="0"/>
      <dgm:spPr/>
    </dgm:pt>
    <dgm:pt modelId="{A9A19A09-643D-4490-879A-082F8C439A2F}" type="pres">
      <dgm:prSet presAssocID="{3072AB63-637F-46E0-B69E-76F5040B4197}" presName="parTx" presStyleLbl="revTx" presStyleIdx="2" presStyleCnt="4">
        <dgm:presLayoutVars>
          <dgm:chMax val="0"/>
          <dgm:chPref val="0"/>
        </dgm:presLayoutVars>
      </dgm:prSet>
      <dgm:spPr/>
    </dgm:pt>
    <dgm:pt modelId="{EAB5DC60-D93F-429C-AFB5-A0B394833A17}" type="pres">
      <dgm:prSet presAssocID="{3072AB63-637F-46E0-B69E-76F5040B4197}" presName="txSpace" presStyleCnt="0"/>
      <dgm:spPr/>
    </dgm:pt>
    <dgm:pt modelId="{6E3FF005-836F-49D8-A8E0-7E0B9CA6B212}" type="pres">
      <dgm:prSet presAssocID="{3072AB63-637F-46E0-B69E-76F5040B4197}" presName="desTx" presStyleLbl="revTx" presStyleIdx="3" presStyleCnt="4">
        <dgm:presLayoutVars/>
      </dgm:prSet>
      <dgm:spPr/>
    </dgm:pt>
  </dgm:ptLst>
  <dgm:cxnLst>
    <dgm:cxn modelId="{A2443402-301B-4A7A-BF78-64E43B858532}" srcId="{A791FA69-8C5E-4F18-BFBD-6261B33CB851}" destId="{887B6DFB-7D8A-4AEC-943C-2BFF751DC314}" srcOrd="2" destOrd="0" parTransId="{F920015D-9459-42B1-BD74-9D83E8D602C7}" sibTransId="{035F65CC-6972-439F-B17E-473DFF376FD9}"/>
    <dgm:cxn modelId="{C864DA0E-4E1A-4432-A48B-0B7BB0F42417}" srcId="{B06F1020-3E58-4264-85BF-1F467476F04E}" destId="{A791FA69-8C5E-4F18-BFBD-6261B33CB851}" srcOrd="0" destOrd="0" parTransId="{D250236C-AE98-4908-B78B-0BECF6390563}" sibTransId="{400F7763-29AE-40F1-A741-0A2AD62D2AD4}"/>
    <dgm:cxn modelId="{D455FA17-2F57-433F-83E8-9F33560D489B}" type="presOf" srcId="{3072AB63-637F-46E0-B69E-76F5040B4197}" destId="{A9A19A09-643D-4490-879A-082F8C439A2F}" srcOrd="0" destOrd="0" presId="urn:microsoft.com/office/officeart/2018/2/layout/IconLabelDescriptionList"/>
    <dgm:cxn modelId="{89FD981C-1E73-44DA-801A-BB232B5B843B}" srcId="{A791FA69-8C5E-4F18-BFBD-6261B33CB851}" destId="{6A63FA13-EAA7-45EC-AA76-B06987691561}" srcOrd="1" destOrd="0" parTransId="{4CFF27F3-0E38-4C3E-AD5C-A9C4DFDE12BC}" sibTransId="{FDA3BA97-D9CF-4533-8C99-0767EF86C731}"/>
    <dgm:cxn modelId="{620AA624-AE3C-4964-8E1D-4483F04FCF35}" srcId="{3072AB63-637F-46E0-B69E-76F5040B4197}" destId="{E7A01DF5-B8DA-4F6F-9227-B1E2D5A47820}" srcOrd="4" destOrd="0" parTransId="{745A1720-8B3A-4FCC-8768-595CA495D8E4}" sibTransId="{B8460715-6D37-4D2F-8FBF-6BF7557A83DD}"/>
    <dgm:cxn modelId="{40724226-4D70-4AC3-BB04-6D2E572078EE}" type="presOf" srcId="{887B6DFB-7D8A-4AEC-943C-2BFF751DC314}" destId="{EBCAA067-380E-4B46-B829-852997676467}" srcOrd="0" destOrd="2" presId="urn:microsoft.com/office/officeart/2018/2/layout/IconLabelDescriptionList"/>
    <dgm:cxn modelId="{76EF122F-3652-4EEF-891B-EC0DB5C7EAEB}" srcId="{3072AB63-637F-46E0-B69E-76F5040B4197}" destId="{09560CB5-6284-47C5-ACA4-E47A537C94E4}" srcOrd="5" destOrd="0" parTransId="{D6B0EC16-9582-44F6-842C-3D4550722025}" sibTransId="{183C629E-5643-4A41-BD8E-A75AF6CB59FD}"/>
    <dgm:cxn modelId="{BCB2EB31-E7AF-4950-AFED-A235E5D542AD}" type="presOf" srcId="{618F274A-24AD-4B09-924F-A0D5DA4502DE}" destId="{EBCAA067-380E-4B46-B829-852997676467}" srcOrd="0" destOrd="5" presId="urn:microsoft.com/office/officeart/2018/2/layout/IconLabelDescriptionList"/>
    <dgm:cxn modelId="{B6B72832-B3F5-441F-9AC3-5693D4D1FEB4}" type="presOf" srcId="{09560CB5-6284-47C5-ACA4-E47A537C94E4}" destId="{6E3FF005-836F-49D8-A8E0-7E0B9CA6B212}" srcOrd="0" destOrd="5" presId="urn:microsoft.com/office/officeart/2018/2/layout/IconLabelDescriptionList"/>
    <dgm:cxn modelId="{2CCA9339-BAF1-4DD8-A7C7-E2F63E6DEACD}" type="presOf" srcId="{B6387A9B-F658-4138-867A-D287269A4052}" destId="{6E3FF005-836F-49D8-A8E0-7E0B9CA6B212}" srcOrd="0" destOrd="0" presId="urn:microsoft.com/office/officeart/2018/2/layout/IconLabelDescriptionList"/>
    <dgm:cxn modelId="{D2AFA345-DEEA-4FDC-B2C5-F0C162051423}" srcId="{A791FA69-8C5E-4F18-BFBD-6261B33CB851}" destId="{27EC9345-1A36-41F3-920C-1AA36EE07883}" srcOrd="4" destOrd="0" parTransId="{32E80A5E-8A83-4199-A906-BE561E8B87EF}" sibTransId="{AC958AA8-0DB6-4BBC-BCA5-D7E40970FD98}"/>
    <dgm:cxn modelId="{A5698648-4003-41C5-8D17-54AC4EFB9032}" srcId="{3072AB63-637F-46E0-B69E-76F5040B4197}" destId="{B6387A9B-F658-4138-867A-D287269A4052}" srcOrd="0" destOrd="0" parTransId="{69B5FFA9-7A52-4F7E-BD94-16E3F6D0E0AA}" sibTransId="{859430CD-9440-46A8-AD88-253DDBB261ED}"/>
    <dgm:cxn modelId="{165EB14F-1635-4C53-BCE1-E9B25779B04E}" srcId="{3072AB63-637F-46E0-B69E-76F5040B4197}" destId="{6092C7EF-A56F-4CF1-AB18-FB9118E41864}" srcOrd="2" destOrd="0" parTransId="{980F5B8A-40ED-4CB9-87D5-96628BCDECD1}" sibTransId="{08628524-2896-4549-AD6B-66D1DB6E3008}"/>
    <dgm:cxn modelId="{72B65B59-9F42-4F7D-96EA-3E8D37375DF4}" srcId="{B06F1020-3E58-4264-85BF-1F467476F04E}" destId="{3072AB63-637F-46E0-B69E-76F5040B4197}" srcOrd="1" destOrd="0" parTransId="{03FA23B9-3C69-4DC6-A1EB-305F321D35AD}" sibTransId="{2B2DD5A0-2A98-4D40-91B7-9B5BC5A5FEFD}"/>
    <dgm:cxn modelId="{0662FD68-0196-430C-AE09-9542E1DDAE65}" type="presOf" srcId="{B624340A-5C66-470D-8B6F-1610C5C9543A}" destId="{EBCAA067-380E-4B46-B829-852997676467}" srcOrd="0" destOrd="3" presId="urn:microsoft.com/office/officeart/2018/2/layout/IconLabelDescriptionList"/>
    <dgm:cxn modelId="{8A050A6F-C7D0-478F-8C44-C5B4000254C5}" type="presOf" srcId="{B06F1020-3E58-4264-85BF-1F467476F04E}" destId="{681B2554-311F-46B3-A366-9CD487757FFB}" srcOrd="0" destOrd="0" presId="urn:microsoft.com/office/officeart/2018/2/layout/IconLabelDescriptionList"/>
    <dgm:cxn modelId="{ACAAE979-A561-43E9-A24C-F8E68028A741}" type="presOf" srcId="{E7A01DF5-B8DA-4F6F-9227-B1E2D5A47820}" destId="{6E3FF005-836F-49D8-A8E0-7E0B9CA6B212}" srcOrd="0" destOrd="4" presId="urn:microsoft.com/office/officeart/2018/2/layout/IconLabelDescriptionList"/>
    <dgm:cxn modelId="{1086EC88-0A67-4B2C-BEA7-3AE4D7876D9E}" type="presOf" srcId="{ACB00339-D192-4EE9-AFFA-82A8D02DD591}" destId="{6E3FF005-836F-49D8-A8E0-7E0B9CA6B212}" srcOrd="0" destOrd="3" presId="urn:microsoft.com/office/officeart/2018/2/layout/IconLabelDescriptionList"/>
    <dgm:cxn modelId="{30713C8E-D422-4EC9-AA13-6E8F2204E0BB}" srcId="{A791FA69-8C5E-4F18-BFBD-6261B33CB851}" destId="{B624340A-5C66-470D-8B6F-1610C5C9543A}" srcOrd="3" destOrd="0" parTransId="{42E04FDA-13E1-449C-9F15-F0811DF7ABEB}" sibTransId="{87479254-1D12-49A4-BD9A-3237B7BA5719}"/>
    <dgm:cxn modelId="{7A922B9C-FB70-44D2-B7F4-8CE464BA6756}" type="presOf" srcId="{A791FA69-8C5E-4F18-BFBD-6261B33CB851}" destId="{EC0BCFB3-6AEA-40F4-800D-E1B519A7B542}" srcOrd="0" destOrd="0" presId="urn:microsoft.com/office/officeart/2018/2/layout/IconLabelDescriptionList"/>
    <dgm:cxn modelId="{CBBE389F-F0EE-4201-AA18-630B3A45B00E}" srcId="{A791FA69-8C5E-4F18-BFBD-6261B33CB851}" destId="{E417A685-E2FF-4E78-BF52-99B5AD578479}" srcOrd="0" destOrd="0" parTransId="{511FE403-EDA0-4C73-80D3-73D36358C2DB}" sibTransId="{50073F8F-0097-4218-B383-0DF95E0B2CA4}"/>
    <dgm:cxn modelId="{FEC29A9F-6F3D-4984-AD59-AADA404112E4}" srcId="{3072AB63-637F-46E0-B69E-76F5040B4197}" destId="{ACB00339-D192-4EE9-AFFA-82A8D02DD591}" srcOrd="3" destOrd="0" parTransId="{C0CCCA36-24B4-4358-B4B2-9A9837E2EE2C}" sibTransId="{0F23DC46-3D07-45E5-A77E-CD2F4E9D99E2}"/>
    <dgm:cxn modelId="{82F978A2-402A-4A8F-8268-A74A4CCBB67C}" srcId="{3072AB63-637F-46E0-B69E-76F5040B4197}" destId="{BECD0D6F-E50C-4620-AA5B-B9DB0440988E}" srcOrd="1" destOrd="0" parTransId="{2D13825A-4369-45B6-A88E-15A1F16EE021}" sibTransId="{E49C0D80-F769-4530-AE78-F0D4280C1AA8}"/>
    <dgm:cxn modelId="{0EFC18A9-CCC8-4E8E-B11B-DA34E778287F}" srcId="{A791FA69-8C5E-4F18-BFBD-6261B33CB851}" destId="{618F274A-24AD-4B09-924F-A0D5DA4502DE}" srcOrd="5" destOrd="0" parTransId="{2960216A-A46D-48EE-9B55-61ED0598D764}" sibTransId="{B69210C2-22C9-4010-B95B-30A2F70BB2E0}"/>
    <dgm:cxn modelId="{D962C6C6-319E-48F2-8A53-EDA42ECFCD65}" type="presOf" srcId="{27EC9345-1A36-41F3-920C-1AA36EE07883}" destId="{EBCAA067-380E-4B46-B829-852997676467}" srcOrd="0" destOrd="4" presId="urn:microsoft.com/office/officeart/2018/2/layout/IconLabelDescriptionList"/>
    <dgm:cxn modelId="{5B4B17CD-4728-45E8-9D79-860E231F5985}" type="presOf" srcId="{BECD0D6F-E50C-4620-AA5B-B9DB0440988E}" destId="{6E3FF005-836F-49D8-A8E0-7E0B9CA6B212}" srcOrd="0" destOrd="1" presId="urn:microsoft.com/office/officeart/2018/2/layout/IconLabelDescriptionList"/>
    <dgm:cxn modelId="{DAACD6D8-9059-4306-8AAF-06D0B419DDB3}" type="presOf" srcId="{E417A685-E2FF-4E78-BF52-99B5AD578479}" destId="{EBCAA067-380E-4B46-B829-852997676467}" srcOrd="0" destOrd="0" presId="urn:microsoft.com/office/officeart/2018/2/layout/IconLabelDescriptionList"/>
    <dgm:cxn modelId="{8DB11FDA-C266-45BB-992D-23DC47BB2B75}" type="presOf" srcId="{6A63FA13-EAA7-45EC-AA76-B06987691561}" destId="{EBCAA067-380E-4B46-B829-852997676467}" srcOrd="0" destOrd="1" presId="urn:microsoft.com/office/officeart/2018/2/layout/IconLabelDescriptionList"/>
    <dgm:cxn modelId="{264B9AEE-DA43-468B-83D2-48EFD7C8BDD5}" type="presOf" srcId="{6092C7EF-A56F-4CF1-AB18-FB9118E41864}" destId="{6E3FF005-836F-49D8-A8E0-7E0B9CA6B212}" srcOrd="0" destOrd="2" presId="urn:microsoft.com/office/officeart/2018/2/layout/IconLabelDescriptionList"/>
    <dgm:cxn modelId="{6203A385-F64C-4C41-926C-AD1E31408A5A}" type="presParOf" srcId="{681B2554-311F-46B3-A366-9CD487757FFB}" destId="{7CE6C40D-0EEE-4AC4-9CED-B0ADF1A9E87F}" srcOrd="0" destOrd="0" presId="urn:microsoft.com/office/officeart/2018/2/layout/IconLabelDescriptionList"/>
    <dgm:cxn modelId="{3E5387BD-737D-46FE-98D8-0243BCA772E8}" type="presParOf" srcId="{7CE6C40D-0EEE-4AC4-9CED-B0ADF1A9E87F}" destId="{AC097A17-6BBC-49D7-A280-9E9F5C5D3EA1}" srcOrd="0" destOrd="0" presId="urn:microsoft.com/office/officeart/2018/2/layout/IconLabelDescriptionList"/>
    <dgm:cxn modelId="{6E99A6F0-9BC3-4ECE-A3F8-3E5E67210CCA}" type="presParOf" srcId="{7CE6C40D-0EEE-4AC4-9CED-B0ADF1A9E87F}" destId="{2EFE8732-FC3D-4AE3-9E98-281D8801E23D}" srcOrd="1" destOrd="0" presId="urn:microsoft.com/office/officeart/2018/2/layout/IconLabelDescriptionList"/>
    <dgm:cxn modelId="{858EC91C-A689-4558-92F7-E32FE0CBCBE1}" type="presParOf" srcId="{7CE6C40D-0EEE-4AC4-9CED-B0ADF1A9E87F}" destId="{EC0BCFB3-6AEA-40F4-800D-E1B519A7B542}" srcOrd="2" destOrd="0" presId="urn:microsoft.com/office/officeart/2018/2/layout/IconLabelDescriptionList"/>
    <dgm:cxn modelId="{8E8FE933-B9A5-4E22-92ED-8EF62F587575}" type="presParOf" srcId="{7CE6C40D-0EEE-4AC4-9CED-B0ADF1A9E87F}" destId="{B6B49DF8-74C1-48AE-A8EE-23EA69E66AF1}" srcOrd="3" destOrd="0" presId="urn:microsoft.com/office/officeart/2018/2/layout/IconLabelDescriptionList"/>
    <dgm:cxn modelId="{DB9F9D86-9C38-4483-AF84-8639E0C32BA6}" type="presParOf" srcId="{7CE6C40D-0EEE-4AC4-9CED-B0ADF1A9E87F}" destId="{EBCAA067-380E-4B46-B829-852997676467}" srcOrd="4" destOrd="0" presId="urn:microsoft.com/office/officeart/2018/2/layout/IconLabelDescriptionList"/>
    <dgm:cxn modelId="{4C9CE20A-6A8E-4E1D-A1E7-CF98BA45146A}" type="presParOf" srcId="{681B2554-311F-46B3-A366-9CD487757FFB}" destId="{C564978D-83C1-4831-A17B-4AFEF7F29641}" srcOrd="1" destOrd="0" presId="urn:microsoft.com/office/officeart/2018/2/layout/IconLabelDescriptionList"/>
    <dgm:cxn modelId="{8EEBB96E-6135-48F9-86E3-ED07B823650C}" type="presParOf" srcId="{681B2554-311F-46B3-A366-9CD487757FFB}" destId="{7E3F73C6-17FB-41B2-87A7-74CD1A5BA433}" srcOrd="2" destOrd="0" presId="urn:microsoft.com/office/officeart/2018/2/layout/IconLabelDescriptionList"/>
    <dgm:cxn modelId="{6AB588C7-5B50-44BB-A775-BC90593E70E0}" type="presParOf" srcId="{7E3F73C6-17FB-41B2-87A7-74CD1A5BA433}" destId="{AF6A8827-7E82-4867-884D-76AD9FE96DED}" srcOrd="0" destOrd="0" presId="urn:microsoft.com/office/officeart/2018/2/layout/IconLabelDescriptionList"/>
    <dgm:cxn modelId="{C5867079-30F3-407F-83F7-52C6FC4F77B2}" type="presParOf" srcId="{7E3F73C6-17FB-41B2-87A7-74CD1A5BA433}" destId="{D0C63C29-D9A8-4E92-8676-E886EC2B7954}" srcOrd="1" destOrd="0" presId="urn:microsoft.com/office/officeart/2018/2/layout/IconLabelDescriptionList"/>
    <dgm:cxn modelId="{DE4A971F-A285-4EEE-9AC1-86B631153FCE}" type="presParOf" srcId="{7E3F73C6-17FB-41B2-87A7-74CD1A5BA433}" destId="{A9A19A09-643D-4490-879A-082F8C439A2F}" srcOrd="2" destOrd="0" presId="urn:microsoft.com/office/officeart/2018/2/layout/IconLabelDescriptionList"/>
    <dgm:cxn modelId="{728609FD-8A5C-42AA-A09D-8781A27D7591}" type="presParOf" srcId="{7E3F73C6-17FB-41B2-87A7-74CD1A5BA433}" destId="{EAB5DC60-D93F-429C-AFB5-A0B394833A17}" srcOrd="3" destOrd="0" presId="urn:microsoft.com/office/officeart/2018/2/layout/IconLabelDescriptionList"/>
    <dgm:cxn modelId="{20EDC0A6-901B-459F-AE15-C0E450202909}" type="presParOf" srcId="{7E3F73C6-17FB-41B2-87A7-74CD1A5BA433}" destId="{6E3FF005-836F-49D8-A8E0-7E0B9CA6B212}"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919D049-6839-9845-91F2-16D720E6CFA6}" type="doc">
      <dgm:prSet loTypeId="urn:microsoft.com/office/officeart/2005/8/layout/vList2" loCatId="list" qsTypeId="urn:microsoft.com/office/officeart/2005/8/quickstyle/simple2" qsCatId="simple" csTypeId="urn:microsoft.com/office/officeart/2005/8/colors/colorful2" csCatId="colorful" phldr="1"/>
      <dgm:spPr/>
      <dgm:t>
        <a:bodyPr/>
        <a:lstStyle/>
        <a:p>
          <a:endParaRPr lang="tr-TR"/>
        </a:p>
      </dgm:t>
    </dgm:pt>
    <dgm:pt modelId="{7674E0C4-5A38-D449-A647-84B8565F9D5C}">
      <dgm:prSet/>
      <dgm:spPr/>
      <dgm:t>
        <a:bodyPr/>
        <a:lstStyle/>
        <a:p>
          <a:r>
            <a:rPr lang="tr-TR" dirty="0" err="1"/>
            <a:t>Duyuşsal</a:t>
          </a:r>
          <a:r>
            <a:rPr lang="tr-TR" dirty="0"/>
            <a:t> alanla ilgili </a:t>
          </a:r>
          <a:r>
            <a:rPr lang="tr-TR" dirty="0" err="1"/>
            <a:t>Krathwohl</a:t>
          </a:r>
          <a:r>
            <a:rPr lang="tr-TR" dirty="0"/>
            <a:t> (1964)’</a:t>
          </a:r>
          <a:r>
            <a:rPr lang="tr-TR" dirty="0" err="1"/>
            <a:t>ın</a:t>
          </a:r>
          <a:r>
            <a:rPr lang="tr-TR" dirty="0"/>
            <a:t> tarafından sınıflandırma şöyledir:</a:t>
          </a:r>
        </a:p>
      </dgm:t>
    </dgm:pt>
    <dgm:pt modelId="{8B71B525-E8B1-1844-B67E-1FC42CAEBA58}" type="parTrans" cxnId="{83EA389C-C816-B74D-96C8-22735D789429}">
      <dgm:prSet/>
      <dgm:spPr/>
      <dgm:t>
        <a:bodyPr/>
        <a:lstStyle/>
        <a:p>
          <a:endParaRPr lang="tr-TR"/>
        </a:p>
      </dgm:t>
    </dgm:pt>
    <dgm:pt modelId="{98570A56-8069-D64F-BE71-5D239BAB8DE3}" type="sibTrans" cxnId="{83EA389C-C816-B74D-96C8-22735D789429}">
      <dgm:prSet/>
      <dgm:spPr/>
      <dgm:t>
        <a:bodyPr/>
        <a:lstStyle/>
        <a:p>
          <a:endParaRPr lang="tr-TR"/>
        </a:p>
      </dgm:t>
    </dgm:pt>
    <dgm:pt modelId="{7CB860DC-0347-3F4C-8CCB-CC5964101D7E}">
      <dgm:prSet/>
      <dgm:spPr/>
      <dgm:t>
        <a:bodyPr/>
        <a:lstStyle/>
        <a:p>
          <a:r>
            <a:rPr lang="tr-TR"/>
            <a:t>1) Alma (Receiving)</a:t>
          </a:r>
        </a:p>
      </dgm:t>
    </dgm:pt>
    <dgm:pt modelId="{49FEABB1-2FED-7B41-83BE-190BCE989804}" type="parTrans" cxnId="{AEC75897-1F9A-B64F-8123-2A2A0FCB2F0B}">
      <dgm:prSet/>
      <dgm:spPr/>
      <dgm:t>
        <a:bodyPr/>
        <a:lstStyle/>
        <a:p>
          <a:endParaRPr lang="tr-TR"/>
        </a:p>
      </dgm:t>
    </dgm:pt>
    <dgm:pt modelId="{972F4A00-B5E7-FC4C-9D63-0BB7F370FFF4}" type="sibTrans" cxnId="{AEC75897-1F9A-B64F-8123-2A2A0FCB2F0B}">
      <dgm:prSet/>
      <dgm:spPr/>
      <dgm:t>
        <a:bodyPr/>
        <a:lstStyle/>
        <a:p>
          <a:endParaRPr lang="tr-TR"/>
        </a:p>
      </dgm:t>
    </dgm:pt>
    <dgm:pt modelId="{6AF4E168-202B-C340-A3AE-FF3E61F38204}">
      <dgm:prSet/>
      <dgm:spPr/>
      <dgm:t>
        <a:bodyPr/>
        <a:lstStyle/>
        <a:p>
          <a:r>
            <a:rPr lang="tr-TR"/>
            <a:t>2) Tepkide Bulunma (Respoding)</a:t>
          </a:r>
        </a:p>
      </dgm:t>
    </dgm:pt>
    <dgm:pt modelId="{13709F9B-62FE-CC4A-B7CC-F1FB7E88C7C0}" type="parTrans" cxnId="{8B3C53A8-6C93-C041-9C6A-83C2C3F87E24}">
      <dgm:prSet/>
      <dgm:spPr/>
      <dgm:t>
        <a:bodyPr/>
        <a:lstStyle/>
        <a:p>
          <a:endParaRPr lang="tr-TR"/>
        </a:p>
      </dgm:t>
    </dgm:pt>
    <dgm:pt modelId="{57280727-89F5-124F-92B7-C50312E15427}" type="sibTrans" cxnId="{8B3C53A8-6C93-C041-9C6A-83C2C3F87E24}">
      <dgm:prSet/>
      <dgm:spPr/>
      <dgm:t>
        <a:bodyPr/>
        <a:lstStyle/>
        <a:p>
          <a:endParaRPr lang="tr-TR"/>
        </a:p>
      </dgm:t>
    </dgm:pt>
    <dgm:pt modelId="{2AE981C6-CF7B-7C48-BAB3-1D5DB27B813B}">
      <dgm:prSet/>
      <dgm:spPr/>
      <dgm:t>
        <a:bodyPr/>
        <a:lstStyle/>
        <a:p>
          <a:r>
            <a:rPr lang="tr-TR"/>
            <a:t>3) Değer verme (Voluing)</a:t>
          </a:r>
        </a:p>
      </dgm:t>
    </dgm:pt>
    <dgm:pt modelId="{A33C3FDF-96A6-3B46-AC10-5F5B9B1755E0}" type="parTrans" cxnId="{73A2B2F8-DD6D-2C49-A782-60963A0A37B5}">
      <dgm:prSet/>
      <dgm:spPr/>
      <dgm:t>
        <a:bodyPr/>
        <a:lstStyle/>
        <a:p>
          <a:endParaRPr lang="tr-TR"/>
        </a:p>
      </dgm:t>
    </dgm:pt>
    <dgm:pt modelId="{890F9E79-B3CD-1E4A-84E6-9F58D343F0BB}" type="sibTrans" cxnId="{73A2B2F8-DD6D-2C49-A782-60963A0A37B5}">
      <dgm:prSet/>
      <dgm:spPr/>
      <dgm:t>
        <a:bodyPr/>
        <a:lstStyle/>
        <a:p>
          <a:endParaRPr lang="tr-TR"/>
        </a:p>
      </dgm:t>
    </dgm:pt>
    <dgm:pt modelId="{C7689BB4-4465-3B48-AD61-31E87FC2AE4F}">
      <dgm:prSet/>
      <dgm:spPr/>
      <dgm:t>
        <a:bodyPr/>
        <a:lstStyle/>
        <a:p>
          <a:r>
            <a:rPr lang="tr-TR"/>
            <a:t>4) Örgütleme (Organization)</a:t>
          </a:r>
        </a:p>
      </dgm:t>
    </dgm:pt>
    <dgm:pt modelId="{87056E49-17B9-C644-BCFB-7FFC83077E72}" type="parTrans" cxnId="{9504FEBA-7FBB-E84B-B170-BCA8F94738D6}">
      <dgm:prSet/>
      <dgm:spPr/>
      <dgm:t>
        <a:bodyPr/>
        <a:lstStyle/>
        <a:p>
          <a:endParaRPr lang="tr-TR"/>
        </a:p>
      </dgm:t>
    </dgm:pt>
    <dgm:pt modelId="{0CCD83F0-6D26-F947-B278-72FEBC7DF3E7}" type="sibTrans" cxnId="{9504FEBA-7FBB-E84B-B170-BCA8F94738D6}">
      <dgm:prSet/>
      <dgm:spPr/>
      <dgm:t>
        <a:bodyPr/>
        <a:lstStyle/>
        <a:p>
          <a:endParaRPr lang="tr-TR"/>
        </a:p>
      </dgm:t>
    </dgm:pt>
    <dgm:pt modelId="{9BAD9874-0F6E-1643-852B-C82539F24354}">
      <dgm:prSet/>
      <dgm:spPr/>
      <dgm:t>
        <a:bodyPr/>
        <a:lstStyle/>
        <a:p>
          <a:r>
            <a:rPr lang="tr-TR" dirty="0"/>
            <a:t>5) </a:t>
          </a:r>
          <a:r>
            <a:rPr lang="tr-TR" dirty="0" err="1"/>
            <a:t>Nitelenmişlik</a:t>
          </a:r>
          <a:r>
            <a:rPr lang="tr-TR" dirty="0"/>
            <a:t> (</a:t>
          </a:r>
          <a:r>
            <a:rPr lang="tr-TR" dirty="0" err="1"/>
            <a:t>Charactrizotion</a:t>
          </a:r>
          <a:r>
            <a:rPr lang="tr-TR" dirty="0"/>
            <a:t> </a:t>
          </a:r>
          <a:r>
            <a:rPr lang="tr-TR" dirty="0" err="1"/>
            <a:t>by</a:t>
          </a:r>
          <a:r>
            <a:rPr lang="tr-TR" dirty="0"/>
            <a:t> a </a:t>
          </a:r>
          <a:r>
            <a:rPr lang="tr-TR" dirty="0" err="1"/>
            <a:t>volue</a:t>
          </a:r>
          <a:r>
            <a:rPr lang="tr-TR" dirty="0"/>
            <a:t> </a:t>
          </a:r>
          <a:r>
            <a:rPr lang="tr-TR" dirty="0" err="1"/>
            <a:t>or</a:t>
          </a:r>
          <a:r>
            <a:rPr lang="tr-TR" dirty="0"/>
            <a:t> </a:t>
          </a:r>
          <a:r>
            <a:rPr lang="tr-TR" dirty="0" err="1"/>
            <a:t>volue</a:t>
          </a:r>
          <a:r>
            <a:rPr lang="tr-TR" dirty="0"/>
            <a:t> </a:t>
          </a:r>
          <a:r>
            <a:rPr lang="tr-TR" dirty="0" err="1"/>
            <a:t>complex</a:t>
          </a:r>
          <a:r>
            <a:rPr lang="tr-TR" dirty="0"/>
            <a:t>)</a:t>
          </a:r>
        </a:p>
      </dgm:t>
    </dgm:pt>
    <dgm:pt modelId="{21063048-71D0-144B-8381-45EF4A845B30}" type="parTrans" cxnId="{096A5897-3C26-F14E-8A00-35796C09A8A1}">
      <dgm:prSet/>
      <dgm:spPr/>
      <dgm:t>
        <a:bodyPr/>
        <a:lstStyle/>
        <a:p>
          <a:endParaRPr lang="tr-TR"/>
        </a:p>
      </dgm:t>
    </dgm:pt>
    <dgm:pt modelId="{68F87E54-FC30-CC4C-85B0-A12B30A767BA}" type="sibTrans" cxnId="{096A5897-3C26-F14E-8A00-35796C09A8A1}">
      <dgm:prSet/>
      <dgm:spPr/>
      <dgm:t>
        <a:bodyPr/>
        <a:lstStyle/>
        <a:p>
          <a:endParaRPr lang="tr-TR"/>
        </a:p>
      </dgm:t>
    </dgm:pt>
    <dgm:pt modelId="{381B59FC-FC3A-EE4E-AD8C-1D5C6B052F60}" type="pres">
      <dgm:prSet presAssocID="{2919D049-6839-9845-91F2-16D720E6CFA6}" presName="linear" presStyleCnt="0">
        <dgm:presLayoutVars>
          <dgm:animLvl val="lvl"/>
          <dgm:resizeHandles val="exact"/>
        </dgm:presLayoutVars>
      </dgm:prSet>
      <dgm:spPr/>
    </dgm:pt>
    <dgm:pt modelId="{05475EE3-EBD3-7D40-B76C-54ACDA8702E5}" type="pres">
      <dgm:prSet presAssocID="{7674E0C4-5A38-D449-A647-84B8565F9D5C}" presName="parentText" presStyleLbl="node1" presStyleIdx="0" presStyleCnt="1">
        <dgm:presLayoutVars>
          <dgm:chMax val="0"/>
          <dgm:bulletEnabled val="1"/>
        </dgm:presLayoutVars>
      </dgm:prSet>
      <dgm:spPr/>
    </dgm:pt>
    <dgm:pt modelId="{36E5D936-CB18-4345-8D54-098797A81453}" type="pres">
      <dgm:prSet presAssocID="{7674E0C4-5A38-D449-A647-84B8565F9D5C}" presName="childText" presStyleLbl="revTx" presStyleIdx="0" presStyleCnt="1">
        <dgm:presLayoutVars>
          <dgm:bulletEnabled val="1"/>
        </dgm:presLayoutVars>
      </dgm:prSet>
      <dgm:spPr/>
    </dgm:pt>
  </dgm:ptLst>
  <dgm:cxnLst>
    <dgm:cxn modelId="{A258680A-4A8C-1044-809F-62F61F2FD0F2}" type="presOf" srcId="{2919D049-6839-9845-91F2-16D720E6CFA6}" destId="{381B59FC-FC3A-EE4E-AD8C-1D5C6B052F60}" srcOrd="0" destOrd="0" presId="urn:microsoft.com/office/officeart/2005/8/layout/vList2"/>
    <dgm:cxn modelId="{A68AD14D-B744-FD47-ABC7-F9B7A012908E}" type="presOf" srcId="{6AF4E168-202B-C340-A3AE-FF3E61F38204}" destId="{36E5D936-CB18-4345-8D54-098797A81453}" srcOrd="0" destOrd="1" presId="urn:microsoft.com/office/officeart/2005/8/layout/vList2"/>
    <dgm:cxn modelId="{0FA98C96-1184-0447-BABF-16332231158C}" type="presOf" srcId="{2AE981C6-CF7B-7C48-BAB3-1D5DB27B813B}" destId="{36E5D936-CB18-4345-8D54-098797A81453}" srcOrd="0" destOrd="2" presId="urn:microsoft.com/office/officeart/2005/8/layout/vList2"/>
    <dgm:cxn modelId="{096A5897-3C26-F14E-8A00-35796C09A8A1}" srcId="{7674E0C4-5A38-D449-A647-84B8565F9D5C}" destId="{9BAD9874-0F6E-1643-852B-C82539F24354}" srcOrd="4" destOrd="0" parTransId="{21063048-71D0-144B-8381-45EF4A845B30}" sibTransId="{68F87E54-FC30-CC4C-85B0-A12B30A767BA}"/>
    <dgm:cxn modelId="{AEC75897-1F9A-B64F-8123-2A2A0FCB2F0B}" srcId="{7674E0C4-5A38-D449-A647-84B8565F9D5C}" destId="{7CB860DC-0347-3F4C-8CCB-CC5964101D7E}" srcOrd="0" destOrd="0" parTransId="{49FEABB1-2FED-7B41-83BE-190BCE989804}" sibTransId="{972F4A00-B5E7-FC4C-9D63-0BB7F370FFF4}"/>
    <dgm:cxn modelId="{83EA389C-C816-B74D-96C8-22735D789429}" srcId="{2919D049-6839-9845-91F2-16D720E6CFA6}" destId="{7674E0C4-5A38-D449-A647-84B8565F9D5C}" srcOrd="0" destOrd="0" parTransId="{8B71B525-E8B1-1844-B67E-1FC42CAEBA58}" sibTransId="{98570A56-8069-D64F-BE71-5D239BAB8DE3}"/>
    <dgm:cxn modelId="{8B3C53A8-6C93-C041-9C6A-83C2C3F87E24}" srcId="{7674E0C4-5A38-D449-A647-84B8565F9D5C}" destId="{6AF4E168-202B-C340-A3AE-FF3E61F38204}" srcOrd="1" destOrd="0" parTransId="{13709F9B-62FE-CC4A-B7CC-F1FB7E88C7C0}" sibTransId="{57280727-89F5-124F-92B7-C50312E15427}"/>
    <dgm:cxn modelId="{D5229CB6-66D9-FD4F-AF99-7645FCCDF7C6}" type="presOf" srcId="{9BAD9874-0F6E-1643-852B-C82539F24354}" destId="{36E5D936-CB18-4345-8D54-098797A81453}" srcOrd="0" destOrd="4" presId="urn:microsoft.com/office/officeart/2005/8/layout/vList2"/>
    <dgm:cxn modelId="{9504FEBA-7FBB-E84B-B170-BCA8F94738D6}" srcId="{7674E0C4-5A38-D449-A647-84B8565F9D5C}" destId="{C7689BB4-4465-3B48-AD61-31E87FC2AE4F}" srcOrd="3" destOrd="0" parTransId="{87056E49-17B9-C644-BCFB-7FFC83077E72}" sibTransId="{0CCD83F0-6D26-F947-B278-72FEBC7DF3E7}"/>
    <dgm:cxn modelId="{611288BE-E4CD-E047-B25A-9F05E02B24B6}" type="presOf" srcId="{7CB860DC-0347-3F4C-8CCB-CC5964101D7E}" destId="{36E5D936-CB18-4345-8D54-098797A81453}" srcOrd="0" destOrd="0" presId="urn:microsoft.com/office/officeart/2005/8/layout/vList2"/>
    <dgm:cxn modelId="{A31797BE-A906-5647-AAC6-7DC556A65E38}" type="presOf" srcId="{C7689BB4-4465-3B48-AD61-31E87FC2AE4F}" destId="{36E5D936-CB18-4345-8D54-098797A81453}" srcOrd="0" destOrd="3" presId="urn:microsoft.com/office/officeart/2005/8/layout/vList2"/>
    <dgm:cxn modelId="{2909A0E9-4DD0-5342-8C2E-CD4394A6B1C0}" type="presOf" srcId="{7674E0C4-5A38-D449-A647-84B8565F9D5C}" destId="{05475EE3-EBD3-7D40-B76C-54ACDA8702E5}" srcOrd="0" destOrd="0" presId="urn:microsoft.com/office/officeart/2005/8/layout/vList2"/>
    <dgm:cxn modelId="{73A2B2F8-DD6D-2C49-A782-60963A0A37B5}" srcId="{7674E0C4-5A38-D449-A647-84B8565F9D5C}" destId="{2AE981C6-CF7B-7C48-BAB3-1D5DB27B813B}" srcOrd="2" destOrd="0" parTransId="{A33C3FDF-96A6-3B46-AC10-5F5B9B1755E0}" sibTransId="{890F9E79-B3CD-1E4A-84E6-9F58D343F0BB}"/>
    <dgm:cxn modelId="{BEF01FB2-6190-B04E-9CB4-0F0D38347709}" type="presParOf" srcId="{381B59FC-FC3A-EE4E-AD8C-1D5C6B052F60}" destId="{05475EE3-EBD3-7D40-B76C-54ACDA8702E5}" srcOrd="0" destOrd="0" presId="urn:microsoft.com/office/officeart/2005/8/layout/vList2"/>
    <dgm:cxn modelId="{88CB552F-90EF-8349-923F-D91B0A1DBC33}" type="presParOf" srcId="{381B59FC-FC3A-EE4E-AD8C-1D5C6B052F60}" destId="{36E5D936-CB18-4345-8D54-098797A81453}"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FBF41A7-7A19-412B-9ACF-4B3807503226}"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C64A188C-7B53-403D-907E-C31159564239}">
      <dgm:prSet/>
      <dgm:spPr/>
      <dgm:t>
        <a:bodyPr/>
        <a:lstStyle/>
        <a:p>
          <a:r>
            <a:rPr lang="tr-TR"/>
            <a:t>4. Basamak: Örgütleme</a:t>
          </a:r>
          <a:endParaRPr lang="en-US"/>
        </a:p>
      </dgm:t>
    </dgm:pt>
    <dgm:pt modelId="{0FC225B9-1E00-475F-B100-BEC1CA4DA772}" type="parTrans" cxnId="{238B0F3B-2652-48C5-B431-03BC00566513}">
      <dgm:prSet/>
      <dgm:spPr/>
      <dgm:t>
        <a:bodyPr/>
        <a:lstStyle/>
        <a:p>
          <a:endParaRPr lang="en-US"/>
        </a:p>
      </dgm:t>
    </dgm:pt>
    <dgm:pt modelId="{0EC6E7D2-CC55-4765-BAA6-5C7458EAEDB0}" type="sibTrans" cxnId="{238B0F3B-2652-48C5-B431-03BC00566513}">
      <dgm:prSet/>
      <dgm:spPr/>
      <dgm:t>
        <a:bodyPr/>
        <a:lstStyle/>
        <a:p>
          <a:endParaRPr lang="en-US"/>
        </a:p>
      </dgm:t>
    </dgm:pt>
    <dgm:pt modelId="{48B2C6C6-AEA6-4E8A-A6EF-630D5BB6E811}">
      <dgm:prSet/>
      <dgm:spPr/>
      <dgm:t>
        <a:bodyPr/>
        <a:lstStyle/>
        <a:p>
          <a:r>
            <a:rPr lang="tr-TR"/>
            <a:t>Örgütleme aşamasında birey diğer insanları veya bir değeri organize etme davranışı gösterir. Değerler arasındaki karşılıklı ilişkileri tespit eder, davranışını belli bir değer sistemine adapte eder.</a:t>
          </a:r>
          <a:endParaRPr lang="en-US"/>
        </a:p>
      </dgm:t>
    </dgm:pt>
    <dgm:pt modelId="{1B5001A4-3540-4761-8084-577492B56C79}" type="parTrans" cxnId="{2761C907-674B-452A-B215-95B1A4D911AB}">
      <dgm:prSet/>
      <dgm:spPr/>
      <dgm:t>
        <a:bodyPr/>
        <a:lstStyle/>
        <a:p>
          <a:endParaRPr lang="en-US"/>
        </a:p>
      </dgm:t>
    </dgm:pt>
    <dgm:pt modelId="{654D07EB-0479-4087-B33A-EEF8F97FA296}" type="sibTrans" cxnId="{2761C907-674B-452A-B215-95B1A4D911AB}">
      <dgm:prSet/>
      <dgm:spPr/>
      <dgm:t>
        <a:bodyPr/>
        <a:lstStyle/>
        <a:p>
          <a:endParaRPr lang="en-US"/>
        </a:p>
      </dgm:t>
    </dgm:pt>
    <dgm:pt modelId="{B0AB5169-CEEA-40B2-BB73-095A0084B3FB}">
      <dgm:prSet/>
      <dgm:spPr/>
      <dgm:t>
        <a:bodyPr/>
        <a:lstStyle/>
        <a:p>
          <a:r>
            <a:rPr lang="tr-TR"/>
            <a:t>Bu düzeydeki kişi; kendi davranışının sorumluluğunu kabul eder, kendinin gücü ve yetersiz olduğu yanlarını anlar ve kabul eder. Kısaca birey bu aşamada kendi içinde çelişmeyen bir değerler sistemi oluşturur.</a:t>
          </a:r>
          <a:endParaRPr lang="en-US"/>
        </a:p>
      </dgm:t>
    </dgm:pt>
    <dgm:pt modelId="{5A6D0CB5-8647-4798-AF7A-D4CB985228D1}" type="parTrans" cxnId="{1C87C412-0EB6-4DE0-A499-D8D88C565F74}">
      <dgm:prSet/>
      <dgm:spPr/>
      <dgm:t>
        <a:bodyPr/>
        <a:lstStyle/>
        <a:p>
          <a:endParaRPr lang="en-US"/>
        </a:p>
      </dgm:t>
    </dgm:pt>
    <dgm:pt modelId="{37252863-4BDB-44CA-B478-D7ED4D083460}" type="sibTrans" cxnId="{1C87C412-0EB6-4DE0-A499-D8D88C565F74}">
      <dgm:prSet/>
      <dgm:spPr/>
      <dgm:t>
        <a:bodyPr/>
        <a:lstStyle/>
        <a:p>
          <a:endParaRPr lang="en-US"/>
        </a:p>
      </dgm:t>
    </dgm:pt>
    <dgm:pt modelId="{4F2FA9E9-A07A-485E-BDC1-32BAFAFC05D9}">
      <dgm:prSet/>
      <dgm:spPr/>
      <dgm:t>
        <a:bodyPr/>
        <a:lstStyle/>
        <a:p>
          <a:r>
            <a:rPr lang="tr-TR" i="1"/>
            <a:t>Bir değeri kavramsallaştırma: </a:t>
          </a:r>
          <a:r>
            <a:rPr lang="tr-TR"/>
            <a:t>Birey benimsediği değere yeni bir anlam verir. Bir değerin soyutlaştırılması ve kavramsallaştırılması söz konusudur.</a:t>
          </a:r>
          <a:endParaRPr lang="en-US"/>
        </a:p>
      </dgm:t>
    </dgm:pt>
    <dgm:pt modelId="{1A7362E2-75C7-43D0-969D-EFE34F0F5010}" type="parTrans" cxnId="{F3F683C6-C419-42C5-96DC-1021407B1000}">
      <dgm:prSet/>
      <dgm:spPr/>
      <dgm:t>
        <a:bodyPr/>
        <a:lstStyle/>
        <a:p>
          <a:endParaRPr lang="en-US"/>
        </a:p>
      </dgm:t>
    </dgm:pt>
    <dgm:pt modelId="{C598127F-A3B0-4D6A-BC0F-4E81E8D93722}" type="sibTrans" cxnId="{F3F683C6-C419-42C5-96DC-1021407B1000}">
      <dgm:prSet/>
      <dgm:spPr/>
      <dgm:t>
        <a:bodyPr/>
        <a:lstStyle/>
        <a:p>
          <a:endParaRPr lang="en-US"/>
        </a:p>
      </dgm:t>
    </dgm:pt>
    <dgm:pt modelId="{98E99257-40E3-4958-A366-98996788D049}">
      <dgm:prSet/>
      <dgm:spPr/>
      <dgm:t>
        <a:bodyPr/>
        <a:lstStyle/>
        <a:p>
          <a:r>
            <a:rPr lang="tr-TR" i="1"/>
            <a:t>Bir değer sistemini örgütleme: </a:t>
          </a:r>
          <a:r>
            <a:rPr lang="tr-TR"/>
            <a:t>Bu düzeyde birey özgün bir değer sistemi oluşturur. Kompleks değerlerin özgün bir biçimde bir araya getirilmesi söz konusudur.</a:t>
          </a:r>
          <a:endParaRPr lang="en-US"/>
        </a:p>
      </dgm:t>
    </dgm:pt>
    <dgm:pt modelId="{F589B762-85F0-415D-A9C5-779708A424D2}" type="parTrans" cxnId="{D1A219E8-A604-4957-B94C-1E7F074FCA6E}">
      <dgm:prSet/>
      <dgm:spPr/>
      <dgm:t>
        <a:bodyPr/>
        <a:lstStyle/>
        <a:p>
          <a:endParaRPr lang="en-US"/>
        </a:p>
      </dgm:t>
    </dgm:pt>
    <dgm:pt modelId="{49E97A67-0BF3-4C9E-9388-7BCEEB459146}" type="sibTrans" cxnId="{D1A219E8-A604-4957-B94C-1E7F074FCA6E}">
      <dgm:prSet/>
      <dgm:spPr/>
      <dgm:t>
        <a:bodyPr/>
        <a:lstStyle/>
        <a:p>
          <a:endParaRPr lang="en-US"/>
        </a:p>
      </dgm:t>
    </dgm:pt>
    <dgm:pt modelId="{B3A9BC10-18FF-9A4C-95C2-D13A10B18A83}" type="pres">
      <dgm:prSet presAssocID="{6FBF41A7-7A19-412B-9ACF-4B3807503226}" presName="vert0" presStyleCnt="0">
        <dgm:presLayoutVars>
          <dgm:dir/>
          <dgm:animOne val="branch"/>
          <dgm:animLvl val="lvl"/>
        </dgm:presLayoutVars>
      </dgm:prSet>
      <dgm:spPr/>
    </dgm:pt>
    <dgm:pt modelId="{DB8DBCD8-99EC-5E49-A426-39E841733C07}" type="pres">
      <dgm:prSet presAssocID="{C64A188C-7B53-403D-907E-C31159564239}" presName="thickLine" presStyleLbl="alignNode1" presStyleIdx="0" presStyleCnt="1"/>
      <dgm:spPr/>
    </dgm:pt>
    <dgm:pt modelId="{54F8D504-0E21-0746-AD17-44D84DA77CB8}" type="pres">
      <dgm:prSet presAssocID="{C64A188C-7B53-403D-907E-C31159564239}" presName="horz1" presStyleCnt="0"/>
      <dgm:spPr/>
    </dgm:pt>
    <dgm:pt modelId="{E5BD0805-1101-314F-9983-CDF0B3FCE8CB}" type="pres">
      <dgm:prSet presAssocID="{C64A188C-7B53-403D-907E-C31159564239}" presName="tx1" presStyleLbl="revTx" presStyleIdx="0" presStyleCnt="5"/>
      <dgm:spPr/>
    </dgm:pt>
    <dgm:pt modelId="{658BD1E4-02E3-F24C-BF81-1520A1176B10}" type="pres">
      <dgm:prSet presAssocID="{C64A188C-7B53-403D-907E-C31159564239}" presName="vert1" presStyleCnt="0"/>
      <dgm:spPr/>
    </dgm:pt>
    <dgm:pt modelId="{BA84A2DB-9DB0-D042-A571-55D1FDAF32AF}" type="pres">
      <dgm:prSet presAssocID="{48B2C6C6-AEA6-4E8A-A6EF-630D5BB6E811}" presName="vertSpace2a" presStyleCnt="0"/>
      <dgm:spPr/>
    </dgm:pt>
    <dgm:pt modelId="{3AA46D9A-EA64-B045-8808-A6B7C44CDB9F}" type="pres">
      <dgm:prSet presAssocID="{48B2C6C6-AEA6-4E8A-A6EF-630D5BB6E811}" presName="horz2" presStyleCnt="0"/>
      <dgm:spPr/>
    </dgm:pt>
    <dgm:pt modelId="{D5314D31-28D5-904F-80EA-24A40E470C30}" type="pres">
      <dgm:prSet presAssocID="{48B2C6C6-AEA6-4E8A-A6EF-630D5BB6E811}" presName="horzSpace2" presStyleCnt="0"/>
      <dgm:spPr/>
    </dgm:pt>
    <dgm:pt modelId="{26BA73A4-B186-9D45-A3CD-747E719B8E2C}" type="pres">
      <dgm:prSet presAssocID="{48B2C6C6-AEA6-4E8A-A6EF-630D5BB6E811}" presName="tx2" presStyleLbl="revTx" presStyleIdx="1" presStyleCnt="5"/>
      <dgm:spPr/>
    </dgm:pt>
    <dgm:pt modelId="{D6F858BF-B32F-DF45-84E6-9DB0CFB1EF1C}" type="pres">
      <dgm:prSet presAssocID="{48B2C6C6-AEA6-4E8A-A6EF-630D5BB6E811}" presName="vert2" presStyleCnt="0"/>
      <dgm:spPr/>
    </dgm:pt>
    <dgm:pt modelId="{64061B4A-B3B5-5A42-9E4C-EE7819EBADDD}" type="pres">
      <dgm:prSet presAssocID="{48B2C6C6-AEA6-4E8A-A6EF-630D5BB6E811}" presName="thinLine2b" presStyleLbl="callout" presStyleIdx="0" presStyleCnt="4"/>
      <dgm:spPr/>
    </dgm:pt>
    <dgm:pt modelId="{B0649DA6-F3BC-D24F-A7E3-C407AE2B02A9}" type="pres">
      <dgm:prSet presAssocID="{48B2C6C6-AEA6-4E8A-A6EF-630D5BB6E811}" presName="vertSpace2b" presStyleCnt="0"/>
      <dgm:spPr/>
    </dgm:pt>
    <dgm:pt modelId="{CABD3BE4-B895-1547-AE1C-AFB5F55B62B9}" type="pres">
      <dgm:prSet presAssocID="{B0AB5169-CEEA-40B2-BB73-095A0084B3FB}" presName="horz2" presStyleCnt="0"/>
      <dgm:spPr/>
    </dgm:pt>
    <dgm:pt modelId="{8520F44A-7000-6544-B0EC-A50286D2A156}" type="pres">
      <dgm:prSet presAssocID="{B0AB5169-CEEA-40B2-BB73-095A0084B3FB}" presName="horzSpace2" presStyleCnt="0"/>
      <dgm:spPr/>
    </dgm:pt>
    <dgm:pt modelId="{306EF6E1-0A04-BE4C-B936-4879876BA287}" type="pres">
      <dgm:prSet presAssocID="{B0AB5169-CEEA-40B2-BB73-095A0084B3FB}" presName="tx2" presStyleLbl="revTx" presStyleIdx="2" presStyleCnt="5"/>
      <dgm:spPr/>
    </dgm:pt>
    <dgm:pt modelId="{2D149392-6666-2E4A-A90A-71299BABD8CE}" type="pres">
      <dgm:prSet presAssocID="{B0AB5169-CEEA-40B2-BB73-095A0084B3FB}" presName="vert2" presStyleCnt="0"/>
      <dgm:spPr/>
    </dgm:pt>
    <dgm:pt modelId="{4FB8CAED-6CF0-3048-A9A4-245240D4097D}" type="pres">
      <dgm:prSet presAssocID="{B0AB5169-CEEA-40B2-BB73-095A0084B3FB}" presName="thinLine2b" presStyleLbl="callout" presStyleIdx="1" presStyleCnt="4"/>
      <dgm:spPr/>
    </dgm:pt>
    <dgm:pt modelId="{FD42A137-FFD7-714D-9DED-CD34C1B01FB8}" type="pres">
      <dgm:prSet presAssocID="{B0AB5169-CEEA-40B2-BB73-095A0084B3FB}" presName="vertSpace2b" presStyleCnt="0"/>
      <dgm:spPr/>
    </dgm:pt>
    <dgm:pt modelId="{328ACA2A-FDF9-5846-B3B2-410AC875FD02}" type="pres">
      <dgm:prSet presAssocID="{4F2FA9E9-A07A-485E-BDC1-32BAFAFC05D9}" presName="horz2" presStyleCnt="0"/>
      <dgm:spPr/>
    </dgm:pt>
    <dgm:pt modelId="{4CF57E90-0C7E-FA4D-A539-904A72F77CB1}" type="pres">
      <dgm:prSet presAssocID="{4F2FA9E9-A07A-485E-BDC1-32BAFAFC05D9}" presName="horzSpace2" presStyleCnt="0"/>
      <dgm:spPr/>
    </dgm:pt>
    <dgm:pt modelId="{AC5E28BD-015E-9D47-96F9-9CDA9BF87B30}" type="pres">
      <dgm:prSet presAssocID="{4F2FA9E9-A07A-485E-BDC1-32BAFAFC05D9}" presName="tx2" presStyleLbl="revTx" presStyleIdx="3" presStyleCnt="5"/>
      <dgm:spPr/>
    </dgm:pt>
    <dgm:pt modelId="{30C9DEEE-27B4-4140-80E5-C64B19FB64DC}" type="pres">
      <dgm:prSet presAssocID="{4F2FA9E9-A07A-485E-BDC1-32BAFAFC05D9}" presName="vert2" presStyleCnt="0"/>
      <dgm:spPr/>
    </dgm:pt>
    <dgm:pt modelId="{CBC40057-5FB4-B642-87D9-2C37A6FA4BA7}" type="pres">
      <dgm:prSet presAssocID="{4F2FA9E9-A07A-485E-BDC1-32BAFAFC05D9}" presName="thinLine2b" presStyleLbl="callout" presStyleIdx="2" presStyleCnt="4"/>
      <dgm:spPr/>
    </dgm:pt>
    <dgm:pt modelId="{74B0D7FF-949B-F249-9950-939F3F3FE6FD}" type="pres">
      <dgm:prSet presAssocID="{4F2FA9E9-A07A-485E-BDC1-32BAFAFC05D9}" presName="vertSpace2b" presStyleCnt="0"/>
      <dgm:spPr/>
    </dgm:pt>
    <dgm:pt modelId="{34599626-41EF-2441-B4F5-328462D0E148}" type="pres">
      <dgm:prSet presAssocID="{98E99257-40E3-4958-A366-98996788D049}" presName="horz2" presStyleCnt="0"/>
      <dgm:spPr/>
    </dgm:pt>
    <dgm:pt modelId="{9F2777FE-2C68-F74C-BE26-5D4398EBC67E}" type="pres">
      <dgm:prSet presAssocID="{98E99257-40E3-4958-A366-98996788D049}" presName="horzSpace2" presStyleCnt="0"/>
      <dgm:spPr/>
    </dgm:pt>
    <dgm:pt modelId="{08211455-EEBF-394E-8433-C2BAAE6A4B01}" type="pres">
      <dgm:prSet presAssocID="{98E99257-40E3-4958-A366-98996788D049}" presName="tx2" presStyleLbl="revTx" presStyleIdx="4" presStyleCnt="5"/>
      <dgm:spPr/>
    </dgm:pt>
    <dgm:pt modelId="{4CF8DAC9-A97F-D94D-AD55-32E3E7E50849}" type="pres">
      <dgm:prSet presAssocID="{98E99257-40E3-4958-A366-98996788D049}" presName="vert2" presStyleCnt="0"/>
      <dgm:spPr/>
    </dgm:pt>
    <dgm:pt modelId="{6360ECFB-AFA1-8C4A-BB37-7186010909C8}" type="pres">
      <dgm:prSet presAssocID="{98E99257-40E3-4958-A366-98996788D049}" presName="thinLine2b" presStyleLbl="callout" presStyleIdx="3" presStyleCnt="4"/>
      <dgm:spPr/>
    </dgm:pt>
    <dgm:pt modelId="{DA2E4349-D338-7648-AA5C-70D661712CBA}" type="pres">
      <dgm:prSet presAssocID="{98E99257-40E3-4958-A366-98996788D049}" presName="vertSpace2b" presStyleCnt="0"/>
      <dgm:spPr/>
    </dgm:pt>
  </dgm:ptLst>
  <dgm:cxnLst>
    <dgm:cxn modelId="{2761C907-674B-452A-B215-95B1A4D911AB}" srcId="{C64A188C-7B53-403D-907E-C31159564239}" destId="{48B2C6C6-AEA6-4E8A-A6EF-630D5BB6E811}" srcOrd="0" destOrd="0" parTransId="{1B5001A4-3540-4761-8084-577492B56C79}" sibTransId="{654D07EB-0479-4087-B33A-EEF8F97FA296}"/>
    <dgm:cxn modelId="{1C87C412-0EB6-4DE0-A499-D8D88C565F74}" srcId="{C64A188C-7B53-403D-907E-C31159564239}" destId="{B0AB5169-CEEA-40B2-BB73-095A0084B3FB}" srcOrd="1" destOrd="0" parTransId="{5A6D0CB5-8647-4798-AF7A-D4CB985228D1}" sibTransId="{37252863-4BDB-44CA-B478-D7ED4D083460}"/>
    <dgm:cxn modelId="{A4061F1C-3391-6444-B81B-EFF0B5788D8A}" type="presOf" srcId="{4F2FA9E9-A07A-485E-BDC1-32BAFAFC05D9}" destId="{AC5E28BD-015E-9D47-96F9-9CDA9BF87B30}" srcOrd="0" destOrd="0" presId="urn:microsoft.com/office/officeart/2008/layout/LinedList"/>
    <dgm:cxn modelId="{BDC6642E-A708-F146-8611-204779B5CC63}" type="presOf" srcId="{98E99257-40E3-4958-A366-98996788D049}" destId="{08211455-EEBF-394E-8433-C2BAAE6A4B01}" srcOrd="0" destOrd="0" presId="urn:microsoft.com/office/officeart/2008/layout/LinedList"/>
    <dgm:cxn modelId="{238B0F3B-2652-48C5-B431-03BC00566513}" srcId="{6FBF41A7-7A19-412B-9ACF-4B3807503226}" destId="{C64A188C-7B53-403D-907E-C31159564239}" srcOrd="0" destOrd="0" parTransId="{0FC225B9-1E00-475F-B100-BEC1CA4DA772}" sibTransId="{0EC6E7D2-CC55-4765-BAA6-5C7458EAEDB0}"/>
    <dgm:cxn modelId="{0C82F563-D362-1745-938C-7466547C3B72}" type="presOf" srcId="{6FBF41A7-7A19-412B-9ACF-4B3807503226}" destId="{B3A9BC10-18FF-9A4C-95C2-D13A10B18A83}" srcOrd="0" destOrd="0" presId="urn:microsoft.com/office/officeart/2008/layout/LinedList"/>
    <dgm:cxn modelId="{FCCD349A-26D5-234E-B024-726C903D2A96}" type="presOf" srcId="{48B2C6C6-AEA6-4E8A-A6EF-630D5BB6E811}" destId="{26BA73A4-B186-9D45-A3CD-747E719B8E2C}" srcOrd="0" destOrd="0" presId="urn:microsoft.com/office/officeart/2008/layout/LinedList"/>
    <dgm:cxn modelId="{04B48CBE-4C4A-214E-A0B4-0FD0F5422524}" type="presOf" srcId="{B0AB5169-CEEA-40B2-BB73-095A0084B3FB}" destId="{306EF6E1-0A04-BE4C-B936-4879876BA287}" srcOrd="0" destOrd="0" presId="urn:microsoft.com/office/officeart/2008/layout/LinedList"/>
    <dgm:cxn modelId="{F3F683C6-C419-42C5-96DC-1021407B1000}" srcId="{C64A188C-7B53-403D-907E-C31159564239}" destId="{4F2FA9E9-A07A-485E-BDC1-32BAFAFC05D9}" srcOrd="2" destOrd="0" parTransId="{1A7362E2-75C7-43D0-969D-EFE34F0F5010}" sibTransId="{C598127F-A3B0-4D6A-BC0F-4E81E8D93722}"/>
    <dgm:cxn modelId="{D7ED09D4-93ED-C74C-BCE3-34F277D1DE32}" type="presOf" srcId="{C64A188C-7B53-403D-907E-C31159564239}" destId="{E5BD0805-1101-314F-9983-CDF0B3FCE8CB}" srcOrd="0" destOrd="0" presId="urn:microsoft.com/office/officeart/2008/layout/LinedList"/>
    <dgm:cxn modelId="{D1A219E8-A604-4957-B94C-1E7F074FCA6E}" srcId="{C64A188C-7B53-403D-907E-C31159564239}" destId="{98E99257-40E3-4958-A366-98996788D049}" srcOrd="3" destOrd="0" parTransId="{F589B762-85F0-415D-A9C5-779708A424D2}" sibTransId="{49E97A67-0BF3-4C9E-9388-7BCEEB459146}"/>
    <dgm:cxn modelId="{89E2FC84-079F-4A47-B2CD-C7301CC61071}" type="presParOf" srcId="{B3A9BC10-18FF-9A4C-95C2-D13A10B18A83}" destId="{DB8DBCD8-99EC-5E49-A426-39E841733C07}" srcOrd="0" destOrd="0" presId="urn:microsoft.com/office/officeart/2008/layout/LinedList"/>
    <dgm:cxn modelId="{1EE0A6E5-B692-ED40-A921-C622F9E02DE2}" type="presParOf" srcId="{B3A9BC10-18FF-9A4C-95C2-D13A10B18A83}" destId="{54F8D504-0E21-0746-AD17-44D84DA77CB8}" srcOrd="1" destOrd="0" presId="urn:microsoft.com/office/officeart/2008/layout/LinedList"/>
    <dgm:cxn modelId="{CCDB9009-0334-814F-8730-95F6F582662B}" type="presParOf" srcId="{54F8D504-0E21-0746-AD17-44D84DA77CB8}" destId="{E5BD0805-1101-314F-9983-CDF0B3FCE8CB}" srcOrd="0" destOrd="0" presId="urn:microsoft.com/office/officeart/2008/layout/LinedList"/>
    <dgm:cxn modelId="{E3F6E3C4-A72F-344A-B34F-C3C743B02533}" type="presParOf" srcId="{54F8D504-0E21-0746-AD17-44D84DA77CB8}" destId="{658BD1E4-02E3-F24C-BF81-1520A1176B10}" srcOrd="1" destOrd="0" presId="urn:microsoft.com/office/officeart/2008/layout/LinedList"/>
    <dgm:cxn modelId="{06CF0D28-8451-C84C-943A-65613660EDE2}" type="presParOf" srcId="{658BD1E4-02E3-F24C-BF81-1520A1176B10}" destId="{BA84A2DB-9DB0-D042-A571-55D1FDAF32AF}" srcOrd="0" destOrd="0" presId="urn:microsoft.com/office/officeart/2008/layout/LinedList"/>
    <dgm:cxn modelId="{3780906F-4510-4245-97D7-EA32D7D56F12}" type="presParOf" srcId="{658BD1E4-02E3-F24C-BF81-1520A1176B10}" destId="{3AA46D9A-EA64-B045-8808-A6B7C44CDB9F}" srcOrd="1" destOrd="0" presId="urn:microsoft.com/office/officeart/2008/layout/LinedList"/>
    <dgm:cxn modelId="{60E1722F-7F31-5D44-8C14-A052183B66C6}" type="presParOf" srcId="{3AA46D9A-EA64-B045-8808-A6B7C44CDB9F}" destId="{D5314D31-28D5-904F-80EA-24A40E470C30}" srcOrd="0" destOrd="0" presId="urn:microsoft.com/office/officeart/2008/layout/LinedList"/>
    <dgm:cxn modelId="{DC5F9E02-42A4-7F48-8D5B-AA5BBB43A46A}" type="presParOf" srcId="{3AA46D9A-EA64-B045-8808-A6B7C44CDB9F}" destId="{26BA73A4-B186-9D45-A3CD-747E719B8E2C}" srcOrd="1" destOrd="0" presId="urn:microsoft.com/office/officeart/2008/layout/LinedList"/>
    <dgm:cxn modelId="{0F86887E-6D1E-2D43-85AF-6A0F591D5319}" type="presParOf" srcId="{3AA46D9A-EA64-B045-8808-A6B7C44CDB9F}" destId="{D6F858BF-B32F-DF45-84E6-9DB0CFB1EF1C}" srcOrd="2" destOrd="0" presId="urn:microsoft.com/office/officeart/2008/layout/LinedList"/>
    <dgm:cxn modelId="{BEEE3329-7D97-DE48-8021-77BE7502B319}" type="presParOf" srcId="{658BD1E4-02E3-F24C-BF81-1520A1176B10}" destId="{64061B4A-B3B5-5A42-9E4C-EE7819EBADDD}" srcOrd="2" destOrd="0" presId="urn:microsoft.com/office/officeart/2008/layout/LinedList"/>
    <dgm:cxn modelId="{BB3B9D37-D492-F04C-B592-0D3AD5199F10}" type="presParOf" srcId="{658BD1E4-02E3-F24C-BF81-1520A1176B10}" destId="{B0649DA6-F3BC-D24F-A7E3-C407AE2B02A9}" srcOrd="3" destOrd="0" presId="urn:microsoft.com/office/officeart/2008/layout/LinedList"/>
    <dgm:cxn modelId="{055A20B5-A5BE-F04A-AFB7-F0E04E3DEFAA}" type="presParOf" srcId="{658BD1E4-02E3-F24C-BF81-1520A1176B10}" destId="{CABD3BE4-B895-1547-AE1C-AFB5F55B62B9}" srcOrd="4" destOrd="0" presId="urn:microsoft.com/office/officeart/2008/layout/LinedList"/>
    <dgm:cxn modelId="{2DBC2161-0552-0F48-B92D-1B821308D0D7}" type="presParOf" srcId="{CABD3BE4-B895-1547-AE1C-AFB5F55B62B9}" destId="{8520F44A-7000-6544-B0EC-A50286D2A156}" srcOrd="0" destOrd="0" presId="urn:microsoft.com/office/officeart/2008/layout/LinedList"/>
    <dgm:cxn modelId="{9DD451BC-895B-D046-B628-93919FD6AF34}" type="presParOf" srcId="{CABD3BE4-B895-1547-AE1C-AFB5F55B62B9}" destId="{306EF6E1-0A04-BE4C-B936-4879876BA287}" srcOrd="1" destOrd="0" presId="urn:microsoft.com/office/officeart/2008/layout/LinedList"/>
    <dgm:cxn modelId="{FF39C79D-838F-BD40-8230-C7B3F37D625B}" type="presParOf" srcId="{CABD3BE4-B895-1547-AE1C-AFB5F55B62B9}" destId="{2D149392-6666-2E4A-A90A-71299BABD8CE}" srcOrd="2" destOrd="0" presId="urn:microsoft.com/office/officeart/2008/layout/LinedList"/>
    <dgm:cxn modelId="{FC8B440D-C894-714E-BB21-844D1A6055DE}" type="presParOf" srcId="{658BD1E4-02E3-F24C-BF81-1520A1176B10}" destId="{4FB8CAED-6CF0-3048-A9A4-245240D4097D}" srcOrd="5" destOrd="0" presId="urn:microsoft.com/office/officeart/2008/layout/LinedList"/>
    <dgm:cxn modelId="{11C7D391-02AD-6E46-82A0-606AB328CF2D}" type="presParOf" srcId="{658BD1E4-02E3-F24C-BF81-1520A1176B10}" destId="{FD42A137-FFD7-714D-9DED-CD34C1B01FB8}" srcOrd="6" destOrd="0" presId="urn:microsoft.com/office/officeart/2008/layout/LinedList"/>
    <dgm:cxn modelId="{0A5F041A-F5A2-FE4C-9C1B-E83160F9AB2F}" type="presParOf" srcId="{658BD1E4-02E3-F24C-BF81-1520A1176B10}" destId="{328ACA2A-FDF9-5846-B3B2-410AC875FD02}" srcOrd="7" destOrd="0" presId="urn:microsoft.com/office/officeart/2008/layout/LinedList"/>
    <dgm:cxn modelId="{C507D6E9-31D5-7B4E-AB11-CB5CDF279C7A}" type="presParOf" srcId="{328ACA2A-FDF9-5846-B3B2-410AC875FD02}" destId="{4CF57E90-0C7E-FA4D-A539-904A72F77CB1}" srcOrd="0" destOrd="0" presId="urn:microsoft.com/office/officeart/2008/layout/LinedList"/>
    <dgm:cxn modelId="{DBB9D0CF-99A2-AF40-992F-EECD4CD17E31}" type="presParOf" srcId="{328ACA2A-FDF9-5846-B3B2-410AC875FD02}" destId="{AC5E28BD-015E-9D47-96F9-9CDA9BF87B30}" srcOrd="1" destOrd="0" presId="urn:microsoft.com/office/officeart/2008/layout/LinedList"/>
    <dgm:cxn modelId="{EDA28920-966B-3D46-BD60-69DAFBD5EC42}" type="presParOf" srcId="{328ACA2A-FDF9-5846-B3B2-410AC875FD02}" destId="{30C9DEEE-27B4-4140-80E5-C64B19FB64DC}" srcOrd="2" destOrd="0" presId="urn:microsoft.com/office/officeart/2008/layout/LinedList"/>
    <dgm:cxn modelId="{2CF3487D-95DE-3641-A02B-543A79CA1EF1}" type="presParOf" srcId="{658BD1E4-02E3-F24C-BF81-1520A1176B10}" destId="{CBC40057-5FB4-B642-87D9-2C37A6FA4BA7}" srcOrd="8" destOrd="0" presId="urn:microsoft.com/office/officeart/2008/layout/LinedList"/>
    <dgm:cxn modelId="{67F393C7-4AC6-AF40-BF57-74A01121B35E}" type="presParOf" srcId="{658BD1E4-02E3-F24C-BF81-1520A1176B10}" destId="{74B0D7FF-949B-F249-9950-939F3F3FE6FD}" srcOrd="9" destOrd="0" presId="urn:microsoft.com/office/officeart/2008/layout/LinedList"/>
    <dgm:cxn modelId="{9911C272-D167-1D47-A6F1-137FE864DB56}" type="presParOf" srcId="{658BD1E4-02E3-F24C-BF81-1520A1176B10}" destId="{34599626-41EF-2441-B4F5-328462D0E148}" srcOrd="10" destOrd="0" presId="urn:microsoft.com/office/officeart/2008/layout/LinedList"/>
    <dgm:cxn modelId="{01AC37C2-7A08-744A-A311-5F31BA2A6490}" type="presParOf" srcId="{34599626-41EF-2441-B4F5-328462D0E148}" destId="{9F2777FE-2C68-F74C-BE26-5D4398EBC67E}" srcOrd="0" destOrd="0" presId="urn:microsoft.com/office/officeart/2008/layout/LinedList"/>
    <dgm:cxn modelId="{32B2BC95-9C3D-0F46-ACF4-445A9D51C622}" type="presParOf" srcId="{34599626-41EF-2441-B4F5-328462D0E148}" destId="{08211455-EEBF-394E-8433-C2BAAE6A4B01}" srcOrd="1" destOrd="0" presId="urn:microsoft.com/office/officeart/2008/layout/LinedList"/>
    <dgm:cxn modelId="{DD2BEF62-8188-6B43-886A-BAC09B3BB877}" type="presParOf" srcId="{34599626-41EF-2441-B4F5-328462D0E148}" destId="{4CF8DAC9-A97F-D94D-AD55-32E3E7E50849}" srcOrd="2" destOrd="0" presId="urn:microsoft.com/office/officeart/2008/layout/LinedList"/>
    <dgm:cxn modelId="{18764B57-9E36-E049-B337-2401C28221FA}" type="presParOf" srcId="{658BD1E4-02E3-F24C-BF81-1520A1176B10}" destId="{6360ECFB-AFA1-8C4A-BB37-7186010909C8}" srcOrd="11" destOrd="0" presId="urn:microsoft.com/office/officeart/2008/layout/LinedList"/>
    <dgm:cxn modelId="{B1D1B653-36AF-FC4E-992F-ECB6FA6BA4D8}" type="presParOf" srcId="{658BD1E4-02E3-F24C-BF81-1520A1176B10}" destId="{DA2E4349-D338-7648-AA5C-70D661712CBA}" srcOrd="12"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9EAF7FA-4812-49A6-89CF-FD292FBFBEA9}" type="doc">
      <dgm:prSet loTypeId="urn:microsoft.com/office/officeart/2005/8/layout/hChevron3" loCatId="hierarchy" qsTypeId="urn:microsoft.com/office/officeart/2005/8/quickstyle/simple1" qsCatId="simple" csTypeId="urn:microsoft.com/office/officeart/2005/8/colors/accent2_2" csCatId="accent2" phldr="1"/>
      <dgm:spPr/>
      <dgm:t>
        <a:bodyPr/>
        <a:lstStyle/>
        <a:p>
          <a:endParaRPr lang="en-US"/>
        </a:p>
      </dgm:t>
    </dgm:pt>
    <dgm:pt modelId="{84C97087-7F31-42C6-BC61-166DA6DAB0D5}">
      <dgm:prSet/>
      <dgm:spPr/>
      <dgm:t>
        <a:bodyPr/>
        <a:lstStyle/>
        <a:p>
          <a:r>
            <a:rPr lang="tr-TR" dirty="0" err="1"/>
            <a:t>Psiko</a:t>
          </a:r>
          <a:r>
            <a:rPr lang="tr-TR" dirty="0"/>
            <a:t>-motor öğrenmeler fiziki öğrenmelerle ilgili öğrenme becerini içerir.</a:t>
          </a:r>
          <a:endParaRPr lang="en-US" dirty="0"/>
        </a:p>
      </dgm:t>
    </dgm:pt>
    <dgm:pt modelId="{FFF2724D-36C4-4EA6-838D-369DB113CE51}" type="parTrans" cxnId="{98686ABA-27F2-493F-B9BA-41F8CA740C80}">
      <dgm:prSet/>
      <dgm:spPr/>
      <dgm:t>
        <a:bodyPr/>
        <a:lstStyle/>
        <a:p>
          <a:endParaRPr lang="en-US"/>
        </a:p>
      </dgm:t>
    </dgm:pt>
    <dgm:pt modelId="{E989D4EF-7C1A-43EF-9045-DAEF1EF1196F}" type="sibTrans" cxnId="{98686ABA-27F2-493F-B9BA-41F8CA740C80}">
      <dgm:prSet/>
      <dgm:spPr/>
      <dgm:t>
        <a:bodyPr/>
        <a:lstStyle/>
        <a:p>
          <a:endParaRPr lang="en-US"/>
        </a:p>
      </dgm:t>
    </dgm:pt>
    <dgm:pt modelId="{8A591FAA-9089-4486-A3B9-EC758DA2357B}">
      <dgm:prSet/>
      <dgm:spPr/>
      <dgm:t>
        <a:bodyPr/>
        <a:lstStyle/>
        <a:p>
          <a:r>
            <a:rPr lang="tr-TR"/>
            <a:t>Psiko-motor alan sınıflaması Simpson tarafından geliştirilmiştir:</a:t>
          </a:r>
          <a:endParaRPr lang="en-US"/>
        </a:p>
      </dgm:t>
    </dgm:pt>
    <dgm:pt modelId="{8588B214-E6A3-4ADB-9424-FDA60F74A94E}" type="parTrans" cxnId="{7C748529-054D-4F4E-BE63-E56FF9F35DC3}">
      <dgm:prSet/>
      <dgm:spPr/>
      <dgm:t>
        <a:bodyPr/>
        <a:lstStyle/>
        <a:p>
          <a:endParaRPr lang="en-US"/>
        </a:p>
      </dgm:t>
    </dgm:pt>
    <dgm:pt modelId="{81230352-2836-457B-97EA-33CFB8C39A2A}" type="sibTrans" cxnId="{7C748529-054D-4F4E-BE63-E56FF9F35DC3}">
      <dgm:prSet/>
      <dgm:spPr/>
      <dgm:t>
        <a:bodyPr/>
        <a:lstStyle/>
        <a:p>
          <a:endParaRPr lang="en-US"/>
        </a:p>
      </dgm:t>
    </dgm:pt>
    <dgm:pt modelId="{E528C543-0D75-4296-B52B-4A7E1B0EF4F3}">
      <dgm:prSet/>
      <dgm:spPr/>
      <dgm:t>
        <a:bodyPr/>
        <a:lstStyle/>
        <a:p>
          <a:r>
            <a:rPr lang="tr-TR"/>
            <a:t>1) Algılama</a:t>
          </a:r>
          <a:endParaRPr lang="en-US"/>
        </a:p>
      </dgm:t>
    </dgm:pt>
    <dgm:pt modelId="{77C870B2-E2C6-47F1-A2E9-49300C51D8F5}" type="parTrans" cxnId="{78FB6F9D-968A-4BF5-8B26-8A48F48E604F}">
      <dgm:prSet/>
      <dgm:spPr/>
      <dgm:t>
        <a:bodyPr/>
        <a:lstStyle/>
        <a:p>
          <a:endParaRPr lang="en-US"/>
        </a:p>
      </dgm:t>
    </dgm:pt>
    <dgm:pt modelId="{7AD62541-F3EB-4177-AF2B-4B07D4F9ECAF}" type="sibTrans" cxnId="{78FB6F9D-968A-4BF5-8B26-8A48F48E604F}">
      <dgm:prSet/>
      <dgm:spPr/>
      <dgm:t>
        <a:bodyPr/>
        <a:lstStyle/>
        <a:p>
          <a:endParaRPr lang="en-US"/>
        </a:p>
      </dgm:t>
    </dgm:pt>
    <dgm:pt modelId="{B86DA1A2-F312-4B96-BCA8-0B52EE25C904}">
      <dgm:prSet/>
      <dgm:spPr/>
      <dgm:t>
        <a:bodyPr/>
        <a:lstStyle/>
        <a:p>
          <a:r>
            <a:rPr lang="tr-TR" dirty="0"/>
            <a:t>2)Kuruluş</a:t>
          </a:r>
          <a:endParaRPr lang="en-US" dirty="0"/>
        </a:p>
      </dgm:t>
    </dgm:pt>
    <dgm:pt modelId="{0762017F-11F1-4D93-B6EF-7BF929CE3F72}" type="parTrans" cxnId="{3CBFE6D2-3F5E-42A9-9C1C-A65927668EED}">
      <dgm:prSet/>
      <dgm:spPr/>
      <dgm:t>
        <a:bodyPr/>
        <a:lstStyle/>
        <a:p>
          <a:endParaRPr lang="en-US"/>
        </a:p>
      </dgm:t>
    </dgm:pt>
    <dgm:pt modelId="{69A73191-74F0-44E7-97F0-30E299AD0BC4}" type="sibTrans" cxnId="{3CBFE6D2-3F5E-42A9-9C1C-A65927668EED}">
      <dgm:prSet/>
      <dgm:spPr/>
      <dgm:t>
        <a:bodyPr/>
        <a:lstStyle/>
        <a:p>
          <a:endParaRPr lang="en-US"/>
        </a:p>
      </dgm:t>
    </dgm:pt>
    <dgm:pt modelId="{462B086C-8304-4059-AB73-65E51BFC46DD}">
      <dgm:prSet/>
      <dgm:spPr/>
      <dgm:t>
        <a:bodyPr/>
        <a:lstStyle/>
        <a:p>
          <a:r>
            <a:rPr lang="tr-TR"/>
            <a:t>3) Klavuz denetiminde yapma</a:t>
          </a:r>
          <a:endParaRPr lang="en-US"/>
        </a:p>
      </dgm:t>
    </dgm:pt>
    <dgm:pt modelId="{2F5F1996-3541-4F66-A1E3-C99DE11B0A14}" type="parTrans" cxnId="{D4F80C23-A837-4080-BF32-D96A87A35710}">
      <dgm:prSet/>
      <dgm:spPr/>
      <dgm:t>
        <a:bodyPr/>
        <a:lstStyle/>
        <a:p>
          <a:endParaRPr lang="en-US"/>
        </a:p>
      </dgm:t>
    </dgm:pt>
    <dgm:pt modelId="{1FD90016-DAD6-4674-AD3A-4A639FBF8071}" type="sibTrans" cxnId="{D4F80C23-A837-4080-BF32-D96A87A35710}">
      <dgm:prSet/>
      <dgm:spPr/>
      <dgm:t>
        <a:bodyPr/>
        <a:lstStyle/>
        <a:p>
          <a:endParaRPr lang="en-US"/>
        </a:p>
      </dgm:t>
    </dgm:pt>
    <dgm:pt modelId="{6798B6DA-6BF3-4A2C-8D7F-83A8F64248FC}">
      <dgm:prSet/>
      <dgm:spPr/>
      <dgm:t>
        <a:bodyPr/>
        <a:lstStyle/>
        <a:p>
          <a:r>
            <a:rPr lang="tr-TR"/>
            <a:t>4) Mekanizma</a:t>
          </a:r>
          <a:endParaRPr lang="en-US"/>
        </a:p>
      </dgm:t>
    </dgm:pt>
    <dgm:pt modelId="{0C3738A5-6890-46E6-B8D5-C3C6271C836C}" type="parTrans" cxnId="{8467DCB8-6F90-4C66-80B4-6F458B0A4A26}">
      <dgm:prSet/>
      <dgm:spPr/>
      <dgm:t>
        <a:bodyPr/>
        <a:lstStyle/>
        <a:p>
          <a:endParaRPr lang="en-US"/>
        </a:p>
      </dgm:t>
    </dgm:pt>
    <dgm:pt modelId="{E104328F-F7FC-4122-9D56-C98B479AF6FA}" type="sibTrans" cxnId="{8467DCB8-6F90-4C66-80B4-6F458B0A4A26}">
      <dgm:prSet/>
      <dgm:spPr/>
      <dgm:t>
        <a:bodyPr/>
        <a:lstStyle/>
        <a:p>
          <a:endParaRPr lang="en-US"/>
        </a:p>
      </dgm:t>
    </dgm:pt>
    <dgm:pt modelId="{E63EB897-938F-4F01-8839-8B2CB437692C}">
      <dgm:prSet/>
      <dgm:spPr/>
      <dgm:t>
        <a:bodyPr/>
        <a:lstStyle/>
        <a:p>
          <a:r>
            <a:rPr lang="tr-TR"/>
            <a:t>5) Komleks tepki faaliyeti</a:t>
          </a:r>
          <a:endParaRPr lang="en-US"/>
        </a:p>
      </dgm:t>
    </dgm:pt>
    <dgm:pt modelId="{EABE6A00-4CF9-4DC4-8B62-E7515B557E13}" type="parTrans" cxnId="{3E44831B-4317-4FC8-BBCB-197E39C25506}">
      <dgm:prSet/>
      <dgm:spPr/>
      <dgm:t>
        <a:bodyPr/>
        <a:lstStyle/>
        <a:p>
          <a:endParaRPr lang="en-US"/>
        </a:p>
      </dgm:t>
    </dgm:pt>
    <dgm:pt modelId="{FBF4333A-19B2-4807-8B3A-5463C4B67207}" type="sibTrans" cxnId="{3E44831B-4317-4FC8-BBCB-197E39C25506}">
      <dgm:prSet/>
      <dgm:spPr/>
      <dgm:t>
        <a:bodyPr/>
        <a:lstStyle/>
        <a:p>
          <a:endParaRPr lang="en-US"/>
        </a:p>
      </dgm:t>
    </dgm:pt>
    <dgm:pt modelId="{FFD0221D-B629-481E-855E-144591678BE5}">
      <dgm:prSet/>
      <dgm:spPr/>
      <dgm:t>
        <a:bodyPr/>
        <a:lstStyle/>
        <a:p>
          <a:r>
            <a:rPr lang="tr-TR"/>
            <a:t>6) Adaptasyon (uyum)</a:t>
          </a:r>
          <a:endParaRPr lang="en-US"/>
        </a:p>
      </dgm:t>
    </dgm:pt>
    <dgm:pt modelId="{E5B10EF1-C322-47E2-B8C2-E94A8B73A938}" type="parTrans" cxnId="{77E21C69-BB72-42AA-A292-5B0DB2FB39B5}">
      <dgm:prSet/>
      <dgm:spPr/>
      <dgm:t>
        <a:bodyPr/>
        <a:lstStyle/>
        <a:p>
          <a:endParaRPr lang="en-US"/>
        </a:p>
      </dgm:t>
    </dgm:pt>
    <dgm:pt modelId="{28B4B5D3-717D-41E7-A7DD-771F2CE648A5}" type="sibTrans" cxnId="{77E21C69-BB72-42AA-A292-5B0DB2FB39B5}">
      <dgm:prSet/>
      <dgm:spPr/>
      <dgm:t>
        <a:bodyPr/>
        <a:lstStyle/>
        <a:p>
          <a:endParaRPr lang="en-US"/>
        </a:p>
      </dgm:t>
    </dgm:pt>
    <dgm:pt modelId="{989D888D-7DB7-4BEC-ABC6-95B0B3FAF803}">
      <dgm:prSet/>
      <dgm:spPr/>
      <dgm:t>
        <a:bodyPr/>
        <a:lstStyle/>
        <a:p>
          <a:r>
            <a:rPr lang="tr-TR"/>
            <a:t>7) Yaratma </a:t>
          </a:r>
          <a:endParaRPr lang="en-US"/>
        </a:p>
      </dgm:t>
    </dgm:pt>
    <dgm:pt modelId="{5E2E1A26-16DA-4149-ADEF-66F310F4B00E}" type="parTrans" cxnId="{3F95B67B-3730-4566-9D91-C93C2A4D0E45}">
      <dgm:prSet/>
      <dgm:spPr/>
      <dgm:t>
        <a:bodyPr/>
        <a:lstStyle/>
        <a:p>
          <a:endParaRPr lang="en-US"/>
        </a:p>
      </dgm:t>
    </dgm:pt>
    <dgm:pt modelId="{771300F6-A775-484E-84DA-B82891639745}" type="sibTrans" cxnId="{3F95B67B-3730-4566-9D91-C93C2A4D0E45}">
      <dgm:prSet/>
      <dgm:spPr/>
      <dgm:t>
        <a:bodyPr/>
        <a:lstStyle/>
        <a:p>
          <a:endParaRPr lang="en-US"/>
        </a:p>
      </dgm:t>
    </dgm:pt>
    <dgm:pt modelId="{FB120754-B4E7-7F41-912B-6900DE5361FF}" type="pres">
      <dgm:prSet presAssocID="{79EAF7FA-4812-49A6-89CF-FD292FBFBEA9}" presName="Name0" presStyleCnt="0">
        <dgm:presLayoutVars>
          <dgm:dir/>
          <dgm:resizeHandles val="exact"/>
        </dgm:presLayoutVars>
      </dgm:prSet>
      <dgm:spPr/>
    </dgm:pt>
    <dgm:pt modelId="{7C42A3D7-B952-794B-B5D7-5911A964EAD3}" type="pres">
      <dgm:prSet presAssocID="{84C97087-7F31-42C6-BC61-166DA6DAB0D5}" presName="parAndChTx" presStyleLbl="node1" presStyleIdx="0" presStyleCnt="2" custScaleY="178079">
        <dgm:presLayoutVars>
          <dgm:bulletEnabled val="1"/>
        </dgm:presLayoutVars>
      </dgm:prSet>
      <dgm:spPr/>
    </dgm:pt>
    <dgm:pt modelId="{5D89DFCF-9348-E74B-9495-968A8D7E7516}" type="pres">
      <dgm:prSet presAssocID="{E989D4EF-7C1A-43EF-9045-DAEF1EF1196F}" presName="parAndChSpace" presStyleCnt="0"/>
      <dgm:spPr/>
    </dgm:pt>
    <dgm:pt modelId="{1107CC62-25A2-D442-B193-87D9A78CA52D}" type="pres">
      <dgm:prSet presAssocID="{8A591FAA-9089-4486-A3B9-EC758DA2357B}" presName="parAndChTx" presStyleLbl="node1" presStyleIdx="1" presStyleCnt="2" custScaleY="177533">
        <dgm:presLayoutVars>
          <dgm:bulletEnabled val="1"/>
        </dgm:presLayoutVars>
      </dgm:prSet>
      <dgm:spPr/>
    </dgm:pt>
  </dgm:ptLst>
  <dgm:cxnLst>
    <dgm:cxn modelId="{3E44831B-4317-4FC8-BBCB-197E39C25506}" srcId="{8A591FAA-9089-4486-A3B9-EC758DA2357B}" destId="{E63EB897-938F-4F01-8839-8B2CB437692C}" srcOrd="4" destOrd="0" parTransId="{EABE6A00-4CF9-4DC4-8B62-E7515B557E13}" sibTransId="{FBF4333A-19B2-4807-8B3A-5463C4B67207}"/>
    <dgm:cxn modelId="{ECE2B81D-A091-7047-8D36-779C2876E562}" type="presOf" srcId="{84C97087-7F31-42C6-BC61-166DA6DAB0D5}" destId="{7C42A3D7-B952-794B-B5D7-5911A964EAD3}" srcOrd="0" destOrd="0" presId="urn:microsoft.com/office/officeart/2005/8/layout/hChevron3"/>
    <dgm:cxn modelId="{D4F80C23-A837-4080-BF32-D96A87A35710}" srcId="{8A591FAA-9089-4486-A3B9-EC758DA2357B}" destId="{462B086C-8304-4059-AB73-65E51BFC46DD}" srcOrd="2" destOrd="0" parTransId="{2F5F1996-3541-4F66-A1E3-C99DE11B0A14}" sibTransId="{1FD90016-DAD6-4674-AD3A-4A639FBF8071}"/>
    <dgm:cxn modelId="{494A3C28-8444-1843-A46D-C58489E5AAD0}" type="presOf" srcId="{462B086C-8304-4059-AB73-65E51BFC46DD}" destId="{1107CC62-25A2-D442-B193-87D9A78CA52D}" srcOrd="0" destOrd="3" presId="urn:microsoft.com/office/officeart/2005/8/layout/hChevron3"/>
    <dgm:cxn modelId="{7C748529-054D-4F4E-BE63-E56FF9F35DC3}" srcId="{79EAF7FA-4812-49A6-89CF-FD292FBFBEA9}" destId="{8A591FAA-9089-4486-A3B9-EC758DA2357B}" srcOrd="1" destOrd="0" parTransId="{8588B214-E6A3-4ADB-9424-FDA60F74A94E}" sibTransId="{81230352-2836-457B-97EA-33CFB8C39A2A}"/>
    <dgm:cxn modelId="{77E21C69-BB72-42AA-A292-5B0DB2FB39B5}" srcId="{8A591FAA-9089-4486-A3B9-EC758DA2357B}" destId="{FFD0221D-B629-481E-855E-144591678BE5}" srcOrd="5" destOrd="0" parTransId="{E5B10EF1-C322-47E2-B8C2-E94A8B73A938}" sibTransId="{28B4B5D3-717D-41E7-A7DD-771F2CE648A5}"/>
    <dgm:cxn modelId="{4F825573-9859-7D49-BFD7-7AC17F20BD40}" type="presOf" srcId="{FFD0221D-B629-481E-855E-144591678BE5}" destId="{1107CC62-25A2-D442-B193-87D9A78CA52D}" srcOrd="0" destOrd="6" presId="urn:microsoft.com/office/officeart/2005/8/layout/hChevron3"/>
    <dgm:cxn modelId="{3F95B67B-3730-4566-9D91-C93C2A4D0E45}" srcId="{8A591FAA-9089-4486-A3B9-EC758DA2357B}" destId="{989D888D-7DB7-4BEC-ABC6-95B0B3FAF803}" srcOrd="6" destOrd="0" parTransId="{5E2E1A26-16DA-4149-ADEF-66F310F4B00E}" sibTransId="{771300F6-A775-484E-84DA-B82891639745}"/>
    <dgm:cxn modelId="{C7BF8683-7A46-5940-8EED-972E818EF54A}" type="presOf" srcId="{8A591FAA-9089-4486-A3B9-EC758DA2357B}" destId="{1107CC62-25A2-D442-B193-87D9A78CA52D}" srcOrd="0" destOrd="0" presId="urn:microsoft.com/office/officeart/2005/8/layout/hChevron3"/>
    <dgm:cxn modelId="{22149185-034E-6A47-AB58-9B608C44DE4B}" type="presOf" srcId="{79EAF7FA-4812-49A6-89CF-FD292FBFBEA9}" destId="{FB120754-B4E7-7F41-912B-6900DE5361FF}" srcOrd="0" destOrd="0" presId="urn:microsoft.com/office/officeart/2005/8/layout/hChevron3"/>
    <dgm:cxn modelId="{78FB6F9D-968A-4BF5-8B26-8A48F48E604F}" srcId="{8A591FAA-9089-4486-A3B9-EC758DA2357B}" destId="{E528C543-0D75-4296-B52B-4A7E1B0EF4F3}" srcOrd="0" destOrd="0" parTransId="{77C870B2-E2C6-47F1-A2E9-49300C51D8F5}" sibTransId="{7AD62541-F3EB-4177-AF2B-4B07D4F9ECAF}"/>
    <dgm:cxn modelId="{F5F39E9D-2DF4-7748-93F2-2ADB596F6ACB}" type="presOf" srcId="{E63EB897-938F-4F01-8839-8B2CB437692C}" destId="{1107CC62-25A2-D442-B193-87D9A78CA52D}" srcOrd="0" destOrd="5" presId="urn:microsoft.com/office/officeart/2005/8/layout/hChevron3"/>
    <dgm:cxn modelId="{35B851B0-CC80-564F-991E-83F5F513C335}" type="presOf" srcId="{B86DA1A2-F312-4B96-BCA8-0B52EE25C904}" destId="{1107CC62-25A2-D442-B193-87D9A78CA52D}" srcOrd="0" destOrd="2" presId="urn:microsoft.com/office/officeart/2005/8/layout/hChevron3"/>
    <dgm:cxn modelId="{8467DCB8-6F90-4C66-80B4-6F458B0A4A26}" srcId="{8A591FAA-9089-4486-A3B9-EC758DA2357B}" destId="{6798B6DA-6BF3-4A2C-8D7F-83A8F64248FC}" srcOrd="3" destOrd="0" parTransId="{0C3738A5-6890-46E6-B8D5-C3C6271C836C}" sibTransId="{E104328F-F7FC-4122-9D56-C98B479AF6FA}"/>
    <dgm:cxn modelId="{98686ABA-27F2-493F-B9BA-41F8CA740C80}" srcId="{79EAF7FA-4812-49A6-89CF-FD292FBFBEA9}" destId="{84C97087-7F31-42C6-BC61-166DA6DAB0D5}" srcOrd="0" destOrd="0" parTransId="{FFF2724D-36C4-4EA6-838D-369DB113CE51}" sibTransId="{E989D4EF-7C1A-43EF-9045-DAEF1EF1196F}"/>
    <dgm:cxn modelId="{3CBFE6D2-3F5E-42A9-9C1C-A65927668EED}" srcId="{8A591FAA-9089-4486-A3B9-EC758DA2357B}" destId="{B86DA1A2-F312-4B96-BCA8-0B52EE25C904}" srcOrd="1" destOrd="0" parTransId="{0762017F-11F1-4D93-B6EF-7BF929CE3F72}" sibTransId="{69A73191-74F0-44E7-97F0-30E299AD0BC4}"/>
    <dgm:cxn modelId="{15BADADA-15F4-844B-9494-B50C94F4C39A}" type="presOf" srcId="{989D888D-7DB7-4BEC-ABC6-95B0B3FAF803}" destId="{1107CC62-25A2-D442-B193-87D9A78CA52D}" srcOrd="0" destOrd="7" presId="urn:microsoft.com/office/officeart/2005/8/layout/hChevron3"/>
    <dgm:cxn modelId="{77A7B4F8-46A4-794C-AA97-1AB9A6585ED9}" type="presOf" srcId="{6798B6DA-6BF3-4A2C-8D7F-83A8F64248FC}" destId="{1107CC62-25A2-D442-B193-87D9A78CA52D}" srcOrd="0" destOrd="4" presId="urn:microsoft.com/office/officeart/2005/8/layout/hChevron3"/>
    <dgm:cxn modelId="{F4A73EFA-D7C2-C34A-B9F2-50BF6857361C}" type="presOf" srcId="{E528C543-0D75-4296-B52B-4A7E1B0EF4F3}" destId="{1107CC62-25A2-D442-B193-87D9A78CA52D}" srcOrd="0" destOrd="1" presId="urn:microsoft.com/office/officeart/2005/8/layout/hChevron3"/>
    <dgm:cxn modelId="{9F259848-E6BC-6945-A5A1-57BFFEB8371D}" type="presParOf" srcId="{FB120754-B4E7-7F41-912B-6900DE5361FF}" destId="{7C42A3D7-B952-794B-B5D7-5911A964EAD3}" srcOrd="0" destOrd="0" presId="urn:microsoft.com/office/officeart/2005/8/layout/hChevron3"/>
    <dgm:cxn modelId="{365B272C-E747-C643-8110-18132453EFF0}" type="presParOf" srcId="{FB120754-B4E7-7F41-912B-6900DE5361FF}" destId="{5D89DFCF-9348-E74B-9495-968A8D7E7516}" srcOrd="1" destOrd="0" presId="urn:microsoft.com/office/officeart/2005/8/layout/hChevron3"/>
    <dgm:cxn modelId="{B5B2C998-AEBC-7E46-B03D-5EF923AAC418}" type="presParOf" srcId="{FB120754-B4E7-7F41-912B-6900DE5361FF}" destId="{1107CC62-25A2-D442-B193-87D9A78CA52D}" srcOrd="2"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392BAC8-45E5-43E1-AA40-3C2444CC5496}"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5178AAB9-4324-4603-97A7-95B001C8A686}">
      <dgm:prSet/>
      <dgm:spPr/>
      <dgm:t>
        <a:bodyPr/>
        <a:lstStyle/>
        <a:p>
          <a:r>
            <a:rPr lang="tr-TR"/>
            <a:t>5. Basamak: Kompleks Tepki Faaliyeti</a:t>
          </a:r>
          <a:endParaRPr lang="en-US"/>
        </a:p>
      </dgm:t>
    </dgm:pt>
    <dgm:pt modelId="{4420949B-3F43-42B4-ABA6-A2683326F17C}" type="parTrans" cxnId="{160AF5C9-F038-4764-8F96-624374762A45}">
      <dgm:prSet/>
      <dgm:spPr/>
      <dgm:t>
        <a:bodyPr/>
        <a:lstStyle/>
        <a:p>
          <a:endParaRPr lang="en-US"/>
        </a:p>
      </dgm:t>
    </dgm:pt>
    <dgm:pt modelId="{07AC8610-2363-4E9C-B87B-567133CF832B}" type="sibTrans" cxnId="{160AF5C9-F038-4764-8F96-624374762A45}">
      <dgm:prSet/>
      <dgm:spPr/>
      <dgm:t>
        <a:bodyPr/>
        <a:lstStyle/>
        <a:p>
          <a:endParaRPr lang="en-US"/>
        </a:p>
      </dgm:t>
    </dgm:pt>
    <dgm:pt modelId="{6B0DF757-5ECE-470D-9C97-5FB766F12E53}">
      <dgm:prSet/>
      <dgm:spPr/>
      <dgm:t>
        <a:bodyPr/>
        <a:lstStyle/>
        <a:p>
          <a:r>
            <a:rPr lang="tr-TR"/>
            <a:t>İcra edilecek davranışı karmaşık bir performans şeklinde sunabilir.</a:t>
          </a:r>
          <a:endParaRPr lang="en-US"/>
        </a:p>
      </dgm:t>
    </dgm:pt>
    <dgm:pt modelId="{D9A0310D-4B74-46FA-91F3-74F02ADA0C65}" type="parTrans" cxnId="{4249D621-82F6-4AD0-9E78-714D2F275AE0}">
      <dgm:prSet/>
      <dgm:spPr/>
      <dgm:t>
        <a:bodyPr/>
        <a:lstStyle/>
        <a:p>
          <a:endParaRPr lang="en-US"/>
        </a:p>
      </dgm:t>
    </dgm:pt>
    <dgm:pt modelId="{EFA04EEE-F620-469C-A7C8-996193BA471A}" type="sibTrans" cxnId="{4249D621-82F6-4AD0-9E78-714D2F275AE0}">
      <dgm:prSet/>
      <dgm:spPr/>
      <dgm:t>
        <a:bodyPr/>
        <a:lstStyle/>
        <a:p>
          <a:endParaRPr lang="en-US"/>
        </a:p>
      </dgm:t>
    </dgm:pt>
    <dgm:pt modelId="{72C36360-135D-442F-9F28-6BC3993B780D}">
      <dgm:prSet/>
      <dgm:spPr/>
      <dgm:t>
        <a:bodyPr/>
        <a:lstStyle/>
        <a:p>
          <a:r>
            <a:rPr lang="tr-TR"/>
            <a:t>Bir becerinin otomatikleşmesi, çok iyi, rahat ve kolay bir şekilde kas kontrolü ile  yapılmasıdır.</a:t>
          </a:r>
          <a:endParaRPr lang="en-US"/>
        </a:p>
      </dgm:t>
    </dgm:pt>
    <dgm:pt modelId="{BC77E7F0-B8B4-4D89-9B83-D699EC22FD9F}" type="parTrans" cxnId="{BBA1DE9D-7230-4400-89C5-4693DE8E83F0}">
      <dgm:prSet/>
      <dgm:spPr/>
      <dgm:t>
        <a:bodyPr/>
        <a:lstStyle/>
        <a:p>
          <a:endParaRPr lang="en-US"/>
        </a:p>
      </dgm:t>
    </dgm:pt>
    <dgm:pt modelId="{C9145D31-EE7D-4FE8-9291-919E91786861}" type="sibTrans" cxnId="{BBA1DE9D-7230-4400-89C5-4693DE8E83F0}">
      <dgm:prSet/>
      <dgm:spPr/>
      <dgm:t>
        <a:bodyPr/>
        <a:lstStyle/>
        <a:p>
          <a:endParaRPr lang="en-US"/>
        </a:p>
      </dgm:t>
    </dgm:pt>
    <dgm:pt modelId="{78B38F81-F967-4960-A16B-D1E259D79CEB}">
      <dgm:prSet/>
      <dgm:spPr/>
      <dgm:t>
        <a:bodyPr/>
        <a:lstStyle/>
        <a:p>
          <a:r>
            <a:rPr lang="tr-TR"/>
            <a:t>Beceri bu düzeyde profesyonelce icra edilir.</a:t>
          </a:r>
          <a:endParaRPr lang="en-US"/>
        </a:p>
      </dgm:t>
    </dgm:pt>
    <dgm:pt modelId="{993DF6A6-8533-4DB6-A6D9-89375083B1D4}" type="parTrans" cxnId="{CD11ACAB-E6BE-40AC-840B-2162DEB20271}">
      <dgm:prSet/>
      <dgm:spPr/>
      <dgm:t>
        <a:bodyPr/>
        <a:lstStyle/>
        <a:p>
          <a:endParaRPr lang="en-US"/>
        </a:p>
      </dgm:t>
    </dgm:pt>
    <dgm:pt modelId="{039517B5-76C8-4D36-84A3-A083A3AF320F}" type="sibTrans" cxnId="{CD11ACAB-E6BE-40AC-840B-2162DEB20271}">
      <dgm:prSet/>
      <dgm:spPr/>
      <dgm:t>
        <a:bodyPr/>
        <a:lstStyle/>
        <a:p>
          <a:endParaRPr lang="en-US"/>
        </a:p>
      </dgm:t>
    </dgm:pt>
    <dgm:pt modelId="{E9E71039-3D6E-314A-9ACF-109F840A55F1}" type="pres">
      <dgm:prSet presAssocID="{6392BAC8-45E5-43E1-AA40-3C2444CC5496}" presName="vert0" presStyleCnt="0">
        <dgm:presLayoutVars>
          <dgm:dir/>
          <dgm:animOne val="branch"/>
          <dgm:animLvl val="lvl"/>
        </dgm:presLayoutVars>
      </dgm:prSet>
      <dgm:spPr/>
    </dgm:pt>
    <dgm:pt modelId="{99583D15-4CBF-9146-AE88-3581F6C0C17A}" type="pres">
      <dgm:prSet presAssocID="{5178AAB9-4324-4603-97A7-95B001C8A686}" presName="thickLine" presStyleLbl="alignNode1" presStyleIdx="0" presStyleCnt="1"/>
      <dgm:spPr/>
    </dgm:pt>
    <dgm:pt modelId="{3ADBBD42-1D03-7040-9C02-B0AC80535E5A}" type="pres">
      <dgm:prSet presAssocID="{5178AAB9-4324-4603-97A7-95B001C8A686}" presName="horz1" presStyleCnt="0"/>
      <dgm:spPr/>
    </dgm:pt>
    <dgm:pt modelId="{CFD2C1E0-6024-BF4C-87A8-FAF6C6A2AD9F}" type="pres">
      <dgm:prSet presAssocID="{5178AAB9-4324-4603-97A7-95B001C8A686}" presName="tx1" presStyleLbl="revTx" presStyleIdx="0" presStyleCnt="4"/>
      <dgm:spPr/>
    </dgm:pt>
    <dgm:pt modelId="{14B00A87-F484-514F-94C8-CBBEC15155AA}" type="pres">
      <dgm:prSet presAssocID="{5178AAB9-4324-4603-97A7-95B001C8A686}" presName="vert1" presStyleCnt="0"/>
      <dgm:spPr/>
    </dgm:pt>
    <dgm:pt modelId="{E6938C2D-DFD1-C14F-97EF-EF2637D5C940}" type="pres">
      <dgm:prSet presAssocID="{6B0DF757-5ECE-470D-9C97-5FB766F12E53}" presName="vertSpace2a" presStyleCnt="0"/>
      <dgm:spPr/>
    </dgm:pt>
    <dgm:pt modelId="{468368FC-504F-794A-88B1-C6460AE4EAD1}" type="pres">
      <dgm:prSet presAssocID="{6B0DF757-5ECE-470D-9C97-5FB766F12E53}" presName="horz2" presStyleCnt="0"/>
      <dgm:spPr/>
    </dgm:pt>
    <dgm:pt modelId="{255A7DAD-C92D-2A4E-B80B-B6F53C02C6E0}" type="pres">
      <dgm:prSet presAssocID="{6B0DF757-5ECE-470D-9C97-5FB766F12E53}" presName="horzSpace2" presStyleCnt="0"/>
      <dgm:spPr/>
    </dgm:pt>
    <dgm:pt modelId="{87B4DBF3-3785-E341-B71F-4361A0625BA4}" type="pres">
      <dgm:prSet presAssocID="{6B0DF757-5ECE-470D-9C97-5FB766F12E53}" presName="tx2" presStyleLbl="revTx" presStyleIdx="1" presStyleCnt="4"/>
      <dgm:spPr/>
    </dgm:pt>
    <dgm:pt modelId="{BD531FAE-1BF0-EE43-9136-EB25B4F271E6}" type="pres">
      <dgm:prSet presAssocID="{6B0DF757-5ECE-470D-9C97-5FB766F12E53}" presName="vert2" presStyleCnt="0"/>
      <dgm:spPr/>
    </dgm:pt>
    <dgm:pt modelId="{20C23419-81DD-1448-9853-521B1C26E16B}" type="pres">
      <dgm:prSet presAssocID="{6B0DF757-5ECE-470D-9C97-5FB766F12E53}" presName="thinLine2b" presStyleLbl="callout" presStyleIdx="0" presStyleCnt="3"/>
      <dgm:spPr/>
    </dgm:pt>
    <dgm:pt modelId="{82DECFE4-997C-7541-8F99-0A091363A126}" type="pres">
      <dgm:prSet presAssocID="{6B0DF757-5ECE-470D-9C97-5FB766F12E53}" presName="vertSpace2b" presStyleCnt="0"/>
      <dgm:spPr/>
    </dgm:pt>
    <dgm:pt modelId="{A1094FA2-65AF-FB44-872E-D7B24768939F}" type="pres">
      <dgm:prSet presAssocID="{72C36360-135D-442F-9F28-6BC3993B780D}" presName="horz2" presStyleCnt="0"/>
      <dgm:spPr/>
    </dgm:pt>
    <dgm:pt modelId="{08411535-159D-1F43-AE0D-89333298084D}" type="pres">
      <dgm:prSet presAssocID="{72C36360-135D-442F-9F28-6BC3993B780D}" presName="horzSpace2" presStyleCnt="0"/>
      <dgm:spPr/>
    </dgm:pt>
    <dgm:pt modelId="{ECA7FAFB-C02F-EB4D-A21F-7D3E2589DDC4}" type="pres">
      <dgm:prSet presAssocID="{72C36360-135D-442F-9F28-6BC3993B780D}" presName="tx2" presStyleLbl="revTx" presStyleIdx="2" presStyleCnt="4"/>
      <dgm:spPr/>
    </dgm:pt>
    <dgm:pt modelId="{30DE0ECD-8C6F-C648-AAB4-7A453DEAA76D}" type="pres">
      <dgm:prSet presAssocID="{72C36360-135D-442F-9F28-6BC3993B780D}" presName="vert2" presStyleCnt="0"/>
      <dgm:spPr/>
    </dgm:pt>
    <dgm:pt modelId="{45379617-9CDA-584B-A505-2ED7CB83ABCC}" type="pres">
      <dgm:prSet presAssocID="{72C36360-135D-442F-9F28-6BC3993B780D}" presName="thinLine2b" presStyleLbl="callout" presStyleIdx="1" presStyleCnt="3"/>
      <dgm:spPr/>
    </dgm:pt>
    <dgm:pt modelId="{93C27E7B-57B5-E448-9A68-8CB7709B443F}" type="pres">
      <dgm:prSet presAssocID="{72C36360-135D-442F-9F28-6BC3993B780D}" presName="vertSpace2b" presStyleCnt="0"/>
      <dgm:spPr/>
    </dgm:pt>
    <dgm:pt modelId="{555A9773-04C8-EC4C-B2A9-B33A9987CFAC}" type="pres">
      <dgm:prSet presAssocID="{78B38F81-F967-4960-A16B-D1E259D79CEB}" presName="horz2" presStyleCnt="0"/>
      <dgm:spPr/>
    </dgm:pt>
    <dgm:pt modelId="{7324A418-CB5B-364D-9B5F-8E24F22E8777}" type="pres">
      <dgm:prSet presAssocID="{78B38F81-F967-4960-A16B-D1E259D79CEB}" presName="horzSpace2" presStyleCnt="0"/>
      <dgm:spPr/>
    </dgm:pt>
    <dgm:pt modelId="{5C16C22D-8BDB-6A4F-A5E0-3EFF2D2C5E36}" type="pres">
      <dgm:prSet presAssocID="{78B38F81-F967-4960-A16B-D1E259D79CEB}" presName="tx2" presStyleLbl="revTx" presStyleIdx="3" presStyleCnt="4"/>
      <dgm:spPr/>
    </dgm:pt>
    <dgm:pt modelId="{D2F580EF-0BFA-AF47-9962-868A1718E431}" type="pres">
      <dgm:prSet presAssocID="{78B38F81-F967-4960-A16B-D1E259D79CEB}" presName="vert2" presStyleCnt="0"/>
      <dgm:spPr/>
    </dgm:pt>
    <dgm:pt modelId="{5FD6EC8B-5E10-0B47-8E77-64AB10FFF38C}" type="pres">
      <dgm:prSet presAssocID="{78B38F81-F967-4960-A16B-D1E259D79CEB}" presName="thinLine2b" presStyleLbl="callout" presStyleIdx="2" presStyleCnt="3"/>
      <dgm:spPr/>
    </dgm:pt>
    <dgm:pt modelId="{2281A246-96B0-EE42-A7FB-B8A84C63CACD}" type="pres">
      <dgm:prSet presAssocID="{78B38F81-F967-4960-A16B-D1E259D79CEB}" presName="vertSpace2b" presStyleCnt="0"/>
      <dgm:spPr/>
    </dgm:pt>
  </dgm:ptLst>
  <dgm:cxnLst>
    <dgm:cxn modelId="{2BDCFF0B-1E57-5840-84BD-8E22A5082C9F}" type="presOf" srcId="{72C36360-135D-442F-9F28-6BC3993B780D}" destId="{ECA7FAFB-C02F-EB4D-A21F-7D3E2589DDC4}" srcOrd="0" destOrd="0" presId="urn:microsoft.com/office/officeart/2008/layout/LinedList"/>
    <dgm:cxn modelId="{4249D621-82F6-4AD0-9E78-714D2F275AE0}" srcId="{5178AAB9-4324-4603-97A7-95B001C8A686}" destId="{6B0DF757-5ECE-470D-9C97-5FB766F12E53}" srcOrd="0" destOrd="0" parTransId="{D9A0310D-4B74-46FA-91F3-74F02ADA0C65}" sibTransId="{EFA04EEE-F620-469C-A7C8-996193BA471A}"/>
    <dgm:cxn modelId="{0A08A148-5399-F14A-9C48-FDFFF15D1A87}" type="presOf" srcId="{6B0DF757-5ECE-470D-9C97-5FB766F12E53}" destId="{87B4DBF3-3785-E341-B71F-4361A0625BA4}" srcOrd="0" destOrd="0" presId="urn:microsoft.com/office/officeart/2008/layout/LinedList"/>
    <dgm:cxn modelId="{BBA1DE9D-7230-4400-89C5-4693DE8E83F0}" srcId="{5178AAB9-4324-4603-97A7-95B001C8A686}" destId="{72C36360-135D-442F-9F28-6BC3993B780D}" srcOrd="1" destOrd="0" parTransId="{BC77E7F0-B8B4-4D89-9B83-D699EC22FD9F}" sibTransId="{C9145D31-EE7D-4FE8-9291-919E91786861}"/>
    <dgm:cxn modelId="{CD11ACAB-E6BE-40AC-840B-2162DEB20271}" srcId="{5178AAB9-4324-4603-97A7-95B001C8A686}" destId="{78B38F81-F967-4960-A16B-D1E259D79CEB}" srcOrd="2" destOrd="0" parTransId="{993DF6A6-8533-4DB6-A6D9-89375083B1D4}" sibTransId="{039517B5-76C8-4D36-84A3-A083A3AF320F}"/>
    <dgm:cxn modelId="{160AF5C9-F038-4764-8F96-624374762A45}" srcId="{6392BAC8-45E5-43E1-AA40-3C2444CC5496}" destId="{5178AAB9-4324-4603-97A7-95B001C8A686}" srcOrd="0" destOrd="0" parTransId="{4420949B-3F43-42B4-ABA6-A2683326F17C}" sibTransId="{07AC8610-2363-4E9C-B87B-567133CF832B}"/>
    <dgm:cxn modelId="{FEAC08CB-4632-B14A-B316-B8547376117A}" type="presOf" srcId="{5178AAB9-4324-4603-97A7-95B001C8A686}" destId="{CFD2C1E0-6024-BF4C-87A8-FAF6C6A2AD9F}" srcOrd="0" destOrd="0" presId="urn:microsoft.com/office/officeart/2008/layout/LinedList"/>
    <dgm:cxn modelId="{52E275F8-2F39-1845-A1D0-926F93FCADB7}" type="presOf" srcId="{6392BAC8-45E5-43E1-AA40-3C2444CC5496}" destId="{E9E71039-3D6E-314A-9ACF-109F840A55F1}" srcOrd="0" destOrd="0" presId="urn:microsoft.com/office/officeart/2008/layout/LinedList"/>
    <dgm:cxn modelId="{1DFD43FF-7C1B-F74D-9EB8-E36CE8637A09}" type="presOf" srcId="{78B38F81-F967-4960-A16B-D1E259D79CEB}" destId="{5C16C22D-8BDB-6A4F-A5E0-3EFF2D2C5E36}" srcOrd="0" destOrd="0" presId="urn:microsoft.com/office/officeart/2008/layout/LinedList"/>
    <dgm:cxn modelId="{0EBB3124-9903-4947-B522-9468853AC908}" type="presParOf" srcId="{E9E71039-3D6E-314A-9ACF-109F840A55F1}" destId="{99583D15-4CBF-9146-AE88-3581F6C0C17A}" srcOrd="0" destOrd="0" presId="urn:microsoft.com/office/officeart/2008/layout/LinedList"/>
    <dgm:cxn modelId="{0A3216E2-8852-8441-98B5-FFF85EFC8945}" type="presParOf" srcId="{E9E71039-3D6E-314A-9ACF-109F840A55F1}" destId="{3ADBBD42-1D03-7040-9C02-B0AC80535E5A}" srcOrd="1" destOrd="0" presId="urn:microsoft.com/office/officeart/2008/layout/LinedList"/>
    <dgm:cxn modelId="{336D326A-8E49-AE4A-AABD-D834B24D3C76}" type="presParOf" srcId="{3ADBBD42-1D03-7040-9C02-B0AC80535E5A}" destId="{CFD2C1E0-6024-BF4C-87A8-FAF6C6A2AD9F}" srcOrd="0" destOrd="0" presId="urn:microsoft.com/office/officeart/2008/layout/LinedList"/>
    <dgm:cxn modelId="{31CFC59D-71EA-FB42-AC29-2D40BB982351}" type="presParOf" srcId="{3ADBBD42-1D03-7040-9C02-B0AC80535E5A}" destId="{14B00A87-F484-514F-94C8-CBBEC15155AA}" srcOrd="1" destOrd="0" presId="urn:microsoft.com/office/officeart/2008/layout/LinedList"/>
    <dgm:cxn modelId="{01C167DA-920A-AE40-9366-186E1BAFEC4C}" type="presParOf" srcId="{14B00A87-F484-514F-94C8-CBBEC15155AA}" destId="{E6938C2D-DFD1-C14F-97EF-EF2637D5C940}" srcOrd="0" destOrd="0" presId="urn:microsoft.com/office/officeart/2008/layout/LinedList"/>
    <dgm:cxn modelId="{44A92E83-F08C-5244-B2F4-05129DCEDEBE}" type="presParOf" srcId="{14B00A87-F484-514F-94C8-CBBEC15155AA}" destId="{468368FC-504F-794A-88B1-C6460AE4EAD1}" srcOrd="1" destOrd="0" presId="urn:microsoft.com/office/officeart/2008/layout/LinedList"/>
    <dgm:cxn modelId="{AA7C2167-8C5E-1949-B785-35859B8BD24C}" type="presParOf" srcId="{468368FC-504F-794A-88B1-C6460AE4EAD1}" destId="{255A7DAD-C92D-2A4E-B80B-B6F53C02C6E0}" srcOrd="0" destOrd="0" presId="urn:microsoft.com/office/officeart/2008/layout/LinedList"/>
    <dgm:cxn modelId="{98C7284D-13D0-7E40-BC43-B1B3A4B72A8F}" type="presParOf" srcId="{468368FC-504F-794A-88B1-C6460AE4EAD1}" destId="{87B4DBF3-3785-E341-B71F-4361A0625BA4}" srcOrd="1" destOrd="0" presId="urn:microsoft.com/office/officeart/2008/layout/LinedList"/>
    <dgm:cxn modelId="{28C9B5FD-269F-D944-85CA-3052C3B6B7A4}" type="presParOf" srcId="{468368FC-504F-794A-88B1-C6460AE4EAD1}" destId="{BD531FAE-1BF0-EE43-9136-EB25B4F271E6}" srcOrd="2" destOrd="0" presId="urn:microsoft.com/office/officeart/2008/layout/LinedList"/>
    <dgm:cxn modelId="{B5292035-F4D2-F048-9B2C-56A95CB41F82}" type="presParOf" srcId="{14B00A87-F484-514F-94C8-CBBEC15155AA}" destId="{20C23419-81DD-1448-9853-521B1C26E16B}" srcOrd="2" destOrd="0" presId="urn:microsoft.com/office/officeart/2008/layout/LinedList"/>
    <dgm:cxn modelId="{F3000F19-BD57-1B4C-BE00-D7E89CA612BC}" type="presParOf" srcId="{14B00A87-F484-514F-94C8-CBBEC15155AA}" destId="{82DECFE4-997C-7541-8F99-0A091363A126}" srcOrd="3" destOrd="0" presId="urn:microsoft.com/office/officeart/2008/layout/LinedList"/>
    <dgm:cxn modelId="{66579988-CFD1-C440-8BD1-DFBE2FE48D34}" type="presParOf" srcId="{14B00A87-F484-514F-94C8-CBBEC15155AA}" destId="{A1094FA2-65AF-FB44-872E-D7B24768939F}" srcOrd="4" destOrd="0" presId="urn:microsoft.com/office/officeart/2008/layout/LinedList"/>
    <dgm:cxn modelId="{20A1D8EC-6794-284F-BA39-0FA1F5A44DB8}" type="presParOf" srcId="{A1094FA2-65AF-FB44-872E-D7B24768939F}" destId="{08411535-159D-1F43-AE0D-89333298084D}" srcOrd="0" destOrd="0" presId="urn:microsoft.com/office/officeart/2008/layout/LinedList"/>
    <dgm:cxn modelId="{B4BE2FA8-A785-EF45-8263-97DD7EDCBB5F}" type="presParOf" srcId="{A1094FA2-65AF-FB44-872E-D7B24768939F}" destId="{ECA7FAFB-C02F-EB4D-A21F-7D3E2589DDC4}" srcOrd="1" destOrd="0" presId="urn:microsoft.com/office/officeart/2008/layout/LinedList"/>
    <dgm:cxn modelId="{F7C33C40-BDDF-2D44-B391-C634679BC84D}" type="presParOf" srcId="{A1094FA2-65AF-FB44-872E-D7B24768939F}" destId="{30DE0ECD-8C6F-C648-AAB4-7A453DEAA76D}" srcOrd="2" destOrd="0" presId="urn:microsoft.com/office/officeart/2008/layout/LinedList"/>
    <dgm:cxn modelId="{AA844610-AD34-6748-8A13-631176D86638}" type="presParOf" srcId="{14B00A87-F484-514F-94C8-CBBEC15155AA}" destId="{45379617-9CDA-584B-A505-2ED7CB83ABCC}" srcOrd="5" destOrd="0" presId="urn:microsoft.com/office/officeart/2008/layout/LinedList"/>
    <dgm:cxn modelId="{B30FFC0C-DFDA-AE4D-B397-7829C70F1DF7}" type="presParOf" srcId="{14B00A87-F484-514F-94C8-CBBEC15155AA}" destId="{93C27E7B-57B5-E448-9A68-8CB7709B443F}" srcOrd="6" destOrd="0" presId="urn:microsoft.com/office/officeart/2008/layout/LinedList"/>
    <dgm:cxn modelId="{E95AD7B2-FB65-0545-904F-C14C50F2FD5F}" type="presParOf" srcId="{14B00A87-F484-514F-94C8-CBBEC15155AA}" destId="{555A9773-04C8-EC4C-B2A9-B33A9987CFAC}" srcOrd="7" destOrd="0" presId="urn:microsoft.com/office/officeart/2008/layout/LinedList"/>
    <dgm:cxn modelId="{0C0B6477-E07A-FD47-9779-9F3CCBCA07EE}" type="presParOf" srcId="{555A9773-04C8-EC4C-B2A9-B33A9987CFAC}" destId="{7324A418-CB5B-364D-9B5F-8E24F22E8777}" srcOrd="0" destOrd="0" presId="urn:microsoft.com/office/officeart/2008/layout/LinedList"/>
    <dgm:cxn modelId="{96D37B10-8A71-A04F-92F5-455F38B3AA3D}" type="presParOf" srcId="{555A9773-04C8-EC4C-B2A9-B33A9987CFAC}" destId="{5C16C22D-8BDB-6A4F-A5E0-3EFF2D2C5E36}" srcOrd="1" destOrd="0" presId="urn:microsoft.com/office/officeart/2008/layout/LinedList"/>
    <dgm:cxn modelId="{492B21D0-4F4A-AF4D-9F31-02D536725C91}" type="presParOf" srcId="{555A9773-04C8-EC4C-B2A9-B33A9987CFAC}" destId="{D2F580EF-0BFA-AF47-9962-868A1718E431}" srcOrd="2" destOrd="0" presId="urn:microsoft.com/office/officeart/2008/layout/LinedList"/>
    <dgm:cxn modelId="{C4963A46-416C-224E-A0D4-0A854AE64E9A}" type="presParOf" srcId="{14B00A87-F484-514F-94C8-CBBEC15155AA}" destId="{5FD6EC8B-5E10-0B47-8E77-64AB10FFF38C}" srcOrd="8" destOrd="0" presId="urn:microsoft.com/office/officeart/2008/layout/LinedList"/>
    <dgm:cxn modelId="{869D938B-D925-EC48-9D73-D680856ED5E7}" type="presParOf" srcId="{14B00A87-F484-514F-94C8-CBBEC15155AA}" destId="{2281A246-96B0-EE42-A7FB-B8A84C63CACD}" srcOrd="9"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2F0A1D4-F4A8-4347-8426-FD9F804FEA87}"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tr-TR"/>
        </a:p>
      </dgm:t>
    </dgm:pt>
    <dgm:pt modelId="{A7BA47F7-3A0A-8147-9C78-CD60CF38A743}">
      <dgm:prSet/>
      <dgm:spPr/>
      <dgm:t>
        <a:bodyPr/>
        <a:lstStyle/>
        <a:p>
          <a:r>
            <a:rPr lang="tr-TR"/>
            <a:t>Hedef ifadesinden hedeflerin hangi düzeyde olduğu anlaşılmalıdır.</a:t>
          </a:r>
        </a:p>
      </dgm:t>
    </dgm:pt>
    <dgm:pt modelId="{6BADCEE3-8CBA-B44B-A636-407EC05A31CD}" type="parTrans" cxnId="{4746EE26-9FBF-BA49-BCC8-F89A9546F6D0}">
      <dgm:prSet/>
      <dgm:spPr/>
      <dgm:t>
        <a:bodyPr/>
        <a:lstStyle/>
        <a:p>
          <a:endParaRPr lang="tr-TR"/>
        </a:p>
      </dgm:t>
    </dgm:pt>
    <dgm:pt modelId="{0980E009-1E74-AE47-997A-99FF813CFC07}" type="sibTrans" cxnId="{4746EE26-9FBF-BA49-BCC8-F89A9546F6D0}">
      <dgm:prSet/>
      <dgm:spPr/>
      <dgm:t>
        <a:bodyPr/>
        <a:lstStyle/>
        <a:p>
          <a:endParaRPr lang="tr-TR"/>
        </a:p>
      </dgm:t>
    </dgm:pt>
    <dgm:pt modelId="{3073B5BD-AA34-A447-869D-DE2D84A7860B}">
      <dgm:prSet/>
      <dgm:spPr/>
      <dgm:t>
        <a:bodyPr/>
        <a:lstStyle/>
        <a:p>
          <a:r>
            <a:rPr lang="tr-TR"/>
            <a:t>Hedefler gözlenebilir öğrenci performansını ifade eder biçimde yazılmalıdır. Hedefler öğrencilere kazandırılması planlanan niteliklerdir. Hedeflerin kazanılıp kazanılmadığını öğrencilerin gösterecekleri bazı davranışlarla anlarız. Bu davranışları sınama yoluyla gözlemleriz.</a:t>
          </a:r>
        </a:p>
      </dgm:t>
    </dgm:pt>
    <dgm:pt modelId="{D7A49FEE-C85D-3B43-8DB3-8F8ED36A4BF6}" type="parTrans" cxnId="{7A8AC4EB-80D8-2545-B733-06B0B3D185AC}">
      <dgm:prSet/>
      <dgm:spPr/>
      <dgm:t>
        <a:bodyPr/>
        <a:lstStyle/>
        <a:p>
          <a:endParaRPr lang="tr-TR"/>
        </a:p>
      </dgm:t>
    </dgm:pt>
    <dgm:pt modelId="{BA5EC52D-7C1B-6345-9386-1E8209ADD932}" type="sibTrans" cxnId="{7A8AC4EB-80D8-2545-B733-06B0B3D185AC}">
      <dgm:prSet/>
      <dgm:spPr/>
      <dgm:t>
        <a:bodyPr/>
        <a:lstStyle/>
        <a:p>
          <a:endParaRPr lang="tr-TR"/>
        </a:p>
      </dgm:t>
    </dgm:pt>
    <dgm:pt modelId="{088A94CA-79E1-CE4F-95BD-FA04EED11DF2}">
      <dgm:prSet/>
      <dgm:spPr/>
      <dgm:t>
        <a:bodyPr/>
        <a:lstStyle/>
        <a:p>
          <a:r>
            <a:rPr lang="tr-TR"/>
            <a:t>Hedefler öğrenme süreci olarak değil öğrenme ürünü olarak ifade edilmelidir.</a:t>
          </a:r>
        </a:p>
      </dgm:t>
    </dgm:pt>
    <dgm:pt modelId="{4CE6389B-0803-6943-8520-7A965115C6B7}" type="parTrans" cxnId="{7DE597CA-68A7-5B48-B068-E00F63697893}">
      <dgm:prSet/>
      <dgm:spPr/>
      <dgm:t>
        <a:bodyPr/>
        <a:lstStyle/>
        <a:p>
          <a:endParaRPr lang="tr-TR"/>
        </a:p>
      </dgm:t>
    </dgm:pt>
    <dgm:pt modelId="{55EF68B3-C873-1940-B42F-9C23847226A2}" type="sibTrans" cxnId="{7DE597CA-68A7-5B48-B068-E00F63697893}">
      <dgm:prSet/>
      <dgm:spPr/>
      <dgm:t>
        <a:bodyPr/>
        <a:lstStyle/>
        <a:p>
          <a:endParaRPr lang="tr-TR"/>
        </a:p>
      </dgm:t>
    </dgm:pt>
    <dgm:pt modelId="{5D059AF5-CC1C-2F43-B8C2-E896CF57CDA5}" type="pres">
      <dgm:prSet presAssocID="{62F0A1D4-F4A8-4347-8426-FD9F804FEA87}" presName="linear" presStyleCnt="0">
        <dgm:presLayoutVars>
          <dgm:animLvl val="lvl"/>
          <dgm:resizeHandles val="exact"/>
        </dgm:presLayoutVars>
      </dgm:prSet>
      <dgm:spPr/>
    </dgm:pt>
    <dgm:pt modelId="{919B01D3-25A6-F94F-A2A8-694B31469052}" type="pres">
      <dgm:prSet presAssocID="{A7BA47F7-3A0A-8147-9C78-CD60CF38A743}" presName="parentText" presStyleLbl="node1" presStyleIdx="0" presStyleCnt="3">
        <dgm:presLayoutVars>
          <dgm:chMax val="0"/>
          <dgm:bulletEnabled val="1"/>
        </dgm:presLayoutVars>
      </dgm:prSet>
      <dgm:spPr/>
    </dgm:pt>
    <dgm:pt modelId="{8FC484D7-ED77-AF44-AF0F-9E9E3D755136}" type="pres">
      <dgm:prSet presAssocID="{0980E009-1E74-AE47-997A-99FF813CFC07}" presName="spacer" presStyleCnt="0"/>
      <dgm:spPr/>
    </dgm:pt>
    <dgm:pt modelId="{6FF21460-E0DC-8746-942E-FF4FF921D03B}" type="pres">
      <dgm:prSet presAssocID="{3073B5BD-AA34-A447-869D-DE2D84A7860B}" presName="parentText" presStyleLbl="node1" presStyleIdx="1" presStyleCnt="3">
        <dgm:presLayoutVars>
          <dgm:chMax val="0"/>
          <dgm:bulletEnabled val="1"/>
        </dgm:presLayoutVars>
      </dgm:prSet>
      <dgm:spPr/>
    </dgm:pt>
    <dgm:pt modelId="{2544E72A-3DBC-6E49-9453-BFCFD15D3E8B}" type="pres">
      <dgm:prSet presAssocID="{BA5EC52D-7C1B-6345-9386-1E8209ADD932}" presName="spacer" presStyleCnt="0"/>
      <dgm:spPr/>
    </dgm:pt>
    <dgm:pt modelId="{7104B97F-4648-D240-B65B-D6C7E174D731}" type="pres">
      <dgm:prSet presAssocID="{088A94CA-79E1-CE4F-95BD-FA04EED11DF2}" presName="parentText" presStyleLbl="node1" presStyleIdx="2" presStyleCnt="3">
        <dgm:presLayoutVars>
          <dgm:chMax val="0"/>
          <dgm:bulletEnabled val="1"/>
        </dgm:presLayoutVars>
      </dgm:prSet>
      <dgm:spPr/>
    </dgm:pt>
  </dgm:ptLst>
  <dgm:cxnLst>
    <dgm:cxn modelId="{4746EE26-9FBF-BA49-BCC8-F89A9546F6D0}" srcId="{62F0A1D4-F4A8-4347-8426-FD9F804FEA87}" destId="{A7BA47F7-3A0A-8147-9C78-CD60CF38A743}" srcOrd="0" destOrd="0" parTransId="{6BADCEE3-8CBA-B44B-A636-407EC05A31CD}" sibTransId="{0980E009-1E74-AE47-997A-99FF813CFC07}"/>
    <dgm:cxn modelId="{04600A83-296D-4D45-9674-EC8DEB522FE8}" type="presOf" srcId="{A7BA47F7-3A0A-8147-9C78-CD60CF38A743}" destId="{919B01D3-25A6-F94F-A2A8-694B31469052}" srcOrd="0" destOrd="0" presId="urn:microsoft.com/office/officeart/2005/8/layout/vList2"/>
    <dgm:cxn modelId="{FC4C8989-3D0C-D645-AABC-2F34EA306F2F}" type="presOf" srcId="{088A94CA-79E1-CE4F-95BD-FA04EED11DF2}" destId="{7104B97F-4648-D240-B65B-D6C7E174D731}" srcOrd="0" destOrd="0" presId="urn:microsoft.com/office/officeart/2005/8/layout/vList2"/>
    <dgm:cxn modelId="{3B4DB3A1-EFB7-EC4E-9319-175BB14FEB17}" type="presOf" srcId="{62F0A1D4-F4A8-4347-8426-FD9F804FEA87}" destId="{5D059AF5-CC1C-2F43-B8C2-E896CF57CDA5}" srcOrd="0" destOrd="0" presId="urn:microsoft.com/office/officeart/2005/8/layout/vList2"/>
    <dgm:cxn modelId="{18F523A6-6537-4848-BF6B-1B5188334995}" type="presOf" srcId="{3073B5BD-AA34-A447-869D-DE2D84A7860B}" destId="{6FF21460-E0DC-8746-942E-FF4FF921D03B}" srcOrd="0" destOrd="0" presId="urn:microsoft.com/office/officeart/2005/8/layout/vList2"/>
    <dgm:cxn modelId="{7DE597CA-68A7-5B48-B068-E00F63697893}" srcId="{62F0A1D4-F4A8-4347-8426-FD9F804FEA87}" destId="{088A94CA-79E1-CE4F-95BD-FA04EED11DF2}" srcOrd="2" destOrd="0" parTransId="{4CE6389B-0803-6943-8520-7A965115C6B7}" sibTransId="{55EF68B3-C873-1940-B42F-9C23847226A2}"/>
    <dgm:cxn modelId="{7A8AC4EB-80D8-2545-B733-06B0B3D185AC}" srcId="{62F0A1D4-F4A8-4347-8426-FD9F804FEA87}" destId="{3073B5BD-AA34-A447-869D-DE2D84A7860B}" srcOrd="1" destOrd="0" parTransId="{D7A49FEE-C85D-3B43-8DB3-8F8ED36A4BF6}" sibTransId="{BA5EC52D-7C1B-6345-9386-1E8209ADD932}"/>
    <dgm:cxn modelId="{0DC72D14-D87D-8748-87A0-F9EE4F9BD350}" type="presParOf" srcId="{5D059AF5-CC1C-2F43-B8C2-E896CF57CDA5}" destId="{919B01D3-25A6-F94F-A2A8-694B31469052}" srcOrd="0" destOrd="0" presId="urn:microsoft.com/office/officeart/2005/8/layout/vList2"/>
    <dgm:cxn modelId="{7B177E0E-1C95-F640-8A49-BDEEB7BC83B8}" type="presParOf" srcId="{5D059AF5-CC1C-2F43-B8C2-E896CF57CDA5}" destId="{8FC484D7-ED77-AF44-AF0F-9E9E3D755136}" srcOrd="1" destOrd="0" presId="urn:microsoft.com/office/officeart/2005/8/layout/vList2"/>
    <dgm:cxn modelId="{CDC17116-DEFD-944A-9381-193DDCBA97F5}" type="presParOf" srcId="{5D059AF5-CC1C-2F43-B8C2-E896CF57CDA5}" destId="{6FF21460-E0DC-8746-942E-FF4FF921D03B}" srcOrd="2" destOrd="0" presId="urn:microsoft.com/office/officeart/2005/8/layout/vList2"/>
    <dgm:cxn modelId="{D3654E20-8848-484B-AF04-B1E57FD7C932}" type="presParOf" srcId="{5D059AF5-CC1C-2F43-B8C2-E896CF57CDA5}" destId="{2544E72A-3DBC-6E49-9453-BFCFD15D3E8B}" srcOrd="3" destOrd="0" presId="urn:microsoft.com/office/officeart/2005/8/layout/vList2"/>
    <dgm:cxn modelId="{A1A423C9-A635-1C40-96AF-4B1A9D7B73AD}" type="presParOf" srcId="{5D059AF5-CC1C-2F43-B8C2-E896CF57CDA5}" destId="{7104B97F-4648-D240-B65B-D6C7E174D731}"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CC65940-9D95-4D08-8CF4-71E50D9B081C}"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0E5B6E31-23E8-4186-9ACF-E54CD160A0FF}">
      <dgm:prSet/>
      <dgm:spPr/>
      <dgm:t>
        <a:bodyPr/>
        <a:lstStyle/>
        <a:p>
          <a:r>
            <a:rPr lang="tr-TR"/>
            <a:t>Hedef ifadeleri bir konuyla ilgili istendik öğrenci niteliklerini belirtmeli sadece konu başlığı şeklinde yazılmamalıdır.</a:t>
          </a:r>
          <a:endParaRPr lang="en-US"/>
        </a:p>
      </dgm:t>
    </dgm:pt>
    <dgm:pt modelId="{CDB7C610-7EB9-44E4-8154-FE6F87697EB2}" type="parTrans" cxnId="{B24BD2F5-6090-4C9F-9480-3F48088A5178}">
      <dgm:prSet/>
      <dgm:spPr/>
      <dgm:t>
        <a:bodyPr/>
        <a:lstStyle/>
        <a:p>
          <a:endParaRPr lang="en-US"/>
        </a:p>
      </dgm:t>
    </dgm:pt>
    <dgm:pt modelId="{E7EBA6D5-67AD-454D-B307-A942B2A4F45F}" type="sibTrans" cxnId="{B24BD2F5-6090-4C9F-9480-3F48088A5178}">
      <dgm:prSet/>
      <dgm:spPr/>
      <dgm:t>
        <a:bodyPr/>
        <a:lstStyle/>
        <a:p>
          <a:endParaRPr lang="en-US"/>
        </a:p>
      </dgm:t>
    </dgm:pt>
    <dgm:pt modelId="{D358C32D-E690-4815-BB26-D9FA107EBB2C}">
      <dgm:prSet/>
      <dgm:spPr/>
      <dgm:t>
        <a:bodyPr/>
        <a:lstStyle/>
        <a:p>
          <a:r>
            <a:rPr lang="tr-TR"/>
            <a:t>Hedefler kapsamlı ve aynı zamanda sınırlı olmalıdır.</a:t>
          </a:r>
          <a:endParaRPr lang="en-US"/>
        </a:p>
      </dgm:t>
    </dgm:pt>
    <dgm:pt modelId="{95ECE240-3733-4BA7-A42E-2802437D995A}" type="parTrans" cxnId="{550BA8D2-216D-46DC-BB94-1D918EC1847B}">
      <dgm:prSet/>
      <dgm:spPr/>
      <dgm:t>
        <a:bodyPr/>
        <a:lstStyle/>
        <a:p>
          <a:endParaRPr lang="en-US"/>
        </a:p>
      </dgm:t>
    </dgm:pt>
    <dgm:pt modelId="{920455F4-F88D-42D5-9F08-C2DB2C5A74F6}" type="sibTrans" cxnId="{550BA8D2-216D-46DC-BB94-1D918EC1847B}">
      <dgm:prSet/>
      <dgm:spPr/>
      <dgm:t>
        <a:bodyPr/>
        <a:lstStyle/>
        <a:p>
          <a:endParaRPr lang="en-US"/>
        </a:p>
      </dgm:t>
    </dgm:pt>
    <dgm:pt modelId="{AC9ED73A-87CC-498A-B137-F2D7FC22646E}">
      <dgm:prSet/>
      <dgm:spPr/>
      <dgm:t>
        <a:bodyPr/>
        <a:lstStyle/>
        <a:p>
          <a:r>
            <a:rPr lang="tr-TR"/>
            <a:t>Bir hedef cümlesi tek bir öğrenme ürünü ifade etmelidir.</a:t>
          </a:r>
          <a:endParaRPr lang="en-US"/>
        </a:p>
      </dgm:t>
    </dgm:pt>
    <dgm:pt modelId="{C5ABF250-16B7-49D5-B930-4755FCC28AF5}" type="parTrans" cxnId="{7A2A6ABC-2D40-494E-9B59-048795A2D60B}">
      <dgm:prSet/>
      <dgm:spPr/>
      <dgm:t>
        <a:bodyPr/>
        <a:lstStyle/>
        <a:p>
          <a:endParaRPr lang="en-US"/>
        </a:p>
      </dgm:t>
    </dgm:pt>
    <dgm:pt modelId="{A55FDAA2-F3A4-4D1A-A129-8C02BE805847}" type="sibTrans" cxnId="{7A2A6ABC-2D40-494E-9B59-048795A2D60B}">
      <dgm:prSet/>
      <dgm:spPr/>
      <dgm:t>
        <a:bodyPr/>
        <a:lstStyle/>
        <a:p>
          <a:endParaRPr lang="en-US"/>
        </a:p>
      </dgm:t>
    </dgm:pt>
    <dgm:pt modelId="{DCDA5C1F-6054-46E9-99D8-D7F4AD395A80}">
      <dgm:prSet/>
      <dgm:spPr/>
      <dgm:t>
        <a:bodyPr/>
        <a:lstStyle/>
        <a:p>
          <a:r>
            <a:rPr lang="tr-TR"/>
            <a:t>Hedefler tamamlayıcı yani bitişik olmalıdır.</a:t>
          </a:r>
          <a:endParaRPr lang="en-US"/>
        </a:p>
      </dgm:t>
    </dgm:pt>
    <dgm:pt modelId="{FC3A0B44-11A5-4C50-8F81-15731E1CA7E9}" type="parTrans" cxnId="{3E0D1DBE-31A8-4DEB-A379-19044780B847}">
      <dgm:prSet/>
      <dgm:spPr/>
      <dgm:t>
        <a:bodyPr/>
        <a:lstStyle/>
        <a:p>
          <a:endParaRPr lang="en-US"/>
        </a:p>
      </dgm:t>
    </dgm:pt>
    <dgm:pt modelId="{5EABA847-C2C6-43AE-A284-049FFE42EF84}" type="sibTrans" cxnId="{3E0D1DBE-31A8-4DEB-A379-19044780B847}">
      <dgm:prSet/>
      <dgm:spPr/>
      <dgm:t>
        <a:bodyPr/>
        <a:lstStyle/>
        <a:p>
          <a:endParaRPr lang="en-US"/>
        </a:p>
      </dgm:t>
    </dgm:pt>
    <dgm:pt modelId="{D564C040-C151-CE4C-BED8-5855F3B67022}" type="pres">
      <dgm:prSet presAssocID="{FCC65940-9D95-4D08-8CF4-71E50D9B081C}" presName="linear" presStyleCnt="0">
        <dgm:presLayoutVars>
          <dgm:animLvl val="lvl"/>
          <dgm:resizeHandles val="exact"/>
        </dgm:presLayoutVars>
      </dgm:prSet>
      <dgm:spPr/>
    </dgm:pt>
    <dgm:pt modelId="{D379229E-948B-FC40-9A4D-3AD600E222EB}" type="pres">
      <dgm:prSet presAssocID="{0E5B6E31-23E8-4186-9ACF-E54CD160A0FF}" presName="parentText" presStyleLbl="node1" presStyleIdx="0" presStyleCnt="4">
        <dgm:presLayoutVars>
          <dgm:chMax val="0"/>
          <dgm:bulletEnabled val="1"/>
        </dgm:presLayoutVars>
      </dgm:prSet>
      <dgm:spPr/>
    </dgm:pt>
    <dgm:pt modelId="{E350B2EE-C546-6A44-B87A-6A7FF30D0F33}" type="pres">
      <dgm:prSet presAssocID="{E7EBA6D5-67AD-454D-B307-A942B2A4F45F}" presName="spacer" presStyleCnt="0"/>
      <dgm:spPr/>
    </dgm:pt>
    <dgm:pt modelId="{CB7A948C-2CFA-564C-AACD-452754808273}" type="pres">
      <dgm:prSet presAssocID="{D358C32D-E690-4815-BB26-D9FA107EBB2C}" presName="parentText" presStyleLbl="node1" presStyleIdx="1" presStyleCnt="4">
        <dgm:presLayoutVars>
          <dgm:chMax val="0"/>
          <dgm:bulletEnabled val="1"/>
        </dgm:presLayoutVars>
      </dgm:prSet>
      <dgm:spPr/>
    </dgm:pt>
    <dgm:pt modelId="{C053E351-2B89-994C-8029-FE581E67A98E}" type="pres">
      <dgm:prSet presAssocID="{920455F4-F88D-42D5-9F08-C2DB2C5A74F6}" presName="spacer" presStyleCnt="0"/>
      <dgm:spPr/>
    </dgm:pt>
    <dgm:pt modelId="{0F412AC2-A2A3-5A4E-AFF7-01AD88551028}" type="pres">
      <dgm:prSet presAssocID="{AC9ED73A-87CC-498A-B137-F2D7FC22646E}" presName="parentText" presStyleLbl="node1" presStyleIdx="2" presStyleCnt="4">
        <dgm:presLayoutVars>
          <dgm:chMax val="0"/>
          <dgm:bulletEnabled val="1"/>
        </dgm:presLayoutVars>
      </dgm:prSet>
      <dgm:spPr/>
    </dgm:pt>
    <dgm:pt modelId="{FB4A5345-2FCC-A444-8AE6-2877A6E7331B}" type="pres">
      <dgm:prSet presAssocID="{A55FDAA2-F3A4-4D1A-A129-8C02BE805847}" presName="spacer" presStyleCnt="0"/>
      <dgm:spPr/>
    </dgm:pt>
    <dgm:pt modelId="{38362220-8C43-B44B-A4F4-69EA60799ED6}" type="pres">
      <dgm:prSet presAssocID="{DCDA5C1F-6054-46E9-99D8-D7F4AD395A80}" presName="parentText" presStyleLbl="node1" presStyleIdx="3" presStyleCnt="4">
        <dgm:presLayoutVars>
          <dgm:chMax val="0"/>
          <dgm:bulletEnabled val="1"/>
        </dgm:presLayoutVars>
      </dgm:prSet>
      <dgm:spPr/>
    </dgm:pt>
  </dgm:ptLst>
  <dgm:cxnLst>
    <dgm:cxn modelId="{486F9B23-71E0-8D49-A53E-88460C461681}" type="presOf" srcId="{0E5B6E31-23E8-4186-9ACF-E54CD160A0FF}" destId="{D379229E-948B-FC40-9A4D-3AD600E222EB}" srcOrd="0" destOrd="0" presId="urn:microsoft.com/office/officeart/2005/8/layout/vList2"/>
    <dgm:cxn modelId="{07224424-A9AB-E247-9656-166ADEE4ACAF}" type="presOf" srcId="{AC9ED73A-87CC-498A-B137-F2D7FC22646E}" destId="{0F412AC2-A2A3-5A4E-AFF7-01AD88551028}" srcOrd="0" destOrd="0" presId="urn:microsoft.com/office/officeart/2005/8/layout/vList2"/>
    <dgm:cxn modelId="{0C890D58-03E9-B54E-8867-02335BE47F68}" type="presOf" srcId="{DCDA5C1F-6054-46E9-99D8-D7F4AD395A80}" destId="{38362220-8C43-B44B-A4F4-69EA60799ED6}" srcOrd="0" destOrd="0" presId="urn:microsoft.com/office/officeart/2005/8/layout/vList2"/>
    <dgm:cxn modelId="{CD6A0C7F-5078-9C46-9773-AED8E2797CAD}" type="presOf" srcId="{D358C32D-E690-4815-BB26-D9FA107EBB2C}" destId="{CB7A948C-2CFA-564C-AACD-452754808273}" srcOrd="0" destOrd="0" presId="urn:microsoft.com/office/officeart/2005/8/layout/vList2"/>
    <dgm:cxn modelId="{57F4A37F-0DCA-6242-8D52-0B5B23923C76}" type="presOf" srcId="{FCC65940-9D95-4D08-8CF4-71E50D9B081C}" destId="{D564C040-C151-CE4C-BED8-5855F3B67022}" srcOrd="0" destOrd="0" presId="urn:microsoft.com/office/officeart/2005/8/layout/vList2"/>
    <dgm:cxn modelId="{7A2A6ABC-2D40-494E-9B59-048795A2D60B}" srcId="{FCC65940-9D95-4D08-8CF4-71E50D9B081C}" destId="{AC9ED73A-87CC-498A-B137-F2D7FC22646E}" srcOrd="2" destOrd="0" parTransId="{C5ABF250-16B7-49D5-B930-4755FCC28AF5}" sibTransId="{A55FDAA2-F3A4-4D1A-A129-8C02BE805847}"/>
    <dgm:cxn modelId="{3E0D1DBE-31A8-4DEB-A379-19044780B847}" srcId="{FCC65940-9D95-4D08-8CF4-71E50D9B081C}" destId="{DCDA5C1F-6054-46E9-99D8-D7F4AD395A80}" srcOrd="3" destOrd="0" parTransId="{FC3A0B44-11A5-4C50-8F81-15731E1CA7E9}" sibTransId="{5EABA847-C2C6-43AE-A284-049FFE42EF84}"/>
    <dgm:cxn modelId="{550BA8D2-216D-46DC-BB94-1D918EC1847B}" srcId="{FCC65940-9D95-4D08-8CF4-71E50D9B081C}" destId="{D358C32D-E690-4815-BB26-D9FA107EBB2C}" srcOrd="1" destOrd="0" parTransId="{95ECE240-3733-4BA7-A42E-2802437D995A}" sibTransId="{920455F4-F88D-42D5-9F08-C2DB2C5A74F6}"/>
    <dgm:cxn modelId="{B24BD2F5-6090-4C9F-9480-3F48088A5178}" srcId="{FCC65940-9D95-4D08-8CF4-71E50D9B081C}" destId="{0E5B6E31-23E8-4186-9ACF-E54CD160A0FF}" srcOrd="0" destOrd="0" parTransId="{CDB7C610-7EB9-44E4-8154-FE6F87697EB2}" sibTransId="{E7EBA6D5-67AD-454D-B307-A942B2A4F45F}"/>
    <dgm:cxn modelId="{370362A3-726E-3642-A927-04790DE584B8}" type="presParOf" srcId="{D564C040-C151-CE4C-BED8-5855F3B67022}" destId="{D379229E-948B-FC40-9A4D-3AD600E222EB}" srcOrd="0" destOrd="0" presId="urn:microsoft.com/office/officeart/2005/8/layout/vList2"/>
    <dgm:cxn modelId="{2C5AD2D9-0C23-234A-A2E3-3A5D2A1F440B}" type="presParOf" srcId="{D564C040-C151-CE4C-BED8-5855F3B67022}" destId="{E350B2EE-C546-6A44-B87A-6A7FF30D0F33}" srcOrd="1" destOrd="0" presId="urn:microsoft.com/office/officeart/2005/8/layout/vList2"/>
    <dgm:cxn modelId="{7C410629-2D3E-3D46-AC9A-B01E8EB4969A}" type="presParOf" srcId="{D564C040-C151-CE4C-BED8-5855F3B67022}" destId="{CB7A948C-2CFA-564C-AACD-452754808273}" srcOrd="2" destOrd="0" presId="urn:microsoft.com/office/officeart/2005/8/layout/vList2"/>
    <dgm:cxn modelId="{019C7D4C-DCB3-A54C-845C-4837AB424CC3}" type="presParOf" srcId="{D564C040-C151-CE4C-BED8-5855F3B67022}" destId="{C053E351-2B89-994C-8029-FE581E67A98E}" srcOrd="3" destOrd="0" presId="urn:microsoft.com/office/officeart/2005/8/layout/vList2"/>
    <dgm:cxn modelId="{28B60DE6-508C-3946-AF58-1BC260B40554}" type="presParOf" srcId="{D564C040-C151-CE4C-BED8-5855F3B67022}" destId="{0F412AC2-A2A3-5A4E-AFF7-01AD88551028}" srcOrd="4" destOrd="0" presId="urn:microsoft.com/office/officeart/2005/8/layout/vList2"/>
    <dgm:cxn modelId="{F3440DA6-EE60-D748-ACE5-20951742FEED}" type="presParOf" srcId="{D564C040-C151-CE4C-BED8-5855F3B67022}" destId="{FB4A5345-2FCC-A444-8AE6-2877A6E7331B}" srcOrd="5" destOrd="0" presId="urn:microsoft.com/office/officeart/2005/8/layout/vList2"/>
    <dgm:cxn modelId="{6503BCDB-C5C6-DE47-A4E0-BF2683DCCA34}" type="presParOf" srcId="{D564C040-C151-CE4C-BED8-5855F3B67022}" destId="{38362220-8C43-B44B-A4F4-69EA60799ED6}"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0A753B3-5750-4873-882A-F95028EB330E}"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3E733CCF-ACBF-4012-8D9B-A98314EF857D}">
      <dgm:prSet/>
      <dgm:spPr/>
      <dgm:t>
        <a:bodyPr/>
        <a:lstStyle/>
        <a:p>
          <a:r>
            <a:rPr lang="tr-TR"/>
            <a:t>Davranış cümlelerinin sonunda «yazma, söyleme, seçip işaretleme, eşleştirme, kesme, biçme, alma, tutma, çakma, çıkarma, düzenleme, isteme» gibi davranış ifade eden sözcüklerden biri bulunmalıdır.</a:t>
          </a:r>
          <a:endParaRPr lang="en-US"/>
        </a:p>
      </dgm:t>
    </dgm:pt>
    <dgm:pt modelId="{23C5FE79-6DF2-4375-B6FB-281B048527E7}" type="parTrans" cxnId="{DDBBEDC2-0E7F-439C-B43F-A1A6375BEC40}">
      <dgm:prSet/>
      <dgm:spPr/>
      <dgm:t>
        <a:bodyPr/>
        <a:lstStyle/>
        <a:p>
          <a:endParaRPr lang="en-US"/>
        </a:p>
      </dgm:t>
    </dgm:pt>
    <dgm:pt modelId="{83666640-A604-4897-88F4-B184358DE0BB}" type="sibTrans" cxnId="{DDBBEDC2-0E7F-439C-B43F-A1A6375BEC40}">
      <dgm:prSet/>
      <dgm:spPr/>
      <dgm:t>
        <a:bodyPr/>
        <a:lstStyle/>
        <a:p>
          <a:endParaRPr lang="en-US"/>
        </a:p>
      </dgm:t>
    </dgm:pt>
    <dgm:pt modelId="{1ABF4D62-9C1A-4F2B-90E6-D43CA9B34721}">
      <dgm:prSet/>
      <dgm:spPr/>
      <dgm:t>
        <a:bodyPr/>
        <a:lstStyle/>
        <a:p>
          <a:r>
            <a:rPr lang="tr-TR"/>
            <a:t>Davranışlar mutlak suretle hedefle tutarlı ve o hedefin kazanıldığını belirtmek için yeterli olmalıdır. Davranışlar aşamalı olarak sıralanmalıdır ve en son davranış kritik davranış olmalıdır.</a:t>
          </a:r>
          <a:endParaRPr lang="en-US"/>
        </a:p>
      </dgm:t>
    </dgm:pt>
    <dgm:pt modelId="{A2034C23-9966-4658-8963-2B76943DBFEC}" type="parTrans" cxnId="{5ED6ADB7-32F2-4210-B2AF-34643CFA8517}">
      <dgm:prSet/>
      <dgm:spPr/>
      <dgm:t>
        <a:bodyPr/>
        <a:lstStyle/>
        <a:p>
          <a:endParaRPr lang="en-US"/>
        </a:p>
      </dgm:t>
    </dgm:pt>
    <dgm:pt modelId="{5EE0D303-F344-4791-9638-C930E1576872}" type="sibTrans" cxnId="{5ED6ADB7-32F2-4210-B2AF-34643CFA8517}">
      <dgm:prSet/>
      <dgm:spPr/>
      <dgm:t>
        <a:bodyPr/>
        <a:lstStyle/>
        <a:p>
          <a:endParaRPr lang="en-US"/>
        </a:p>
      </dgm:t>
    </dgm:pt>
    <dgm:pt modelId="{F073CBF8-B88D-4D66-A7F5-C2112A53746D}">
      <dgm:prSet/>
      <dgm:spPr/>
      <dgm:t>
        <a:bodyPr/>
        <a:lstStyle/>
        <a:p>
          <a:r>
            <a:rPr lang="tr-TR"/>
            <a:t>Davranış, gözlenebilir ölçülebilir olmalıdır.</a:t>
          </a:r>
          <a:endParaRPr lang="en-US"/>
        </a:p>
      </dgm:t>
    </dgm:pt>
    <dgm:pt modelId="{F0DD50E9-E57B-4F82-A7EC-3A82313737C3}" type="parTrans" cxnId="{ACDF4797-FC4D-473F-B4EB-8F86061F6B6B}">
      <dgm:prSet/>
      <dgm:spPr/>
      <dgm:t>
        <a:bodyPr/>
        <a:lstStyle/>
        <a:p>
          <a:endParaRPr lang="en-US"/>
        </a:p>
      </dgm:t>
    </dgm:pt>
    <dgm:pt modelId="{D51A15B0-55A1-4D66-A38A-E58CD6C9D471}" type="sibTrans" cxnId="{ACDF4797-FC4D-473F-B4EB-8F86061F6B6B}">
      <dgm:prSet/>
      <dgm:spPr/>
      <dgm:t>
        <a:bodyPr/>
        <a:lstStyle/>
        <a:p>
          <a:endParaRPr lang="en-US"/>
        </a:p>
      </dgm:t>
    </dgm:pt>
    <dgm:pt modelId="{DE26C46C-3228-5842-8B46-A9CED82587E7}" type="pres">
      <dgm:prSet presAssocID="{F0A753B3-5750-4873-882A-F95028EB330E}" presName="vert0" presStyleCnt="0">
        <dgm:presLayoutVars>
          <dgm:dir/>
          <dgm:animOne val="branch"/>
          <dgm:animLvl val="lvl"/>
        </dgm:presLayoutVars>
      </dgm:prSet>
      <dgm:spPr/>
    </dgm:pt>
    <dgm:pt modelId="{76A61683-93EA-144D-B99E-2BAC49B546C6}" type="pres">
      <dgm:prSet presAssocID="{3E733CCF-ACBF-4012-8D9B-A98314EF857D}" presName="thickLine" presStyleLbl="alignNode1" presStyleIdx="0" presStyleCnt="3"/>
      <dgm:spPr/>
    </dgm:pt>
    <dgm:pt modelId="{9A4D6B64-8C30-8848-9422-C284FBEA6D87}" type="pres">
      <dgm:prSet presAssocID="{3E733CCF-ACBF-4012-8D9B-A98314EF857D}" presName="horz1" presStyleCnt="0"/>
      <dgm:spPr/>
    </dgm:pt>
    <dgm:pt modelId="{7472DF77-AFDB-6345-BD25-AF0F3177D7C4}" type="pres">
      <dgm:prSet presAssocID="{3E733CCF-ACBF-4012-8D9B-A98314EF857D}" presName="tx1" presStyleLbl="revTx" presStyleIdx="0" presStyleCnt="3"/>
      <dgm:spPr/>
    </dgm:pt>
    <dgm:pt modelId="{08C69098-B682-8048-9424-36994926AD27}" type="pres">
      <dgm:prSet presAssocID="{3E733CCF-ACBF-4012-8D9B-A98314EF857D}" presName="vert1" presStyleCnt="0"/>
      <dgm:spPr/>
    </dgm:pt>
    <dgm:pt modelId="{79056DF0-2C64-F44D-B401-9EE716BBD81D}" type="pres">
      <dgm:prSet presAssocID="{1ABF4D62-9C1A-4F2B-90E6-D43CA9B34721}" presName="thickLine" presStyleLbl="alignNode1" presStyleIdx="1" presStyleCnt="3"/>
      <dgm:spPr/>
    </dgm:pt>
    <dgm:pt modelId="{AAE62431-F7E3-3043-89F7-06B602C096FA}" type="pres">
      <dgm:prSet presAssocID="{1ABF4D62-9C1A-4F2B-90E6-D43CA9B34721}" presName="horz1" presStyleCnt="0"/>
      <dgm:spPr/>
    </dgm:pt>
    <dgm:pt modelId="{D76F8293-F58E-4549-8A1D-F5C74DC92B1C}" type="pres">
      <dgm:prSet presAssocID="{1ABF4D62-9C1A-4F2B-90E6-D43CA9B34721}" presName="tx1" presStyleLbl="revTx" presStyleIdx="1" presStyleCnt="3"/>
      <dgm:spPr/>
    </dgm:pt>
    <dgm:pt modelId="{B7197EA7-A088-5143-9048-7FF53080FF70}" type="pres">
      <dgm:prSet presAssocID="{1ABF4D62-9C1A-4F2B-90E6-D43CA9B34721}" presName="vert1" presStyleCnt="0"/>
      <dgm:spPr/>
    </dgm:pt>
    <dgm:pt modelId="{765596B3-2C6F-644F-88E8-B24BEB9CD77B}" type="pres">
      <dgm:prSet presAssocID="{F073CBF8-B88D-4D66-A7F5-C2112A53746D}" presName="thickLine" presStyleLbl="alignNode1" presStyleIdx="2" presStyleCnt="3"/>
      <dgm:spPr/>
    </dgm:pt>
    <dgm:pt modelId="{09D9EFC5-4265-E44E-A9AB-5253A7E161A0}" type="pres">
      <dgm:prSet presAssocID="{F073CBF8-B88D-4D66-A7F5-C2112A53746D}" presName="horz1" presStyleCnt="0"/>
      <dgm:spPr/>
    </dgm:pt>
    <dgm:pt modelId="{B2313E13-45FE-B24A-8998-BF5F2FF3623B}" type="pres">
      <dgm:prSet presAssocID="{F073CBF8-B88D-4D66-A7F5-C2112A53746D}" presName="tx1" presStyleLbl="revTx" presStyleIdx="2" presStyleCnt="3"/>
      <dgm:spPr/>
    </dgm:pt>
    <dgm:pt modelId="{B0A58DFE-1C84-C949-A31D-D1786EAE0728}" type="pres">
      <dgm:prSet presAssocID="{F073CBF8-B88D-4D66-A7F5-C2112A53746D}" presName="vert1" presStyleCnt="0"/>
      <dgm:spPr/>
    </dgm:pt>
  </dgm:ptLst>
  <dgm:cxnLst>
    <dgm:cxn modelId="{183A0990-92C8-5C4C-9B9C-F00196B9BCD9}" type="presOf" srcId="{1ABF4D62-9C1A-4F2B-90E6-D43CA9B34721}" destId="{D76F8293-F58E-4549-8A1D-F5C74DC92B1C}" srcOrd="0" destOrd="0" presId="urn:microsoft.com/office/officeart/2008/layout/LinedList"/>
    <dgm:cxn modelId="{ACDF4797-FC4D-473F-B4EB-8F86061F6B6B}" srcId="{F0A753B3-5750-4873-882A-F95028EB330E}" destId="{F073CBF8-B88D-4D66-A7F5-C2112A53746D}" srcOrd="2" destOrd="0" parTransId="{F0DD50E9-E57B-4F82-A7EC-3A82313737C3}" sibTransId="{D51A15B0-55A1-4D66-A38A-E58CD6C9D471}"/>
    <dgm:cxn modelId="{5C3155AA-1F05-2E4F-85C7-5772BB42AF67}" type="presOf" srcId="{F073CBF8-B88D-4D66-A7F5-C2112A53746D}" destId="{B2313E13-45FE-B24A-8998-BF5F2FF3623B}" srcOrd="0" destOrd="0" presId="urn:microsoft.com/office/officeart/2008/layout/LinedList"/>
    <dgm:cxn modelId="{5ED6ADB7-32F2-4210-B2AF-34643CFA8517}" srcId="{F0A753B3-5750-4873-882A-F95028EB330E}" destId="{1ABF4D62-9C1A-4F2B-90E6-D43CA9B34721}" srcOrd="1" destOrd="0" parTransId="{A2034C23-9966-4658-8963-2B76943DBFEC}" sibTransId="{5EE0D303-F344-4791-9638-C930E1576872}"/>
    <dgm:cxn modelId="{C3C174B8-156E-034C-8BF7-43C5624D42DC}" type="presOf" srcId="{3E733CCF-ACBF-4012-8D9B-A98314EF857D}" destId="{7472DF77-AFDB-6345-BD25-AF0F3177D7C4}" srcOrd="0" destOrd="0" presId="urn:microsoft.com/office/officeart/2008/layout/LinedList"/>
    <dgm:cxn modelId="{DDBBEDC2-0E7F-439C-B43F-A1A6375BEC40}" srcId="{F0A753B3-5750-4873-882A-F95028EB330E}" destId="{3E733CCF-ACBF-4012-8D9B-A98314EF857D}" srcOrd="0" destOrd="0" parTransId="{23C5FE79-6DF2-4375-B6FB-281B048527E7}" sibTransId="{83666640-A604-4897-88F4-B184358DE0BB}"/>
    <dgm:cxn modelId="{B62344DE-21F5-0C46-9A23-0F046E56BA03}" type="presOf" srcId="{F0A753B3-5750-4873-882A-F95028EB330E}" destId="{DE26C46C-3228-5842-8B46-A9CED82587E7}" srcOrd="0" destOrd="0" presId="urn:microsoft.com/office/officeart/2008/layout/LinedList"/>
    <dgm:cxn modelId="{DE63D60B-1CAB-B947-8FDC-EF7CDCBF596E}" type="presParOf" srcId="{DE26C46C-3228-5842-8B46-A9CED82587E7}" destId="{76A61683-93EA-144D-B99E-2BAC49B546C6}" srcOrd="0" destOrd="0" presId="urn:microsoft.com/office/officeart/2008/layout/LinedList"/>
    <dgm:cxn modelId="{878FDBE2-4D15-CE46-BCAA-A24D0269BD13}" type="presParOf" srcId="{DE26C46C-3228-5842-8B46-A9CED82587E7}" destId="{9A4D6B64-8C30-8848-9422-C284FBEA6D87}" srcOrd="1" destOrd="0" presId="urn:microsoft.com/office/officeart/2008/layout/LinedList"/>
    <dgm:cxn modelId="{239150E2-2C90-6347-A5FD-EBF70AF2D52F}" type="presParOf" srcId="{9A4D6B64-8C30-8848-9422-C284FBEA6D87}" destId="{7472DF77-AFDB-6345-BD25-AF0F3177D7C4}" srcOrd="0" destOrd="0" presId="urn:microsoft.com/office/officeart/2008/layout/LinedList"/>
    <dgm:cxn modelId="{857C543A-A3C5-6D41-AA1A-F08BD19E15AC}" type="presParOf" srcId="{9A4D6B64-8C30-8848-9422-C284FBEA6D87}" destId="{08C69098-B682-8048-9424-36994926AD27}" srcOrd="1" destOrd="0" presId="urn:microsoft.com/office/officeart/2008/layout/LinedList"/>
    <dgm:cxn modelId="{735542B4-1CA3-C245-A9CC-CA9A9D1CFAB1}" type="presParOf" srcId="{DE26C46C-3228-5842-8B46-A9CED82587E7}" destId="{79056DF0-2C64-F44D-B401-9EE716BBD81D}" srcOrd="2" destOrd="0" presId="urn:microsoft.com/office/officeart/2008/layout/LinedList"/>
    <dgm:cxn modelId="{9A07826F-E853-614F-B186-7E9CD77BD21D}" type="presParOf" srcId="{DE26C46C-3228-5842-8B46-A9CED82587E7}" destId="{AAE62431-F7E3-3043-89F7-06B602C096FA}" srcOrd="3" destOrd="0" presId="urn:microsoft.com/office/officeart/2008/layout/LinedList"/>
    <dgm:cxn modelId="{BE56CC3E-307C-F348-B50C-186D7C3922E7}" type="presParOf" srcId="{AAE62431-F7E3-3043-89F7-06B602C096FA}" destId="{D76F8293-F58E-4549-8A1D-F5C74DC92B1C}" srcOrd="0" destOrd="0" presId="urn:microsoft.com/office/officeart/2008/layout/LinedList"/>
    <dgm:cxn modelId="{EAD18D4E-6429-F746-BC91-D6DC3ED9B789}" type="presParOf" srcId="{AAE62431-F7E3-3043-89F7-06B602C096FA}" destId="{B7197EA7-A088-5143-9048-7FF53080FF70}" srcOrd="1" destOrd="0" presId="urn:microsoft.com/office/officeart/2008/layout/LinedList"/>
    <dgm:cxn modelId="{5D3A6CBD-A052-2249-A827-7B8F2B0F324A}" type="presParOf" srcId="{DE26C46C-3228-5842-8B46-A9CED82587E7}" destId="{765596B3-2C6F-644F-88E8-B24BEB9CD77B}" srcOrd="4" destOrd="0" presId="urn:microsoft.com/office/officeart/2008/layout/LinedList"/>
    <dgm:cxn modelId="{AA3D991D-6232-6949-A58F-F7663A7F535D}" type="presParOf" srcId="{DE26C46C-3228-5842-8B46-A9CED82587E7}" destId="{09D9EFC5-4265-E44E-A9AB-5253A7E161A0}" srcOrd="5" destOrd="0" presId="urn:microsoft.com/office/officeart/2008/layout/LinedList"/>
    <dgm:cxn modelId="{4DFE1424-0D31-7D4A-9570-490222A743A6}" type="presParOf" srcId="{09D9EFC5-4265-E44E-A9AB-5253A7E161A0}" destId="{B2313E13-45FE-B24A-8998-BF5F2FF3623B}" srcOrd="0" destOrd="0" presId="urn:microsoft.com/office/officeart/2008/layout/LinedList"/>
    <dgm:cxn modelId="{46B24F11-4A5F-E843-8BB3-CEEDF6E6B822}" type="presParOf" srcId="{09D9EFC5-4265-E44E-A9AB-5253A7E161A0}" destId="{B0A58DFE-1C84-C949-A31D-D1786EAE072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6FD87C9-11CF-451F-944E-E50C22ED6F73}" type="doc">
      <dgm:prSet loTypeId="urn:microsoft.com/office/officeart/2005/8/layout/hierarchy1" loCatId="hierarchy" qsTypeId="urn:microsoft.com/office/officeart/2005/8/quickstyle/simple1" qsCatId="simple" csTypeId="urn:microsoft.com/office/officeart/2005/8/colors/colorful3" csCatId="colorful"/>
      <dgm:spPr/>
      <dgm:t>
        <a:bodyPr/>
        <a:lstStyle/>
        <a:p>
          <a:endParaRPr lang="en-US"/>
        </a:p>
      </dgm:t>
    </dgm:pt>
    <dgm:pt modelId="{0EAF5483-3437-42D1-85E3-FFB95D6A338E}">
      <dgm:prSet/>
      <dgm:spPr/>
      <dgm:t>
        <a:bodyPr/>
        <a:lstStyle/>
        <a:p>
          <a:r>
            <a:rPr lang="tr-TR" dirty="0"/>
            <a:t>Öğretmenlerin öğreteceği dersin planlarını yapmadan önce ders için bir hedefler listesi hazırlaması gerekmektedir. Bu liste hazır olarak alınsa da öğretimin sunulacağı gruba daha uygun olarak hedeflerin yeniden düzenlenmesi ve seçimi gerekebilir. Hedef yazımına konu bazında alt düzeylerden başlayarak daha üst düzeylere doğru ilerlemek daha uygun olur. </a:t>
          </a:r>
          <a:endParaRPr lang="en-US" dirty="0"/>
        </a:p>
      </dgm:t>
    </dgm:pt>
    <dgm:pt modelId="{C263CB02-3ACB-4118-B092-8BBC075F1108}" type="parTrans" cxnId="{5C6553CF-D574-44A1-BC25-FE107A5092A0}">
      <dgm:prSet/>
      <dgm:spPr/>
      <dgm:t>
        <a:bodyPr/>
        <a:lstStyle/>
        <a:p>
          <a:endParaRPr lang="en-US"/>
        </a:p>
      </dgm:t>
    </dgm:pt>
    <dgm:pt modelId="{044F112A-31FD-496C-9701-7B0D98B1424D}" type="sibTrans" cxnId="{5C6553CF-D574-44A1-BC25-FE107A5092A0}">
      <dgm:prSet/>
      <dgm:spPr/>
      <dgm:t>
        <a:bodyPr/>
        <a:lstStyle/>
        <a:p>
          <a:endParaRPr lang="en-US"/>
        </a:p>
      </dgm:t>
    </dgm:pt>
    <dgm:pt modelId="{BD17569C-B8DD-4C48-95E3-BAF3F72D53EA}">
      <dgm:prSet/>
      <dgm:spPr/>
      <dgm:t>
        <a:bodyPr/>
        <a:lstStyle/>
        <a:p>
          <a:r>
            <a:rPr lang="tr-TR"/>
            <a:t>Yazılan hedeflerin belirli bir öğrenci grubuna kazandırılması için uygun öğretim yöntem ve materyallerin seçilme ve etkin kullanılması önemlidir.</a:t>
          </a:r>
          <a:endParaRPr lang="en-US"/>
        </a:p>
      </dgm:t>
    </dgm:pt>
    <dgm:pt modelId="{3CFCA291-B03E-4844-BE02-5044814BA805}" type="parTrans" cxnId="{F787F6D0-E8CF-41A2-9E8E-C215B675DFE2}">
      <dgm:prSet/>
      <dgm:spPr/>
      <dgm:t>
        <a:bodyPr/>
        <a:lstStyle/>
        <a:p>
          <a:endParaRPr lang="en-US"/>
        </a:p>
      </dgm:t>
    </dgm:pt>
    <dgm:pt modelId="{B4B81CCC-37D5-483B-A4AC-37F8FA253C0C}" type="sibTrans" cxnId="{F787F6D0-E8CF-41A2-9E8E-C215B675DFE2}">
      <dgm:prSet/>
      <dgm:spPr/>
      <dgm:t>
        <a:bodyPr/>
        <a:lstStyle/>
        <a:p>
          <a:endParaRPr lang="en-US"/>
        </a:p>
      </dgm:t>
    </dgm:pt>
    <dgm:pt modelId="{15039E8F-95F9-EB43-93D7-1228804AA160}" type="pres">
      <dgm:prSet presAssocID="{46FD87C9-11CF-451F-944E-E50C22ED6F73}" presName="hierChild1" presStyleCnt="0">
        <dgm:presLayoutVars>
          <dgm:chPref val="1"/>
          <dgm:dir/>
          <dgm:animOne val="branch"/>
          <dgm:animLvl val="lvl"/>
          <dgm:resizeHandles/>
        </dgm:presLayoutVars>
      </dgm:prSet>
      <dgm:spPr/>
    </dgm:pt>
    <dgm:pt modelId="{651CE17E-24F4-2A48-82DD-B7AC15DDCB90}" type="pres">
      <dgm:prSet presAssocID="{0EAF5483-3437-42D1-85E3-FFB95D6A338E}" presName="hierRoot1" presStyleCnt="0"/>
      <dgm:spPr/>
    </dgm:pt>
    <dgm:pt modelId="{A4E2DD9D-1A7B-5648-84EE-FDB6321BF81E}" type="pres">
      <dgm:prSet presAssocID="{0EAF5483-3437-42D1-85E3-FFB95D6A338E}" presName="composite" presStyleCnt="0"/>
      <dgm:spPr/>
    </dgm:pt>
    <dgm:pt modelId="{77B53BCA-AFFF-9644-8BE8-9B355E30E75C}" type="pres">
      <dgm:prSet presAssocID="{0EAF5483-3437-42D1-85E3-FFB95D6A338E}" presName="background" presStyleLbl="node0" presStyleIdx="0" presStyleCnt="2"/>
      <dgm:spPr/>
    </dgm:pt>
    <dgm:pt modelId="{B2C89FC9-847D-DC4E-8330-5910C6663F6A}" type="pres">
      <dgm:prSet presAssocID="{0EAF5483-3437-42D1-85E3-FFB95D6A338E}" presName="text" presStyleLbl="fgAcc0" presStyleIdx="0" presStyleCnt="2">
        <dgm:presLayoutVars>
          <dgm:chPref val="3"/>
        </dgm:presLayoutVars>
      </dgm:prSet>
      <dgm:spPr/>
    </dgm:pt>
    <dgm:pt modelId="{E5466DC6-2871-3E45-83F6-4CF06F117C66}" type="pres">
      <dgm:prSet presAssocID="{0EAF5483-3437-42D1-85E3-FFB95D6A338E}" presName="hierChild2" presStyleCnt="0"/>
      <dgm:spPr/>
    </dgm:pt>
    <dgm:pt modelId="{B3FF96C1-9180-DA4D-9BCC-F3348E804587}" type="pres">
      <dgm:prSet presAssocID="{BD17569C-B8DD-4C48-95E3-BAF3F72D53EA}" presName="hierRoot1" presStyleCnt="0"/>
      <dgm:spPr/>
    </dgm:pt>
    <dgm:pt modelId="{06ACFF35-86F0-4645-BBFA-2626E742BA43}" type="pres">
      <dgm:prSet presAssocID="{BD17569C-B8DD-4C48-95E3-BAF3F72D53EA}" presName="composite" presStyleCnt="0"/>
      <dgm:spPr/>
    </dgm:pt>
    <dgm:pt modelId="{7F30FBEF-81F5-2048-B9C9-77906BAB9C8F}" type="pres">
      <dgm:prSet presAssocID="{BD17569C-B8DD-4C48-95E3-BAF3F72D53EA}" presName="background" presStyleLbl="node0" presStyleIdx="1" presStyleCnt="2"/>
      <dgm:spPr/>
    </dgm:pt>
    <dgm:pt modelId="{793D3017-CD82-8247-93B7-948A54C00334}" type="pres">
      <dgm:prSet presAssocID="{BD17569C-B8DD-4C48-95E3-BAF3F72D53EA}" presName="text" presStyleLbl="fgAcc0" presStyleIdx="1" presStyleCnt="2">
        <dgm:presLayoutVars>
          <dgm:chPref val="3"/>
        </dgm:presLayoutVars>
      </dgm:prSet>
      <dgm:spPr/>
    </dgm:pt>
    <dgm:pt modelId="{29C9C368-568B-5A43-A732-8B426E984C28}" type="pres">
      <dgm:prSet presAssocID="{BD17569C-B8DD-4C48-95E3-BAF3F72D53EA}" presName="hierChild2" presStyleCnt="0"/>
      <dgm:spPr/>
    </dgm:pt>
  </dgm:ptLst>
  <dgm:cxnLst>
    <dgm:cxn modelId="{D514294B-B30B-684D-B3CB-20640D8806B6}" type="presOf" srcId="{46FD87C9-11CF-451F-944E-E50C22ED6F73}" destId="{15039E8F-95F9-EB43-93D7-1228804AA160}" srcOrd="0" destOrd="0" presId="urn:microsoft.com/office/officeart/2005/8/layout/hierarchy1"/>
    <dgm:cxn modelId="{5C6553CF-D574-44A1-BC25-FE107A5092A0}" srcId="{46FD87C9-11CF-451F-944E-E50C22ED6F73}" destId="{0EAF5483-3437-42D1-85E3-FFB95D6A338E}" srcOrd="0" destOrd="0" parTransId="{C263CB02-3ACB-4118-B092-8BBC075F1108}" sibTransId="{044F112A-31FD-496C-9701-7B0D98B1424D}"/>
    <dgm:cxn modelId="{F787F6D0-E8CF-41A2-9E8E-C215B675DFE2}" srcId="{46FD87C9-11CF-451F-944E-E50C22ED6F73}" destId="{BD17569C-B8DD-4C48-95E3-BAF3F72D53EA}" srcOrd="1" destOrd="0" parTransId="{3CFCA291-B03E-4844-BE02-5044814BA805}" sibTransId="{B4B81CCC-37D5-483B-A4AC-37F8FA253C0C}"/>
    <dgm:cxn modelId="{43B888DF-8DD4-EC40-B38D-BDA3C2BB00EB}" type="presOf" srcId="{BD17569C-B8DD-4C48-95E3-BAF3F72D53EA}" destId="{793D3017-CD82-8247-93B7-948A54C00334}" srcOrd="0" destOrd="0" presId="urn:microsoft.com/office/officeart/2005/8/layout/hierarchy1"/>
    <dgm:cxn modelId="{A9DC99FB-52F2-EC46-9A39-F8DAE2ACB74C}" type="presOf" srcId="{0EAF5483-3437-42D1-85E3-FFB95D6A338E}" destId="{B2C89FC9-847D-DC4E-8330-5910C6663F6A}" srcOrd="0" destOrd="0" presId="urn:microsoft.com/office/officeart/2005/8/layout/hierarchy1"/>
    <dgm:cxn modelId="{5BE923BA-60F8-D049-B256-A7F405E9F8B3}" type="presParOf" srcId="{15039E8F-95F9-EB43-93D7-1228804AA160}" destId="{651CE17E-24F4-2A48-82DD-B7AC15DDCB90}" srcOrd="0" destOrd="0" presId="urn:microsoft.com/office/officeart/2005/8/layout/hierarchy1"/>
    <dgm:cxn modelId="{6DF57F83-35B2-9F42-B97E-45A54EB4F689}" type="presParOf" srcId="{651CE17E-24F4-2A48-82DD-B7AC15DDCB90}" destId="{A4E2DD9D-1A7B-5648-84EE-FDB6321BF81E}" srcOrd="0" destOrd="0" presId="urn:microsoft.com/office/officeart/2005/8/layout/hierarchy1"/>
    <dgm:cxn modelId="{D2031F90-DDE4-1442-881D-B0698274457E}" type="presParOf" srcId="{A4E2DD9D-1A7B-5648-84EE-FDB6321BF81E}" destId="{77B53BCA-AFFF-9644-8BE8-9B355E30E75C}" srcOrd="0" destOrd="0" presId="urn:microsoft.com/office/officeart/2005/8/layout/hierarchy1"/>
    <dgm:cxn modelId="{49473631-B10D-974E-BA44-A03F34C0194B}" type="presParOf" srcId="{A4E2DD9D-1A7B-5648-84EE-FDB6321BF81E}" destId="{B2C89FC9-847D-DC4E-8330-5910C6663F6A}" srcOrd="1" destOrd="0" presId="urn:microsoft.com/office/officeart/2005/8/layout/hierarchy1"/>
    <dgm:cxn modelId="{C4BB9FF4-D784-5F4F-A6F2-A85A7C66ECE2}" type="presParOf" srcId="{651CE17E-24F4-2A48-82DD-B7AC15DDCB90}" destId="{E5466DC6-2871-3E45-83F6-4CF06F117C66}" srcOrd="1" destOrd="0" presId="urn:microsoft.com/office/officeart/2005/8/layout/hierarchy1"/>
    <dgm:cxn modelId="{5BF385BA-E4FA-6B4B-B8AD-229105AAC8D9}" type="presParOf" srcId="{15039E8F-95F9-EB43-93D7-1228804AA160}" destId="{B3FF96C1-9180-DA4D-9BCC-F3348E804587}" srcOrd="1" destOrd="0" presId="urn:microsoft.com/office/officeart/2005/8/layout/hierarchy1"/>
    <dgm:cxn modelId="{1317C7E3-CFCE-124B-8DB2-7EE77CDEF3D6}" type="presParOf" srcId="{B3FF96C1-9180-DA4D-9BCC-F3348E804587}" destId="{06ACFF35-86F0-4645-BBFA-2626E742BA43}" srcOrd="0" destOrd="0" presId="urn:microsoft.com/office/officeart/2005/8/layout/hierarchy1"/>
    <dgm:cxn modelId="{FDB01771-3B38-BE4B-B2BF-212DE85C5F88}" type="presParOf" srcId="{06ACFF35-86F0-4645-BBFA-2626E742BA43}" destId="{7F30FBEF-81F5-2048-B9C9-77906BAB9C8F}" srcOrd="0" destOrd="0" presId="urn:microsoft.com/office/officeart/2005/8/layout/hierarchy1"/>
    <dgm:cxn modelId="{D0C93594-9D79-B744-9C4B-3025B48BCF3B}" type="presParOf" srcId="{06ACFF35-86F0-4645-BBFA-2626E742BA43}" destId="{793D3017-CD82-8247-93B7-948A54C00334}" srcOrd="1" destOrd="0" presId="urn:microsoft.com/office/officeart/2005/8/layout/hierarchy1"/>
    <dgm:cxn modelId="{07293717-5CB7-AC47-A99D-E683A3057DFE}" type="presParOf" srcId="{B3FF96C1-9180-DA4D-9BCC-F3348E804587}" destId="{29C9C368-568B-5A43-A732-8B426E984C28}"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1C51FE1C-A117-8948-B7E6-664C3A15396B}" type="doc">
      <dgm:prSet loTypeId="urn:microsoft.com/office/officeart/2005/8/layout/hierarchy1" loCatId="hierarchy" qsTypeId="urn:microsoft.com/office/officeart/2005/8/quickstyle/simple1" qsCatId="simple" csTypeId="urn:microsoft.com/office/officeart/2005/8/colors/colorful3" csCatId="colorful"/>
      <dgm:spPr/>
      <dgm:t>
        <a:bodyPr/>
        <a:lstStyle/>
        <a:p>
          <a:endParaRPr lang="tr-TR"/>
        </a:p>
      </dgm:t>
    </dgm:pt>
    <dgm:pt modelId="{E767E75A-4929-DA40-B55C-7C4363B56CB9}">
      <dgm:prSet/>
      <dgm:spPr/>
      <dgm:t>
        <a:bodyPr/>
        <a:lstStyle/>
        <a:p>
          <a:r>
            <a:rPr lang="tr-TR"/>
            <a:t>Önceden hazırlanmış olan hedef listesinden hedefler seçilirken aşağıdaki sorular yanıtlanmalıdır.</a:t>
          </a:r>
        </a:p>
      </dgm:t>
    </dgm:pt>
    <dgm:pt modelId="{D54B52F7-CE2D-F847-B144-24FBD6D5E440}" type="parTrans" cxnId="{53A9A997-DBBC-BD4A-8009-51C5B306B117}">
      <dgm:prSet/>
      <dgm:spPr/>
      <dgm:t>
        <a:bodyPr/>
        <a:lstStyle/>
        <a:p>
          <a:endParaRPr lang="tr-TR"/>
        </a:p>
      </dgm:t>
    </dgm:pt>
    <dgm:pt modelId="{313E5444-A77C-DD46-847F-DCE4C6211395}" type="sibTrans" cxnId="{53A9A997-DBBC-BD4A-8009-51C5B306B117}">
      <dgm:prSet/>
      <dgm:spPr/>
      <dgm:t>
        <a:bodyPr/>
        <a:lstStyle/>
        <a:p>
          <a:endParaRPr lang="tr-TR"/>
        </a:p>
      </dgm:t>
    </dgm:pt>
    <dgm:pt modelId="{B04D61AB-2E78-B145-A383-0FC824150E7F}">
      <dgm:prSet/>
      <dgm:spPr/>
      <dgm:t>
        <a:bodyPr/>
        <a:lstStyle/>
        <a:p>
          <a:r>
            <a:rPr lang="tr-TR"/>
            <a:t>a) Hedeflerin içerikte tutarlılık düzeyi nedir?</a:t>
          </a:r>
        </a:p>
      </dgm:t>
    </dgm:pt>
    <dgm:pt modelId="{8DB88D50-0EE3-A74A-8D10-F6FE886879C0}" type="parTrans" cxnId="{77E331D5-8BD1-0040-A884-BD12B15E756B}">
      <dgm:prSet/>
      <dgm:spPr/>
      <dgm:t>
        <a:bodyPr/>
        <a:lstStyle/>
        <a:p>
          <a:endParaRPr lang="tr-TR"/>
        </a:p>
      </dgm:t>
    </dgm:pt>
    <dgm:pt modelId="{305754D9-7AA4-A74E-91C9-5C819CBD7B1A}" type="sibTrans" cxnId="{77E331D5-8BD1-0040-A884-BD12B15E756B}">
      <dgm:prSet/>
      <dgm:spPr/>
      <dgm:t>
        <a:bodyPr/>
        <a:lstStyle/>
        <a:p>
          <a:endParaRPr lang="tr-TR"/>
        </a:p>
      </dgm:t>
    </dgm:pt>
    <dgm:pt modelId="{5A6A0281-3E8B-734C-8C41-6D0D2150A3D1}">
      <dgm:prSet/>
      <dgm:spPr/>
      <dgm:t>
        <a:bodyPr/>
        <a:lstStyle/>
        <a:p>
          <a:r>
            <a:rPr lang="tr-TR" dirty="0"/>
            <a:t>b) Hedefler mantıksal bir aşamalık gösteriyor mu ?</a:t>
          </a:r>
        </a:p>
      </dgm:t>
    </dgm:pt>
    <dgm:pt modelId="{8E446E6C-BB7A-0B45-B9B0-5D8212233004}" type="parTrans" cxnId="{90CF9A7C-14DA-7849-B9D0-E80ABCB8FFCB}">
      <dgm:prSet/>
      <dgm:spPr/>
      <dgm:t>
        <a:bodyPr/>
        <a:lstStyle/>
        <a:p>
          <a:endParaRPr lang="tr-TR"/>
        </a:p>
      </dgm:t>
    </dgm:pt>
    <dgm:pt modelId="{AF2DFE98-2D45-B94C-AD34-3EF8F152E35E}" type="sibTrans" cxnId="{90CF9A7C-14DA-7849-B9D0-E80ABCB8FFCB}">
      <dgm:prSet/>
      <dgm:spPr/>
      <dgm:t>
        <a:bodyPr/>
        <a:lstStyle/>
        <a:p>
          <a:endParaRPr lang="tr-TR"/>
        </a:p>
      </dgm:t>
    </dgm:pt>
    <dgm:pt modelId="{E665451A-CF54-E14E-B9EF-BEF374E4AF17}">
      <dgm:prSet/>
      <dgm:spPr/>
      <dgm:t>
        <a:bodyPr/>
        <a:lstStyle/>
        <a:p>
          <a:r>
            <a:rPr lang="tr-TR" dirty="0"/>
            <a:t>c) Hedeflerin dersi alan öğrencilere uygunluk düzeyi nedir?</a:t>
          </a:r>
        </a:p>
      </dgm:t>
    </dgm:pt>
    <dgm:pt modelId="{C37699ED-FDC1-CA48-985C-A0767CDF1C46}" type="parTrans" cxnId="{6DCF6525-C58A-9544-9251-D862F340AC7D}">
      <dgm:prSet/>
      <dgm:spPr/>
      <dgm:t>
        <a:bodyPr/>
        <a:lstStyle/>
        <a:p>
          <a:endParaRPr lang="tr-TR"/>
        </a:p>
      </dgm:t>
    </dgm:pt>
    <dgm:pt modelId="{58864A75-4451-A545-89C5-904C10C98B4F}" type="sibTrans" cxnId="{6DCF6525-C58A-9544-9251-D862F340AC7D}">
      <dgm:prSet/>
      <dgm:spPr/>
      <dgm:t>
        <a:bodyPr/>
        <a:lstStyle/>
        <a:p>
          <a:endParaRPr lang="tr-TR"/>
        </a:p>
      </dgm:t>
    </dgm:pt>
    <dgm:pt modelId="{BC389AB6-FBBD-1F4E-8553-732CD5D92947}">
      <dgm:prSet/>
      <dgm:spPr/>
      <dgm:t>
        <a:bodyPr/>
        <a:lstStyle/>
        <a:p>
          <a:r>
            <a:rPr lang="tr-TR"/>
            <a:t>d)Hedefler öğrenme ilkelerine ne derece uygundur?</a:t>
          </a:r>
        </a:p>
      </dgm:t>
    </dgm:pt>
    <dgm:pt modelId="{65E1909F-D767-3343-8C68-51889A70D53A}" type="parTrans" cxnId="{937D1F41-34A9-2546-A2D6-253378903055}">
      <dgm:prSet/>
      <dgm:spPr/>
      <dgm:t>
        <a:bodyPr/>
        <a:lstStyle/>
        <a:p>
          <a:endParaRPr lang="tr-TR"/>
        </a:p>
      </dgm:t>
    </dgm:pt>
    <dgm:pt modelId="{E2ACCEC1-63BB-A54A-8512-F169A55F9E42}" type="sibTrans" cxnId="{937D1F41-34A9-2546-A2D6-253378903055}">
      <dgm:prSet/>
      <dgm:spPr/>
      <dgm:t>
        <a:bodyPr/>
        <a:lstStyle/>
        <a:p>
          <a:endParaRPr lang="tr-TR"/>
        </a:p>
      </dgm:t>
    </dgm:pt>
    <dgm:pt modelId="{10329C41-D91E-9E41-A8A7-DB1C26E17B45}" type="pres">
      <dgm:prSet presAssocID="{1C51FE1C-A117-8948-B7E6-664C3A15396B}" presName="hierChild1" presStyleCnt="0">
        <dgm:presLayoutVars>
          <dgm:chPref val="1"/>
          <dgm:dir/>
          <dgm:animOne val="branch"/>
          <dgm:animLvl val="lvl"/>
          <dgm:resizeHandles/>
        </dgm:presLayoutVars>
      </dgm:prSet>
      <dgm:spPr/>
    </dgm:pt>
    <dgm:pt modelId="{2C2104C0-C4BB-054F-8CFA-13653B6B088D}" type="pres">
      <dgm:prSet presAssocID="{E767E75A-4929-DA40-B55C-7C4363B56CB9}" presName="hierRoot1" presStyleCnt="0"/>
      <dgm:spPr/>
    </dgm:pt>
    <dgm:pt modelId="{CDB63851-4666-954B-B3E2-F5BA43DFF32C}" type="pres">
      <dgm:prSet presAssocID="{E767E75A-4929-DA40-B55C-7C4363B56CB9}" presName="composite" presStyleCnt="0"/>
      <dgm:spPr/>
    </dgm:pt>
    <dgm:pt modelId="{542C1A84-7651-E542-A821-18ADEF86DF2A}" type="pres">
      <dgm:prSet presAssocID="{E767E75A-4929-DA40-B55C-7C4363B56CB9}" presName="background" presStyleLbl="node0" presStyleIdx="0" presStyleCnt="1"/>
      <dgm:spPr/>
    </dgm:pt>
    <dgm:pt modelId="{A3735AF9-A35E-3943-A9A8-547710294A3C}" type="pres">
      <dgm:prSet presAssocID="{E767E75A-4929-DA40-B55C-7C4363B56CB9}" presName="text" presStyleLbl="fgAcc0" presStyleIdx="0" presStyleCnt="1">
        <dgm:presLayoutVars>
          <dgm:chPref val="3"/>
        </dgm:presLayoutVars>
      </dgm:prSet>
      <dgm:spPr/>
    </dgm:pt>
    <dgm:pt modelId="{B2C05787-50AA-AA40-A837-70FCF4C32665}" type="pres">
      <dgm:prSet presAssocID="{E767E75A-4929-DA40-B55C-7C4363B56CB9}" presName="hierChild2" presStyleCnt="0"/>
      <dgm:spPr/>
    </dgm:pt>
    <dgm:pt modelId="{C317CB1E-520F-D44D-AF58-25A2AD5713F0}" type="pres">
      <dgm:prSet presAssocID="{8DB88D50-0EE3-A74A-8D10-F6FE886879C0}" presName="Name10" presStyleLbl="parChTrans1D2" presStyleIdx="0" presStyleCnt="4"/>
      <dgm:spPr/>
    </dgm:pt>
    <dgm:pt modelId="{B44160D8-4165-EF49-B7DC-AFEE60CDD140}" type="pres">
      <dgm:prSet presAssocID="{B04D61AB-2E78-B145-A383-0FC824150E7F}" presName="hierRoot2" presStyleCnt="0"/>
      <dgm:spPr/>
    </dgm:pt>
    <dgm:pt modelId="{9C1B3CB1-1605-C146-AC6F-D282EDD9865B}" type="pres">
      <dgm:prSet presAssocID="{B04D61AB-2E78-B145-A383-0FC824150E7F}" presName="composite2" presStyleCnt="0"/>
      <dgm:spPr/>
    </dgm:pt>
    <dgm:pt modelId="{169FB0FF-A40D-A548-9523-DAC69BB88A01}" type="pres">
      <dgm:prSet presAssocID="{B04D61AB-2E78-B145-A383-0FC824150E7F}" presName="background2" presStyleLbl="node2" presStyleIdx="0" presStyleCnt="4"/>
      <dgm:spPr/>
    </dgm:pt>
    <dgm:pt modelId="{264E613A-617A-7A4E-9ECF-FEC03CF647CA}" type="pres">
      <dgm:prSet presAssocID="{B04D61AB-2E78-B145-A383-0FC824150E7F}" presName="text2" presStyleLbl="fgAcc2" presStyleIdx="0" presStyleCnt="4">
        <dgm:presLayoutVars>
          <dgm:chPref val="3"/>
        </dgm:presLayoutVars>
      </dgm:prSet>
      <dgm:spPr/>
    </dgm:pt>
    <dgm:pt modelId="{20DB121D-A1A0-3145-9198-FDE83E04A743}" type="pres">
      <dgm:prSet presAssocID="{B04D61AB-2E78-B145-A383-0FC824150E7F}" presName="hierChild3" presStyleCnt="0"/>
      <dgm:spPr/>
    </dgm:pt>
    <dgm:pt modelId="{0E00CE1A-49FB-A54F-B88D-74E10D576C24}" type="pres">
      <dgm:prSet presAssocID="{8E446E6C-BB7A-0B45-B9B0-5D8212233004}" presName="Name10" presStyleLbl="parChTrans1D2" presStyleIdx="1" presStyleCnt="4"/>
      <dgm:spPr/>
    </dgm:pt>
    <dgm:pt modelId="{69B6FD81-8C82-E545-90BA-7091EB983B1E}" type="pres">
      <dgm:prSet presAssocID="{5A6A0281-3E8B-734C-8C41-6D0D2150A3D1}" presName="hierRoot2" presStyleCnt="0"/>
      <dgm:spPr/>
    </dgm:pt>
    <dgm:pt modelId="{43BED749-FDF7-0542-8751-1D2AA0E8F90E}" type="pres">
      <dgm:prSet presAssocID="{5A6A0281-3E8B-734C-8C41-6D0D2150A3D1}" presName="composite2" presStyleCnt="0"/>
      <dgm:spPr/>
    </dgm:pt>
    <dgm:pt modelId="{015005DF-59FE-9248-B870-E7624B12C55D}" type="pres">
      <dgm:prSet presAssocID="{5A6A0281-3E8B-734C-8C41-6D0D2150A3D1}" presName="background2" presStyleLbl="node2" presStyleIdx="1" presStyleCnt="4"/>
      <dgm:spPr/>
    </dgm:pt>
    <dgm:pt modelId="{C2A5355E-B553-214E-80F0-C272A98E0D5E}" type="pres">
      <dgm:prSet presAssocID="{5A6A0281-3E8B-734C-8C41-6D0D2150A3D1}" presName="text2" presStyleLbl="fgAcc2" presStyleIdx="1" presStyleCnt="4">
        <dgm:presLayoutVars>
          <dgm:chPref val="3"/>
        </dgm:presLayoutVars>
      </dgm:prSet>
      <dgm:spPr/>
    </dgm:pt>
    <dgm:pt modelId="{64678589-3845-1B4E-8E27-B15A8249B51F}" type="pres">
      <dgm:prSet presAssocID="{5A6A0281-3E8B-734C-8C41-6D0D2150A3D1}" presName="hierChild3" presStyleCnt="0"/>
      <dgm:spPr/>
    </dgm:pt>
    <dgm:pt modelId="{A6DADE73-9B2D-C048-ADE9-E5C886DAC246}" type="pres">
      <dgm:prSet presAssocID="{C37699ED-FDC1-CA48-985C-A0767CDF1C46}" presName="Name10" presStyleLbl="parChTrans1D2" presStyleIdx="2" presStyleCnt="4"/>
      <dgm:spPr/>
    </dgm:pt>
    <dgm:pt modelId="{7B0AB1D9-DEA1-A24B-B28E-6488016D9EB7}" type="pres">
      <dgm:prSet presAssocID="{E665451A-CF54-E14E-B9EF-BEF374E4AF17}" presName="hierRoot2" presStyleCnt="0"/>
      <dgm:spPr/>
    </dgm:pt>
    <dgm:pt modelId="{E37C77B8-D001-7247-9395-76651B869A65}" type="pres">
      <dgm:prSet presAssocID="{E665451A-CF54-E14E-B9EF-BEF374E4AF17}" presName="composite2" presStyleCnt="0"/>
      <dgm:spPr/>
    </dgm:pt>
    <dgm:pt modelId="{358852CD-0983-334F-9C6A-5E25816F0114}" type="pres">
      <dgm:prSet presAssocID="{E665451A-CF54-E14E-B9EF-BEF374E4AF17}" presName="background2" presStyleLbl="node2" presStyleIdx="2" presStyleCnt="4"/>
      <dgm:spPr/>
    </dgm:pt>
    <dgm:pt modelId="{A8A6CD10-3A80-1C4A-B653-81D4FA2AE64B}" type="pres">
      <dgm:prSet presAssocID="{E665451A-CF54-E14E-B9EF-BEF374E4AF17}" presName="text2" presStyleLbl="fgAcc2" presStyleIdx="2" presStyleCnt="4">
        <dgm:presLayoutVars>
          <dgm:chPref val="3"/>
        </dgm:presLayoutVars>
      </dgm:prSet>
      <dgm:spPr/>
    </dgm:pt>
    <dgm:pt modelId="{7619868B-2E8E-A34D-A139-BFFB7D74923E}" type="pres">
      <dgm:prSet presAssocID="{E665451A-CF54-E14E-B9EF-BEF374E4AF17}" presName="hierChild3" presStyleCnt="0"/>
      <dgm:spPr/>
    </dgm:pt>
    <dgm:pt modelId="{F918C652-1C5A-914C-9A19-F38F40D059C1}" type="pres">
      <dgm:prSet presAssocID="{65E1909F-D767-3343-8C68-51889A70D53A}" presName="Name10" presStyleLbl="parChTrans1D2" presStyleIdx="3" presStyleCnt="4"/>
      <dgm:spPr/>
    </dgm:pt>
    <dgm:pt modelId="{C562EE5E-AEC1-6F40-984E-E345A3733F52}" type="pres">
      <dgm:prSet presAssocID="{BC389AB6-FBBD-1F4E-8553-732CD5D92947}" presName="hierRoot2" presStyleCnt="0"/>
      <dgm:spPr/>
    </dgm:pt>
    <dgm:pt modelId="{6CB17352-F53F-AE4F-B7AD-DF26DBD1B98B}" type="pres">
      <dgm:prSet presAssocID="{BC389AB6-FBBD-1F4E-8553-732CD5D92947}" presName="composite2" presStyleCnt="0"/>
      <dgm:spPr/>
    </dgm:pt>
    <dgm:pt modelId="{58AED3BC-D9B6-E940-ADCD-980D3C9FCB65}" type="pres">
      <dgm:prSet presAssocID="{BC389AB6-FBBD-1F4E-8553-732CD5D92947}" presName="background2" presStyleLbl="node2" presStyleIdx="3" presStyleCnt="4"/>
      <dgm:spPr/>
    </dgm:pt>
    <dgm:pt modelId="{C4A4A852-CA73-4649-A79E-7869E677BF49}" type="pres">
      <dgm:prSet presAssocID="{BC389AB6-FBBD-1F4E-8553-732CD5D92947}" presName="text2" presStyleLbl="fgAcc2" presStyleIdx="3" presStyleCnt="4">
        <dgm:presLayoutVars>
          <dgm:chPref val="3"/>
        </dgm:presLayoutVars>
      </dgm:prSet>
      <dgm:spPr/>
    </dgm:pt>
    <dgm:pt modelId="{C25AFA78-1506-764B-BCA5-DC51ABB2025E}" type="pres">
      <dgm:prSet presAssocID="{BC389AB6-FBBD-1F4E-8553-732CD5D92947}" presName="hierChild3" presStyleCnt="0"/>
      <dgm:spPr/>
    </dgm:pt>
  </dgm:ptLst>
  <dgm:cxnLst>
    <dgm:cxn modelId="{6DCF6525-C58A-9544-9251-D862F340AC7D}" srcId="{E767E75A-4929-DA40-B55C-7C4363B56CB9}" destId="{E665451A-CF54-E14E-B9EF-BEF374E4AF17}" srcOrd="2" destOrd="0" parTransId="{C37699ED-FDC1-CA48-985C-A0767CDF1C46}" sibTransId="{58864A75-4451-A545-89C5-904C10C98B4F}"/>
    <dgm:cxn modelId="{937D1F41-34A9-2546-A2D6-253378903055}" srcId="{E767E75A-4929-DA40-B55C-7C4363B56CB9}" destId="{BC389AB6-FBBD-1F4E-8553-732CD5D92947}" srcOrd="3" destOrd="0" parTransId="{65E1909F-D767-3343-8C68-51889A70D53A}" sibTransId="{E2ACCEC1-63BB-A54A-8512-F169A55F9E42}"/>
    <dgm:cxn modelId="{AACB294F-1B23-A24B-97B8-EB2C80DBDD86}" type="presOf" srcId="{C37699ED-FDC1-CA48-985C-A0767CDF1C46}" destId="{A6DADE73-9B2D-C048-ADE9-E5C886DAC246}" srcOrd="0" destOrd="0" presId="urn:microsoft.com/office/officeart/2005/8/layout/hierarchy1"/>
    <dgm:cxn modelId="{D871385A-A1FA-4241-9BC0-E9515FCE02B5}" type="presOf" srcId="{E767E75A-4929-DA40-B55C-7C4363B56CB9}" destId="{A3735AF9-A35E-3943-A9A8-547710294A3C}" srcOrd="0" destOrd="0" presId="urn:microsoft.com/office/officeart/2005/8/layout/hierarchy1"/>
    <dgm:cxn modelId="{5CC6D065-72C0-3D43-86EF-D315B3912311}" type="presOf" srcId="{BC389AB6-FBBD-1F4E-8553-732CD5D92947}" destId="{C4A4A852-CA73-4649-A79E-7869E677BF49}" srcOrd="0" destOrd="0" presId="urn:microsoft.com/office/officeart/2005/8/layout/hierarchy1"/>
    <dgm:cxn modelId="{4585416B-4445-9F4C-890A-264406ADAE25}" type="presOf" srcId="{65E1909F-D767-3343-8C68-51889A70D53A}" destId="{F918C652-1C5A-914C-9A19-F38F40D059C1}" srcOrd="0" destOrd="0" presId="urn:microsoft.com/office/officeart/2005/8/layout/hierarchy1"/>
    <dgm:cxn modelId="{90CF9A7C-14DA-7849-B9D0-E80ABCB8FFCB}" srcId="{E767E75A-4929-DA40-B55C-7C4363B56CB9}" destId="{5A6A0281-3E8B-734C-8C41-6D0D2150A3D1}" srcOrd="1" destOrd="0" parTransId="{8E446E6C-BB7A-0B45-B9B0-5D8212233004}" sibTransId="{AF2DFE98-2D45-B94C-AD34-3EF8F152E35E}"/>
    <dgm:cxn modelId="{53A9A997-DBBC-BD4A-8009-51C5B306B117}" srcId="{1C51FE1C-A117-8948-B7E6-664C3A15396B}" destId="{E767E75A-4929-DA40-B55C-7C4363B56CB9}" srcOrd="0" destOrd="0" parTransId="{D54B52F7-CE2D-F847-B144-24FBD6D5E440}" sibTransId="{313E5444-A77C-DD46-847F-DCE4C6211395}"/>
    <dgm:cxn modelId="{08952AA7-908C-9045-8293-AED703A06584}" type="presOf" srcId="{B04D61AB-2E78-B145-A383-0FC824150E7F}" destId="{264E613A-617A-7A4E-9ECF-FEC03CF647CA}" srcOrd="0" destOrd="0" presId="urn:microsoft.com/office/officeart/2005/8/layout/hierarchy1"/>
    <dgm:cxn modelId="{E9E1DBB3-FAB1-A743-8F12-39A6CC539DA9}" type="presOf" srcId="{8DB88D50-0EE3-A74A-8D10-F6FE886879C0}" destId="{C317CB1E-520F-D44D-AF58-25A2AD5713F0}" srcOrd="0" destOrd="0" presId="urn:microsoft.com/office/officeart/2005/8/layout/hierarchy1"/>
    <dgm:cxn modelId="{105F0CC3-8655-5348-AB59-ED1E9A395C65}" type="presOf" srcId="{1C51FE1C-A117-8948-B7E6-664C3A15396B}" destId="{10329C41-D91E-9E41-A8A7-DB1C26E17B45}" srcOrd="0" destOrd="0" presId="urn:microsoft.com/office/officeart/2005/8/layout/hierarchy1"/>
    <dgm:cxn modelId="{77E331D5-8BD1-0040-A884-BD12B15E756B}" srcId="{E767E75A-4929-DA40-B55C-7C4363B56CB9}" destId="{B04D61AB-2E78-B145-A383-0FC824150E7F}" srcOrd="0" destOrd="0" parTransId="{8DB88D50-0EE3-A74A-8D10-F6FE886879C0}" sibTransId="{305754D9-7AA4-A74E-91C9-5C819CBD7B1A}"/>
    <dgm:cxn modelId="{B39AA2DF-1FF9-984E-9C9A-87ED50C0431F}" type="presOf" srcId="{8E446E6C-BB7A-0B45-B9B0-5D8212233004}" destId="{0E00CE1A-49FB-A54F-B88D-74E10D576C24}" srcOrd="0" destOrd="0" presId="urn:microsoft.com/office/officeart/2005/8/layout/hierarchy1"/>
    <dgm:cxn modelId="{A2C8A7E7-0A82-3A48-86A6-9A7EF0269D67}" type="presOf" srcId="{5A6A0281-3E8B-734C-8C41-6D0D2150A3D1}" destId="{C2A5355E-B553-214E-80F0-C272A98E0D5E}" srcOrd="0" destOrd="0" presId="urn:microsoft.com/office/officeart/2005/8/layout/hierarchy1"/>
    <dgm:cxn modelId="{F559FDFC-9DFC-7744-B0AF-8E6D7FB20188}" type="presOf" srcId="{E665451A-CF54-E14E-B9EF-BEF374E4AF17}" destId="{A8A6CD10-3A80-1C4A-B653-81D4FA2AE64B}" srcOrd="0" destOrd="0" presId="urn:microsoft.com/office/officeart/2005/8/layout/hierarchy1"/>
    <dgm:cxn modelId="{47C68BCC-1D10-284C-BB59-385E86B74CAD}" type="presParOf" srcId="{10329C41-D91E-9E41-A8A7-DB1C26E17B45}" destId="{2C2104C0-C4BB-054F-8CFA-13653B6B088D}" srcOrd="0" destOrd="0" presId="urn:microsoft.com/office/officeart/2005/8/layout/hierarchy1"/>
    <dgm:cxn modelId="{99F43D3F-38A6-2240-9C0C-87B5DB1ADB3D}" type="presParOf" srcId="{2C2104C0-C4BB-054F-8CFA-13653B6B088D}" destId="{CDB63851-4666-954B-B3E2-F5BA43DFF32C}" srcOrd="0" destOrd="0" presId="urn:microsoft.com/office/officeart/2005/8/layout/hierarchy1"/>
    <dgm:cxn modelId="{B23CD3B8-36C8-B741-9761-DA882928D4A9}" type="presParOf" srcId="{CDB63851-4666-954B-B3E2-F5BA43DFF32C}" destId="{542C1A84-7651-E542-A821-18ADEF86DF2A}" srcOrd="0" destOrd="0" presId="urn:microsoft.com/office/officeart/2005/8/layout/hierarchy1"/>
    <dgm:cxn modelId="{DD42E0B3-B713-3441-9190-0C6D0766051B}" type="presParOf" srcId="{CDB63851-4666-954B-B3E2-F5BA43DFF32C}" destId="{A3735AF9-A35E-3943-A9A8-547710294A3C}" srcOrd="1" destOrd="0" presId="urn:microsoft.com/office/officeart/2005/8/layout/hierarchy1"/>
    <dgm:cxn modelId="{3C4BFB16-9237-7341-B0BB-F0F4F401394F}" type="presParOf" srcId="{2C2104C0-C4BB-054F-8CFA-13653B6B088D}" destId="{B2C05787-50AA-AA40-A837-70FCF4C32665}" srcOrd="1" destOrd="0" presId="urn:microsoft.com/office/officeart/2005/8/layout/hierarchy1"/>
    <dgm:cxn modelId="{13107398-A533-2449-A63A-42D70176602E}" type="presParOf" srcId="{B2C05787-50AA-AA40-A837-70FCF4C32665}" destId="{C317CB1E-520F-D44D-AF58-25A2AD5713F0}" srcOrd="0" destOrd="0" presId="urn:microsoft.com/office/officeart/2005/8/layout/hierarchy1"/>
    <dgm:cxn modelId="{49F0BFEB-FC2C-574A-8765-F7D5FBF2E401}" type="presParOf" srcId="{B2C05787-50AA-AA40-A837-70FCF4C32665}" destId="{B44160D8-4165-EF49-B7DC-AFEE60CDD140}" srcOrd="1" destOrd="0" presId="urn:microsoft.com/office/officeart/2005/8/layout/hierarchy1"/>
    <dgm:cxn modelId="{B1721530-8757-BC45-B8C4-9B5C740C1C28}" type="presParOf" srcId="{B44160D8-4165-EF49-B7DC-AFEE60CDD140}" destId="{9C1B3CB1-1605-C146-AC6F-D282EDD9865B}" srcOrd="0" destOrd="0" presId="urn:microsoft.com/office/officeart/2005/8/layout/hierarchy1"/>
    <dgm:cxn modelId="{CB39E623-FDD0-294B-9F8B-4A44D1B6F3BD}" type="presParOf" srcId="{9C1B3CB1-1605-C146-AC6F-D282EDD9865B}" destId="{169FB0FF-A40D-A548-9523-DAC69BB88A01}" srcOrd="0" destOrd="0" presId="urn:microsoft.com/office/officeart/2005/8/layout/hierarchy1"/>
    <dgm:cxn modelId="{BCAF6A65-A0F0-444F-9613-79F7FE342D83}" type="presParOf" srcId="{9C1B3CB1-1605-C146-AC6F-D282EDD9865B}" destId="{264E613A-617A-7A4E-9ECF-FEC03CF647CA}" srcOrd="1" destOrd="0" presId="urn:microsoft.com/office/officeart/2005/8/layout/hierarchy1"/>
    <dgm:cxn modelId="{2515BE78-0804-AF4B-BDB3-09427035E773}" type="presParOf" srcId="{B44160D8-4165-EF49-B7DC-AFEE60CDD140}" destId="{20DB121D-A1A0-3145-9198-FDE83E04A743}" srcOrd="1" destOrd="0" presId="urn:microsoft.com/office/officeart/2005/8/layout/hierarchy1"/>
    <dgm:cxn modelId="{E092DC81-7356-C949-9DC4-2CF2F94B9400}" type="presParOf" srcId="{B2C05787-50AA-AA40-A837-70FCF4C32665}" destId="{0E00CE1A-49FB-A54F-B88D-74E10D576C24}" srcOrd="2" destOrd="0" presId="urn:microsoft.com/office/officeart/2005/8/layout/hierarchy1"/>
    <dgm:cxn modelId="{B473B393-93EC-3A41-9401-2D3519F5A78F}" type="presParOf" srcId="{B2C05787-50AA-AA40-A837-70FCF4C32665}" destId="{69B6FD81-8C82-E545-90BA-7091EB983B1E}" srcOrd="3" destOrd="0" presId="urn:microsoft.com/office/officeart/2005/8/layout/hierarchy1"/>
    <dgm:cxn modelId="{E36C1645-B706-C541-A0D3-E648F86197C1}" type="presParOf" srcId="{69B6FD81-8C82-E545-90BA-7091EB983B1E}" destId="{43BED749-FDF7-0542-8751-1D2AA0E8F90E}" srcOrd="0" destOrd="0" presId="urn:microsoft.com/office/officeart/2005/8/layout/hierarchy1"/>
    <dgm:cxn modelId="{46FF16A4-9785-E944-B2FA-76CF9987C321}" type="presParOf" srcId="{43BED749-FDF7-0542-8751-1D2AA0E8F90E}" destId="{015005DF-59FE-9248-B870-E7624B12C55D}" srcOrd="0" destOrd="0" presId="urn:microsoft.com/office/officeart/2005/8/layout/hierarchy1"/>
    <dgm:cxn modelId="{1EBEC98E-2DA4-3B4B-B4F0-8FDB325AD1EA}" type="presParOf" srcId="{43BED749-FDF7-0542-8751-1D2AA0E8F90E}" destId="{C2A5355E-B553-214E-80F0-C272A98E0D5E}" srcOrd="1" destOrd="0" presId="urn:microsoft.com/office/officeart/2005/8/layout/hierarchy1"/>
    <dgm:cxn modelId="{A497B131-EF23-8B40-8150-3B92B786822A}" type="presParOf" srcId="{69B6FD81-8C82-E545-90BA-7091EB983B1E}" destId="{64678589-3845-1B4E-8E27-B15A8249B51F}" srcOrd="1" destOrd="0" presId="urn:microsoft.com/office/officeart/2005/8/layout/hierarchy1"/>
    <dgm:cxn modelId="{DC22885E-99F2-E047-8335-7F7813EF9C00}" type="presParOf" srcId="{B2C05787-50AA-AA40-A837-70FCF4C32665}" destId="{A6DADE73-9B2D-C048-ADE9-E5C886DAC246}" srcOrd="4" destOrd="0" presId="urn:microsoft.com/office/officeart/2005/8/layout/hierarchy1"/>
    <dgm:cxn modelId="{1EB43C42-BB5D-5B44-BCA3-706C5281636D}" type="presParOf" srcId="{B2C05787-50AA-AA40-A837-70FCF4C32665}" destId="{7B0AB1D9-DEA1-A24B-B28E-6488016D9EB7}" srcOrd="5" destOrd="0" presId="urn:microsoft.com/office/officeart/2005/8/layout/hierarchy1"/>
    <dgm:cxn modelId="{09D30A03-D026-F942-AF3B-BD611DD4917B}" type="presParOf" srcId="{7B0AB1D9-DEA1-A24B-B28E-6488016D9EB7}" destId="{E37C77B8-D001-7247-9395-76651B869A65}" srcOrd="0" destOrd="0" presId="urn:microsoft.com/office/officeart/2005/8/layout/hierarchy1"/>
    <dgm:cxn modelId="{E4DFA843-9E92-C54B-8D6E-CC90EC51E250}" type="presParOf" srcId="{E37C77B8-D001-7247-9395-76651B869A65}" destId="{358852CD-0983-334F-9C6A-5E25816F0114}" srcOrd="0" destOrd="0" presId="urn:microsoft.com/office/officeart/2005/8/layout/hierarchy1"/>
    <dgm:cxn modelId="{71F04953-DF3F-8348-8CB5-8E66F00015B5}" type="presParOf" srcId="{E37C77B8-D001-7247-9395-76651B869A65}" destId="{A8A6CD10-3A80-1C4A-B653-81D4FA2AE64B}" srcOrd="1" destOrd="0" presId="urn:microsoft.com/office/officeart/2005/8/layout/hierarchy1"/>
    <dgm:cxn modelId="{7D6C5A55-3279-4B43-B836-7355B3D5FDB4}" type="presParOf" srcId="{7B0AB1D9-DEA1-A24B-B28E-6488016D9EB7}" destId="{7619868B-2E8E-A34D-A139-BFFB7D74923E}" srcOrd="1" destOrd="0" presId="urn:microsoft.com/office/officeart/2005/8/layout/hierarchy1"/>
    <dgm:cxn modelId="{9A7BB0A3-D688-6344-9FF5-AE03E1E2ADDE}" type="presParOf" srcId="{B2C05787-50AA-AA40-A837-70FCF4C32665}" destId="{F918C652-1C5A-914C-9A19-F38F40D059C1}" srcOrd="6" destOrd="0" presId="urn:microsoft.com/office/officeart/2005/8/layout/hierarchy1"/>
    <dgm:cxn modelId="{72F3CDC4-8B15-824C-A483-D38BB73DC7A8}" type="presParOf" srcId="{B2C05787-50AA-AA40-A837-70FCF4C32665}" destId="{C562EE5E-AEC1-6F40-984E-E345A3733F52}" srcOrd="7" destOrd="0" presId="urn:microsoft.com/office/officeart/2005/8/layout/hierarchy1"/>
    <dgm:cxn modelId="{158E5A99-C7C5-0048-A6AC-111ACCDE308B}" type="presParOf" srcId="{C562EE5E-AEC1-6F40-984E-E345A3733F52}" destId="{6CB17352-F53F-AE4F-B7AD-DF26DBD1B98B}" srcOrd="0" destOrd="0" presId="urn:microsoft.com/office/officeart/2005/8/layout/hierarchy1"/>
    <dgm:cxn modelId="{045CE988-E5A1-0B47-A816-C2CCFDE5D0E8}" type="presParOf" srcId="{6CB17352-F53F-AE4F-B7AD-DF26DBD1B98B}" destId="{58AED3BC-D9B6-E940-ADCD-980D3C9FCB65}" srcOrd="0" destOrd="0" presId="urn:microsoft.com/office/officeart/2005/8/layout/hierarchy1"/>
    <dgm:cxn modelId="{AFDD64D2-4052-5748-8DEA-ECA7A54B1B58}" type="presParOf" srcId="{6CB17352-F53F-AE4F-B7AD-DF26DBD1B98B}" destId="{C4A4A852-CA73-4649-A79E-7869E677BF49}" srcOrd="1" destOrd="0" presId="urn:microsoft.com/office/officeart/2005/8/layout/hierarchy1"/>
    <dgm:cxn modelId="{3C94E3D4-BF04-A34F-991E-6C3CDE143863}" type="presParOf" srcId="{C562EE5E-AEC1-6F40-984E-E345A3733F52}" destId="{C25AFA78-1506-764B-BCA5-DC51ABB2025E}"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B12077-0AB2-F740-889E-7E894AD9B9F1}">
      <dsp:nvSpPr>
        <dsp:cNvPr id="0" name=""/>
        <dsp:cNvSpPr/>
      </dsp:nvSpPr>
      <dsp:spPr>
        <a:xfrm>
          <a:off x="0" y="523456"/>
          <a:ext cx="5961345" cy="141716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kern="1200"/>
            <a:t>Öğretim hizmeti öncede belirlenmiş olan nitelikleri öğrencilere kazandırmak için yapılan etkinlikleri içerir.</a:t>
          </a:r>
          <a:endParaRPr lang="en-US" sz="2000" kern="1200"/>
        </a:p>
      </dsp:txBody>
      <dsp:txXfrm>
        <a:off x="69180" y="592636"/>
        <a:ext cx="5822985" cy="1278802"/>
      </dsp:txXfrm>
    </dsp:sp>
    <dsp:sp modelId="{12405330-045F-4B44-A99F-BF6A24AC8F59}">
      <dsp:nvSpPr>
        <dsp:cNvPr id="0" name=""/>
        <dsp:cNvSpPr/>
      </dsp:nvSpPr>
      <dsp:spPr>
        <a:xfrm>
          <a:off x="0" y="1998218"/>
          <a:ext cx="5961345" cy="1417162"/>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kern="1200"/>
            <a:t>Belirli bir zaman içerisinde öğrencilere kazandırılmak istenen davranışların neler olacağı ve bu davranışların kazandırılması için ne tür öğretim etkinliklerinin yapılacağı detaylı bir şekilde belirlenmelidir.</a:t>
          </a:r>
          <a:endParaRPr lang="en-US" sz="2000" kern="1200"/>
        </a:p>
      </dsp:txBody>
      <dsp:txXfrm>
        <a:off x="69180" y="2067398"/>
        <a:ext cx="5822985" cy="1278802"/>
      </dsp:txXfrm>
    </dsp:sp>
    <dsp:sp modelId="{F61EFC79-2081-6F4F-B101-97CB2320CFFF}">
      <dsp:nvSpPr>
        <dsp:cNvPr id="0" name=""/>
        <dsp:cNvSpPr/>
      </dsp:nvSpPr>
      <dsp:spPr>
        <a:xfrm>
          <a:off x="0" y="3472981"/>
          <a:ext cx="5961345" cy="1417162"/>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kern="1200" dirty="0"/>
            <a:t>Öğretim hedeflerinin belirlenmesi öğretim programlarının başlangıç aşaması olup sonraki aşamaların belirlenmesinde kilit rol oynar.</a:t>
          </a:r>
          <a:endParaRPr lang="en-US" sz="2000" kern="1200" dirty="0"/>
        </a:p>
      </dsp:txBody>
      <dsp:txXfrm>
        <a:off x="69180" y="3542161"/>
        <a:ext cx="5822985" cy="12788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7D0274-E219-9C4F-9D11-F431C2B28D05}">
      <dsp:nvSpPr>
        <dsp:cNvPr id="0" name=""/>
        <dsp:cNvSpPr/>
      </dsp:nvSpPr>
      <dsp:spPr>
        <a:xfrm>
          <a:off x="0" y="0"/>
          <a:ext cx="9197340" cy="1120139"/>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l" defTabSz="2133600">
            <a:lnSpc>
              <a:spcPct val="90000"/>
            </a:lnSpc>
            <a:spcBef>
              <a:spcPct val="0"/>
            </a:spcBef>
            <a:spcAft>
              <a:spcPct val="35000"/>
            </a:spcAft>
            <a:buNone/>
          </a:pPr>
          <a:r>
            <a:rPr lang="tr-TR" sz="4800" kern="1200"/>
            <a:t>Bilişsel</a:t>
          </a:r>
          <a:endParaRPr lang="en-US" sz="4800" kern="1200"/>
        </a:p>
      </dsp:txBody>
      <dsp:txXfrm>
        <a:off x="32808" y="32808"/>
        <a:ext cx="7988621" cy="1054523"/>
      </dsp:txXfrm>
    </dsp:sp>
    <dsp:sp modelId="{AB884B3A-0074-144A-A36D-E95797022ACC}">
      <dsp:nvSpPr>
        <dsp:cNvPr id="0" name=""/>
        <dsp:cNvSpPr/>
      </dsp:nvSpPr>
      <dsp:spPr>
        <a:xfrm>
          <a:off x="811529" y="1306829"/>
          <a:ext cx="9197340" cy="1120139"/>
        </a:xfrm>
        <a:prstGeom prst="roundRect">
          <a:avLst>
            <a:gd name="adj" fmla="val 10000"/>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l" defTabSz="2133600">
            <a:lnSpc>
              <a:spcPct val="90000"/>
            </a:lnSpc>
            <a:spcBef>
              <a:spcPct val="0"/>
            </a:spcBef>
            <a:spcAft>
              <a:spcPct val="35000"/>
            </a:spcAft>
            <a:buNone/>
          </a:pPr>
          <a:r>
            <a:rPr lang="tr-TR" sz="4800" kern="1200"/>
            <a:t>Duyuşsal</a:t>
          </a:r>
          <a:endParaRPr lang="en-US" sz="4800" kern="1200"/>
        </a:p>
      </dsp:txBody>
      <dsp:txXfrm>
        <a:off x="844337" y="1339637"/>
        <a:ext cx="7592103" cy="1054523"/>
      </dsp:txXfrm>
    </dsp:sp>
    <dsp:sp modelId="{5D8B9E94-AA1C-F24E-98AB-5ED962F56646}">
      <dsp:nvSpPr>
        <dsp:cNvPr id="0" name=""/>
        <dsp:cNvSpPr/>
      </dsp:nvSpPr>
      <dsp:spPr>
        <a:xfrm>
          <a:off x="1623059" y="2613659"/>
          <a:ext cx="9197340" cy="1120139"/>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l" defTabSz="2133600">
            <a:lnSpc>
              <a:spcPct val="90000"/>
            </a:lnSpc>
            <a:spcBef>
              <a:spcPct val="0"/>
            </a:spcBef>
            <a:spcAft>
              <a:spcPct val="35000"/>
            </a:spcAft>
            <a:buNone/>
          </a:pPr>
          <a:r>
            <a:rPr lang="tr-TR" sz="4800" kern="1200"/>
            <a:t>Psikomotor </a:t>
          </a:r>
          <a:endParaRPr lang="en-US" sz="4800" kern="1200"/>
        </a:p>
      </dsp:txBody>
      <dsp:txXfrm>
        <a:off x="1655867" y="2646467"/>
        <a:ext cx="7592103" cy="1054523"/>
      </dsp:txXfrm>
    </dsp:sp>
    <dsp:sp modelId="{A86DF35D-67D1-D446-A9C4-35BE5B448D73}">
      <dsp:nvSpPr>
        <dsp:cNvPr id="0" name=""/>
        <dsp:cNvSpPr/>
      </dsp:nvSpPr>
      <dsp:spPr>
        <a:xfrm>
          <a:off x="8469249" y="849439"/>
          <a:ext cx="728090" cy="728090"/>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a:p>
      </dsp:txBody>
      <dsp:txXfrm>
        <a:off x="8633069" y="849439"/>
        <a:ext cx="400450" cy="547888"/>
      </dsp:txXfrm>
    </dsp:sp>
    <dsp:sp modelId="{F7F1B506-3232-BA48-A068-F7329BC4D60C}">
      <dsp:nvSpPr>
        <dsp:cNvPr id="0" name=""/>
        <dsp:cNvSpPr/>
      </dsp:nvSpPr>
      <dsp:spPr>
        <a:xfrm>
          <a:off x="9280779" y="2148801"/>
          <a:ext cx="728090" cy="728090"/>
        </a:xfrm>
        <a:prstGeom prst="downArrow">
          <a:avLst>
            <a:gd name="adj1" fmla="val 55000"/>
            <a:gd name="adj2" fmla="val 45000"/>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a:p>
      </dsp:txBody>
      <dsp:txXfrm>
        <a:off x="9444599" y="2148801"/>
        <a:ext cx="400450" cy="5478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C6FE0F-F216-8444-9F55-1B4F4FC0C0FC}">
      <dsp:nvSpPr>
        <dsp:cNvPr id="0" name=""/>
        <dsp:cNvSpPr/>
      </dsp:nvSpPr>
      <dsp:spPr>
        <a:xfrm>
          <a:off x="0" y="45936"/>
          <a:ext cx="10515600" cy="164150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dirty="0"/>
            <a:t>Bilişsel alan zihinsel etkinliklerin önemli olduğu hedeflerden oluşmaktadır. Bu alanda öğrencilerden zihinsel olarak ortaya koymaları beklenen etkinlikler en basitten en gelişmişe doğru sıralanmıştır. </a:t>
          </a:r>
          <a:r>
            <a:rPr lang="tr-TR" sz="2300" kern="1200" dirty="0" err="1"/>
            <a:t>Bloom</a:t>
          </a:r>
          <a:r>
            <a:rPr lang="tr-TR" sz="2300" kern="1200" dirty="0"/>
            <a:t> tarafından bilişsel alanla ilgili yapılmış olan sınıflama şu şekildedir:</a:t>
          </a:r>
        </a:p>
      </dsp:txBody>
      <dsp:txXfrm>
        <a:off x="80132" y="126068"/>
        <a:ext cx="10355336" cy="1481245"/>
      </dsp:txXfrm>
    </dsp:sp>
    <dsp:sp modelId="{F1064B66-59F7-FC48-89E8-F6345F53DA49}">
      <dsp:nvSpPr>
        <dsp:cNvPr id="0" name=""/>
        <dsp:cNvSpPr/>
      </dsp:nvSpPr>
      <dsp:spPr>
        <a:xfrm>
          <a:off x="0" y="1687446"/>
          <a:ext cx="10515600" cy="18567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tr-TR" sz="1800" kern="1200"/>
            <a:t>Bilgi</a:t>
          </a:r>
        </a:p>
        <a:p>
          <a:pPr marL="171450" lvl="1" indent="-171450" algn="l" defTabSz="800100">
            <a:lnSpc>
              <a:spcPct val="90000"/>
            </a:lnSpc>
            <a:spcBef>
              <a:spcPct val="0"/>
            </a:spcBef>
            <a:spcAft>
              <a:spcPct val="20000"/>
            </a:spcAft>
            <a:buChar char="•"/>
          </a:pPr>
          <a:r>
            <a:rPr lang="tr-TR" sz="1800" kern="1200"/>
            <a:t>Kavrama</a:t>
          </a:r>
        </a:p>
        <a:p>
          <a:pPr marL="171450" lvl="1" indent="-171450" algn="l" defTabSz="800100">
            <a:lnSpc>
              <a:spcPct val="90000"/>
            </a:lnSpc>
            <a:spcBef>
              <a:spcPct val="0"/>
            </a:spcBef>
            <a:spcAft>
              <a:spcPct val="20000"/>
            </a:spcAft>
            <a:buChar char="•"/>
          </a:pPr>
          <a:r>
            <a:rPr lang="tr-TR" sz="1800" kern="1200"/>
            <a:t>Uygulama </a:t>
          </a:r>
        </a:p>
        <a:p>
          <a:pPr marL="171450" lvl="1" indent="-171450" algn="l" defTabSz="800100">
            <a:lnSpc>
              <a:spcPct val="90000"/>
            </a:lnSpc>
            <a:spcBef>
              <a:spcPct val="0"/>
            </a:spcBef>
            <a:spcAft>
              <a:spcPct val="20000"/>
            </a:spcAft>
            <a:buChar char="•"/>
          </a:pPr>
          <a:r>
            <a:rPr lang="tr-TR" sz="1800" kern="1200"/>
            <a:t>Analiz</a:t>
          </a:r>
        </a:p>
        <a:p>
          <a:pPr marL="171450" lvl="1" indent="-171450" algn="l" defTabSz="800100">
            <a:lnSpc>
              <a:spcPct val="90000"/>
            </a:lnSpc>
            <a:spcBef>
              <a:spcPct val="0"/>
            </a:spcBef>
            <a:spcAft>
              <a:spcPct val="20000"/>
            </a:spcAft>
            <a:buChar char="•"/>
          </a:pPr>
          <a:r>
            <a:rPr lang="tr-TR" sz="1800" kern="1200"/>
            <a:t>Sentez</a:t>
          </a:r>
        </a:p>
        <a:p>
          <a:pPr marL="171450" lvl="1" indent="-171450" algn="l" defTabSz="800100">
            <a:lnSpc>
              <a:spcPct val="90000"/>
            </a:lnSpc>
            <a:spcBef>
              <a:spcPct val="0"/>
            </a:spcBef>
            <a:spcAft>
              <a:spcPct val="20000"/>
            </a:spcAft>
            <a:buChar char="•"/>
          </a:pPr>
          <a:r>
            <a:rPr lang="tr-TR" sz="1800" kern="1200"/>
            <a:t>Değerlendirme</a:t>
          </a:r>
        </a:p>
      </dsp:txBody>
      <dsp:txXfrm>
        <a:off x="0" y="1687446"/>
        <a:ext cx="10515600" cy="185679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9D76AB-FEF9-9A4C-9A39-1F0F870262C5}">
      <dsp:nvSpPr>
        <dsp:cNvPr id="0" name=""/>
        <dsp:cNvSpPr/>
      </dsp:nvSpPr>
      <dsp:spPr>
        <a:xfrm>
          <a:off x="0" y="217282"/>
          <a:ext cx="6713552" cy="935415"/>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tr-TR" sz="3900" kern="1200"/>
            <a:t>1.Basamak : Bilgi</a:t>
          </a:r>
        </a:p>
      </dsp:txBody>
      <dsp:txXfrm>
        <a:off x="45663" y="262945"/>
        <a:ext cx="6622226" cy="844089"/>
      </dsp:txXfrm>
    </dsp:sp>
    <dsp:sp modelId="{EC7A6F13-E1A7-374A-8FFE-82A7ACB09A7D}">
      <dsp:nvSpPr>
        <dsp:cNvPr id="0" name=""/>
        <dsp:cNvSpPr/>
      </dsp:nvSpPr>
      <dsp:spPr>
        <a:xfrm>
          <a:off x="0" y="1152697"/>
          <a:ext cx="6713552" cy="27448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3155" tIns="49530" rIns="277368" bIns="49530" numCol="1" spcCol="1270" anchor="t" anchorCtr="0">
          <a:noAutofit/>
        </a:bodyPr>
        <a:lstStyle/>
        <a:p>
          <a:pPr marL="285750" lvl="1" indent="-285750" algn="l" defTabSz="1333500">
            <a:lnSpc>
              <a:spcPct val="90000"/>
            </a:lnSpc>
            <a:spcBef>
              <a:spcPct val="0"/>
            </a:spcBef>
            <a:spcAft>
              <a:spcPct val="20000"/>
            </a:spcAft>
            <a:buChar char="•"/>
          </a:pPr>
          <a:r>
            <a:rPr lang="tr-TR" sz="3000" kern="1200"/>
            <a:t>Bu düzeyin temel zihinsel içeriği öğrencinin hatırlama davranışı göstermesidir. </a:t>
          </a:r>
        </a:p>
        <a:p>
          <a:pPr marL="285750" lvl="1" indent="-285750" algn="l" defTabSz="1333500">
            <a:lnSpc>
              <a:spcPct val="90000"/>
            </a:lnSpc>
            <a:spcBef>
              <a:spcPct val="0"/>
            </a:spcBef>
            <a:spcAft>
              <a:spcPct val="20000"/>
            </a:spcAft>
            <a:buChar char="•"/>
          </a:pPr>
          <a:r>
            <a:rPr lang="tr-TR" sz="3000" kern="1200"/>
            <a:t>Söz konusu olan hatırlama davranışları; sorunca söyleme veya görünce tanıma davranışı şeklindedir. </a:t>
          </a:r>
        </a:p>
      </dsp:txBody>
      <dsp:txXfrm>
        <a:off x="0" y="1152697"/>
        <a:ext cx="6713552" cy="274482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436DE7-2893-FC47-8956-51D13694DDFC}">
      <dsp:nvSpPr>
        <dsp:cNvPr id="0" name=""/>
        <dsp:cNvSpPr/>
      </dsp:nvSpPr>
      <dsp:spPr>
        <a:xfrm>
          <a:off x="0" y="81132"/>
          <a:ext cx="10515600" cy="74353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tr-TR" sz="3100" kern="1200"/>
            <a:t>2.Basamak: Kavrama</a:t>
          </a:r>
        </a:p>
      </dsp:txBody>
      <dsp:txXfrm>
        <a:off x="36296" y="117428"/>
        <a:ext cx="10443008" cy="670943"/>
      </dsp:txXfrm>
    </dsp:sp>
    <dsp:sp modelId="{455CB46A-96FF-F946-8E30-E7111D4D7FE4}">
      <dsp:nvSpPr>
        <dsp:cNvPr id="0" name=""/>
        <dsp:cNvSpPr/>
      </dsp:nvSpPr>
      <dsp:spPr>
        <a:xfrm>
          <a:off x="0" y="824667"/>
          <a:ext cx="10515600" cy="36576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9370" rIns="220472" bIns="39370" numCol="1" spcCol="1270" anchor="t" anchorCtr="0">
          <a:noAutofit/>
        </a:bodyPr>
        <a:lstStyle/>
        <a:p>
          <a:pPr marL="14288" lvl="1" indent="0" algn="l" defTabSz="1066800">
            <a:lnSpc>
              <a:spcPct val="90000"/>
            </a:lnSpc>
            <a:spcBef>
              <a:spcPct val="0"/>
            </a:spcBef>
            <a:spcAft>
              <a:spcPct val="20000"/>
            </a:spcAft>
            <a:buChar char="•"/>
            <a:tabLst/>
          </a:pPr>
          <a:r>
            <a:rPr lang="tr-TR" sz="2400" kern="1200" dirty="0"/>
            <a:t>Bu düzeyde zihinsel olarak öğrenci hatırlamanın yanı sıra konunun anlamını kavrar. Daha sonra kavradığı konuyu anlam bütünlüğünü bozmadan farklı biçimlerde ifade edebilir, yorumlayabilir, örnek verebilir, bildiklerinden faydalanarak bazı çıkarımlarda bulunabilir. Kavrama basamağının 3 alt düzeyi vardır.</a:t>
          </a:r>
        </a:p>
        <a:p>
          <a:pPr marL="533400" lvl="2" indent="0" algn="l" defTabSz="1066800">
            <a:lnSpc>
              <a:spcPct val="90000"/>
            </a:lnSpc>
            <a:spcBef>
              <a:spcPct val="0"/>
            </a:spcBef>
            <a:spcAft>
              <a:spcPct val="20000"/>
            </a:spcAft>
            <a:buChar char="•"/>
            <a:tabLst/>
          </a:pPr>
          <a:r>
            <a:rPr lang="tr-TR" sz="2400" kern="1200" dirty="0">
              <a:solidFill>
                <a:schemeClr val="accent2"/>
              </a:solidFill>
            </a:rPr>
            <a:t>Çevirme: </a:t>
          </a:r>
          <a:r>
            <a:rPr lang="tr-TR" sz="2400" kern="1200" dirty="0"/>
            <a:t>Bilginin bir iletişim dilinden başka bir iletişim diline çevrilmesidir.</a:t>
          </a:r>
        </a:p>
        <a:p>
          <a:pPr marL="533400" lvl="2" indent="0" algn="l" defTabSz="1066800">
            <a:lnSpc>
              <a:spcPct val="90000"/>
            </a:lnSpc>
            <a:spcBef>
              <a:spcPct val="0"/>
            </a:spcBef>
            <a:spcAft>
              <a:spcPct val="20000"/>
            </a:spcAft>
            <a:buChar char="•"/>
            <a:tabLst/>
          </a:pPr>
          <a:r>
            <a:rPr lang="tr-TR" sz="2400" kern="1200" dirty="0">
              <a:solidFill>
                <a:schemeClr val="accent2"/>
              </a:solidFill>
            </a:rPr>
            <a:t>Yorumlama: </a:t>
          </a:r>
          <a:r>
            <a:rPr lang="tr-TR" sz="2400" kern="1200" dirty="0"/>
            <a:t>Bir iletişimin açıklanması veya özetlenmesi söz konusudur.</a:t>
          </a:r>
        </a:p>
        <a:p>
          <a:pPr marL="533400" lvl="2" indent="0" algn="l" defTabSz="1066800">
            <a:lnSpc>
              <a:spcPct val="90000"/>
            </a:lnSpc>
            <a:spcBef>
              <a:spcPct val="0"/>
            </a:spcBef>
            <a:spcAft>
              <a:spcPct val="20000"/>
            </a:spcAft>
            <a:buChar char="•"/>
            <a:tabLst/>
          </a:pPr>
          <a:r>
            <a:rPr lang="tr-TR" sz="2400" kern="1200" dirty="0">
              <a:solidFill>
                <a:schemeClr val="accent2"/>
              </a:solidFill>
            </a:rPr>
            <a:t>Öteleme: </a:t>
          </a:r>
          <a:r>
            <a:rPr lang="tr-TR" sz="2400" kern="1200" dirty="0"/>
            <a:t>Verilen bir bilgideki eğilimin o bilgilerin ötesine taşınmasıdır. Öğrencilere verilen bilgilerin işlenerek zihinsel olarak kavrama düzeyine ulaşılması öğrenme öğretme etkinliklerinin daha verimli olduğunu gösterir.</a:t>
          </a:r>
        </a:p>
      </dsp:txBody>
      <dsp:txXfrm>
        <a:off x="0" y="824667"/>
        <a:ext cx="10515600" cy="365769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097A17-6BBC-49D7-A280-9E9F5C5D3EA1}">
      <dsp:nvSpPr>
        <dsp:cNvPr id="0" name=""/>
        <dsp:cNvSpPr/>
      </dsp:nvSpPr>
      <dsp:spPr>
        <a:xfrm>
          <a:off x="838344" y="0"/>
          <a:ext cx="1510523" cy="151052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C0BCFB3-6AEA-40F4-800D-E1B519A7B542}">
      <dsp:nvSpPr>
        <dsp:cNvPr id="0" name=""/>
        <dsp:cNvSpPr/>
      </dsp:nvSpPr>
      <dsp:spPr>
        <a:xfrm>
          <a:off x="838344" y="1696328"/>
          <a:ext cx="4315781" cy="647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600200">
            <a:lnSpc>
              <a:spcPct val="90000"/>
            </a:lnSpc>
            <a:spcBef>
              <a:spcPct val="0"/>
            </a:spcBef>
            <a:spcAft>
              <a:spcPct val="35000"/>
            </a:spcAft>
            <a:buNone/>
            <a:defRPr b="1"/>
          </a:pPr>
          <a:r>
            <a:rPr lang="tr-TR" sz="3600" kern="1200"/>
            <a:t>Bloom’un Sınıflaması</a:t>
          </a:r>
          <a:endParaRPr lang="en-US" sz="3600" kern="1200"/>
        </a:p>
      </dsp:txBody>
      <dsp:txXfrm>
        <a:off x="838344" y="1696328"/>
        <a:ext cx="4315781" cy="647367"/>
      </dsp:txXfrm>
    </dsp:sp>
    <dsp:sp modelId="{EBCAA067-380E-4B46-B829-852997676467}">
      <dsp:nvSpPr>
        <dsp:cNvPr id="0" name=""/>
        <dsp:cNvSpPr/>
      </dsp:nvSpPr>
      <dsp:spPr>
        <a:xfrm>
          <a:off x="838344" y="2430116"/>
          <a:ext cx="4315781" cy="18909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90000"/>
            </a:lnSpc>
            <a:spcBef>
              <a:spcPct val="0"/>
            </a:spcBef>
            <a:spcAft>
              <a:spcPct val="35000"/>
            </a:spcAft>
            <a:buNone/>
          </a:pPr>
          <a:r>
            <a:rPr lang="tr-TR" sz="1700" kern="1200"/>
            <a:t>1. Basamak: Bilgi </a:t>
          </a:r>
          <a:endParaRPr lang="en-US" sz="1700" kern="1200"/>
        </a:p>
        <a:p>
          <a:pPr marL="0" lvl="0" indent="0" algn="l" defTabSz="755650">
            <a:lnSpc>
              <a:spcPct val="90000"/>
            </a:lnSpc>
            <a:spcBef>
              <a:spcPct val="0"/>
            </a:spcBef>
            <a:spcAft>
              <a:spcPct val="35000"/>
            </a:spcAft>
            <a:buNone/>
          </a:pPr>
          <a:r>
            <a:rPr lang="tr-TR" sz="1700" kern="1200"/>
            <a:t>2. Basamak: Kavrama </a:t>
          </a:r>
          <a:endParaRPr lang="en-US" sz="1700" kern="1200"/>
        </a:p>
        <a:p>
          <a:pPr marL="0" lvl="0" indent="0" algn="l" defTabSz="755650">
            <a:lnSpc>
              <a:spcPct val="90000"/>
            </a:lnSpc>
            <a:spcBef>
              <a:spcPct val="0"/>
            </a:spcBef>
            <a:spcAft>
              <a:spcPct val="35000"/>
            </a:spcAft>
            <a:buNone/>
          </a:pPr>
          <a:r>
            <a:rPr lang="tr-TR" sz="1700" kern="1200"/>
            <a:t>3. Basamak: Uygulama</a:t>
          </a:r>
          <a:endParaRPr lang="en-US" sz="1700" kern="1200"/>
        </a:p>
        <a:p>
          <a:pPr marL="0" lvl="0" indent="0" algn="l" defTabSz="755650">
            <a:lnSpc>
              <a:spcPct val="90000"/>
            </a:lnSpc>
            <a:spcBef>
              <a:spcPct val="0"/>
            </a:spcBef>
            <a:spcAft>
              <a:spcPct val="35000"/>
            </a:spcAft>
            <a:buNone/>
          </a:pPr>
          <a:r>
            <a:rPr lang="tr-TR" sz="1700" kern="1200"/>
            <a:t>4. Basamak: Analiz</a:t>
          </a:r>
          <a:endParaRPr lang="en-US" sz="1700" kern="1200"/>
        </a:p>
        <a:p>
          <a:pPr marL="0" lvl="0" indent="0" algn="l" defTabSz="755650">
            <a:lnSpc>
              <a:spcPct val="90000"/>
            </a:lnSpc>
            <a:spcBef>
              <a:spcPct val="0"/>
            </a:spcBef>
            <a:spcAft>
              <a:spcPct val="35000"/>
            </a:spcAft>
            <a:buNone/>
          </a:pPr>
          <a:r>
            <a:rPr lang="tr-TR" sz="1700" kern="1200"/>
            <a:t>5. Basamak: Sentez</a:t>
          </a:r>
          <a:endParaRPr lang="en-US" sz="1700" kern="1200"/>
        </a:p>
        <a:p>
          <a:pPr marL="0" lvl="0" indent="0" algn="l" defTabSz="755650">
            <a:lnSpc>
              <a:spcPct val="90000"/>
            </a:lnSpc>
            <a:spcBef>
              <a:spcPct val="0"/>
            </a:spcBef>
            <a:spcAft>
              <a:spcPct val="35000"/>
            </a:spcAft>
            <a:buNone/>
          </a:pPr>
          <a:r>
            <a:rPr lang="tr-TR" sz="1700" kern="1200"/>
            <a:t>6. Basamak: Değerlendirme</a:t>
          </a:r>
          <a:endParaRPr lang="en-US" sz="1700" kern="1200"/>
        </a:p>
      </dsp:txBody>
      <dsp:txXfrm>
        <a:off x="838344" y="2430116"/>
        <a:ext cx="4315781" cy="1890931"/>
      </dsp:txXfrm>
    </dsp:sp>
    <dsp:sp modelId="{AF6A8827-7E82-4867-884D-76AD9FE96DED}">
      <dsp:nvSpPr>
        <dsp:cNvPr id="0" name=""/>
        <dsp:cNvSpPr/>
      </dsp:nvSpPr>
      <dsp:spPr>
        <a:xfrm>
          <a:off x="5909387" y="0"/>
          <a:ext cx="1510523" cy="151052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9A19A09-643D-4490-879A-082F8C439A2F}">
      <dsp:nvSpPr>
        <dsp:cNvPr id="0" name=""/>
        <dsp:cNvSpPr/>
      </dsp:nvSpPr>
      <dsp:spPr>
        <a:xfrm>
          <a:off x="5909387" y="1696328"/>
          <a:ext cx="4315781" cy="647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600200">
            <a:lnSpc>
              <a:spcPct val="90000"/>
            </a:lnSpc>
            <a:spcBef>
              <a:spcPct val="0"/>
            </a:spcBef>
            <a:spcAft>
              <a:spcPct val="35000"/>
            </a:spcAft>
            <a:buNone/>
            <a:defRPr b="1"/>
          </a:pPr>
          <a:r>
            <a:rPr lang="tr-TR" sz="3600" kern="1200"/>
            <a:t>Güncellenen Sınıflama</a:t>
          </a:r>
          <a:endParaRPr lang="en-US" sz="3600" kern="1200"/>
        </a:p>
      </dsp:txBody>
      <dsp:txXfrm>
        <a:off x="5909387" y="1696328"/>
        <a:ext cx="4315781" cy="647367"/>
      </dsp:txXfrm>
    </dsp:sp>
    <dsp:sp modelId="{6E3FF005-836F-49D8-A8E0-7E0B9CA6B212}">
      <dsp:nvSpPr>
        <dsp:cNvPr id="0" name=""/>
        <dsp:cNvSpPr/>
      </dsp:nvSpPr>
      <dsp:spPr>
        <a:xfrm>
          <a:off x="5909387" y="2430116"/>
          <a:ext cx="4315781" cy="18909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90000"/>
            </a:lnSpc>
            <a:spcBef>
              <a:spcPct val="0"/>
            </a:spcBef>
            <a:spcAft>
              <a:spcPct val="35000"/>
            </a:spcAft>
            <a:buNone/>
          </a:pPr>
          <a:r>
            <a:rPr lang="tr-TR" sz="1700" kern="1200"/>
            <a:t>1. Basamak: Hatırlama</a:t>
          </a:r>
          <a:endParaRPr lang="en-US" sz="1700" kern="1200"/>
        </a:p>
        <a:p>
          <a:pPr marL="0" lvl="0" indent="0" algn="l" defTabSz="755650">
            <a:lnSpc>
              <a:spcPct val="90000"/>
            </a:lnSpc>
            <a:spcBef>
              <a:spcPct val="0"/>
            </a:spcBef>
            <a:spcAft>
              <a:spcPct val="35000"/>
            </a:spcAft>
            <a:buNone/>
          </a:pPr>
          <a:r>
            <a:rPr lang="tr-TR" sz="1700" kern="1200"/>
            <a:t>2. Basamak: Anlama</a:t>
          </a:r>
          <a:endParaRPr lang="en-US" sz="1700" kern="1200"/>
        </a:p>
        <a:p>
          <a:pPr marL="0" lvl="0" indent="0" algn="l" defTabSz="755650">
            <a:lnSpc>
              <a:spcPct val="90000"/>
            </a:lnSpc>
            <a:spcBef>
              <a:spcPct val="0"/>
            </a:spcBef>
            <a:spcAft>
              <a:spcPct val="35000"/>
            </a:spcAft>
            <a:buNone/>
          </a:pPr>
          <a:r>
            <a:rPr lang="tr-TR" sz="1700" kern="1200"/>
            <a:t>3. Basamak: Uygulama</a:t>
          </a:r>
          <a:endParaRPr lang="en-US" sz="1700" kern="1200"/>
        </a:p>
        <a:p>
          <a:pPr marL="0" lvl="0" indent="0" algn="l" defTabSz="755650">
            <a:lnSpc>
              <a:spcPct val="90000"/>
            </a:lnSpc>
            <a:spcBef>
              <a:spcPct val="0"/>
            </a:spcBef>
            <a:spcAft>
              <a:spcPct val="35000"/>
            </a:spcAft>
            <a:buNone/>
          </a:pPr>
          <a:r>
            <a:rPr lang="tr-TR" sz="1700" kern="1200"/>
            <a:t>4. Basamak: Çözümleme</a:t>
          </a:r>
          <a:endParaRPr lang="en-US" sz="1700" kern="1200"/>
        </a:p>
        <a:p>
          <a:pPr marL="0" lvl="0" indent="0" algn="l" defTabSz="755650">
            <a:lnSpc>
              <a:spcPct val="90000"/>
            </a:lnSpc>
            <a:spcBef>
              <a:spcPct val="0"/>
            </a:spcBef>
            <a:spcAft>
              <a:spcPct val="35000"/>
            </a:spcAft>
            <a:buNone/>
          </a:pPr>
          <a:r>
            <a:rPr lang="tr-TR" sz="1700" kern="1200"/>
            <a:t>5. Basamak: Değerlendirme</a:t>
          </a:r>
          <a:endParaRPr lang="en-US" sz="1700" kern="1200"/>
        </a:p>
        <a:p>
          <a:pPr marL="0" lvl="0" indent="0" algn="l" defTabSz="755650">
            <a:lnSpc>
              <a:spcPct val="90000"/>
            </a:lnSpc>
            <a:spcBef>
              <a:spcPct val="0"/>
            </a:spcBef>
            <a:spcAft>
              <a:spcPct val="35000"/>
            </a:spcAft>
            <a:buNone/>
          </a:pPr>
          <a:r>
            <a:rPr lang="tr-TR" sz="1700" kern="1200"/>
            <a:t>6. Basamak: Yaratma</a:t>
          </a:r>
          <a:endParaRPr lang="en-US" sz="1700" kern="1200"/>
        </a:p>
      </dsp:txBody>
      <dsp:txXfrm>
        <a:off x="5909387" y="2430116"/>
        <a:ext cx="4315781" cy="189093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475EE3-EBD3-7D40-B76C-54ACDA8702E5}">
      <dsp:nvSpPr>
        <dsp:cNvPr id="0" name=""/>
        <dsp:cNvSpPr/>
      </dsp:nvSpPr>
      <dsp:spPr>
        <a:xfrm>
          <a:off x="0" y="59920"/>
          <a:ext cx="10034548" cy="147186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tr-TR" sz="3700" kern="1200" dirty="0" err="1"/>
            <a:t>Duyuşsal</a:t>
          </a:r>
          <a:r>
            <a:rPr lang="tr-TR" sz="3700" kern="1200" dirty="0"/>
            <a:t> alanla ilgili </a:t>
          </a:r>
          <a:r>
            <a:rPr lang="tr-TR" sz="3700" kern="1200" dirty="0" err="1"/>
            <a:t>Krathwohl</a:t>
          </a:r>
          <a:r>
            <a:rPr lang="tr-TR" sz="3700" kern="1200" dirty="0"/>
            <a:t> (1964)’</a:t>
          </a:r>
          <a:r>
            <a:rPr lang="tr-TR" sz="3700" kern="1200" dirty="0" err="1"/>
            <a:t>ın</a:t>
          </a:r>
          <a:r>
            <a:rPr lang="tr-TR" sz="3700" kern="1200" dirty="0"/>
            <a:t> tarafından sınıflandırma şöyledir:</a:t>
          </a:r>
        </a:p>
      </dsp:txBody>
      <dsp:txXfrm>
        <a:off x="71850" y="131770"/>
        <a:ext cx="9890848" cy="1328160"/>
      </dsp:txXfrm>
    </dsp:sp>
    <dsp:sp modelId="{36E5D936-CB18-4345-8D54-098797A81453}">
      <dsp:nvSpPr>
        <dsp:cNvPr id="0" name=""/>
        <dsp:cNvSpPr/>
      </dsp:nvSpPr>
      <dsp:spPr>
        <a:xfrm>
          <a:off x="0" y="1531781"/>
          <a:ext cx="10034548" cy="25274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8597" tIns="46990" rIns="263144" bIns="46990" numCol="1" spcCol="1270" anchor="t" anchorCtr="0">
          <a:noAutofit/>
        </a:bodyPr>
        <a:lstStyle/>
        <a:p>
          <a:pPr marL="285750" lvl="1" indent="-285750" algn="l" defTabSz="1289050">
            <a:lnSpc>
              <a:spcPct val="90000"/>
            </a:lnSpc>
            <a:spcBef>
              <a:spcPct val="0"/>
            </a:spcBef>
            <a:spcAft>
              <a:spcPct val="20000"/>
            </a:spcAft>
            <a:buChar char="•"/>
          </a:pPr>
          <a:r>
            <a:rPr lang="tr-TR" sz="2900" kern="1200"/>
            <a:t>1) Alma (Receiving)</a:t>
          </a:r>
        </a:p>
        <a:p>
          <a:pPr marL="285750" lvl="1" indent="-285750" algn="l" defTabSz="1289050">
            <a:lnSpc>
              <a:spcPct val="90000"/>
            </a:lnSpc>
            <a:spcBef>
              <a:spcPct val="0"/>
            </a:spcBef>
            <a:spcAft>
              <a:spcPct val="20000"/>
            </a:spcAft>
            <a:buChar char="•"/>
          </a:pPr>
          <a:r>
            <a:rPr lang="tr-TR" sz="2900" kern="1200"/>
            <a:t>2) Tepkide Bulunma (Respoding)</a:t>
          </a:r>
        </a:p>
        <a:p>
          <a:pPr marL="285750" lvl="1" indent="-285750" algn="l" defTabSz="1289050">
            <a:lnSpc>
              <a:spcPct val="90000"/>
            </a:lnSpc>
            <a:spcBef>
              <a:spcPct val="0"/>
            </a:spcBef>
            <a:spcAft>
              <a:spcPct val="20000"/>
            </a:spcAft>
            <a:buChar char="•"/>
          </a:pPr>
          <a:r>
            <a:rPr lang="tr-TR" sz="2900" kern="1200"/>
            <a:t>3) Değer verme (Voluing)</a:t>
          </a:r>
        </a:p>
        <a:p>
          <a:pPr marL="285750" lvl="1" indent="-285750" algn="l" defTabSz="1289050">
            <a:lnSpc>
              <a:spcPct val="90000"/>
            </a:lnSpc>
            <a:spcBef>
              <a:spcPct val="0"/>
            </a:spcBef>
            <a:spcAft>
              <a:spcPct val="20000"/>
            </a:spcAft>
            <a:buChar char="•"/>
          </a:pPr>
          <a:r>
            <a:rPr lang="tr-TR" sz="2900" kern="1200"/>
            <a:t>4) Örgütleme (Organization)</a:t>
          </a:r>
        </a:p>
        <a:p>
          <a:pPr marL="285750" lvl="1" indent="-285750" algn="l" defTabSz="1289050">
            <a:lnSpc>
              <a:spcPct val="90000"/>
            </a:lnSpc>
            <a:spcBef>
              <a:spcPct val="0"/>
            </a:spcBef>
            <a:spcAft>
              <a:spcPct val="20000"/>
            </a:spcAft>
            <a:buChar char="•"/>
          </a:pPr>
          <a:r>
            <a:rPr lang="tr-TR" sz="2900" kern="1200" dirty="0"/>
            <a:t>5) </a:t>
          </a:r>
          <a:r>
            <a:rPr lang="tr-TR" sz="2900" kern="1200" dirty="0" err="1"/>
            <a:t>Nitelenmişlik</a:t>
          </a:r>
          <a:r>
            <a:rPr lang="tr-TR" sz="2900" kern="1200" dirty="0"/>
            <a:t> (</a:t>
          </a:r>
          <a:r>
            <a:rPr lang="tr-TR" sz="2900" kern="1200" dirty="0" err="1"/>
            <a:t>Charactrizotion</a:t>
          </a:r>
          <a:r>
            <a:rPr lang="tr-TR" sz="2900" kern="1200" dirty="0"/>
            <a:t> </a:t>
          </a:r>
          <a:r>
            <a:rPr lang="tr-TR" sz="2900" kern="1200" dirty="0" err="1"/>
            <a:t>by</a:t>
          </a:r>
          <a:r>
            <a:rPr lang="tr-TR" sz="2900" kern="1200" dirty="0"/>
            <a:t> a </a:t>
          </a:r>
          <a:r>
            <a:rPr lang="tr-TR" sz="2900" kern="1200" dirty="0" err="1"/>
            <a:t>volue</a:t>
          </a:r>
          <a:r>
            <a:rPr lang="tr-TR" sz="2900" kern="1200" dirty="0"/>
            <a:t> </a:t>
          </a:r>
          <a:r>
            <a:rPr lang="tr-TR" sz="2900" kern="1200" dirty="0" err="1"/>
            <a:t>or</a:t>
          </a:r>
          <a:r>
            <a:rPr lang="tr-TR" sz="2900" kern="1200" dirty="0"/>
            <a:t> </a:t>
          </a:r>
          <a:r>
            <a:rPr lang="tr-TR" sz="2900" kern="1200" dirty="0" err="1"/>
            <a:t>volue</a:t>
          </a:r>
          <a:r>
            <a:rPr lang="tr-TR" sz="2900" kern="1200" dirty="0"/>
            <a:t> </a:t>
          </a:r>
          <a:r>
            <a:rPr lang="tr-TR" sz="2900" kern="1200" dirty="0" err="1"/>
            <a:t>complex</a:t>
          </a:r>
          <a:r>
            <a:rPr lang="tr-TR" sz="2900" kern="1200" dirty="0"/>
            <a:t>)</a:t>
          </a:r>
        </a:p>
      </dsp:txBody>
      <dsp:txXfrm>
        <a:off x="0" y="1531781"/>
        <a:ext cx="10034548" cy="252747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8DBCD8-99EC-5E49-A426-39E841733C07}">
      <dsp:nvSpPr>
        <dsp:cNvPr id="0" name=""/>
        <dsp:cNvSpPr/>
      </dsp:nvSpPr>
      <dsp:spPr>
        <a:xfrm>
          <a:off x="0" y="0"/>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BD0805-1101-314F-9983-CDF0B3FCE8CB}">
      <dsp:nvSpPr>
        <dsp:cNvPr id="0" name=""/>
        <dsp:cNvSpPr/>
      </dsp:nvSpPr>
      <dsp:spPr>
        <a:xfrm>
          <a:off x="0" y="0"/>
          <a:ext cx="1380102" cy="55361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tr-TR" sz="2100" kern="1200"/>
            <a:t>4. Basamak: Örgütleme</a:t>
          </a:r>
          <a:endParaRPr lang="en-US" sz="2100" kern="1200"/>
        </a:p>
      </dsp:txBody>
      <dsp:txXfrm>
        <a:off x="0" y="0"/>
        <a:ext cx="1380102" cy="5536141"/>
      </dsp:txXfrm>
    </dsp:sp>
    <dsp:sp modelId="{26BA73A4-B186-9D45-A3CD-747E719B8E2C}">
      <dsp:nvSpPr>
        <dsp:cNvPr id="0" name=""/>
        <dsp:cNvSpPr/>
      </dsp:nvSpPr>
      <dsp:spPr>
        <a:xfrm>
          <a:off x="1483610" y="65079"/>
          <a:ext cx="5416901" cy="1301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tr-TR" sz="1900" kern="1200"/>
            <a:t>Örgütleme aşamasında birey diğer insanları veya bir değeri organize etme davranışı gösterir. Değerler arasındaki karşılıklı ilişkileri tespit eder, davranışını belli bir değer sistemine adapte eder.</a:t>
          </a:r>
          <a:endParaRPr lang="en-US" sz="1900" kern="1200"/>
        </a:p>
      </dsp:txBody>
      <dsp:txXfrm>
        <a:off x="1483610" y="65079"/>
        <a:ext cx="5416901" cy="1301587"/>
      </dsp:txXfrm>
    </dsp:sp>
    <dsp:sp modelId="{64061B4A-B3B5-5A42-9E4C-EE7819EBADDD}">
      <dsp:nvSpPr>
        <dsp:cNvPr id="0" name=""/>
        <dsp:cNvSpPr/>
      </dsp:nvSpPr>
      <dsp:spPr>
        <a:xfrm>
          <a:off x="1380102" y="1366667"/>
          <a:ext cx="5520409"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06EF6E1-0A04-BE4C-B936-4879876BA287}">
      <dsp:nvSpPr>
        <dsp:cNvPr id="0" name=""/>
        <dsp:cNvSpPr/>
      </dsp:nvSpPr>
      <dsp:spPr>
        <a:xfrm>
          <a:off x="1483610" y="1431746"/>
          <a:ext cx="5416901" cy="1301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tr-TR" sz="1900" kern="1200"/>
            <a:t>Bu düzeydeki kişi; kendi davranışının sorumluluğunu kabul eder, kendinin gücü ve yetersiz olduğu yanlarını anlar ve kabul eder. Kısaca birey bu aşamada kendi içinde çelişmeyen bir değerler sistemi oluşturur.</a:t>
          </a:r>
          <a:endParaRPr lang="en-US" sz="1900" kern="1200"/>
        </a:p>
      </dsp:txBody>
      <dsp:txXfrm>
        <a:off x="1483610" y="1431746"/>
        <a:ext cx="5416901" cy="1301587"/>
      </dsp:txXfrm>
    </dsp:sp>
    <dsp:sp modelId="{4FB8CAED-6CF0-3048-A9A4-245240D4097D}">
      <dsp:nvSpPr>
        <dsp:cNvPr id="0" name=""/>
        <dsp:cNvSpPr/>
      </dsp:nvSpPr>
      <dsp:spPr>
        <a:xfrm>
          <a:off x="1380102" y="2733334"/>
          <a:ext cx="5520409"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C5E28BD-015E-9D47-96F9-9CDA9BF87B30}">
      <dsp:nvSpPr>
        <dsp:cNvPr id="0" name=""/>
        <dsp:cNvSpPr/>
      </dsp:nvSpPr>
      <dsp:spPr>
        <a:xfrm>
          <a:off x="1483610" y="2798413"/>
          <a:ext cx="5416901" cy="1301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tr-TR" sz="1900" i="1" kern="1200"/>
            <a:t>Bir değeri kavramsallaştırma: </a:t>
          </a:r>
          <a:r>
            <a:rPr lang="tr-TR" sz="1900" kern="1200"/>
            <a:t>Birey benimsediği değere yeni bir anlam verir. Bir değerin soyutlaştırılması ve kavramsallaştırılması söz konusudur.</a:t>
          </a:r>
          <a:endParaRPr lang="en-US" sz="1900" kern="1200"/>
        </a:p>
      </dsp:txBody>
      <dsp:txXfrm>
        <a:off x="1483610" y="2798413"/>
        <a:ext cx="5416901" cy="1301587"/>
      </dsp:txXfrm>
    </dsp:sp>
    <dsp:sp modelId="{CBC40057-5FB4-B642-87D9-2C37A6FA4BA7}">
      <dsp:nvSpPr>
        <dsp:cNvPr id="0" name=""/>
        <dsp:cNvSpPr/>
      </dsp:nvSpPr>
      <dsp:spPr>
        <a:xfrm>
          <a:off x="1380102" y="4100001"/>
          <a:ext cx="5520409"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8211455-EEBF-394E-8433-C2BAAE6A4B01}">
      <dsp:nvSpPr>
        <dsp:cNvPr id="0" name=""/>
        <dsp:cNvSpPr/>
      </dsp:nvSpPr>
      <dsp:spPr>
        <a:xfrm>
          <a:off x="1483610" y="4165081"/>
          <a:ext cx="5416901" cy="1301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tr-TR" sz="1900" i="1" kern="1200"/>
            <a:t>Bir değer sistemini örgütleme: </a:t>
          </a:r>
          <a:r>
            <a:rPr lang="tr-TR" sz="1900" kern="1200"/>
            <a:t>Bu düzeyde birey özgün bir değer sistemi oluşturur. Kompleks değerlerin özgün bir biçimde bir araya getirilmesi söz konusudur.</a:t>
          </a:r>
          <a:endParaRPr lang="en-US" sz="1900" kern="1200"/>
        </a:p>
      </dsp:txBody>
      <dsp:txXfrm>
        <a:off x="1483610" y="4165081"/>
        <a:ext cx="5416901" cy="1301587"/>
      </dsp:txXfrm>
    </dsp:sp>
    <dsp:sp modelId="{6360ECFB-AFA1-8C4A-BB37-7186010909C8}">
      <dsp:nvSpPr>
        <dsp:cNvPr id="0" name=""/>
        <dsp:cNvSpPr/>
      </dsp:nvSpPr>
      <dsp:spPr>
        <a:xfrm>
          <a:off x="1380102" y="5466668"/>
          <a:ext cx="5520409"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42A3D7-B952-794B-B5D7-5911A964EAD3}">
      <dsp:nvSpPr>
        <dsp:cNvPr id="0" name=""/>
        <dsp:cNvSpPr/>
      </dsp:nvSpPr>
      <dsp:spPr>
        <a:xfrm>
          <a:off x="4539" y="718454"/>
          <a:ext cx="3223360" cy="4592101"/>
        </a:xfrm>
        <a:prstGeom prst="homePlate">
          <a:avLst>
            <a:gd name="adj" fmla="val 25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13" tIns="45720" rIns="454852" bIns="45720" numCol="1" spcCol="1270" anchor="ctr" anchorCtr="0">
          <a:noAutofit/>
        </a:bodyPr>
        <a:lstStyle/>
        <a:p>
          <a:pPr marL="0" lvl="0" indent="0" algn="ctr" defTabSz="800100">
            <a:lnSpc>
              <a:spcPct val="90000"/>
            </a:lnSpc>
            <a:spcBef>
              <a:spcPct val="0"/>
            </a:spcBef>
            <a:spcAft>
              <a:spcPct val="35000"/>
            </a:spcAft>
            <a:buNone/>
          </a:pPr>
          <a:r>
            <a:rPr lang="tr-TR" sz="1800" kern="1200" dirty="0" err="1"/>
            <a:t>Psiko</a:t>
          </a:r>
          <a:r>
            <a:rPr lang="tr-TR" sz="1800" kern="1200" dirty="0"/>
            <a:t>-motor öğrenmeler fiziki öğrenmelerle ilgili öğrenme becerini içerir.</a:t>
          </a:r>
          <a:endParaRPr lang="en-US" sz="1800" kern="1200" dirty="0"/>
        </a:p>
      </dsp:txBody>
      <dsp:txXfrm>
        <a:off x="4539" y="718454"/>
        <a:ext cx="2820440" cy="4592101"/>
      </dsp:txXfrm>
    </dsp:sp>
    <dsp:sp modelId="{1107CC62-25A2-D442-B193-87D9A78CA52D}">
      <dsp:nvSpPr>
        <dsp:cNvPr id="0" name=""/>
        <dsp:cNvSpPr/>
      </dsp:nvSpPr>
      <dsp:spPr>
        <a:xfrm>
          <a:off x="2583227" y="725494"/>
          <a:ext cx="3223360" cy="4578022"/>
        </a:xfrm>
        <a:prstGeom prst="chevron">
          <a:avLst>
            <a:gd name="adj" fmla="val 25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13" tIns="45720" rIns="113713" bIns="45720" numCol="1" spcCol="1270" anchor="t" anchorCtr="0">
          <a:noAutofit/>
        </a:bodyPr>
        <a:lstStyle/>
        <a:p>
          <a:pPr marL="0" lvl="0" indent="0" algn="l" defTabSz="800100">
            <a:lnSpc>
              <a:spcPct val="90000"/>
            </a:lnSpc>
            <a:spcBef>
              <a:spcPct val="0"/>
            </a:spcBef>
            <a:spcAft>
              <a:spcPct val="35000"/>
            </a:spcAft>
            <a:buNone/>
          </a:pPr>
          <a:r>
            <a:rPr lang="tr-TR" sz="1800" kern="1200"/>
            <a:t>Psiko-motor alan sınıflaması Simpson tarafından geliştirilmiştir:</a:t>
          </a:r>
          <a:endParaRPr lang="en-US" sz="1800" kern="1200"/>
        </a:p>
        <a:p>
          <a:pPr marL="114300" lvl="1" indent="-114300" algn="l" defTabSz="622300">
            <a:lnSpc>
              <a:spcPct val="90000"/>
            </a:lnSpc>
            <a:spcBef>
              <a:spcPct val="0"/>
            </a:spcBef>
            <a:spcAft>
              <a:spcPct val="15000"/>
            </a:spcAft>
            <a:buChar char="•"/>
          </a:pPr>
          <a:r>
            <a:rPr lang="tr-TR" sz="1400" kern="1200"/>
            <a:t>1) Algılama</a:t>
          </a:r>
          <a:endParaRPr lang="en-US" sz="1400" kern="1200"/>
        </a:p>
        <a:p>
          <a:pPr marL="114300" lvl="1" indent="-114300" algn="l" defTabSz="622300">
            <a:lnSpc>
              <a:spcPct val="90000"/>
            </a:lnSpc>
            <a:spcBef>
              <a:spcPct val="0"/>
            </a:spcBef>
            <a:spcAft>
              <a:spcPct val="15000"/>
            </a:spcAft>
            <a:buChar char="•"/>
          </a:pPr>
          <a:r>
            <a:rPr lang="tr-TR" sz="1400" kern="1200" dirty="0"/>
            <a:t>2)Kuruluş</a:t>
          </a:r>
          <a:endParaRPr lang="en-US" sz="1400" kern="1200" dirty="0"/>
        </a:p>
        <a:p>
          <a:pPr marL="114300" lvl="1" indent="-114300" algn="l" defTabSz="622300">
            <a:lnSpc>
              <a:spcPct val="90000"/>
            </a:lnSpc>
            <a:spcBef>
              <a:spcPct val="0"/>
            </a:spcBef>
            <a:spcAft>
              <a:spcPct val="15000"/>
            </a:spcAft>
            <a:buChar char="•"/>
          </a:pPr>
          <a:r>
            <a:rPr lang="tr-TR" sz="1400" kern="1200"/>
            <a:t>3) Klavuz denetiminde yapma</a:t>
          </a:r>
          <a:endParaRPr lang="en-US" sz="1400" kern="1200"/>
        </a:p>
        <a:p>
          <a:pPr marL="114300" lvl="1" indent="-114300" algn="l" defTabSz="622300">
            <a:lnSpc>
              <a:spcPct val="90000"/>
            </a:lnSpc>
            <a:spcBef>
              <a:spcPct val="0"/>
            </a:spcBef>
            <a:spcAft>
              <a:spcPct val="15000"/>
            </a:spcAft>
            <a:buChar char="•"/>
          </a:pPr>
          <a:r>
            <a:rPr lang="tr-TR" sz="1400" kern="1200"/>
            <a:t>4) Mekanizma</a:t>
          </a:r>
          <a:endParaRPr lang="en-US" sz="1400" kern="1200"/>
        </a:p>
        <a:p>
          <a:pPr marL="114300" lvl="1" indent="-114300" algn="l" defTabSz="622300">
            <a:lnSpc>
              <a:spcPct val="90000"/>
            </a:lnSpc>
            <a:spcBef>
              <a:spcPct val="0"/>
            </a:spcBef>
            <a:spcAft>
              <a:spcPct val="15000"/>
            </a:spcAft>
            <a:buChar char="•"/>
          </a:pPr>
          <a:r>
            <a:rPr lang="tr-TR" sz="1400" kern="1200"/>
            <a:t>5) Komleks tepki faaliyeti</a:t>
          </a:r>
          <a:endParaRPr lang="en-US" sz="1400" kern="1200"/>
        </a:p>
        <a:p>
          <a:pPr marL="114300" lvl="1" indent="-114300" algn="l" defTabSz="622300">
            <a:lnSpc>
              <a:spcPct val="90000"/>
            </a:lnSpc>
            <a:spcBef>
              <a:spcPct val="0"/>
            </a:spcBef>
            <a:spcAft>
              <a:spcPct val="15000"/>
            </a:spcAft>
            <a:buChar char="•"/>
          </a:pPr>
          <a:r>
            <a:rPr lang="tr-TR" sz="1400" kern="1200"/>
            <a:t>6) Adaptasyon (uyum)</a:t>
          </a:r>
          <a:endParaRPr lang="en-US" sz="1400" kern="1200"/>
        </a:p>
        <a:p>
          <a:pPr marL="114300" lvl="1" indent="-114300" algn="l" defTabSz="622300">
            <a:lnSpc>
              <a:spcPct val="90000"/>
            </a:lnSpc>
            <a:spcBef>
              <a:spcPct val="0"/>
            </a:spcBef>
            <a:spcAft>
              <a:spcPct val="15000"/>
            </a:spcAft>
            <a:buChar char="•"/>
          </a:pPr>
          <a:r>
            <a:rPr lang="tr-TR" sz="1400" kern="1200"/>
            <a:t>7) Yaratma </a:t>
          </a:r>
          <a:endParaRPr lang="en-US" sz="1400" kern="1200"/>
        </a:p>
      </dsp:txBody>
      <dsp:txXfrm>
        <a:off x="3389067" y="725494"/>
        <a:ext cx="1611680" cy="457802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583D15-4CBF-9146-AE88-3581F6C0C17A}">
      <dsp:nvSpPr>
        <dsp:cNvPr id="0" name=""/>
        <dsp:cNvSpPr/>
      </dsp:nvSpPr>
      <dsp:spPr>
        <a:xfrm>
          <a:off x="0" y="0"/>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D2C1E0-6024-BF4C-87A8-FAF6C6A2AD9F}">
      <dsp:nvSpPr>
        <dsp:cNvPr id="0" name=""/>
        <dsp:cNvSpPr/>
      </dsp:nvSpPr>
      <dsp:spPr>
        <a:xfrm>
          <a:off x="0" y="0"/>
          <a:ext cx="1380102" cy="55361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tr-TR" sz="2400" kern="1200"/>
            <a:t>5. Basamak: Kompleks Tepki Faaliyeti</a:t>
          </a:r>
          <a:endParaRPr lang="en-US" sz="2400" kern="1200"/>
        </a:p>
      </dsp:txBody>
      <dsp:txXfrm>
        <a:off x="0" y="0"/>
        <a:ext cx="1380102" cy="5536141"/>
      </dsp:txXfrm>
    </dsp:sp>
    <dsp:sp modelId="{87B4DBF3-3785-E341-B71F-4361A0625BA4}">
      <dsp:nvSpPr>
        <dsp:cNvPr id="0" name=""/>
        <dsp:cNvSpPr/>
      </dsp:nvSpPr>
      <dsp:spPr>
        <a:xfrm>
          <a:off x="1483610" y="86502"/>
          <a:ext cx="5416901" cy="17300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tr-TR" sz="3100" kern="1200"/>
            <a:t>İcra edilecek davranışı karmaşık bir performans şeklinde sunabilir.</a:t>
          </a:r>
          <a:endParaRPr lang="en-US" sz="3100" kern="1200"/>
        </a:p>
      </dsp:txBody>
      <dsp:txXfrm>
        <a:off x="1483610" y="86502"/>
        <a:ext cx="5416901" cy="1730044"/>
      </dsp:txXfrm>
    </dsp:sp>
    <dsp:sp modelId="{20C23419-81DD-1448-9853-521B1C26E16B}">
      <dsp:nvSpPr>
        <dsp:cNvPr id="0" name=""/>
        <dsp:cNvSpPr/>
      </dsp:nvSpPr>
      <dsp:spPr>
        <a:xfrm>
          <a:off x="1380102" y="1816546"/>
          <a:ext cx="5520409"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CA7FAFB-C02F-EB4D-A21F-7D3E2589DDC4}">
      <dsp:nvSpPr>
        <dsp:cNvPr id="0" name=""/>
        <dsp:cNvSpPr/>
      </dsp:nvSpPr>
      <dsp:spPr>
        <a:xfrm>
          <a:off x="1483610" y="1903048"/>
          <a:ext cx="5416901" cy="17300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tr-TR" sz="3100" kern="1200"/>
            <a:t>Bir becerinin otomatikleşmesi, çok iyi, rahat ve kolay bir şekilde kas kontrolü ile  yapılmasıdır.</a:t>
          </a:r>
          <a:endParaRPr lang="en-US" sz="3100" kern="1200"/>
        </a:p>
      </dsp:txBody>
      <dsp:txXfrm>
        <a:off x="1483610" y="1903048"/>
        <a:ext cx="5416901" cy="1730044"/>
      </dsp:txXfrm>
    </dsp:sp>
    <dsp:sp modelId="{45379617-9CDA-584B-A505-2ED7CB83ABCC}">
      <dsp:nvSpPr>
        <dsp:cNvPr id="0" name=""/>
        <dsp:cNvSpPr/>
      </dsp:nvSpPr>
      <dsp:spPr>
        <a:xfrm>
          <a:off x="1380102" y="3633092"/>
          <a:ext cx="5520409"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C16C22D-8BDB-6A4F-A5E0-3EFF2D2C5E36}">
      <dsp:nvSpPr>
        <dsp:cNvPr id="0" name=""/>
        <dsp:cNvSpPr/>
      </dsp:nvSpPr>
      <dsp:spPr>
        <a:xfrm>
          <a:off x="1483610" y="3719594"/>
          <a:ext cx="5416901" cy="17300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tr-TR" sz="3100" kern="1200"/>
            <a:t>Beceri bu düzeyde profesyonelce icra edilir.</a:t>
          </a:r>
          <a:endParaRPr lang="en-US" sz="3100" kern="1200"/>
        </a:p>
      </dsp:txBody>
      <dsp:txXfrm>
        <a:off x="1483610" y="3719594"/>
        <a:ext cx="5416901" cy="1730044"/>
      </dsp:txXfrm>
    </dsp:sp>
    <dsp:sp modelId="{5FD6EC8B-5E10-0B47-8E77-64AB10FFF38C}">
      <dsp:nvSpPr>
        <dsp:cNvPr id="0" name=""/>
        <dsp:cNvSpPr/>
      </dsp:nvSpPr>
      <dsp:spPr>
        <a:xfrm>
          <a:off x="1380102" y="5449638"/>
          <a:ext cx="5520409"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9B01D3-25A6-F94F-A2A8-694B31469052}">
      <dsp:nvSpPr>
        <dsp:cNvPr id="0" name=""/>
        <dsp:cNvSpPr/>
      </dsp:nvSpPr>
      <dsp:spPr>
        <a:xfrm>
          <a:off x="0" y="512793"/>
          <a:ext cx="5254754" cy="139229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tr-TR" sz="1600" kern="1200"/>
            <a:t>Hedef ifadesinden hedeflerin hangi düzeyde olduğu anlaşılmalıdır.</a:t>
          </a:r>
        </a:p>
      </dsp:txBody>
      <dsp:txXfrm>
        <a:off x="67966" y="580759"/>
        <a:ext cx="5118822" cy="1256367"/>
      </dsp:txXfrm>
    </dsp:sp>
    <dsp:sp modelId="{6FF21460-E0DC-8746-942E-FF4FF921D03B}">
      <dsp:nvSpPr>
        <dsp:cNvPr id="0" name=""/>
        <dsp:cNvSpPr/>
      </dsp:nvSpPr>
      <dsp:spPr>
        <a:xfrm>
          <a:off x="0" y="1951173"/>
          <a:ext cx="5254754" cy="1392299"/>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tr-TR" sz="1600" kern="1200"/>
            <a:t>Hedefler gözlenebilir öğrenci performansını ifade eder biçimde yazılmalıdır. Hedefler öğrencilere kazandırılması planlanan niteliklerdir. Hedeflerin kazanılıp kazanılmadığını öğrencilerin gösterecekleri bazı davranışlarla anlarız. Bu davranışları sınama yoluyla gözlemleriz.</a:t>
          </a:r>
        </a:p>
      </dsp:txBody>
      <dsp:txXfrm>
        <a:off x="67966" y="2019139"/>
        <a:ext cx="5118822" cy="1256367"/>
      </dsp:txXfrm>
    </dsp:sp>
    <dsp:sp modelId="{7104B97F-4648-D240-B65B-D6C7E174D731}">
      <dsp:nvSpPr>
        <dsp:cNvPr id="0" name=""/>
        <dsp:cNvSpPr/>
      </dsp:nvSpPr>
      <dsp:spPr>
        <a:xfrm>
          <a:off x="0" y="3389553"/>
          <a:ext cx="5254754" cy="1392299"/>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tr-TR" sz="1600" kern="1200"/>
            <a:t>Hedefler öğrenme süreci olarak değil öğrenme ürünü olarak ifade edilmelidir.</a:t>
          </a:r>
        </a:p>
      </dsp:txBody>
      <dsp:txXfrm>
        <a:off x="67966" y="3457519"/>
        <a:ext cx="5118822" cy="125636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79229E-948B-FC40-9A4D-3AD600E222EB}">
      <dsp:nvSpPr>
        <dsp:cNvPr id="0" name=""/>
        <dsp:cNvSpPr/>
      </dsp:nvSpPr>
      <dsp:spPr>
        <a:xfrm>
          <a:off x="0" y="95909"/>
          <a:ext cx="5811128" cy="131975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kern="1200"/>
            <a:t>Hedef ifadeleri bir konuyla ilgili istendik öğrenci niteliklerini belirtmeli sadece konu başlığı şeklinde yazılmamalıdır.</a:t>
          </a:r>
          <a:endParaRPr lang="en-US" sz="2400" kern="1200"/>
        </a:p>
      </dsp:txBody>
      <dsp:txXfrm>
        <a:off x="64425" y="160334"/>
        <a:ext cx="5682278" cy="1190909"/>
      </dsp:txXfrm>
    </dsp:sp>
    <dsp:sp modelId="{CB7A948C-2CFA-564C-AACD-452754808273}">
      <dsp:nvSpPr>
        <dsp:cNvPr id="0" name=""/>
        <dsp:cNvSpPr/>
      </dsp:nvSpPr>
      <dsp:spPr>
        <a:xfrm>
          <a:off x="0" y="1484789"/>
          <a:ext cx="5811128" cy="1319759"/>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kern="1200"/>
            <a:t>Hedefler kapsamlı ve aynı zamanda sınırlı olmalıdır.</a:t>
          </a:r>
          <a:endParaRPr lang="en-US" sz="2400" kern="1200"/>
        </a:p>
      </dsp:txBody>
      <dsp:txXfrm>
        <a:off x="64425" y="1549214"/>
        <a:ext cx="5682278" cy="1190909"/>
      </dsp:txXfrm>
    </dsp:sp>
    <dsp:sp modelId="{0F412AC2-A2A3-5A4E-AFF7-01AD88551028}">
      <dsp:nvSpPr>
        <dsp:cNvPr id="0" name=""/>
        <dsp:cNvSpPr/>
      </dsp:nvSpPr>
      <dsp:spPr>
        <a:xfrm>
          <a:off x="0" y="2873669"/>
          <a:ext cx="5811128" cy="1319759"/>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kern="1200"/>
            <a:t>Bir hedef cümlesi tek bir öğrenme ürünü ifade etmelidir.</a:t>
          </a:r>
          <a:endParaRPr lang="en-US" sz="2400" kern="1200"/>
        </a:p>
      </dsp:txBody>
      <dsp:txXfrm>
        <a:off x="64425" y="2938094"/>
        <a:ext cx="5682278" cy="1190909"/>
      </dsp:txXfrm>
    </dsp:sp>
    <dsp:sp modelId="{38362220-8C43-B44B-A4F4-69EA60799ED6}">
      <dsp:nvSpPr>
        <dsp:cNvPr id="0" name=""/>
        <dsp:cNvSpPr/>
      </dsp:nvSpPr>
      <dsp:spPr>
        <a:xfrm>
          <a:off x="0" y="4262549"/>
          <a:ext cx="5811128" cy="1319759"/>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kern="1200"/>
            <a:t>Hedefler tamamlayıcı yani bitişik olmalıdır.</a:t>
          </a:r>
          <a:endParaRPr lang="en-US" sz="2400" kern="1200"/>
        </a:p>
      </dsp:txBody>
      <dsp:txXfrm>
        <a:off x="64425" y="4326974"/>
        <a:ext cx="5682278" cy="119090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A61683-93EA-144D-B99E-2BAC49B546C6}">
      <dsp:nvSpPr>
        <dsp:cNvPr id="0" name=""/>
        <dsp:cNvSpPr/>
      </dsp:nvSpPr>
      <dsp:spPr>
        <a:xfrm>
          <a:off x="0" y="2703"/>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72DF77-AFDB-6345-BD25-AF0F3177D7C4}">
      <dsp:nvSpPr>
        <dsp:cNvPr id="0" name=""/>
        <dsp:cNvSpPr/>
      </dsp:nvSpPr>
      <dsp:spPr>
        <a:xfrm>
          <a:off x="0" y="2703"/>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tr-TR" sz="2500" kern="1200"/>
            <a:t>Davranış cümlelerinin sonunda «yazma, söyleme, seçip işaretleme, eşleştirme, kesme, biçme, alma, tutma, çakma, çıkarma, düzenleme, isteme» gibi davranış ifade eden sözcüklerden biri bulunmalıdır.</a:t>
          </a:r>
          <a:endParaRPr lang="en-US" sz="2500" kern="1200"/>
        </a:p>
      </dsp:txBody>
      <dsp:txXfrm>
        <a:off x="0" y="2703"/>
        <a:ext cx="6900512" cy="1843578"/>
      </dsp:txXfrm>
    </dsp:sp>
    <dsp:sp modelId="{79056DF0-2C64-F44D-B401-9EE716BBD81D}">
      <dsp:nvSpPr>
        <dsp:cNvPr id="0" name=""/>
        <dsp:cNvSpPr/>
      </dsp:nvSpPr>
      <dsp:spPr>
        <a:xfrm>
          <a:off x="0" y="1846281"/>
          <a:ext cx="6900512"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76F8293-F58E-4549-8A1D-F5C74DC92B1C}">
      <dsp:nvSpPr>
        <dsp:cNvPr id="0" name=""/>
        <dsp:cNvSpPr/>
      </dsp:nvSpPr>
      <dsp:spPr>
        <a:xfrm>
          <a:off x="0" y="1846281"/>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tr-TR" sz="2500" kern="1200"/>
            <a:t>Davranışlar mutlak suretle hedefle tutarlı ve o hedefin kazanıldığını belirtmek için yeterli olmalıdır. Davranışlar aşamalı olarak sıralanmalıdır ve en son davranış kritik davranış olmalıdır.</a:t>
          </a:r>
          <a:endParaRPr lang="en-US" sz="2500" kern="1200"/>
        </a:p>
      </dsp:txBody>
      <dsp:txXfrm>
        <a:off x="0" y="1846281"/>
        <a:ext cx="6900512" cy="1843578"/>
      </dsp:txXfrm>
    </dsp:sp>
    <dsp:sp modelId="{765596B3-2C6F-644F-88E8-B24BEB9CD77B}">
      <dsp:nvSpPr>
        <dsp:cNvPr id="0" name=""/>
        <dsp:cNvSpPr/>
      </dsp:nvSpPr>
      <dsp:spPr>
        <a:xfrm>
          <a:off x="0" y="3689859"/>
          <a:ext cx="6900512"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313E13-45FE-B24A-8998-BF5F2FF3623B}">
      <dsp:nvSpPr>
        <dsp:cNvPr id="0" name=""/>
        <dsp:cNvSpPr/>
      </dsp:nvSpPr>
      <dsp:spPr>
        <a:xfrm>
          <a:off x="0" y="3689859"/>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tr-TR" sz="2500" kern="1200"/>
            <a:t>Davranış, gözlenebilir ölçülebilir olmalıdır.</a:t>
          </a:r>
          <a:endParaRPr lang="en-US" sz="2500" kern="1200"/>
        </a:p>
      </dsp:txBody>
      <dsp:txXfrm>
        <a:off x="0" y="3689859"/>
        <a:ext cx="6900512" cy="184357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B53BCA-AFFF-9644-8BE8-9B355E30E75C}">
      <dsp:nvSpPr>
        <dsp:cNvPr id="0" name=""/>
        <dsp:cNvSpPr/>
      </dsp:nvSpPr>
      <dsp:spPr>
        <a:xfrm>
          <a:off x="134291" y="612"/>
          <a:ext cx="4332795" cy="275132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C89FC9-847D-DC4E-8330-5910C6663F6A}">
      <dsp:nvSpPr>
        <dsp:cNvPr id="0" name=""/>
        <dsp:cNvSpPr/>
      </dsp:nvSpPr>
      <dsp:spPr>
        <a:xfrm>
          <a:off x="615713" y="457963"/>
          <a:ext cx="4332795" cy="2751325"/>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kern="1200" dirty="0"/>
            <a:t>Öğretmenlerin öğreteceği dersin planlarını yapmadan önce ders için bir hedefler listesi hazırlaması gerekmektedir. Bu liste hazır olarak alınsa da öğretimin sunulacağı gruba daha uygun olarak hedeflerin yeniden düzenlenmesi ve seçimi gerekebilir. Hedef yazımına konu bazında alt düzeylerden başlayarak daha üst düzeylere doğru ilerlemek daha uygun olur. </a:t>
          </a:r>
          <a:endParaRPr lang="en-US" sz="1800" kern="1200" dirty="0"/>
        </a:p>
      </dsp:txBody>
      <dsp:txXfrm>
        <a:off x="696297" y="538547"/>
        <a:ext cx="4171627" cy="2590157"/>
      </dsp:txXfrm>
    </dsp:sp>
    <dsp:sp modelId="{7F30FBEF-81F5-2048-B9C9-77906BAB9C8F}">
      <dsp:nvSpPr>
        <dsp:cNvPr id="0" name=""/>
        <dsp:cNvSpPr/>
      </dsp:nvSpPr>
      <dsp:spPr>
        <a:xfrm>
          <a:off x="5429930" y="612"/>
          <a:ext cx="4332795" cy="275132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3D3017-CD82-8247-93B7-948A54C00334}">
      <dsp:nvSpPr>
        <dsp:cNvPr id="0" name=""/>
        <dsp:cNvSpPr/>
      </dsp:nvSpPr>
      <dsp:spPr>
        <a:xfrm>
          <a:off x="5911352" y="457963"/>
          <a:ext cx="4332795" cy="2751325"/>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kern="1200"/>
            <a:t>Yazılan hedeflerin belirli bir öğrenci grubuna kazandırılması için uygun öğretim yöntem ve materyallerin seçilme ve etkin kullanılması önemlidir.</a:t>
          </a:r>
          <a:endParaRPr lang="en-US" sz="1800" kern="1200"/>
        </a:p>
      </dsp:txBody>
      <dsp:txXfrm>
        <a:off x="5991936" y="538547"/>
        <a:ext cx="4171627" cy="2590157"/>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18C652-1C5A-914C-9A19-F38F40D059C1}">
      <dsp:nvSpPr>
        <dsp:cNvPr id="0" name=""/>
        <dsp:cNvSpPr/>
      </dsp:nvSpPr>
      <dsp:spPr>
        <a:xfrm>
          <a:off x="4957357" y="2623493"/>
          <a:ext cx="3892730" cy="617528"/>
        </a:xfrm>
        <a:custGeom>
          <a:avLst/>
          <a:gdLst/>
          <a:ahLst/>
          <a:cxnLst/>
          <a:rect l="0" t="0" r="0" b="0"/>
          <a:pathLst>
            <a:path>
              <a:moveTo>
                <a:pt x="0" y="0"/>
              </a:moveTo>
              <a:lnTo>
                <a:pt x="0" y="420827"/>
              </a:lnTo>
              <a:lnTo>
                <a:pt x="3892730" y="420827"/>
              </a:lnTo>
              <a:lnTo>
                <a:pt x="3892730" y="617528"/>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6DADE73-9B2D-C048-ADE9-E5C886DAC246}">
      <dsp:nvSpPr>
        <dsp:cNvPr id="0" name=""/>
        <dsp:cNvSpPr/>
      </dsp:nvSpPr>
      <dsp:spPr>
        <a:xfrm>
          <a:off x="4957357" y="2623493"/>
          <a:ext cx="1297576" cy="617528"/>
        </a:xfrm>
        <a:custGeom>
          <a:avLst/>
          <a:gdLst/>
          <a:ahLst/>
          <a:cxnLst/>
          <a:rect l="0" t="0" r="0" b="0"/>
          <a:pathLst>
            <a:path>
              <a:moveTo>
                <a:pt x="0" y="0"/>
              </a:moveTo>
              <a:lnTo>
                <a:pt x="0" y="420827"/>
              </a:lnTo>
              <a:lnTo>
                <a:pt x="1297576" y="420827"/>
              </a:lnTo>
              <a:lnTo>
                <a:pt x="1297576" y="617528"/>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E00CE1A-49FB-A54F-B88D-74E10D576C24}">
      <dsp:nvSpPr>
        <dsp:cNvPr id="0" name=""/>
        <dsp:cNvSpPr/>
      </dsp:nvSpPr>
      <dsp:spPr>
        <a:xfrm>
          <a:off x="3659780" y="2623493"/>
          <a:ext cx="1297576" cy="617528"/>
        </a:xfrm>
        <a:custGeom>
          <a:avLst/>
          <a:gdLst/>
          <a:ahLst/>
          <a:cxnLst/>
          <a:rect l="0" t="0" r="0" b="0"/>
          <a:pathLst>
            <a:path>
              <a:moveTo>
                <a:pt x="1297576" y="0"/>
              </a:moveTo>
              <a:lnTo>
                <a:pt x="1297576" y="420827"/>
              </a:lnTo>
              <a:lnTo>
                <a:pt x="0" y="420827"/>
              </a:lnTo>
              <a:lnTo>
                <a:pt x="0" y="617528"/>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317CB1E-520F-D44D-AF58-25A2AD5713F0}">
      <dsp:nvSpPr>
        <dsp:cNvPr id="0" name=""/>
        <dsp:cNvSpPr/>
      </dsp:nvSpPr>
      <dsp:spPr>
        <a:xfrm>
          <a:off x="1064627" y="2623493"/>
          <a:ext cx="3892730" cy="617528"/>
        </a:xfrm>
        <a:custGeom>
          <a:avLst/>
          <a:gdLst/>
          <a:ahLst/>
          <a:cxnLst/>
          <a:rect l="0" t="0" r="0" b="0"/>
          <a:pathLst>
            <a:path>
              <a:moveTo>
                <a:pt x="3892730" y="0"/>
              </a:moveTo>
              <a:lnTo>
                <a:pt x="3892730" y="420827"/>
              </a:lnTo>
              <a:lnTo>
                <a:pt x="0" y="420827"/>
              </a:lnTo>
              <a:lnTo>
                <a:pt x="0" y="617528"/>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42C1A84-7651-E542-A821-18ADEF86DF2A}">
      <dsp:nvSpPr>
        <dsp:cNvPr id="0" name=""/>
        <dsp:cNvSpPr/>
      </dsp:nvSpPr>
      <dsp:spPr>
        <a:xfrm>
          <a:off x="3895703" y="1275193"/>
          <a:ext cx="2123307" cy="134830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735AF9-A35E-3943-A9A8-547710294A3C}">
      <dsp:nvSpPr>
        <dsp:cNvPr id="0" name=""/>
        <dsp:cNvSpPr/>
      </dsp:nvSpPr>
      <dsp:spPr>
        <a:xfrm>
          <a:off x="4131626" y="1499320"/>
          <a:ext cx="2123307" cy="1348300"/>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a:t>Önceden hazırlanmış olan hedef listesinden hedefler seçilirken aşağıdaki sorular yanıtlanmalıdır.</a:t>
          </a:r>
        </a:p>
      </dsp:txBody>
      <dsp:txXfrm>
        <a:off x="4171116" y="1538810"/>
        <a:ext cx="2044327" cy="1269320"/>
      </dsp:txXfrm>
    </dsp:sp>
    <dsp:sp modelId="{169FB0FF-A40D-A548-9523-DAC69BB88A01}">
      <dsp:nvSpPr>
        <dsp:cNvPr id="0" name=""/>
        <dsp:cNvSpPr/>
      </dsp:nvSpPr>
      <dsp:spPr>
        <a:xfrm>
          <a:off x="2973" y="3241022"/>
          <a:ext cx="2123307" cy="134830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4E613A-617A-7A4E-9ECF-FEC03CF647CA}">
      <dsp:nvSpPr>
        <dsp:cNvPr id="0" name=""/>
        <dsp:cNvSpPr/>
      </dsp:nvSpPr>
      <dsp:spPr>
        <a:xfrm>
          <a:off x="238896" y="3465149"/>
          <a:ext cx="2123307" cy="1348300"/>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a:t>a) Hedeflerin içerikte tutarlılık düzeyi nedir?</a:t>
          </a:r>
        </a:p>
      </dsp:txBody>
      <dsp:txXfrm>
        <a:off x="278386" y="3504639"/>
        <a:ext cx="2044327" cy="1269320"/>
      </dsp:txXfrm>
    </dsp:sp>
    <dsp:sp modelId="{015005DF-59FE-9248-B870-E7624B12C55D}">
      <dsp:nvSpPr>
        <dsp:cNvPr id="0" name=""/>
        <dsp:cNvSpPr/>
      </dsp:nvSpPr>
      <dsp:spPr>
        <a:xfrm>
          <a:off x="2598127" y="3241022"/>
          <a:ext cx="2123307" cy="134830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A5355E-B553-214E-80F0-C272A98E0D5E}">
      <dsp:nvSpPr>
        <dsp:cNvPr id="0" name=""/>
        <dsp:cNvSpPr/>
      </dsp:nvSpPr>
      <dsp:spPr>
        <a:xfrm>
          <a:off x="2834050" y="3465149"/>
          <a:ext cx="2123307" cy="1348300"/>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dirty="0"/>
            <a:t>b) Hedefler mantıksal bir aşamalık gösteriyor mu ?</a:t>
          </a:r>
        </a:p>
      </dsp:txBody>
      <dsp:txXfrm>
        <a:off x="2873540" y="3504639"/>
        <a:ext cx="2044327" cy="1269320"/>
      </dsp:txXfrm>
    </dsp:sp>
    <dsp:sp modelId="{358852CD-0983-334F-9C6A-5E25816F0114}">
      <dsp:nvSpPr>
        <dsp:cNvPr id="0" name=""/>
        <dsp:cNvSpPr/>
      </dsp:nvSpPr>
      <dsp:spPr>
        <a:xfrm>
          <a:off x="5193280" y="3241022"/>
          <a:ext cx="2123307" cy="134830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A6CD10-3A80-1C4A-B653-81D4FA2AE64B}">
      <dsp:nvSpPr>
        <dsp:cNvPr id="0" name=""/>
        <dsp:cNvSpPr/>
      </dsp:nvSpPr>
      <dsp:spPr>
        <a:xfrm>
          <a:off x="5429203" y="3465149"/>
          <a:ext cx="2123307" cy="1348300"/>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dirty="0"/>
            <a:t>c) Hedeflerin dersi alan öğrencilere uygunluk düzeyi nedir?</a:t>
          </a:r>
        </a:p>
      </dsp:txBody>
      <dsp:txXfrm>
        <a:off x="5468693" y="3504639"/>
        <a:ext cx="2044327" cy="1269320"/>
      </dsp:txXfrm>
    </dsp:sp>
    <dsp:sp modelId="{58AED3BC-D9B6-E940-ADCD-980D3C9FCB65}">
      <dsp:nvSpPr>
        <dsp:cNvPr id="0" name=""/>
        <dsp:cNvSpPr/>
      </dsp:nvSpPr>
      <dsp:spPr>
        <a:xfrm>
          <a:off x="7788433" y="3241022"/>
          <a:ext cx="2123307" cy="134830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4A4A852-CA73-4649-A79E-7869E677BF49}">
      <dsp:nvSpPr>
        <dsp:cNvPr id="0" name=""/>
        <dsp:cNvSpPr/>
      </dsp:nvSpPr>
      <dsp:spPr>
        <a:xfrm>
          <a:off x="8024356" y="3465149"/>
          <a:ext cx="2123307" cy="1348300"/>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a:t>d)Hedefler öğrenme ilkelerine ne derece uygundur?</a:t>
          </a:r>
        </a:p>
      </dsp:txBody>
      <dsp:txXfrm>
        <a:off x="8063846" y="3504639"/>
        <a:ext cx="2044327" cy="126932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AE4F0BA-F938-AA4E-9C31-82569FCEE261}"/>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529AE74D-B78D-B648-842E-F4DBD56C30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BC985EAF-8FEF-5F40-8973-251026E488B1}"/>
              </a:ext>
            </a:extLst>
          </p:cNvPr>
          <p:cNvSpPr>
            <a:spLocks noGrp="1"/>
          </p:cNvSpPr>
          <p:nvPr>
            <p:ph type="dt" sz="half" idx="10"/>
          </p:nvPr>
        </p:nvSpPr>
        <p:spPr/>
        <p:txBody>
          <a:bodyPr/>
          <a:lstStyle/>
          <a:p>
            <a:fld id="{5C5138F9-D9C2-7844-9022-FAB6EA40362A}" type="datetimeFigureOut">
              <a:rPr lang="tr-TR" smtClean="0"/>
              <a:t>15.10.2021</a:t>
            </a:fld>
            <a:endParaRPr lang="tr-TR"/>
          </a:p>
        </p:txBody>
      </p:sp>
      <p:sp>
        <p:nvSpPr>
          <p:cNvPr id="5" name="Alt Bilgi Yer Tutucusu 4">
            <a:extLst>
              <a:ext uri="{FF2B5EF4-FFF2-40B4-BE49-F238E27FC236}">
                <a16:creationId xmlns:a16="http://schemas.microsoft.com/office/drawing/2014/main" id="{18F56BB8-6F5B-CD4A-A8F5-535D40550C7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13EAA95-96AF-544B-9563-20EE0873FAFE}"/>
              </a:ext>
            </a:extLst>
          </p:cNvPr>
          <p:cNvSpPr>
            <a:spLocks noGrp="1"/>
          </p:cNvSpPr>
          <p:nvPr>
            <p:ph type="sldNum" sz="quarter" idx="12"/>
          </p:nvPr>
        </p:nvSpPr>
        <p:spPr/>
        <p:txBody>
          <a:bodyPr/>
          <a:lstStyle/>
          <a:p>
            <a:fld id="{C560EC92-0572-924A-B52A-92349019FA25}" type="slidenum">
              <a:rPr lang="tr-TR" smtClean="0"/>
              <a:t>‹#›</a:t>
            </a:fld>
            <a:endParaRPr lang="tr-TR"/>
          </a:p>
        </p:txBody>
      </p:sp>
    </p:spTree>
    <p:extLst>
      <p:ext uri="{BB962C8B-B14F-4D97-AF65-F5344CB8AC3E}">
        <p14:creationId xmlns:p14="http://schemas.microsoft.com/office/powerpoint/2010/main" val="32901606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5D288D7-6DC6-9144-9F21-634361FC9030}"/>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25AA0A6D-76DA-6D4F-9F9A-BB75B41BDAB6}"/>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31507767-A112-F140-BB15-3F52F1669C1E}"/>
              </a:ext>
            </a:extLst>
          </p:cNvPr>
          <p:cNvSpPr>
            <a:spLocks noGrp="1"/>
          </p:cNvSpPr>
          <p:nvPr>
            <p:ph type="dt" sz="half" idx="10"/>
          </p:nvPr>
        </p:nvSpPr>
        <p:spPr/>
        <p:txBody>
          <a:bodyPr/>
          <a:lstStyle/>
          <a:p>
            <a:fld id="{5C5138F9-D9C2-7844-9022-FAB6EA40362A}" type="datetimeFigureOut">
              <a:rPr lang="tr-TR" smtClean="0"/>
              <a:t>15.10.2021</a:t>
            </a:fld>
            <a:endParaRPr lang="tr-TR"/>
          </a:p>
        </p:txBody>
      </p:sp>
      <p:sp>
        <p:nvSpPr>
          <p:cNvPr id="5" name="Alt Bilgi Yer Tutucusu 4">
            <a:extLst>
              <a:ext uri="{FF2B5EF4-FFF2-40B4-BE49-F238E27FC236}">
                <a16:creationId xmlns:a16="http://schemas.microsoft.com/office/drawing/2014/main" id="{9651FFD2-511C-D441-9E74-A89726C5297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B6BF19A-A0B2-5546-9C37-97C546A1F8BD}"/>
              </a:ext>
            </a:extLst>
          </p:cNvPr>
          <p:cNvSpPr>
            <a:spLocks noGrp="1"/>
          </p:cNvSpPr>
          <p:nvPr>
            <p:ph type="sldNum" sz="quarter" idx="12"/>
          </p:nvPr>
        </p:nvSpPr>
        <p:spPr/>
        <p:txBody>
          <a:bodyPr/>
          <a:lstStyle/>
          <a:p>
            <a:fld id="{C560EC92-0572-924A-B52A-92349019FA25}" type="slidenum">
              <a:rPr lang="tr-TR" smtClean="0"/>
              <a:t>‹#›</a:t>
            </a:fld>
            <a:endParaRPr lang="tr-TR"/>
          </a:p>
        </p:txBody>
      </p:sp>
    </p:spTree>
    <p:extLst>
      <p:ext uri="{BB962C8B-B14F-4D97-AF65-F5344CB8AC3E}">
        <p14:creationId xmlns:p14="http://schemas.microsoft.com/office/powerpoint/2010/main" val="2792806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07CAA3B-2765-1545-A164-05744F4EAECE}"/>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57FAFC49-1FFB-284F-9C0B-63E9A3000FB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776E4228-00C1-DE48-ACE3-9ECBC6EACDDB}"/>
              </a:ext>
            </a:extLst>
          </p:cNvPr>
          <p:cNvSpPr>
            <a:spLocks noGrp="1"/>
          </p:cNvSpPr>
          <p:nvPr>
            <p:ph type="dt" sz="half" idx="10"/>
          </p:nvPr>
        </p:nvSpPr>
        <p:spPr/>
        <p:txBody>
          <a:bodyPr/>
          <a:lstStyle/>
          <a:p>
            <a:fld id="{5C5138F9-D9C2-7844-9022-FAB6EA40362A}" type="datetimeFigureOut">
              <a:rPr lang="tr-TR" smtClean="0"/>
              <a:t>15.10.2021</a:t>
            </a:fld>
            <a:endParaRPr lang="tr-TR"/>
          </a:p>
        </p:txBody>
      </p:sp>
      <p:sp>
        <p:nvSpPr>
          <p:cNvPr id="5" name="Alt Bilgi Yer Tutucusu 4">
            <a:extLst>
              <a:ext uri="{FF2B5EF4-FFF2-40B4-BE49-F238E27FC236}">
                <a16:creationId xmlns:a16="http://schemas.microsoft.com/office/drawing/2014/main" id="{84ADFEAC-BE56-A841-A55C-84CA85FE4399}"/>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0F7C464-34A2-C743-9E8E-7D06B9802791}"/>
              </a:ext>
            </a:extLst>
          </p:cNvPr>
          <p:cNvSpPr>
            <a:spLocks noGrp="1"/>
          </p:cNvSpPr>
          <p:nvPr>
            <p:ph type="sldNum" sz="quarter" idx="12"/>
          </p:nvPr>
        </p:nvSpPr>
        <p:spPr/>
        <p:txBody>
          <a:bodyPr/>
          <a:lstStyle/>
          <a:p>
            <a:fld id="{C560EC92-0572-924A-B52A-92349019FA25}" type="slidenum">
              <a:rPr lang="tr-TR" smtClean="0"/>
              <a:t>‹#›</a:t>
            </a:fld>
            <a:endParaRPr lang="tr-TR"/>
          </a:p>
        </p:txBody>
      </p:sp>
    </p:spTree>
    <p:extLst>
      <p:ext uri="{BB962C8B-B14F-4D97-AF65-F5344CB8AC3E}">
        <p14:creationId xmlns:p14="http://schemas.microsoft.com/office/powerpoint/2010/main" val="23578108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EC340D4-7454-1248-9040-E63E1434498A}"/>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7FCA7675-B996-F34B-B33F-D3F830C70232}"/>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B06449C2-7CEE-9B40-8BD5-0485CDA106A0}"/>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AACD6AD5-981E-5847-A643-01B824F5238E}"/>
              </a:ext>
            </a:extLst>
          </p:cNvPr>
          <p:cNvSpPr>
            <a:spLocks noGrp="1"/>
          </p:cNvSpPr>
          <p:nvPr>
            <p:ph type="dt" sz="half" idx="10"/>
          </p:nvPr>
        </p:nvSpPr>
        <p:spPr/>
        <p:txBody>
          <a:bodyPr/>
          <a:lstStyle/>
          <a:p>
            <a:fld id="{5C5138F9-D9C2-7844-9022-FAB6EA40362A}" type="datetimeFigureOut">
              <a:rPr lang="tr-TR" smtClean="0"/>
              <a:t>15.10.2021</a:t>
            </a:fld>
            <a:endParaRPr lang="tr-TR"/>
          </a:p>
        </p:txBody>
      </p:sp>
      <p:sp>
        <p:nvSpPr>
          <p:cNvPr id="6" name="Alt Bilgi Yer Tutucusu 5">
            <a:extLst>
              <a:ext uri="{FF2B5EF4-FFF2-40B4-BE49-F238E27FC236}">
                <a16:creationId xmlns:a16="http://schemas.microsoft.com/office/drawing/2014/main" id="{B4F82938-C82D-5848-910A-AF8F06E3A1EE}"/>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4560BACB-43D2-094B-AF01-24A81D8E0FB7}"/>
              </a:ext>
            </a:extLst>
          </p:cNvPr>
          <p:cNvSpPr>
            <a:spLocks noGrp="1"/>
          </p:cNvSpPr>
          <p:nvPr>
            <p:ph type="sldNum" sz="quarter" idx="12"/>
          </p:nvPr>
        </p:nvSpPr>
        <p:spPr/>
        <p:txBody>
          <a:bodyPr/>
          <a:lstStyle/>
          <a:p>
            <a:fld id="{C560EC92-0572-924A-B52A-92349019FA25}" type="slidenum">
              <a:rPr lang="tr-TR" smtClean="0"/>
              <a:t>‹#›</a:t>
            </a:fld>
            <a:endParaRPr lang="tr-TR"/>
          </a:p>
        </p:txBody>
      </p:sp>
    </p:spTree>
    <p:extLst>
      <p:ext uri="{BB962C8B-B14F-4D97-AF65-F5344CB8AC3E}">
        <p14:creationId xmlns:p14="http://schemas.microsoft.com/office/powerpoint/2010/main" val="2845351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76DA378-2BEC-AC42-AC5F-3934E937960B}"/>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A5FC576B-A44E-4440-B505-88F2BE53DE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6D187697-F15E-2947-B32F-2179B50429D3}"/>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13DBA20F-C180-1945-9481-07165DCAC2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0B9BCC31-16D9-EF49-8A4D-428C62300FF9}"/>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DB3E6BEA-9151-7542-829D-F4C80D59460F}"/>
              </a:ext>
            </a:extLst>
          </p:cNvPr>
          <p:cNvSpPr>
            <a:spLocks noGrp="1"/>
          </p:cNvSpPr>
          <p:nvPr>
            <p:ph type="dt" sz="half" idx="10"/>
          </p:nvPr>
        </p:nvSpPr>
        <p:spPr/>
        <p:txBody>
          <a:bodyPr/>
          <a:lstStyle/>
          <a:p>
            <a:fld id="{5C5138F9-D9C2-7844-9022-FAB6EA40362A}" type="datetimeFigureOut">
              <a:rPr lang="tr-TR" smtClean="0"/>
              <a:t>15.10.2021</a:t>
            </a:fld>
            <a:endParaRPr lang="tr-TR"/>
          </a:p>
        </p:txBody>
      </p:sp>
      <p:sp>
        <p:nvSpPr>
          <p:cNvPr id="8" name="Alt Bilgi Yer Tutucusu 7">
            <a:extLst>
              <a:ext uri="{FF2B5EF4-FFF2-40B4-BE49-F238E27FC236}">
                <a16:creationId xmlns:a16="http://schemas.microsoft.com/office/drawing/2014/main" id="{F73BB026-2E34-964F-8644-7CB8FD789332}"/>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A1E50586-3216-344E-9FB6-6D82437CE9ED}"/>
              </a:ext>
            </a:extLst>
          </p:cNvPr>
          <p:cNvSpPr>
            <a:spLocks noGrp="1"/>
          </p:cNvSpPr>
          <p:nvPr>
            <p:ph type="sldNum" sz="quarter" idx="12"/>
          </p:nvPr>
        </p:nvSpPr>
        <p:spPr/>
        <p:txBody>
          <a:bodyPr/>
          <a:lstStyle/>
          <a:p>
            <a:fld id="{C560EC92-0572-924A-B52A-92349019FA25}" type="slidenum">
              <a:rPr lang="tr-TR" smtClean="0"/>
              <a:t>‹#›</a:t>
            </a:fld>
            <a:endParaRPr lang="tr-TR"/>
          </a:p>
        </p:txBody>
      </p:sp>
    </p:spTree>
    <p:extLst>
      <p:ext uri="{BB962C8B-B14F-4D97-AF65-F5344CB8AC3E}">
        <p14:creationId xmlns:p14="http://schemas.microsoft.com/office/powerpoint/2010/main" val="1158560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A2FBA37-019F-CF46-8BBA-7398EE36C981}"/>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8AD6E088-264E-1E46-AFDB-304074170635}"/>
              </a:ext>
            </a:extLst>
          </p:cNvPr>
          <p:cNvSpPr>
            <a:spLocks noGrp="1"/>
          </p:cNvSpPr>
          <p:nvPr>
            <p:ph type="dt" sz="half" idx="10"/>
          </p:nvPr>
        </p:nvSpPr>
        <p:spPr/>
        <p:txBody>
          <a:bodyPr/>
          <a:lstStyle/>
          <a:p>
            <a:fld id="{5C5138F9-D9C2-7844-9022-FAB6EA40362A}" type="datetimeFigureOut">
              <a:rPr lang="tr-TR" smtClean="0"/>
              <a:t>15.10.2021</a:t>
            </a:fld>
            <a:endParaRPr lang="tr-TR"/>
          </a:p>
        </p:txBody>
      </p:sp>
      <p:sp>
        <p:nvSpPr>
          <p:cNvPr id="4" name="Alt Bilgi Yer Tutucusu 3">
            <a:extLst>
              <a:ext uri="{FF2B5EF4-FFF2-40B4-BE49-F238E27FC236}">
                <a16:creationId xmlns:a16="http://schemas.microsoft.com/office/drawing/2014/main" id="{EA8632A7-C173-ED42-8D08-909E1536729A}"/>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61E2D90D-B1D2-AC4E-AA2F-46FA4ABD1E79}"/>
              </a:ext>
            </a:extLst>
          </p:cNvPr>
          <p:cNvSpPr>
            <a:spLocks noGrp="1"/>
          </p:cNvSpPr>
          <p:nvPr>
            <p:ph type="sldNum" sz="quarter" idx="12"/>
          </p:nvPr>
        </p:nvSpPr>
        <p:spPr/>
        <p:txBody>
          <a:bodyPr/>
          <a:lstStyle/>
          <a:p>
            <a:fld id="{C560EC92-0572-924A-B52A-92349019FA25}" type="slidenum">
              <a:rPr lang="tr-TR" smtClean="0"/>
              <a:t>‹#›</a:t>
            </a:fld>
            <a:endParaRPr lang="tr-TR"/>
          </a:p>
        </p:txBody>
      </p:sp>
    </p:spTree>
    <p:extLst>
      <p:ext uri="{BB962C8B-B14F-4D97-AF65-F5344CB8AC3E}">
        <p14:creationId xmlns:p14="http://schemas.microsoft.com/office/powerpoint/2010/main" val="1414400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B7B5EE91-42FC-5A4A-B9CC-FD2F275A25A3}"/>
              </a:ext>
            </a:extLst>
          </p:cNvPr>
          <p:cNvSpPr>
            <a:spLocks noGrp="1"/>
          </p:cNvSpPr>
          <p:nvPr>
            <p:ph type="dt" sz="half" idx="10"/>
          </p:nvPr>
        </p:nvSpPr>
        <p:spPr/>
        <p:txBody>
          <a:bodyPr/>
          <a:lstStyle/>
          <a:p>
            <a:fld id="{5C5138F9-D9C2-7844-9022-FAB6EA40362A}" type="datetimeFigureOut">
              <a:rPr lang="tr-TR" smtClean="0"/>
              <a:t>15.10.2021</a:t>
            </a:fld>
            <a:endParaRPr lang="tr-TR"/>
          </a:p>
        </p:txBody>
      </p:sp>
      <p:sp>
        <p:nvSpPr>
          <p:cNvPr id="3" name="Alt Bilgi Yer Tutucusu 2">
            <a:extLst>
              <a:ext uri="{FF2B5EF4-FFF2-40B4-BE49-F238E27FC236}">
                <a16:creationId xmlns:a16="http://schemas.microsoft.com/office/drawing/2014/main" id="{D2A7CF2E-3CCF-B045-BCF4-FC9C0CA61FC0}"/>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107AA8AA-DEA4-F14E-BAE7-976621A752D0}"/>
              </a:ext>
            </a:extLst>
          </p:cNvPr>
          <p:cNvSpPr>
            <a:spLocks noGrp="1"/>
          </p:cNvSpPr>
          <p:nvPr>
            <p:ph type="sldNum" sz="quarter" idx="12"/>
          </p:nvPr>
        </p:nvSpPr>
        <p:spPr/>
        <p:txBody>
          <a:bodyPr/>
          <a:lstStyle/>
          <a:p>
            <a:fld id="{C560EC92-0572-924A-B52A-92349019FA25}" type="slidenum">
              <a:rPr lang="tr-TR" smtClean="0"/>
              <a:t>‹#›</a:t>
            </a:fld>
            <a:endParaRPr lang="tr-TR"/>
          </a:p>
        </p:txBody>
      </p:sp>
    </p:spTree>
    <p:extLst>
      <p:ext uri="{BB962C8B-B14F-4D97-AF65-F5344CB8AC3E}">
        <p14:creationId xmlns:p14="http://schemas.microsoft.com/office/powerpoint/2010/main" val="708271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76CB346-2C7C-2B4A-8A79-0B92306CE948}"/>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18B03C5C-EBA3-C84E-8C12-582951461B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1D1C9464-0F0A-4B47-B5B1-BD437B5AF3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6E026B94-92DE-804C-8510-3EFE073791EE}"/>
              </a:ext>
            </a:extLst>
          </p:cNvPr>
          <p:cNvSpPr>
            <a:spLocks noGrp="1"/>
          </p:cNvSpPr>
          <p:nvPr>
            <p:ph type="dt" sz="half" idx="10"/>
          </p:nvPr>
        </p:nvSpPr>
        <p:spPr/>
        <p:txBody>
          <a:bodyPr/>
          <a:lstStyle/>
          <a:p>
            <a:fld id="{5C5138F9-D9C2-7844-9022-FAB6EA40362A}" type="datetimeFigureOut">
              <a:rPr lang="tr-TR" smtClean="0"/>
              <a:t>15.10.2021</a:t>
            </a:fld>
            <a:endParaRPr lang="tr-TR"/>
          </a:p>
        </p:txBody>
      </p:sp>
      <p:sp>
        <p:nvSpPr>
          <p:cNvPr id="6" name="Alt Bilgi Yer Tutucusu 5">
            <a:extLst>
              <a:ext uri="{FF2B5EF4-FFF2-40B4-BE49-F238E27FC236}">
                <a16:creationId xmlns:a16="http://schemas.microsoft.com/office/drawing/2014/main" id="{33BB4D61-5B35-0643-8567-81C918FA63D8}"/>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E52A9223-7B63-9940-8335-B15988DA24F5}"/>
              </a:ext>
            </a:extLst>
          </p:cNvPr>
          <p:cNvSpPr>
            <a:spLocks noGrp="1"/>
          </p:cNvSpPr>
          <p:nvPr>
            <p:ph type="sldNum" sz="quarter" idx="12"/>
          </p:nvPr>
        </p:nvSpPr>
        <p:spPr/>
        <p:txBody>
          <a:bodyPr/>
          <a:lstStyle/>
          <a:p>
            <a:fld id="{C560EC92-0572-924A-B52A-92349019FA25}" type="slidenum">
              <a:rPr lang="tr-TR" smtClean="0"/>
              <a:t>‹#›</a:t>
            </a:fld>
            <a:endParaRPr lang="tr-TR"/>
          </a:p>
        </p:txBody>
      </p:sp>
    </p:spTree>
    <p:extLst>
      <p:ext uri="{BB962C8B-B14F-4D97-AF65-F5344CB8AC3E}">
        <p14:creationId xmlns:p14="http://schemas.microsoft.com/office/powerpoint/2010/main" val="29995937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2D38377-97EA-C14B-A1F3-193562A96515}"/>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A49F8520-9148-A845-B4CC-1447FE4B7F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DC015EC6-7537-974E-9BD8-67ED2DC945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021A4526-1CB7-B949-B133-CF82738AF77E}"/>
              </a:ext>
            </a:extLst>
          </p:cNvPr>
          <p:cNvSpPr>
            <a:spLocks noGrp="1"/>
          </p:cNvSpPr>
          <p:nvPr>
            <p:ph type="dt" sz="half" idx="10"/>
          </p:nvPr>
        </p:nvSpPr>
        <p:spPr/>
        <p:txBody>
          <a:bodyPr/>
          <a:lstStyle/>
          <a:p>
            <a:fld id="{5C5138F9-D9C2-7844-9022-FAB6EA40362A}" type="datetimeFigureOut">
              <a:rPr lang="tr-TR" smtClean="0"/>
              <a:t>15.10.2021</a:t>
            </a:fld>
            <a:endParaRPr lang="tr-TR"/>
          </a:p>
        </p:txBody>
      </p:sp>
      <p:sp>
        <p:nvSpPr>
          <p:cNvPr id="6" name="Alt Bilgi Yer Tutucusu 5">
            <a:extLst>
              <a:ext uri="{FF2B5EF4-FFF2-40B4-BE49-F238E27FC236}">
                <a16:creationId xmlns:a16="http://schemas.microsoft.com/office/drawing/2014/main" id="{CBA2DD41-C77A-A641-9932-9A0D83858BAE}"/>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E3ABDC73-2B59-E044-8A6B-51AD67E98E7A}"/>
              </a:ext>
            </a:extLst>
          </p:cNvPr>
          <p:cNvSpPr>
            <a:spLocks noGrp="1"/>
          </p:cNvSpPr>
          <p:nvPr>
            <p:ph type="sldNum" sz="quarter" idx="12"/>
          </p:nvPr>
        </p:nvSpPr>
        <p:spPr/>
        <p:txBody>
          <a:bodyPr/>
          <a:lstStyle/>
          <a:p>
            <a:fld id="{C560EC92-0572-924A-B52A-92349019FA25}" type="slidenum">
              <a:rPr lang="tr-TR" smtClean="0"/>
              <a:t>‹#›</a:t>
            </a:fld>
            <a:endParaRPr lang="tr-TR"/>
          </a:p>
        </p:txBody>
      </p:sp>
    </p:spTree>
    <p:extLst>
      <p:ext uri="{BB962C8B-B14F-4D97-AF65-F5344CB8AC3E}">
        <p14:creationId xmlns:p14="http://schemas.microsoft.com/office/powerpoint/2010/main" val="2591938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ED9F3F0-512A-654D-AB8B-59EE5626FA29}"/>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9A8B2AD5-3169-BE48-912C-A95C6262249E}"/>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D1A3560-CDD2-0E4A-BD7E-1CC64C0FD9F0}"/>
              </a:ext>
            </a:extLst>
          </p:cNvPr>
          <p:cNvSpPr>
            <a:spLocks noGrp="1"/>
          </p:cNvSpPr>
          <p:nvPr>
            <p:ph type="dt" sz="half" idx="10"/>
          </p:nvPr>
        </p:nvSpPr>
        <p:spPr/>
        <p:txBody>
          <a:bodyPr/>
          <a:lstStyle/>
          <a:p>
            <a:fld id="{5C5138F9-D9C2-7844-9022-FAB6EA40362A}" type="datetimeFigureOut">
              <a:rPr lang="tr-TR" smtClean="0"/>
              <a:t>15.10.2021</a:t>
            </a:fld>
            <a:endParaRPr lang="tr-TR"/>
          </a:p>
        </p:txBody>
      </p:sp>
      <p:sp>
        <p:nvSpPr>
          <p:cNvPr id="5" name="Alt Bilgi Yer Tutucusu 4">
            <a:extLst>
              <a:ext uri="{FF2B5EF4-FFF2-40B4-BE49-F238E27FC236}">
                <a16:creationId xmlns:a16="http://schemas.microsoft.com/office/drawing/2014/main" id="{C07AE321-41A1-0942-93F4-B4A9087B920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5E12F94-13AE-9E42-851C-7D639CCBF272}"/>
              </a:ext>
            </a:extLst>
          </p:cNvPr>
          <p:cNvSpPr>
            <a:spLocks noGrp="1"/>
          </p:cNvSpPr>
          <p:nvPr>
            <p:ph type="sldNum" sz="quarter" idx="12"/>
          </p:nvPr>
        </p:nvSpPr>
        <p:spPr/>
        <p:txBody>
          <a:bodyPr/>
          <a:lstStyle/>
          <a:p>
            <a:fld id="{C560EC92-0572-924A-B52A-92349019FA25}" type="slidenum">
              <a:rPr lang="tr-TR" smtClean="0"/>
              <a:t>‹#›</a:t>
            </a:fld>
            <a:endParaRPr lang="tr-TR"/>
          </a:p>
        </p:txBody>
      </p:sp>
    </p:spTree>
    <p:extLst>
      <p:ext uri="{BB962C8B-B14F-4D97-AF65-F5344CB8AC3E}">
        <p14:creationId xmlns:p14="http://schemas.microsoft.com/office/powerpoint/2010/main" val="41236904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5A39F6CF-81ED-1045-AF22-B851663FACCD}"/>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E71D3A18-0F2A-3243-A2C9-2306D2FFAE19}"/>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A27E833-6A8E-0B4D-B371-A7953BBAF2CB}"/>
              </a:ext>
            </a:extLst>
          </p:cNvPr>
          <p:cNvSpPr>
            <a:spLocks noGrp="1"/>
          </p:cNvSpPr>
          <p:nvPr>
            <p:ph type="dt" sz="half" idx="10"/>
          </p:nvPr>
        </p:nvSpPr>
        <p:spPr/>
        <p:txBody>
          <a:bodyPr/>
          <a:lstStyle/>
          <a:p>
            <a:fld id="{5C5138F9-D9C2-7844-9022-FAB6EA40362A}" type="datetimeFigureOut">
              <a:rPr lang="tr-TR" smtClean="0"/>
              <a:t>15.10.2021</a:t>
            </a:fld>
            <a:endParaRPr lang="tr-TR"/>
          </a:p>
        </p:txBody>
      </p:sp>
      <p:sp>
        <p:nvSpPr>
          <p:cNvPr id="5" name="Alt Bilgi Yer Tutucusu 4">
            <a:extLst>
              <a:ext uri="{FF2B5EF4-FFF2-40B4-BE49-F238E27FC236}">
                <a16:creationId xmlns:a16="http://schemas.microsoft.com/office/drawing/2014/main" id="{89994D14-A984-0543-A19C-DE3C01C8FE04}"/>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2851422-C5F7-D542-9985-80EDA7C78A3E}"/>
              </a:ext>
            </a:extLst>
          </p:cNvPr>
          <p:cNvSpPr>
            <a:spLocks noGrp="1"/>
          </p:cNvSpPr>
          <p:nvPr>
            <p:ph type="sldNum" sz="quarter" idx="12"/>
          </p:nvPr>
        </p:nvSpPr>
        <p:spPr/>
        <p:txBody>
          <a:bodyPr/>
          <a:lstStyle/>
          <a:p>
            <a:fld id="{C560EC92-0572-924A-B52A-92349019FA25}" type="slidenum">
              <a:rPr lang="tr-TR" smtClean="0"/>
              <a:t>‹#›</a:t>
            </a:fld>
            <a:endParaRPr lang="tr-TR"/>
          </a:p>
        </p:txBody>
      </p:sp>
    </p:spTree>
    <p:extLst>
      <p:ext uri="{BB962C8B-B14F-4D97-AF65-F5344CB8AC3E}">
        <p14:creationId xmlns:p14="http://schemas.microsoft.com/office/powerpoint/2010/main" val="2787313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498F401F-E907-9B4E-91FC-9CF226D144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90E513A0-0DB8-AB42-8E80-E44FFECA9B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DC4E58C-1415-1A46-B7A3-0A79F43144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5138F9-D9C2-7844-9022-FAB6EA40362A}" type="datetimeFigureOut">
              <a:rPr lang="tr-TR" smtClean="0"/>
              <a:t>15.10.2021</a:t>
            </a:fld>
            <a:endParaRPr lang="tr-TR"/>
          </a:p>
        </p:txBody>
      </p:sp>
      <p:sp>
        <p:nvSpPr>
          <p:cNvPr id="5" name="Alt Bilgi Yer Tutucusu 4">
            <a:extLst>
              <a:ext uri="{FF2B5EF4-FFF2-40B4-BE49-F238E27FC236}">
                <a16:creationId xmlns:a16="http://schemas.microsoft.com/office/drawing/2014/main" id="{F70BE8EA-C73F-464C-8DD0-53A6BA433F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605042C7-D712-0F41-9C96-88CC51D6C3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60EC92-0572-924A-B52A-92349019FA25}" type="slidenum">
              <a:rPr lang="tr-TR" smtClean="0"/>
              <a:t>‹#›</a:t>
            </a:fld>
            <a:endParaRPr lang="tr-TR"/>
          </a:p>
        </p:txBody>
      </p:sp>
    </p:spTree>
    <p:extLst>
      <p:ext uri="{BB962C8B-B14F-4D97-AF65-F5344CB8AC3E}">
        <p14:creationId xmlns:p14="http://schemas.microsoft.com/office/powerpoint/2010/main" val="2227699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3.jpe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Rafların göründüğü bulanık soyut halk kütüphanesi">
            <a:extLst>
              <a:ext uri="{FF2B5EF4-FFF2-40B4-BE49-F238E27FC236}">
                <a16:creationId xmlns:a16="http://schemas.microsoft.com/office/drawing/2014/main" id="{6E79EA15-992E-4B31-9BA9-24F7A4546083}"/>
              </a:ext>
            </a:extLst>
          </p:cNvPr>
          <p:cNvPicPr>
            <a:picLocks noChangeAspect="1"/>
          </p:cNvPicPr>
          <p:nvPr/>
        </p:nvPicPr>
        <p:blipFill rotWithShape="1">
          <a:blip r:embed="rId2">
            <a:alphaModFix amt="50000"/>
          </a:blip>
          <a:srcRect t="1310" b="14420"/>
          <a:stretch/>
        </p:blipFill>
        <p:spPr>
          <a:xfrm>
            <a:off x="20" y="1"/>
            <a:ext cx="12191980" cy="6857999"/>
          </a:xfrm>
          <a:prstGeom prst="rect">
            <a:avLst/>
          </a:prstGeom>
        </p:spPr>
      </p:pic>
      <p:sp>
        <p:nvSpPr>
          <p:cNvPr id="2" name="Başlık 1">
            <a:extLst>
              <a:ext uri="{FF2B5EF4-FFF2-40B4-BE49-F238E27FC236}">
                <a16:creationId xmlns:a16="http://schemas.microsoft.com/office/drawing/2014/main" id="{24F2E2DC-6F9A-3D45-82D2-478FED9C4C00}"/>
              </a:ext>
            </a:extLst>
          </p:cNvPr>
          <p:cNvSpPr>
            <a:spLocks noGrp="1"/>
          </p:cNvSpPr>
          <p:nvPr>
            <p:ph type="ctrTitle"/>
          </p:nvPr>
        </p:nvSpPr>
        <p:spPr>
          <a:xfrm>
            <a:off x="1524000" y="1122362"/>
            <a:ext cx="9144000" cy="2900518"/>
          </a:xfrm>
        </p:spPr>
        <p:txBody>
          <a:bodyPr>
            <a:normAutofit/>
          </a:bodyPr>
          <a:lstStyle/>
          <a:p>
            <a:r>
              <a:rPr lang="tr-TR">
                <a:solidFill>
                  <a:srgbClr val="FFFFFF"/>
                </a:solidFill>
              </a:rPr>
              <a:t>ÖĞRETİM İLKE VE YÖNTEMLERİ </a:t>
            </a:r>
          </a:p>
        </p:txBody>
      </p:sp>
      <p:sp>
        <p:nvSpPr>
          <p:cNvPr id="3" name="Alt Başlık 2">
            <a:extLst>
              <a:ext uri="{FF2B5EF4-FFF2-40B4-BE49-F238E27FC236}">
                <a16:creationId xmlns:a16="http://schemas.microsoft.com/office/drawing/2014/main" id="{5A2C22CF-8822-904C-A585-A82B563CD158}"/>
              </a:ext>
            </a:extLst>
          </p:cNvPr>
          <p:cNvSpPr>
            <a:spLocks noGrp="1"/>
          </p:cNvSpPr>
          <p:nvPr>
            <p:ph type="subTitle" idx="1"/>
          </p:nvPr>
        </p:nvSpPr>
        <p:spPr>
          <a:xfrm>
            <a:off x="1524000" y="4159404"/>
            <a:ext cx="9144000" cy="1576234"/>
          </a:xfrm>
        </p:spPr>
        <p:txBody>
          <a:bodyPr>
            <a:normAutofit/>
          </a:bodyPr>
          <a:lstStyle/>
          <a:p>
            <a:r>
              <a:rPr lang="tr-TR" sz="2800" u="sng" dirty="0">
                <a:solidFill>
                  <a:srgbClr val="FFFFFF"/>
                </a:solidFill>
              </a:rPr>
              <a:t>ÖĞRETİM HEDEFLERİNİN BELİRLENMESİ</a:t>
            </a:r>
          </a:p>
          <a:p>
            <a:endParaRPr lang="tr-TR" dirty="0">
              <a:solidFill>
                <a:srgbClr val="FFFFFF"/>
              </a:solidFill>
            </a:endParaRPr>
          </a:p>
          <a:p>
            <a:r>
              <a:rPr lang="tr-TR" sz="2000" i="1" dirty="0">
                <a:solidFill>
                  <a:srgbClr val="FFFFFF"/>
                </a:solidFill>
              </a:rPr>
              <a:t>DOKTOR ÖĞRETİM ÜYESİ ELİF SOBİ</a:t>
            </a:r>
          </a:p>
          <a:p>
            <a:endParaRPr lang="tr-TR" dirty="0">
              <a:solidFill>
                <a:srgbClr val="FFFFFF"/>
              </a:solidFill>
            </a:endParaRPr>
          </a:p>
          <a:p>
            <a:endParaRPr lang="tr-TR" dirty="0">
              <a:solidFill>
                <a:srgbClr val="FFFFFF"/>
              </a:solidFill>
            </a:endParaRPr>
          </a:p>
        </p:txBody>
      </p:sp>
    </p:spTree>
    <p:extLst>
      <p:ext uri="{BB962C8B-B14F-4D97-AF65-F5344CB8AC3E}">
        <p14:creationId xmlns:p14="http://schemas.microsoft.com/office/powerpoint/2010/main" val="202720875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4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Başlık 1">
            <a:extLst>
              <a:ext uri="{FF2B5EF4-FFF2-40B4-BE49-F238E27FC236}">
                <a16:creationId xmlns:a16="http://schemas.microsoft.com/office/drawing/2014/main" id="{F8FF8802-DEE9-074F-AB6B-043734C9B6D3}"/>
              </a:ext>
            </a:extLst>
          </p:cNvPr>
          <p:cNvSpPr>
            <a:spLocks noGrp="1"/>
          </p:cNvSpPr>
          <p:nvPr>
            <p:ph type="title"/>
          </p:nvPr>
        </p:nvSpPr>
        <p:spPr>
          <a:xfrm>
            <a:off x="838200" y="1412488"/>
            <a:ext cx="2899189" cy="4363844"/>
          </a:xfrm>
        </p:spPr>
        <p:txBody>
          <a:bodyPr anchor="t">
            <a:normAutofit/>
          </a:bodyPr>
          <a:lstStyle/>
          <a:p>
            <a:r>
              <a:rPr lang="tr-TR" sz="4000">
                <a:solidFill>
                  <a:srgbClr val="FFFFFF"/>
                </a:solidFill>
              </a:rPr>
              <a:t>DERS İÇERİĞİ</a:t>
            </a:r>
          </a:p>
        </p:txBody>
      </p:sp>
      <p:sp>
        <p:nvSpPr>
          <p:cNvPr id="3" name="İçerik Yer Tutucusu 2">
            <a:extLst>
              <a:ext uri="{FF2B5EF4-FFF2-40B4-BE49-F238E27FC236}">
                <a16:creationId xmlns:a16="http://schemas.microsoft.com/office/drawing/2014/main" id="{20084E16-4674-B240-8890-641C733538F3}"/>
              </a:ext>
            </a:extLst>
          </p:cNvPr>
          <p:cNvSpPr>
            <a:spLocks noGrp="1"/>
          </p:cNvSpPr>
          <p:nvPr>
            <p:ph sz="half" idx="1"/>
          </p:nvPr>
        </p:nvSpPr>
        <p:spPr>
          <a:xfrm>
            <a:off x="4180115" y="537028"/>
            <a:ext cx="3827416" cy="5863771"/>
          </a:xfrm>
        </p:spPr>
        <p:txBody>
          <a:bodyPr>
            <a:normAutofit/>
          </a:bodyPr>
          <a:lstStyle/>
          <a:p>
            <a:r>
              <a:rPr lang="tr-TR" sz="1800" dirty="0"/>
              <a:t>Öğretim Hedefleri</a:t>
            </a:r>
          </a:p>
          <a:p>
            <a:r>
              <a:rPr lang="tr-TR" sz="1800" dirty="0"/>
              <a:t>Hedeflerin Aşamalı Sınıflandırılması</a:t>
            </a:r>
          </a:p>
          <a:p>
            <a:pPr lvl="1"/>
            <a:r>
              <a:rPr lang="tr-TR" sz="1800" dirty="0"/>
              <a:t>Bilişsel Alan</a:t>
            </a:r>
          </a:p>
          <a:p>
            <a:pPr lvl="2"/>
            <a:r>
              <a:rPr lang="tr-TR" sz="1400" dirty="0"/>
              <a:t>Bilgi</a:t>
            </a:r>
          </a:p>
          <a:p>
            <a:pPr lvl="2"/>
            <a:r>
              <a:rPr lang="tr-TR" sz="1400" dirty="0"/>
              <a:t>Kavrama</a:t>
            </a:r>
          </a:p>
          <a:p>
            <a:pPr lvl="2"/>
            <a:r>
              <a:rPr lang="tr-TR" sz="1400" dirty="0"/>
              <a:t>Uygulama</a:t>
            </a:r>
          </a:p>
          <a:p>
            <a:pPr lvl="2"/>
            <a:r>
              <a:rPr lang="tr-TR" sz="1400" dirty="0"/>
              <a:t>Analiz</a:t>
            </a:r>
          </a:p>
          <a:p>
            <a:pPr lvl="2"/>
            <a:r>
              <a:rPr lang="tr-TR" sz="1400" dirty="0"/>
              <a:t>Sentez</a:t>
            </a:r>
          </a:p>
          <a:p>
            <a:pPr lvl="2"/>
            <a:r>
              <a:rPr lang="tr-TR" sz="1400" dirty="0"/>
              <a:t>Değerlendirme</a:t>
            </a:r>
          </a:p>
          <a:p>
            <a:pPr lvl="1"/>
            <a:r>
              <a:rPr lang="tr-TR" sz="1800" dirty="0" err="1"/>
              <a:t>Duyuşsal</a:t>
            </a:r>
            <a:r>
              <a:rPr lang="tr-TR" sz="1800" dirty="0"/>
              <a:t> Alan</a:t>
            </a:r>
          </a:p>
          <a:p>
            <a:pPr lvl="2"/>
            <a:r>
              <a:rPr lang="tr-TR" sz="1400" dirty="0"/>
              <a:t>Alma</a:t>
            </a:r>
          </a:p>
          <a:p>
            <a:pPr lvl="2"/>
            <a:r>
              <a:rPr lang="tr-TR" sz="1400" dirty="0"/>
              <a:t>Tepkide Bulunma</a:t>
            </a:r>
          </a:p>
          <a:p>
            <a:pPr lvl="2"/>
            <a:r>
              <a:rPr lang="tr-TR" sz="1400" dirty="0"/>
              <a:t>Değer Verme</a:t>
            </a:r>
          </a:p>
          <a:p>
            <a:pPr lvl="2"/>
            <a:r>
              <a:rPr lang="tr-TR" sz="1400" dirty="0"/>
              <a:t>Örgütleme</a:t>
            </a:r>
          </a:p>
          <a:p>
            <a:pPr lvl="2"/>
            <a:r>
              <a:rPr lang="tr-TR" sz="1400" dirty="0" err="1"/>
              <a:t>Nitelenmişlik</a:t>
            </a:r>
            <a:endParaRPr lang="tr-TR" sz="1400" dirty="0"/>
          </a:p>
          <a:p>
            <a:pPr marL="914400" lvl="2" indent="0">
              <a:buNone/>
            </a:pPr>
            <a:endParaRPr lang="tr-TR" sz="1600" dirty="0"/>
          </a:p>
          <a:p>
            <a:pPr lvl="2"/>
            <a:endParaRPr lang="tr-TR" sz="1600" dirty="0"/>
          </a:p>
          <a:p>
            <a:pPr lvl="2"/>
            <a:endParaRPr lang="tr-TR" sz="1600" dirty="0"/>
          </a:p>
        </p:txBody>
      </p:sp>
      <p:cxnSp>
        <p:nvCxnSpPr>
          <p:cNvPr id="16"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İçerik Yer Tutucusu 3">
            <a:extLst>
              <a:ext uri="{FF2B5EF4-FFF2-40B4-BE49-F238E27FC236}">
                <a16:creationId xmlns:a16="http://schemas.microsoft.com/office/drawing/2014/main" id="{1873932D-B4B1-3142-8392-82503C17C376}"/>
              </a:ext>
            </a:extLst>
          </p:cNvPr>
          <p:cNvSpPr>
            <a:spLocks noGrp="1"/>
          </p:cNvSpPr>
          <p:nvPr>
            <p:ph sz="half" idx="2"/>
          </p:nvPr>
        </p:nvSpPr>
        <p:spPr>
          <a:xfrm>
            <a:off x="8451604" y="377370"/>
            <a:ext cx="3566219" cy="6125029"/>
          </a:xfrm>
        </p:spPr>
        <p:txBody>
          <a:bodyPr>
            <a:normAutofit/>
          </a:bodyPr>
          <a:lstStyle/>
          <a:p>
            <a:pPr lvl="1"/>
            <a:r>
              <a:rPr lang="tr-TR" sz="1800" dirty="0" err="1"/>
              <a:t>Psikomotor</a:t>
            </a:r>
            <a:r>
              <a:rPr lang="tr-TR" sz="1800" dirty="0"/>
              <a:t> Alan</a:t>
            </a:r>
          </a:p>
          <a:p>
            <a:pPr lvl="2"/>
            <a:r>
              <a:rPr lang="tr-TR" sz="1400" dirty="0"/>
              <a:t>Algılama </a:t>
            </a:r>
          </a:p>
          <a:p>
            <a:pPr lvl="2"/>
            <a:r>
              <a:rPr lang="tr-TR" sz="1400" dirty="0"/>
              <a:t>Kuruluş </a:t>
            </a:r>
          </a:p>
          <a:p>
            <a:pPr lvl="2"/>
            <a:r>
              <a:rPr lang="tr-TR" sz="1400" dirty="0"/>
              <a:t>Kılavuz Denetimi Yapma</a:t>
            </a:r>
          </a:p>
          <a:p>
            <a:pPr lvl="2"/>
            <a:r>
              <a:rPr lang="tr-TR" sz="1400" dirty="0"/>
              <a:t>Mekanizma </a:t>
            </a:r>
          </a:p>
          <a:p>
            <a:pPr lvl="2"/>
            <a:r>
              <a:rPr lang="tr-TR" sz="1400" dirty="0"/>
              <a:t>Kompleks Tepki Faaliyeti</a:t>
            </a:r>
          </a:p>
          <a:p>
            <a:pPr lvl="2"/>
            <a:r>
              <a:rPr lang="tr-TR" sz="1400" dirty="0"/>
              <a:t>Adaptasyon</a:t>
            </a:r>
          </a:p>
          <a:p>
            <a:pPr lvl="2"/>
            <a:r>
              <a:rPr lang="tr-TR" sz="1400" dirty="0"/>
              <a:t>Yaratma</a:t>
            </a:r>
          </a:p>
          <a:p>
            <a:r>
              <a:rPr lang="tr-TR" sz="1800" dirty="0"/>
              <a:t>Aşamalı Sınıflamaya Uygun Hedef ve Davranış Yazımı</a:t>
            </a:r>
          </a:p>
          <a:p>
            <a:pPr lvl="1"/>
            <a:r>
              <a:rPr lang="tr-TR" sz="1400" dirty="0"/>
              <a:t>Hedef Yazımında Dikkat Edilecek Bazı Hususlar</a:t>
            </a:r>
          </a:p>
          <a:p>
            <a:pPr lvl="1"/>
            <a:r>
              <a:rPr lang="tr-TR" sz="1400" dirty="0"/>
              <a:t>Davranış Yazımında Dikkat Edilecek Bazı Hususlar</a:t>
            </a:r>
          </a:p>
          <a:p>
            <a:r>
              <a:rPr lang="tr-TR" sz="1800" dirty="0"/>
              <a:t>Öğretim Hedeflerinden Etkin Olarak Faydalanma</a:t>
            </a:r>
          </a:p>
          <a:p>
            <a:endParaRPr lang="tr-TR" sz="1600" dirty="0"/>
          </a:p>
        </p:txBody>
      </p:sp>
    </p:spTree>
    <p:extLst>
      <p:ext uri="{BB962C8B-B14F-4D97-AF65-F5344CB8AC3E}">
        <p14:creationId xmlns:p14="http://schemas.microsoft.com/office/powerpoint/2010/main" val="337005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8">
            <a:extLst>
              <a:ext uri="{FF2B5EF4-FFF2-40B4-BE49-F238E27FC236}">
                <a16:creationId xmlns:a16="http://schemas.microsoft.com/office/drawing/2014/main" id="{DC8C3900-B8A1-4965-88E6-CBCBFE067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65945"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77A8CA2B-A0CF-D842-B499-45964928D056}"/>
              </a:ext>
            </a:extLst>
          </p:cNvPr>
          <p:cNvSpPr>
            <a:spLocks noGrp="1"/>
          </p:cNvSpPr>
          <p:nvPr>
            <p:ph type="title"/>
          </p:nvPr>
        </p:nvSpPr>
        <p:spPr>
          <a:xfrm>
            <a:off x="838201" y="624568"/>
            <a:ext cx="3351755" cy="5412920"/>
          </a:xfrm>
        </p:spPr>
        <p:txBody>
          <a:bodyPr>
            <a:normAutofit/>
          </a:bodyPr>
          <a:lstStyle/>
          <a:p>
            <a:r>
              <a:rPr lang="tr-TR" sz="4000" dirty="0">
                <a:solidFill>
                  <a:schemeClr val="bg1"/>
                </a:solidFill>
              </a:rPr>
              <a:t>ÖĞRETİM </a:t>
            </a:r>
            <a:r>
              <a:rPr lang="tr-TR" sz="4000" dirty="0" err="1">
                <a:solidFill>
                  <a:schemeClr val="bg1"/>
                </a:solidFill>
              </a:rPr>
              <a:t>HEDEFLERi</a:t>
            </a:r>
            <a:endParaRPr lang="tr-TR" sz="4000" dirty="0">
              <a:solidFill>
                <a:schemeClr val="bg1"/>
              </a:solidFill>
            </a:endParaRPr>
          </a:p>
        </p:txBody>
      </p:sp>
      <p:graphicFrame>
        <p:nvGraphicFramePr>
          <p:cNvPr id="20" name="İçerik Yer Tutucusu 2">
            <a:extLst>
              <a:ext uri="{FF2B5EF4-FFF2-40B4-BE49-F238E27FC236}">
                <a16:creationId xmlns:a16="http://schemas.microsoft.com/office/drawing/2014/main" id="{8F2CC27E-2E85-4A5E-93F3-157C4B723DB4}"/>
              </a:ext>
            </a:extLst>
          </p:cNvPr>
          <p:cNvGraphicFramePr>
            <a:graphicFrameLocks noGrp="1"/>
          </p:cNvGraphicFramePr>
          <p:nvPr>
            <p:ph idx="1"/>
            <p:extLst>
              <p:ext uri="{D42A27DB-BD31-4B8C-83A1-F6EECF244321}">
                <p14:modId xmlns:p14="http://schemas.microsoft.com/office/powerpoint/2010/main" val="979789271"/>
              </p:ext>
            </p:extLst>
          </p:nvPr>
        </p:nvGraphicFramePr>
        <p:xfrm>
          <a:off x="5392455" y="623888"/>
          <a:ext cx="5961345" cy="541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524850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CD77B60-D436-A340-BD82-854D724BFC17}"/>
              </a:ext>
            </a:extLst>
          </p:cNvPr>
          <p:cNvSpPr>
            <a:spLocks noGrp="1"/>
          </p:cNvSpPr>
          <p:nvPr>
            <p:ph type="title"/>
          </p:nvPr>
        </p:nvSpPr>
        <p:spPr>
          <a:xfrm>
            <a:off x="640080" y="325369"/>
            <a:ext cx="4368602" cy="1956841"/>
          </a:xfrm>
        </p:spPr>
        <p:txBody>
          <a:bodyPr anchor="b">
            <a:normAutofit/>
          </a:bodyPr>
          <a:lstStyle/>
          <a:p>
            <a:r>
              <a:rPr lang="tr-TR" sz="5400"/>
              <a:t>ÖĞRETİM HEDEFLERİ</a:t>
            </a:r>
          </a:p>
        </p:txBody>
      </p:sp>
      <p:sp>
        <p:nvSpPr>
          <p:cNvPr id="16"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6C487869-A509-CF43-B20A-724DCC943BB6}"/>
              </a:ext>
            </a:extLst>
          </p:cNvPr>
          <p:cNvSpPr>
            <a:spLocks noGrp="1"/>
          </p:cNvSpPr>
          <p:nvPr>
            <p:ph idx="1"/>
          </p:nvPr>
        </p:nvSpPr>
        <p:spPr>
          <a:xfrm>
            <a:off x="275771" y="2872899"/>
            <a:ext cx="4732911" cy="3756356"/>
          </a:xfrm>
        </p:spPr>
        <p:txBody>
          <a:bodyPr>
            <a:normAutofit/>
          </a:bodyPr>
          <a:lstStyle/>
          <a:p>
            <a:pPr marL="0" indent="0">
              <a:buNone/>
            </a:pPr>
            <a:r>
              <a:rPr lang="tr-TR" sz="2200" dirty="0"/>
              <a:t>Bir öğretim programı 4 temel öğeden oluşmaktadır.</a:t>
            </a:r>
          </a:p>
          <a:p>
            <a:pPr lvl="1"/>
            <a:r>
              <a:rPr lang="tr-TR" sz="2200" dirty="0"/>
              <a:t>Hedef Davranışlar</a:t>
            </a:r>
          </a:p>
          <a:p>
            <a:pPr lvl="1"/>
            <a:r>
              <a:rPr lang="tr-TR" sz="2200" dirty="0"/>
              <a:t>İçerik</a:t>
            </a:r>
          </a:p>
          <a:p>
            <a:pPr lvl="1"/>
            <a:r>
              <a:rPr lang="tr-TR" sz="2200" dirty="0"/>
              <a:t>Öğrenme ve öğretme aktiviteleri</a:t>
            </a:r>
          </a:p>
          <a:p>
            <a:pPr lvl="1"/>
            <a:r>
              <a:rPr lang="tr-TR" sz="2200" dirty="0"/>
              <a:t>Ölçme ve değerlendirme</a:t>
            </a:r>
          </a:p>
          <a:p>
            <a:endParaRPr lang="tr-TR" sz="2200" dirty="0"/>
          </a:p>
          <a:p>
            <a:endParaRPr lang="tr-TR" sz="2200" dirty="0"/>
          </a:p>
        </p:txBody>
      </p:sp>
      <p:pic>
        <p:nvPicPr>
          <p:cNvPr id="5" name="Picture 4" descr="Beyaz ampuller ve öne çıkan tek bir sarı ampul">
            <a:extLst>
              <a:ext uri="{FF2B5EF4-FFF2-40B4-BE49-F238E27FC236}">
                <a16:creationId xmlns:a16="http://schemas.microsoft.com/office/drawing/2014/main" id="{FF38CBC3-9E91-4A5A-9BB6-94C15ADCF9BF}"/>
              </a:ext>
            </a:extLst>
          </p:cNvPr>
          <p:cNvPicPr>
            <a:picLocks noChangeAspect="1"/>
          </p:cNvPicPr>
          <p:nvPr/>
        </p:nvPicPr>
        <p:blipFill rotWithShape="1">
          <a:blip r:embed="rId2"/>
          <a:srcRect l="8589" r="24458"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854010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Rectangle 27">
            <a:extLst>
              <a:ext uri="{FF2B5EF4-FFF2-40B4-BE49-F238E27FC236}">
                <a16:creationId xmlns:a16="http://schemas.microsoft.com/office/drawing/2014/main" id="{5C8908E2-EE49-44D2-9428-A28D2312A8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39" name="Group 29">
            <a:extLst>
              <a:ext uri="{FF2B5EF4-FFF2-40B4-BE49-F238E27FC236}">
                <a16:creationId xmlns:a16="http://schemas.microsoft.com/office/drawing/2014/main" id="{05314994-6337-4875-8CF5-652CAFE8342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
            <a:ext cx="12191999" cy="4267200"/>
            <a:chOff x="7467600" y="0"/>
            <a:chExt cx="4724400" cy="6858000"/>
          </a:xfrm>
        </p:grpSpPr>
        <p:sp>
          <p:nvSpPr>
            <p:cNvPr id="31" name="Rectangle 30">
              <a:extLst>
                <a:ext uri="{FF2B5EF4-FFF2-40B4-BE49-F238E27FC236}">
                  <a16:creationId xmlns:a16="http://schemas.microsoft.com/office/drawing/2014/main" id="{B3A2D4D6-D501-439A-9FC6-397879C465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1">
              <a:extLst>
                <a:ext uri="{FF2B5EF4-FFF2-40B4-BE49-F238E27FC236}">
                  <a16:creationId xmlns:a16="http://schemas.microsoft.com/office/drawing/2014/main" id="{5CD20BAA-1998-4EBB-AD61-13A92072EC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1" name="Freeform: Shape 33">
            <a:extLst>
              <a:ext uri="{FF2B5EF4-FFF2-40B4-BE49-F238E27FC236}">
                <a16:creationId xmlns:a16="http://schemas.microsoft.com/office/drawing/2014/main" id="{7449A6C7-D15F-4AA5-BFA5-71A404B47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267200"/>
          </a:xfrm>
          <a:custGeom>
            <a:avLst/>
            <a:gdLst>
              <a:gd name="connsiteX0" fmla="*/ 2537169 w 12192000"/>
              <a:gd name="connsiteY0" fmla="*/ 4125568 h 4267200"/>
              <a:gd name="connsiteX1" fmla="*/ 3246267 w 12192000"/>
              <a:gd name="connsiteY1" fmla="*/ 4262961 h 4267200"/>
              <a:gd name="connsiteX2" fmla="*/ 3253970 w 12192000"/>
              <a:gd name="connsiteY2" fmla="*/ 4267200 h 4267200"/>
              <a:gd name="connsiteX3" fmla="*/ 3071791 w 12192000"/>
              <a:gd name="connsiteY3" fmla="*/ 4267200 h 4267200"/>
              <a:gd name="connsiteX4" fmla="*/ 2975095 w 12192000"/>
              <a:gd name="connsiteY4" fmla="*/ 4243356 h 4267200"/>
              <a:gd name="connsiteX5" fmla="*/ 2626982 w 12192000"/>
              <a:gd name="connsiteY5" fmla="*/ 4206450 h 4267200"/>
              <a:gd name="connsiteX6" fmla="*/ 2490617 w 12192000"/>
              <a:gd name="connsiteY6" fmla="*/ 4206951 h 4267200"/>
              <a:gd name="connsiteX7" fmla="*/ 2819869 w 12192000"/>
              <a:gd name="connsiteY7" fmla="*/ 4252936 h 4267200"/>
              <a:gd name="connsiteX8" fmla="*/ 2900997 w 12192000"/>
              <a:gd name="connsiteY8" fmla="*/ 4267200 h 4267200"/>
              <a:gd name="connsiteX9" fmla="*/ 2705858 w 12192000"/>
              <a:gd name="connsiteY9" fmla="*/ 4267200 h 4267200"/>
              <a:gd name="connsiteX10" fmla="*/ 2561467 w 12192000"/>
              <a:gd name="connsiteY10" fmla="*/ 4246270 h 4267200"/>
              <a:gd name="connsiteX11" fmla="*/ 2305292 w 12192000"/>
              <a:gd name="connsiteY11" fmla="*/ 4219492 h 4267200"/>
              <a:gd name="connsiteX12" fmla="*/ 2409349 w 12192000"/>
              <a:gd name="connsiteY12" fmla="*/ 4267200 h 4267200"/>
              <a:gd name="connsiteX13" fmla="*/ 2266705 w 12192000"/>
              <a:gd name="connsiteY13" fmla="*/ 4267200 h 4267200"/>
              <a:gd name="connsiteX14" fmla="*/ 2183576 w 12192000"/>
              <a:gd name="connsiteY14" fmla="*/ 4227150 h 4267200"/>
              <a:gd name="connsiteX15" fmla="*/ 2151029 w 12192000"/>
              <a:gd name="connsiteY15" fmla="*/ 4146947 h 4267200"/>
              <a:gd name="connsiteX16" fmla="*/ 2537169 w 12192000"/>
              <a:gd name="connsiteY16" fmla="*/ 4125568 h 4267200"/>
              <a:gd name="connsiteX17" fmla="*/ 9258094 w 12192000"/>
              <a:gd name="connsiteY17" fmla="*/ 3958602 h 4267200"/>
              <a:gd name="connsiteX18" fmla="*/ 8526712 w 12192000"/>
              <a:gd name="connsiteY18" fmla="*/ 4119804 h 4267200"/>
              <a:gd name="connsiteX19" fmla="*/ 9258094 w 12192000"/>
              <a:gd name="connsiteY19" fmla="*/ 3958602 h 4267200"/>
              <a:gd name="connsiteX20" fmla="*/ 9168987 w 12192000"/>
              <a:gd name="connsiteY20" fmla="*/ 3919232 h 4267200"/>
              <a:gd name="connsiteX21" fmla="*/ 8603910 w 12192000"/>
              <a:gd name="connsiteY21" fmla="*/ 4068895 h 4267200"/>
              <a:gd name="connsiteX22" fmla="*/ 9252382 w 12192000"/>
              <a:gd name="connsiteY22" fmla="*/ 3927759 h 4267200"/>
              <a:gd name="connsiteX23" fmla="*/ 9168987 w 12192000"/>
              <a:gd name="connsiteY23" fmla="*/ 3919232 h 4267200"/>
              <a:gd name="connsiteX24" fmla="*/ 1635889 w 12192000"/>
              <a:gd name="connsiteY24" fmla="*/ 3709494 h 4267200"/>
              <a:gd name="connsiteX25" fmla="*/ 1634800 w 12192000"/>
              <a:gd name="connsiteY25" fmla="*/ 3731111 h 4267200"/>
              <a:gd name="connsiteX26" fmla="*/ 1635889 w 12192000"/>
              <a:gd name="connsiteY26" fmla="*/ 3709494 h 4267200"/>
              <a:gd name="connsiteX27" fmla="*/ 3174829 w 12192000"/>
              <a:gd name="connsiteY27" fmla="*/ 3620110 h 4267200"/>
              <a:gd name="connsiteX28" fmla="*/ 3189263 w 12192000"/>
              <a:gd name="connsiteY28" fmla="*/ 3625726 h 4267200"/>
              <a:gd name="connsiteX29" fmla="*/ 3560912 w 12192000"/>
              <a:gd name="connsiteY29" fmla="*/ 4079863 h 4267200"/>
              <a:gd name="connsiteX30" fmla="*/ 3611854 w 12192000"/>
              <a:gd name="connsiteY30" fmla="*/ 4188366 h 4267200"/>
              <a:gd name="connsiteX31" fmla="*/ 3631583 w 12192000"/>
              <a:gd name="connsiteY31" fmla="*/ 4267200 h 4267200"/>
              <a:gd name="connsiteX32" fmla="*/ 3575699 w 12192000"/>
              <a:gd name="connsiteY32" fmla="*/ 4267200 h 4267200"/>
              <a:gd name="connsiteX33" fmla="*/ 3575567 w 12192000"/>
              <a:gd name="connsiteY33" fmla="*/ 4263588 h 4267200"/>
              <a:gd name="connsiteX34" fmla="*/ 3467355 w 12192000"/>
              <a:gd name="connsiteY34" fmla="*/ 3988130 h 4267200"/>
              <a:gd name="connsiteX35" fmla="*/ 3310753 w 12192000"/>
              <a:gd name="connsiteY35" fmla="*/ 3787140 h 4267200"/>
              <a:gd name="connsiteX36" fmla="*/ 3291335 w 12192000"/>
              <a:gd name="connsiteY36" fmla="*/ 3767420 h 4267200"/>
              <a:gd name="connsiteX37" fmla="*/ 3390805 w 12192000"/>
              <a:gd name="connsiteY37" fmla="*/ 3937163 h 4267200"/>
              <a:gd name="connsiteX38" fmla="*/ 3545740 w 12192000"/>
              <a:gd name="connsiteY38" fmla="*/ 4251102 h 4267200"/>
              <a:gd name="connsiteX39" fmla="*/ 3550709 w 12192000"/>
              <a:gd name="connsiteY39" fmla="*/ 4267200 h 4267200"/>
              <a:gd name="connsiteX40" fmla="*/ 3513586 w 12192000"/>
              <a:gd name="connsiteY40" fmla="*/ 4267200 h 4267200"/>
              <a:gd name="connsiteX41" fmla="*/ 3470728 w 12192000"/>
              <a:gd name="connsiteY41" fmla="*/ 4152456 h 4267200"/>
              <a:gd name="connsiteX42" fmla="*/ 3364433 w 12192000"/>
              <a:gd name="connsiteY42" fmla="*/ 3953121 h 4267200"/>
              <a:gd name="connsiteX43" fmla="*/ 3316479 w 12192000"/>
              <a:gd name="connsiteY43" fmla="*/ 3872136 h 4267200"/>
              <a:gd name="connsiteX44" fmla="*/ 3504482 w 12192000"/>
              <a:gd name="connsiteY44" fmla="*/ 4267200 h 4267200"/>
              <a:gd name="connsiteX45" fmla="*/ 3467547 w 12192000"/>
              <a:gd name="connsiteY45" fmla="*/ 4267200 h 4267200"/>
              <a:gd name="connsiteX46" fmla="*/ 3177952 w 12192000"/>
              <a:gd name="connsiteY46" fmla="*/ 3657386 h 4267200"/>
              <a:gd name="connsiteX47" fmla="*/ 3174829 w 12192000"/>
              <a:gd name="connsiteY47" fmla="*/ 3620110 h 4267200"/>
              <a:gd name="connsiteX48" fmla="*/ 11279315 w 12192000"/>
              <a:gd name="connsiteY48" fmla="*/ 3618448 h 4267200"/>
              <a:gd name="connsiteX49" fmla="*/ 11317765 w 12192000"/>
              <a:gd name="connsiteY49" fmla="*/ 3638405 h 4267200"/>
              <a:gd name="connsiteX50" fmla="*/ 11304886 w 12192000"/>
              <a:gd name="connsiteY50" fmla="*/ 4200582 h 4267200"/>
              <a:gd name="connsiteX51" fmla="*/ 11298904 w 12192000"/>
              <a:gd name="connsiteY51" fmla="*/ 4267200 h 4267200"/>
              <a:gd name="connsiteX52" fmla="*/ 11213088 w 12192000"/>
              <a:gd name="connsiteY52" fmla="*/ 4267200 h 4267200"/>
              <a:gd name="connsiteX53" fmla="*/ 11219157 w 12192000"/>
              <a:gd name="connsiteY53" fmla="*/ 4210725 h 4267200"/>
              <a:gd name="connsiteX54" fmla="*/ 11225213 w 12192000"/>
              <a:gd name="connsiteY54" fmla="*/ 3936722 h 4267200"/>
              <a:gd name="connsiteX55" fmla="*/ 11182914 w 12192000"/>
              <a:gd name="connsiteY55" fmla="*/ 4196771 h 4267200"/>
              <a:gd name="connsiteX56" fmla="*/ 11172266 w 12192000"/>
              <a:gd name="connsiteY56" fmla="*/ 4267200 h 4267200"/>
              <a:gd name="connsiteX57" fmla="*/ 11140975 w 12192000"/>
              <a:gd name="connsiteY57" fmla="*/ 4267200 h 4267200"/>
              <a:gd name="connsiteX58" fmla="*/ 11152239 w 12192000"/>
              <a:gd name="connsiteY58" fmla="*/ 4192628 h 4267200"/>
              <a:gd name="connsiteX59" fmla="*/ 11201005 w 12192000"/>
              <a:gd name="connsiteY59" fmla="*/ 3900089 h 4267200"/>
              <a:gd name="connsiteX60" fmla="*/ 11105754 w 12192000"/>
              <a:gd name="connsiteY60" fmla="*/ 4139192 h 4267200"/>
              <a:gd name="connsiteX61" fmla="*/ 11065821 w 12192000"/>
              <a:gd name="connsiteY61" fmla="*/ 4267200 h 4267200"/>
              <a:gd name="connsiteX62" fmla="*/ 10978133 w 12192000"/>
              <a:gd name="connsiteY62" fmla="*/ 4267200 h 4267200"/>
              <a:gd name="connsiteX63" fmla="*/ 11088889 w 12192000"/>
              <a:gd name="connsiteY63" fmla="*/ 3963916 h 4267200"/>
              <a:gd name="connsiteX64" fmla="*/ 11231212 w 12192000"/>
              <a:gd name="connsiteY64" fmla="*/ 3645474 h 4267200"/>
              <a:gd name="connsiteX65" fmla="*/ 11279315 w 12192000"/>
              <a:gd name="connsiteY65" fmla="*/ 3618448 h 4267200"/>
              <a:gd name="connsiteX66" fmla="*/ 10296877 w 12192000"/>
              <a:gd name="connsiteY66" fmla="*/ 3526602 h 4267200"/>
              <a:gd name="connsiteX67" fmla="*/ 10314210 w 12192000"/>
              <a:gd name="connsiteY67" fmla="*/ 3538353 h 4267200"/>
              <a:gd name="connsiteX68" fmla="*/ 10450858 w 12192000"/>
              <a:gd name="connsiteY68" fmla="*/ 3902477 h 4267200"/>
              <a:gd name="connsiteX69" fmla="*/ 10572255 w 12192000"/>
              <a:gd name="connsiteY69" fmla="*/ 4267200 h 4267200"/>
              <a:gd name="connsiteX70" fmla="*/ 10477642 w 12192000"/>
              <a:gd name="connsiteY70" fmla="*/ 4267200 h 4267200"/>
              <a:gd name="connsiteX71" fmla="*/ 10436479 w 12192000"/>
              <a:gd name="connsiteY71" fmla="*/ 4144570 h 4267200"/>
              <a:gd name="connsiteX72" fmla="*/ 10277529 w 12192000"/>
              <a:gd name="connsiteY72" fmla="*/ 3701307 h 4267200"/>
              <a:gd name="connsiteX73" fmla="*/ 10276797 w 12192000"/>
              <a:gd name="connsiteY73" fmla="*/ 3708672 h 4267200"/>
              <a:gd name="connsiteX74" fmla="*/ 10385906 w 12192000"/>
              <a:gd name="connsiteY74" fmla="*/ 4147031 h 4267200"/>
              <a:gd name="connsiteX75" fmla="*/ 10431445 w 12192000"/>
              <a:gd name="connsiteY75" fmla="*/ 4267200 h 4267200"/>
              <a:gd name="connsiteX76" fmla="*/ 10398237 w 12192000"/>
              <a:gd name="connsiteY76" fmla="*/ 4267200 h 4267200"/>
              <a:gd name="connsiteX77" fmla="*/ 10356661 w 12192000"/>
              <a:gd name="connsiteY77" fmla="*/ 4157302 h 4267200"/>
              <a:gd name="connsiteX78" fmla="*/ 10268559 w 12192000"/>
              <a:gd name="connsiteY78" fmla="*/ 3871054 h 4267200"/>
              <a:gd name="connsiteX79" fmla="*/ 10340065 w 12192000"/>
              <a:gd name="connsiteY79" fmla="*/ 4201637 h 4267200"/>
              <a:gd name="connsiteX80" fmla="*/ 10368861 w 12192000"/>
              <a:gd name="connsiteY80" fmla="*/ 4267200 h 4267200"/>
              <a:gd name="connsiteX81" fmla="*/ 10267862 w 12192000"/>
              <a:gd name="connsiteY81" fmla="*/ 4267200 h 4267200"/>
              <a:gd name="connsiteX82" fmla="*/ 10236210 w 12192000"/>
              <a:gd name="connsiteY82" fmla="*/ 4185635 h 4267200"/>
              <a:gd name="connsiteX83" fmla="*/ 10225980 w 12192000"/>
              <a:gd name="connsiteY83" fmla="*/ 3561061 h 4267200"/>
              <a:gd name="connsiteX84" fmla="*/ 10296877 w 12192000"/>
              <a:gd name="connsiteY84" fmla="*/ 3526602 h 4267200"/>
              <a:gd name="connsiteX85" fmla="*/ 3429186 w 12192000"/>
              <a:gd name="connsiteY85" fmla="*/ 3458784 h 4267200"/>
              <a:gd name="connsiteX86" fmla="*/ 3446761 w 12192000"/>
              <a:gd name="connsiteY86" fmla="*/ 3461278 h 4267200"/>
              <a:gd name="connsiteX87" fmla="*/ 4419733 w 12192000"/>
              <a:gd name="connsiteY87" fmla="*/ 3963555 h 4267200"/>
              <a:gd name="connsiteX88" fmla="*/ 4659448 w 12192000"/>
              <a:gd name="connsiteY88" fmla="*/ 4172746 h 4267200"/>
              <a:gd name="connsiteX89" fmla="*/ 4719140 w 12192000"/>
              <a:gd name="connsiteY89" fmla="*/ 4267200 h 4267200"/>
              <a:gd name="connsiteX90" fmla="*/ 4641222 w 12192000"/>
              <a:gd name="connsiteY90" fmla="*/ 4267200 h 4267200"/>
              <a:gd name="connsiteX91" fmla="*/ 4599968 w 12192000"/>
              <a:gd name="connsiteY91" fmla="*/ 4207074 h 4267200"/>
              <a:gd name="connsiteX92" fmla="*/ 4136093 w 12192000"/>
              <a:gd name="connsiteY92" fmla="*/ 3858466 h 4267200"/>
              <a:gd name="connsiteX93" fmla="*/ 3670252 w 12192000"/>
              <a:gd name="connsiteY93" fmla="*/ 3622798 h 4267200"/>
              <a:gd name="connsiteX94" fmla="*/ 3817258 w 12192000"/>
              <a:gd name="connsiteY94" fmla="*/ 3723577 h 4267200"/>
              <a:gd name="connsiteX95" fmla="*/ 4000461 w 12192000"/>
              <a:gd name="connsiteY95" fmla="*/ 3855966 h 4267200"/>
              <a:gd name="connsiteX96" fmla="*/ 4088180 w 12192000"/>
              <a:gd name="connsiteY96" fmla="*/ 3929774 h 4267200"/>
              <a:gd name="connsiteX97" fmla="*/ 4184555 w 12192000"/>
              <a:gd name="connsiteY97" fmla="*/ 4010683 h 4267200"/>
              <a:gd name="connsiteX98" fmla="*/ 4399563 w 12192000"/>
              <a:gd name="connsiteY98" fmla="*/ 4158106 h 4267200"/>
              <a:gd name="connsiteX99" fmla="*/ 4546299 w 12192000"/>
              <a:gd name="connsiteY99" fmla="*/ 4254934 h 4267200"/>
              <a:gd name="connsiteX100" fmla="*/ 4561743 w 12192000"/>
              <a:gd name="connsiteY100" fmla="*/ 4267200 h 4267200"/>
              <a:gd name="connsiteX101" fmla="*/ 4509274 w 12192000"/>
              <a:gd name="connsiteY101" fmla="*/ 4267200 h 4267200"/>
              <a:gd name="connsiteX102" fmla="*/ 4383389 w 12192000"/>
              <a:gd name="connsiteY102" fmla="*/ 4184369 h 4267200"/>
              <a:gd name="connsiteX103" fmla="*/ 4165508 w 12192000"/>
              <a:gd name="connsiteY103" fmla="*/ 4035196 h 4267200"/>
              <a:gd name="connsiteX104" fmla="*/ 4068162 w 12192000"/>
              <a:gd name="connsiteY104" fmla="*/ 3953394 h 4267200"/>
              <a:gd name="connsiteX105" fmla="*/ 3981416 w 12192000"/>
              <a:gd name="connsiteY105" fmla="*/ 3880482 h 4267200"/>
              <a:gd name="connsiteX106" fmla="*/ 3800147 w 12192000"/>
              <a:gd name="connsiteY106" fmla="*/ 3749872 h 4267200"/>
              <a:gd name="connsiteX107" fmla="*/ 3655073 w 12192000"/>
              <a:gd name="connsiteY107" fmla="*/ 3650884 h 4267200"/>
              <a:gd name="connsiteX108" fmla="*/ 3989938 w 12192000"/>
              <a:gd name="connsiteY108" fmla="*/ 3991685 h 4267200"/>
              <a:gd name="connsiteX109" fmla="*/ 4393907 w 12192000"/>
              <a:gd name="connsiteY109" fmla="*/ 4261258 h 4267200"/>
              <a:gd name="connsiteX110" fmla="*/ 4408201 w 12192000"/>
              <a:gd name="connsiteY110" fmla="*/ 4267200 h 4267200"/>
              <a:gd name="connsiteX111" fmla="*/ 4250346 w 12192000"/>
              <a:gd name="connsiteY111" fmla="*/ 4267200 h 4267200"/>
              <a:gd name="connsiteX112" fmla="*/ 4245269 w 12192000"/>
              <a:gd name="connsiteY112" fmla="*/ 4265040 h 4267200"/>
              <a:gd name="connsiteX113" fmla="*/ 4036318 w 12192000"/>
              <a:gd name="connsiteY113" fmla="*/ 4147013 h 4267200"/>
              <a:gd name="connsiteX114" fmla="*/ 3432098 w 12192000"/>
              <a:gd name="connsiteY114" fmla="*/ 3537312 h 4267200"/>
              <a:gd name="connsiteX115" fmla="*/ 3429186 w 12192000"/>
              <a:gd name="connsiteY115" fmla="*/ 3458784 h 4267200"/>
              <a:gd name="connsiteX116" fmla="*/ 9334796 w 12192000"/>
              <a:gd name="connsiteY116" fmla="*/ 3456584 h 4267200"/>
              <a:gd name="connsiteX117" fmla="*/ 9651570 w 12192000"/>
              <a:gd name="connsiteY117" fmla="*/ 3826505 h 4267200"/>
              <a:gd name="connsiteX118" fmla="*/ 9334796 w 12192000"/>
              <a:gd name="connsiteY118" fmla="*/ 3456584 h 4267200"/>
              <a:gd name="connsiteX119" fmla="*/ 4440129 w 12192000"/>
              <a:gd name="connsiteY119" fmla="*/ 3448571 h 4267200"/>
              <a:gd name="connsiteX120" fmla="*/ 4856525 w 12192000"/>
              <a:gd name="connsiteY120" fmla="*/ 3915351 h 4267200"/>
              <a:gd name="connsiteX121" fmla="*/ 5059055 w 12192000"/>
              <a:gd name="connsiteY121" fmla="*/ 4108918 h 4267200"/>
              <a:gd name="connsiteX122" fmla="*/ 5290070 w 12192000"/>
              <a:gd name="connsiteY122" fmla="*/ 4263619 h 4267200"/>
              <a:gd name="connsiteX123" fmla="*/ 4834991 w 12192000"/>
              <a:gd name="connsiteY123" fmla="*/ 3830985 h 4267200"/>
              <a:gd name="connsiteX124" fmla="*/ 4440129 w 12192000"/>
              <a:gd name="connsiteY124" fmla="*/ 3448571 h 4267200"/>
              <a:gd name="connsiteX125" fmla="*/ 5425834 w 12192000"/>
              <a:gd name="connsiteY125" fmla="*/ 3162785 h 4267200"/>
              <a:gd name="connsiteX126" fmla="*/ 5401644 w 12192000"/>
              <a:gd name="connsiteY126" fmla="*/ 3617847 h 4267200"/>
              <a:gd name="connsiteX127" fmla="*/ 5467256 w 12192000"/>
              <a:gd name="connsiteY127" fmla="*/ 4175494 h 4267200"/>
              <a:gd name="connsiteX128" fmla="*/ 5448069 w 12192000"/>
              <a:gd name="connsiteY128" fmla="*/ 3567554 h 4267200"/>
              <a:gd name="connsiteX129" fmla="*/ 1318687 w 12192000"/>
              <a:gd name="connsiteY129" fmla="*/ 3113840 h 4267200"/>
              <a:gd name="connsiteX130" fmla="*/ 1066793 w 12192000"/>
              <a:gd name="connsiteY130" fmla="*/ 3212171 h 4267200"/>
              <a:gd name="connsiteX131" fmla="*/ 993319 w 12192000"/>
              <a:gd name="connsiteY131" fmla="*/ 3247648 h 4267200"/>
              <a:gd name="connsiteX132" fmla="*/ 853081 w 12192000"/>
              <a:gd name="connsiteY132" fmla="*/ 3312410 h 4267200"/>
              <a:gd name="connsiteX133" fmla="*/ 805957 w 12192000"/>
              <a:gd name="connsiteY133" fmla="*/ 3330443 h 4267200"/>
              <a:gd name="connsiteX134" fmla="*/ 1318687 w 12192000"/>
              <a:gd name="connsiteY134" fmla="*/ 3113840 h 4267200"/>
              <a:gd name="connsiteX135" fmla="*/ 5453702 w 12192000"/>
              <a:gd name="connsiteY135" fmla="*/ 3090882 h 4267200"/>
              <a:gd name="connsiteX136" fmla="*/ 5480135 w 12192000"/>
              <a:gd name="connsiteY136" fmla="*/ 3565802 h 4267200"/>
              <a:gd name="connsiteX137" fmla="*/ 5499023 w 12192000"/>
              <a:gd name="connsiteY137" fmla="*/ 4166310 h 4267200"/>
              <a:gd name="connsiteX138" fmla="*/ 5547022 w 12192000"/>
              <a:gd name="connsiteY138" fmla="*/ 3607838 h 4267200"/>
              <a:gd name="connsiteX139" fmla="*/ 5515964 w 12192000"/>
              <a:gd name="connsiteY139" fmla="*/ 3378541 h 4267200"/>
              <a:gd name="connsiteX140" fmla="*/ 5453702 w 12192000"/>
              <a:gd name="connsiteY140" fmla="*/ 3090882 h 4267200"/>
              <a:gd name="connsiteX141" fmla="*/ 9790480 w 12192000"/>
              <a:gd name="connsiteY141" fmla="*/ 3078533 h 4267200"/>
              <a:gd name="connsiteX142" fmla="*/ 9763295 w 12192000"/>
              <a:gd name="connsiteY142" fmla="*/ 3245370 h 4267200"/>
              <a:gd name="connsiteX143" fmla="*/ 9736458 w 12192000"/>
              <a:gd name="connsiteY143" fmla="*/ 3758413 h 4267200"/>
              <a:gd name="connsiteX144" fmla="*/ 9763499 w 12192000"/>
              <a:gd name="connsiteY144" fmla="*/ 3528057 h 4267200"/>
              <a:gd name="connsiteX145" fmla="*/ 9793906 w 12192000"/>
              <a:gd name="connsiteY145" fmla="*/ 3231157 h 4267200"/>
              <a:gd name="connsiteX146" fmla="*/ 9791874 w 12192000"/>
              <a:gd name="connsiteY146" fmla="*/ 3142788 h 4267200"/>
              <a:gd name="connsiteX147" fmla="*/ 9790480 w 12192000"/>
              <a:gd name="connsiteY147" fmla="*/ 3078533 h 4267200"/>
              <a:gd name="connsiteX148" fmla="*/ 1238695 w 12192000"/>
              <a:gd name="connsiteY148" fmla="*/ 3076820 h 4267200"/>
              <a:gd name="connsiteX149" fmla="*/ 716371 w 12192000"/>
              <a:gd name="connsiteY149" fmla="*/ 3293249 h 4267200"/>
              <a:gd name="connsiteX150" fmla="*/ 579522 w 12192000"/>
              <a:gd name="connsiteY150" fmla="*/ 3371759 h 4267200"/>
              <a:gd name="connsiteX151" fmla="*/ 600288 w 12192000"/>
              <a:gd name="connsiteY151" fmla="*/ 3365555 h 4267200"/>
              <a:gd name="connsiteX152" fmla="*/ 840692 w 12192000"/>
              <a:gd name="connsiteY152" fmla="*/ 3284921 h 4267200"/>
              <a:gd name="connsiteX153" fmla="*/ 979248 w 12192000"/>
              <a:gd name="connsiteY153" fmla="*/ 3221003 h 4267200"/>
              <a:gd name="connsiteX154" fmla="*/ 1053282 w 12192000"/>
              <a:gd name="connsiteY154" fmla="*/ 3185247 h 4267200"/>
              <a:gd name="connsiteX155" fmla="*/ 1320603 w 12192000"/>
              <a:gd name="connsiteY155" fmla="*/ 3081281 h 4267200"/>
              <a:gd name="connsiteX156" fmla="*/ 1238695 w 12192000"/>
              <a:gd name="connsiteY156" fmla="*/ 3076820 h 4267200"/>
              <a:gd name="connsiteX157" fmla="*/ 5425627 w 12192000"/>
              <a:gd name="connsiteY157" fmla="*/ 2954192 h 4267200"/>
              <a:gd name="connsiteX158" fmla="*/ 5470770 w 12192000"/>
              <a:gd name="connsiteY158" fmla="*/ 3005435 h 4267200"/>
              <a:gd name="connsiteX159" fmla="*/ 5567647 w 12192000"/>
              <a:gd name="connsiteY159" fmla="*/ 4190286 h 4267200"/>
              <a:gd name="connsiteX160" fmla="*/ 5545854 w 12192000"/>
              <a:gd name="connsiteY160" fmla="*/ 4267200 h 4267200"/>
              <a:gd name="connsiteX161" fmla="*/ 5391871 w 12192000"/>
              <a:gd name="connsiteY161" fmla="*/ 4267200 h 4267200"/>
              <a:gd name="connsiteX162" fmla="*/ 5318171 w 12192000"/>
              <a:gd name="connsiteY162" fmla="*/ 4175818 h 4267200"/>
              <a:gd name="connsiteX163" fmla="*/ 4943646 w 12192000"/>
              <a:gd name="connsiteY163" fmla="*/ 3822916 h 4267200"/>
              <a:gd name="connsiteX164" fmla="*/ 4594837 w 12192000"/>
              <a:gd name="connsiteY164" fmla="*/ 3532274 h 4267200"/>
              <a:gd name="connsiteX165" fmla="*/ 4441737 w 12192000"/>
              <a:gd name="connsiteY165" fmla="*/ 3399734 h 4267200"/>
              <a:gd name="connsiteX166" fmla="*/ 4431236 w 12192000"/>
              <a:gd name="connsiteY166" fmla="*/ 3400954 h 4267200"/>
              <a:gd name="connsiteX167" fmla="*/ 4557150 w 12192000"/>
              <a:gd name="connsiteY167" fmla="*/ 3510023 h 4267200"/>
              <a:gd name="connsiteX168" fmla="*/ 4856936 w 12192000"/>
              <a:gd name="connsiteY168" fmla="*/ 3809146 h 4267200"/>
              <a:gd name="connsiteX169" fmla="*/ 5111996 w 12192000"/>
              <a:gd name="connsiteY169" fmla="*/ 4065759 h 4267200"/>
              <a:gd name="connsiteX170" fmla="*/ 5246890 w 12192000"/>
              <a:gd name="connsiteY170" fmla="*/ 4187633 h 4267200"/>
              <a:gd name="connsiteX171" fmla="*/ 5347266 w 12192000"/>
              <a:gd name="connsiteY171" fmla="*/ 4267200 h 4267200"/>
              <a:gd name="connsiteX172" fmla="*/ 5164092 w 12192000"/>
              <a:gd name="connsiteY172" fmla="*/ 4267200 h 4267200"/>
              <a:gd name="connsiteX173" fmla="*/ 5108945 w 12192000"/>
              <a:gd name="connsiteY173" fmla="*/ 4232176 h 4267200"/>
              <a:gd name="connsiteX174" fmla="*/ 4294126 w 12192000"/>
              <a:gd name="connsiteY174" fmla="*/ 3303048 h 4267200"/>
              <a:gd name="connsiteX175" fmla="*/ 4305321 w 12192000"/>
              <a:gd name="connsiteY175" fmla="*/ 3256953 h 4267200"/>
              <a:gd name="connsiteX176" fmla="*/ 4949299 w 12192000"/>
              <a:gd name="connsiteY176" fmla="*/ 3766336 h 4267200"/>
              <a:gd name="connsiteX177" fmla="*/ 5291452 w 12192000"/>
              <a:gd name="connsiteY177" fmla="*/ 4076801 h 4267200"/>
              <a:gd name="connsiteX178" fmla="*/ 5434998 w 12192000"/>
              <a:gd name="connsiteY178" fmla="*/ 4254100 h 4267200"/>
              <a:gd name="connsiteX179" fmla="*/ 5351015 w 12192000"/>
              <a:gd name="connsiteY179" fmla="*/ 3760989 h 4267200"/>
              <a:gd name="connsiteX180" fmla="*/ 5413780 w 12192000"/>
              <a:gd name="connsiteY180" fmla="*/ 2966265 h 4267200"/>
              <a:gd name="connsiteX181" fmla="*/ 5425627 w 12192000"/>
              <a:gd name="connsiteY181" fmla="*/ 2954192 h 4267200"/>
              <a:gd name="connsiteX182" fmla="*/ 8380397 w 12192000"/>
              <a:gd name="connsiteY182" fmla="*/ 2896659 h 4267200"/>
              <a:gd name="connsiteX183" fmla="*/ 8634801 w 12192000"/>
              <a:gd name="connsiteY183" fmla="*/ 3304169 h 4267200"/>
              <a:gd name="connsiteX184" fmla="*/ 8971448 w 12192000"/>
              <a:gd name="connsiteY184" fmla="*/ 3675946 h 4267200"/>
              <a:gd name="connsiteX185" fmla="*/ 8820691 w 12192000"/>
              <a:gd name="connsiteY185" fmla="*/ 3486482 h 4267200"/>
              <a:gd name="connsiteX186" fmla="*/ 8807612 w 12192000"/>
              <a:gd name="connsiteY186" fmla="*/ 3467256 h 4267200"/>
              <a:gd name="connsiteX187" fmla="*/ 8556796 w 12192000"/>
              <a:gd name="connsiteY187" fmla="*/ 3116474 h 4267200"/>
              <a:gd name="connsiteX188" fmla="*/ 8427018 w 12192000"/>
              <a:gd name="connsiteY188" fmla="*/ 2948853 h 4267200"/>
              <a:gd name="connsiteX189" fmla="*/ 8380397 w 12192000"/>
              <a:gd name="connsiteY189" fmla="*/ 2896659 h 4267200"/>
              <a:gd name="connsiteX190" fmla="*/ 9831020 w 12192000"/>
              <a:gd name="connsiteY190" fmla="*/ 2871730 h 4267200"/>
              <a:gd name="connsiteX191" fmla="*/ 9827707 w 12192000"/>
              <a:gd name="connsiteY191" fmla="*/ 2915231 h 4267200"/>
              <a:gd name="connsiteX192" fmla="*/ 9820699 w 12192000"/>
              <a:gd name="connsiteY192" fmla="*/ 3051540 h 4267200"/>
              <a:gd name="connsiteX193" fmla="*/ 9822525 w 12192000"/>
              <a:gd name="connsiteY193" fmla="*/ 3140814 h 4267200"/>
              <a:gd name="connsiteX194" fmla="*/ 9824704 w 12192000"/>
              <a:gd name="connsiteY194" fmla="*/ 3230628 h 4267200"/>
              <a:gd name="connsiteX195" fmla="*/ 9793821 w 12192000"/>
              <a:gd name="connsiteY195" fmla="*/ 3531652 h 4267200"/>
              <a:gd name="connsiteX196" fmla="*/ 9767436 w 12192000"/>
              <a:gd name="connsiteY196" fmla="*/ 3750864 h 4267200"/>
              <a:gd name="connsiteX197" fmla="*/ 9814477 w 12192000"/>
              <a:gd name="connsiteY197" fmla="*/ 3662531 h 4267200"/>
              <a:gd name="connsiteX198" fmla="*/ 9831020 w 12192000"/>
              <a:gd name="connsiteY198" fmla="*/ 2871730 h 4267200"/>
              <a:gd name="connsiteX199" fmla="*/ 8380521 w 12192000"/>
              <a:gd name="connsiteY199" fmla="*/ 2850596 h 4267200"/>
              <a:gd name="connsiteX200" fmla="*/ 8451446 w 12192000"/>
              <a:gd name="connsiteY200" fmla="*/ 2928627 h 4267200"/>
              <a:gd name="connsiteX201" fmla="*/ 8582269 w 12192000"/>
              <a:gd name="connsiteY201" fmla="*/ 3097880 h 4267200"/>
              <a:gd name="connsiteX202" fmla="*/ 8833783 w 12192000"/>
              <a:gd name="connsiteY202" fmla="*/ 3449753 h 4267200"/>
              <a:gd name="connsiteX203" fmla="*/ 8846863 w 12192000"/>
              <a:gd name="connsiteY203" fmla="*/ 3468981 h 4267200"/>
              <a:gd name="connsiteX204" fmla="*/ 8960046 w 12192000"/>
              <a:gd name="connsiteY204" fmla="*/ 3620389 h 4267200"/>
              <a:gd name="connsiteX205" fmla="*/ 8380521 w 12192000"/>
              <a:gd name="connsiteY205" fmla="*/ 2850596 h 4267200"/>
              <a:gd name="connsiteX206" fmla="*/ 9854151 w 12192000"/>
              <a:gd name="connsiteY206" fmla="*/ 2642862 h 4267200"/>
              <a:gd name="connsiteX207" fmla="*/ 9871341 w 12192000"/>
              <a:gd name="connsiteY207" fmla="*/ 2659697 h 4267200"/>
              <a:gd name="connsiteX208" fmla="*/ 9966678 w 12192000"/>
              <a:gd name="connsiteY208" fmla="*/ 3423399 h 4267200"/>
              <a:gd name="connsiteX209" fmla="*/ 9880832 w 12192000"/>
              <a:gd name="connsiteY209" fmla="*/ 3700562 h 4267200"/>
              <a:gd name="connsiteX210" fmla="*/ 9896024 w 12192000"/>
              <a:gd name="connsiteY210" fmla="*/ 4178295 h 4267200"/>
              <a:gd name="connsiteX211" fmla="*/ 10028060 w 12192000"/>
              <a:gd name="connsiteY211" fmla="*/ 4267200 h 4267200"/>
              <a:gd name="connsiteX212" fmla="*/ 9651813 w 12192000"/>
              <a:gd name="connsiteY212" fmla="*/ 4267200 h 4267200"/>
              <a:gd name="connsiteX213" fmla="*/ 9814527 w 12192000"/>
              <a:gd name="connsiteY213" fmla="*/ 4248048 h 4267200"/>
              <a:gd name="connsiteX214" fmla="*/ 9615182 w 12192000"/>
              <a:gd name="connsiteY214" fmla="*/ 4220499 h 4267200"/>
              <a:gd name="connsiteX215" fmla="*/ 9465210 w 12192000"/>
              <a:gd name="connsiteY215" fmla="*/ 4242240 h 4267200"/>
              <a:gd name="connsiteX216" fmla="*/ 9387108 w 12192000"/>
              <a:gd name="connsiteY216" fmla="*/ 4267200 h 4267200"/>
              <a:gd name="connsiteX217" fmla="*/ 9268441 w 12192000"/>
              <a:gd name="connsiteY217" fmla="*/ 4267200 h 4267200"/>
              <a:gd name="connsiteX218" fmla="*/ 9307676 w 12192000"/>
              <a:gd name="connsiteY218" fmla="*/ 4251276 h 4267200"/>
              <a:gd name="connsiteX219" fmla="*/ 9761570 w 12192000"/>
              <a:gd name="connsiteY219" fmla="*/ 4182283 h 4267200"/>
              <a:gd name="connsiteX220" fmla="*/ 9368237 w 12192000"/>
              <a:gd name="connsiteY220" fmla="*/ 3949470 h 4267200"/>
              <a:gd name="connsiteX221" fmla="*/ 9354614 w 12192000"/>
              <a:gd name="connsiteY221" fmla="*/ 3951288 h 4267200"/>
              <a:gd name="connsiteX222" fmla="*/ 8364351 w 12192000"/>
              <a:gd name="connsiteY222" fmla="*/ 4159267 h 4267200"/>
              <a:gd name="connsiteX223" fmla="*/ 8386567 w 12192000"/>
              <a:gd name="connsiteY223" fmla="*/ 4119760 h 4267200"/>
              <a:gd name="connsiteX224" fmla="*/ 9231713 w 12192000"/>
              <a:gd name="connsiteY224" fmla="*/ 3873539 h 4267200"/>
              <a:gd name="connsiteX225" fmla="*/ 9023301 w 12192000"/>
              <a:gd name="connsiteY225" fmla="*/ 3763109 h 4267200"/>
              <a:gd name="connsiteX226" fmla="*/ 9010556 w 12192000"/>
              <a:gd name="connsiteY226" fmla="*/ 3758998 h 4267200"/>
              <a:gd name="connsiteX227" fmla="*/ 8604324 w 12192000"/>
              <a:gd name="connsiteY227" fmla="*/ 3417171 h 4267200"/>
              <a:gd name="connsiteX228" fmla="*/ 8218577 w 12192000"/>
              <a:gd name="connsiteY228" fmla="*/ 2770227 h 4267200"/>
              <a:gd name="connsiteX229" fmla="*/ 8222774 w 12192000"/>
              <a:gd name="connsiteY229" fmla="*/ 2749954 h 4267200"/>
              <a:gd name="connsiteX230" fmla="*/ 8297623 w 12192000"/>
              <a:gd name="connsiteY230" fmla="*/ 2731935 h 4267200"/>
              <a:gd name="connsiteX231" fmla="*/ 9090618 w 12192000"/>
              <a:gd name="connsiteY231" fmla="*/ 3716225 h 4267200"/>
              <a:gd name="connsiteX232" fmla="*/ 9762441 w 12192000"/>
              <a:gd name="connsiteY232" fmla="*/ 4093587 h 4267200"/>
              <a:gd name="connsiteX233" fmla="*/ 9717826 w 12192000"/>
              <a:gd name="connsiteY233" fmla="*/ 3916719 h 4267200"/>
              <a:gd name="connsiteX234" fmla="*/ 9713123 w 12192000"/>
              <a:gd name="connsiteY234" fmla="*/ 3916663 h 4267200"/>
              <a:gd name="connsiteX235" fmla="*/ 9175594 w 12192000"/>
              <a:gd name="connsiteY235" fmla="*/ 3326950 h 4267200"/>
              <a:gd name="connsiteX236" fmla="*/ 9253941 w 12192000"/>
              <a:gd name="connsiteY236" fmla="*/ 3287566 h 4267200"/>
              <a:gd name="connsiteX237" fmla="*/ 9625671 w 12192000"/>
              <a:gd name="connsiteY237" fmla="*/ 3639960 h 4267200"/>
              <a:gd name="connsiteX238" fmla="*/ 9656881 w 12192000"/>
              <a:gd name="connsiteY238" fmla="*/ 3333361 h 4267200"/>
              <a:gd name="connsiteX239" fmla="*/ 9782066 w 12192000"/>
              <a:gd name="connsiteY239" fmla="*/ 2680771 h 4267200"/>
              <a:gd name="connsiteX240" fmla="*/ 9854151 w 12192000"/>
              <a:gd name="connsiteY240" fmla="*/ 2642862 h 4267200"/>
              <a:gd name="connsiteX241" fmla="*/ 11114299 w 12192000"/>
              <a:gd name="connsiteY241" fmla="*/ 2390555 h 4267200"/>
              <a:gd name="connsiteX242" fmla="*/ 11113373 w 12192000"/>
              <a:gd name="connsiteY242" fmla="*/ 2392739 h 4267200"/>
              <a:gd name="connsiteX243" fmla="*/ 11117197 w 12192000"/>
              <a:gd name="connsiteY243" fmla="*/ 2394358 h 4267200"/>
              <a:gd name="connsiteX244" fmla="*/ 11114299 w 12192000"/>
              <a:gd name="connsiteY244" fmla="*/ 2390555 h 4267200"/>
              <a:gd name="connsiteX245" fmla="*/ 10506276 w 12192000"/>
              <a:gd name="connsiteY245" fmla="*/ 2118977 h 4267200"/>
              <a:gd name="connsiteX246" fmla="*/ 10431542 w 12192000"/>
              <a:gd name="connsiteY246" fmla="*/ 2525128 h 4267200"/>
              <a:gd name="connsiteX247" fmla="*/ 10391375 w 12192000"/>
              <a:gd name="connsiteY247" fmla="*/ 2667145 h 4267200"/>
              <a:gd name="connsiteX248" fmla="*/ 10355047 w 12192000"/>
              <a:gd name="connsiteY248" fmla="*/ 2832031 h 4267200"/>
              <a:gd name="connsiteX249" fmla="*/ 10336080 w 12192000"/>
              <a:gd name="connsiteY249" fmla="*/ 2927011 h 4267200"/>
              <a:gd name="connsiteX250" fmla="*/ 10389394 w 12192000"/>
              <a:gd name="connsiteY250" fmla="*/ 2782834 h 4267200"/>
              <a:gd name="connsiteX251" fmla="*/ 10506276 w 12192000"/>
              <a:gd name="connsiteY251" fmla="*/ 2118977 h 4267200"/>
              <a:gd name="connsiteX252" fmla="*/ 11538179 w 12192000"/>
              <a:gd name="connsiteY252" fmla="*/ 2090376 h 4267200"/>
              <a:gd name="connsiteX253" fmla="*/ 11577479 w 12192000"/>
              <a:gd name="connsiteY253" fmla="*/ 2228695 h 4267200"/>
              <a:gd name="connsiteX254" fmla="*/ 11586754 w 12192000"/>
              <a:gd name="connsiteY254" fmla="*/ 2266098 h 4267200"/>
              <a:gd name="connsiteX255" fmla="*/ 11609011 w 12192000"/>
              <a:gd name="connsiteY255" fmla="*/ 2353427 h 4267200"/>
              <a:gd name="connsiteX256" fmla="*/ 11761579 w 12192000"/>
              <a:gd name="connsiteY256" fmla="*/ 2703223 h 4267200"/>
              <a:gd name="connsiteX257" fmla="*/ 11877711 w 12192000"/>
              <a:gd name="connsiteY257" fmla="*/ 2947465 h 4267200"/>
              <a:gd name="connsiteX258" fmla="*/ 11538179 w 12192000"/>
              <a:gd name="connsiteY258" fmla="*/ 2090376 h 4267200"/>
              <a:gd name="connsiteX259" fmla="*/ 6604735 w 12192000"/>
              <a:gd name="connsiteY259" fmla="*/ 2041381 h 4267200"/>
              <a:gd name="connsiteX260" fmla="*/ 7204487 w 12192000"/>
              <a:gd name="connsiteY260" fmla="*/ 2742112 h 4267200"/>
              <a:gd name="connsiteX261" fmla="*/ 7131592 w 12192000"/>
              <a:gd name="connsiteY261" fmla="*/ 2672096 h 4267200"/>
              <a:gd name="connsiteX262" fmla="*/ 6996344 w 12192000"/>
              <a:gd name="connsiteY262" fmla="*/ 2518310 h 4267200"/>
              <a:gd name="connsiteX263" fmla="*/ 6735495 w 12192000"/>
              <a:gd name="connsiteY263" fmla="*/ 2196890 h 4267200"/>
              <a:gd name="connsiteX264" fmla="*/ 6721901 w 12192000"/>
              <a:gd name="connsiteY264" fmla="*/ 2179274 h 4267200"/>
              <a:gd name="connsiteX265" fmla="*/ 6604735 w 12192000"/>
              <a:gd name="connsiteY265" fmla="*/ 2041381 h 4267200"/>
              <a:gd name="connsiteX266" fmla="*/ 11488421 w 12192000"/>
              <a:gd name="connsiteY266" fmla="*/ 2034549 h 4267200"/>
              <a:gd name="connsiteX267" fmla="*/ 11840356 w 12192000"/>
              <a:gd name="connsiteY267" fmla="*/ 2932293 h 4267200"/>
              <a:gd name="connsiteX268" fmla="*/ 11736331 w 12192000"/>
              <a:gd name="connsiteY268" fmla="*/ 2715710 h 4267200"/>
              <a:gd name="connsiteX269" fmla="*/ 11581560 w 12192000"/>
              <a:gd name="connsiteY269" fmla="*/ 2360474 h 4267200"/>
              <a:gd name="connsiteX270" fmla="*/ 11558442 w 12192000"/>
              <a:gd name="connsiteY270" fmla="*/ 2272139 h 4267200"/>
              <a:gd name="connsiteX271" fmla="*/ 11549169 w 12192000"/>
              <a:gd name="connsiteY271" fmla="*/ 2234734 h 4267200"/>
              <a:gd name="connsiteX272" fmla="*/ 11488421 w 12192000"/>
              <a:gd name="connsiteY272" fmla="*/ 2034549 h 4267200"/>
              <a:gd name="connsiteX273" fmla="*/ 10468916 w 12192000"/>
              <a:gd name="connsiteY273" fmla="*/ 2032338 h 4267200"/>
              <a:gd name="connsiteX274" fmla="*/ 10421480 w 12192000"/>
              <a:gd name="connsiteY274" fmla="*/ 2185446 h 4267200"/>
              <a:gd name="connsiteX275" fmla="*/ 10351264 w 12192000"/>
              <a:gd name="connsiteY275" fmla="*/ 2591574 h 4267200"/>
              <a:gd name="connsiteX276" fmla="*/ 10294485 w 12192000"/>
              <a:gd name="connsiteY276" fmla="*/ 2991809 h 4267200"/>
              <a:gd name="connsiteX277" fmla="*/ 10327850 w 12192000"/>
              <a:gd name="connsiteY277" fmla="*/ 2826310 h 4267200"/>
              <a:gd name="connsiteX278" fmla="*/ 10364099 w 12192000"/>
              <a:gd name="connsiteY278" fmla="*/ 2660098 h 4267200"/>
              <a:gd name="connsiteX279" fmla="*/ 10404725 w 12192000"/>
              <a:gd name="connsiteY279" fmla="*/ 2516991 h 4267200"/>
              <a:gd name="connsiteX280" fmla="*/ 10478071 w 12192000"/>
              <a:gd name="connsiteY280" fmla="*/ 2114122 h 4267200"/>
              <a:gd name="connsiteX281" fmla="*/ 10468916 w 12192000"/>
              <a:gd name="connsiteY281" fmla="*/ 2032338 h 4267200"/>
              <a:gd name="connsiteX282" fmla="*/ 10573132 w 12192000"/>
              <a:gd name="connsiteY282" fmla="*/ 1991479 h 4267200"/>
              <a:gd name="connsiteX283" fmla="*/ 11066880 w 12192000"/>
              <a:gd name="connsiteY283" fmla="*/ 2371770 h 4267200"/>
              <a:gd name="connsiteX284" fmla="*/ 10573132 w 12192000"/>
              <a:gd name="connsiteY284" fmla="*/ 1991479 h 4267200"/>
              <a:gd name="connsiteX285" fmla="*/ 6591670 w 12192000"/>
              <a:gd name="connsiteY285" fmla="*/ 1988277 h 4267200"/>
              <a:gd name="connsiteX286" fmla="*/ 6747349 w 12192000"/>
              <a:gd name="connsiteY286" fmla="*/ 2160069 h 4267200"/>
              <a:gd name="connsiteX287" fmla="*/ 6760943 w 12192000"/>
              <a:gd name="connsiteY287" fmla="*/ 2177686 h 4267200"/>
              <a:gd name="connsiteX288" fmla="*/ 7021065 w 12192000"/>
              <a:gd name="connsiteY288" fmla="*/ 2498102 h 4267200"/>
              <a:gd name="connsiteX289" fmla="*/ 7155223 w 12192000"/>
              <a:gd name="connsiteY289" fmla="*/ 2650386 h 4267200"/>
              <a:gd name="connsiteX290" fmla="*/ 7203167 w 12192000"/>
              <a:gd name="connsiteY290" fmla="*/ 2697288 h 4267200"/>
              <a:gd name="connsiteX291" fmla="*/ 6937703 w 12192000"/>
              <a:gd name="connsiteY291" fmla="*/ 2321981 h 4267200"/>
              <a:gd name="connsiteX292" fmla="*/ 6591670 w 12192000"/>
              <a:gd name="connsiteY292" fmla="*/ 1988277 h 4267200"/>
              <a:gd name="connsiteX293" fmla="*/ 5798671 w 12192000"/>
              <a:gd name="connsiteY293" fmla="*/ 1981601 h 4267200"/>
              <a:gd name="connsiteX294" fmla="*/ 5754709 w 12192000"/>
              <a:gd name="connsiteY294" fmla="*/ 2071454 h 4267200"/>
              <a:gd name="connsiteX295" fmla="*/ 5763044 w 12192000"/>
              <a:gd name="connsiteY295" fmla="*/ 2842206 h 4267200"/>
              <a:gd name="connsiteX296" fmla="*/ 5764974 w 12192000"/>
              <a:gd name="connsiteY296" fmla="*/ 2799609 h 4267200"/>
              <a:gd name="connsiteX297" fmla="*/ 5767665 w 12192000"/>
              <a:gd name="connsiteY297" fmla="*/ 2666409 h 4267200"/>
              <a:gd name="connsiteX298" fmla="*/ 5763055 w 12192000"/>
              <a:gd name="connsiteY298" fmla="*/ 2579705 h 4267200"/>
              <a:gd name="connsiteX299" fmla="*/ 5758079 w 12192000"/>
              <a:gd name="connsiteY299" fmla="*/ 2492508 h 4267200"/>
              <a:gd name="connsiteX300" fmla="*/ 5779325 w 12192000"/>
              <a:gd name="connsiteY300" fmla="*/ 2197069 h 4267200"/>
              <a:gd name="connsiteX301" fmla="*/ 5798671 w 12192000"/>
              <a:gd name="connsiteY301" fmla="*/ 1981601 h 4267200"/>
              <a:gd name="connsiteX302" fmla="*/ 5829202 w 12192000"/>
              <a:gd name="connsiteY302" fmla="*/ 1971679 h 4267200"/>
              <a:gd name="connsiteX303" fmla="*/ 5809558 w 12192000"/>
              <a:gd name="connsiteY303" fmla="*/ 2198043 h 4267200"/>
              <a:gd name="connsiteX304" fmla="*/ 5788653 w 12192000"/>
              <a:gd name="connsiteY304" fmla="*/ 2489430 h 4267200"/>
              <a:gd name="connsiteX305" fmla="*/ 5793439 w 12192000"/>
              <a:gd name="connsiteY305" fmla="*/ 2575235 h 4267200"/>
              <a:gd name="connsiteX306" fmla="*/ 5796837 w 12192000"/>
              <a:gd name="connsiteY306" fmla="*/ 2637633 h 4267200"/>
              <a:gd name="connsiteX307" fmla="*/ 5818614 w 12192000"/>
              <a:gd name="connsiteY307" fmla="*/ 2473055 h 4267200"/>
              <a:gd name="connsiteX308" fmla="*/ 5829202 w 12192000"/>
              <a:gd name="connsiteY308" fmla="*/ 1971679 h 4267200"/>
              <a:gd name="connsiteX309" fmla="*/ 10578769 w 12192000"/>
              <a:gd name="connsiteY309" fmla="*/ 1962963 h 4267200"/>
              <a:gd name="connsiteX310" fmla="*/ 11073823 w 12192000"/>
              <a:gd name="connsiteY310" fmla="*/ 2338658 h 4267200"/>
              <a:gd name="connsiteX311" fmla="*/ 10578769 w 12192000"/>
              <a:gd name="connsiteY311" fmla="*/ 1962963 h 4267200"/>
              <a:gd name="connsiteX312" fmla="*/ 5911389 w 12192000"/>
              <a:gd name="connsiteY312" fmla="*/ 1898371 h 4267200"/>
              <a:gd name="connsiteX313" fmla="*/ 6237627 w 12192000"/>
              <a:gd name="connsiteY313" fmla="*/ 2231921 h 4267200"/>
              <a:gd name="connsiteX314" fmla="*/ 5911389 w 12192000"/>
              <a:gd name="connsiteY314" fmla="*/ 1898371 h 4267200"/>
              <a:gd name="connsiteX315" fmla="*/ 6944437 w 12192000"/>
              <a:gd name="connsiteY315" fmla="*/ 1575402 h 4267200"/>
              <a:gd name="connsiteX316" fmla="*/ 6304730 w 12192000"/>
              <a:gd name="connsiteY316" fmla="*/ 1766654 h 4267200"/>
              <a:gd name="connsiteX317" fmla="*/ 6944437 w 12192000"/>
              <a:gd name="connsiteY317" fmla="*/ 1575402 h 4267200"/>
              <a:gd name="connsiteX318" fmla="*/ 7019523 w 12192000"/>
              <a:gd name="connsiteY318" fmla="*/ 1519450 h 4267200"/>
              <a:gd name="connsiteX319" fmla="*/ 6298091 w 12192000"/>
              <a:gd name="connsiteY319" fmla="*/ 1737122 h 4267200"/>
              <a:gd name="connsiteX320" fmla="*/ 7019523 w 12192000"/>
              <a:gd name="connsiteY320" fmla="*/ 1519450 h 4267200"/>
              <a:gd name="connsiteX321" fmla="*/ 2399523 w 12192000"/>
              <a:gd name="connsiteY321" fmla="*/ 1428234 h 4267200"/>
              <a:gd name="connsiteX322" fmla="*/ 2224982 w 12192000"/>
              <a:gd name="connsiteY322" fmla="*/ 1826201 h 4267200"/>
              <a:gd name="connsiteX323" fmla="*/ 2096099 w 12192000"/>
              <a:gd name="connsiteY323" fmla="*/ 2345900 h 4267200"/>
              <a:gd name="connsiteX324" fmla="*/ 2283317 w 12192000"/>
              <a:gd name="connsiteY324" fmla="*/ 1796925 h 4267200"/>
              <a:gd name="connsiteX325" fmla="*/ 2448558 w 12192000"/>
              <a:gd name="connsiteY325" fmla="*/ 1373435 h 4267200"/>
              <a:gd name="connsiteX326" fmla="*/ 2312521 w 12192000"/>
              <a:gd name="connsiteY326" fmla="*/ 1806140 h 4267200"/>
              <a:gd name="connsiteX327" fmla="*/ 2127533 w 12192000"/>
              <a:gd name="connsiteY327" fmla="*/ 2348380 h 4267200"/>
              <a:gd name="connsiteX328" fmla="*/ 2358080 w 12192000"/>
              <a:gd name="connsiteY328" fmla="*/ 1866134 h 4267200"/>
              <a:gd name="connsiteX329" fmla="*/ 2407436 w 12192000"/>
              <a:gd name="connsiteY329" fmla="*/ 1651070 h 4267200"/>
              <a:gd name="connsiteX330" fmla="*/ 2448558 w 12192000"/>
              <a:gd name="connsiteY330" fmla="*/ 1373435 h 4267200"/>
              <a:gd name="connsiteX331" fmla="*/ 278707 w 12192000"/>
              <a:gd name="connsiteY331" fmla="*/ 1352270 h 4267200"/>
              <a:gd name="connsiteX332" fmla="*/ 321570 w 12192000"/>
              <a:gd name="connsiteY332" fmla="*/ 1861610 h 4267200"/>
              <a:gd name="connsiteX333" fmla="*/ 294281 w 12192000"/>
              <a:gd name="connsiteY333" fmla="*/ 1440658 h 4267200"/>
              <a:gd name="connsiteX334" fmla="*/ 1423821 w 12192000"/>
              <a:gd name="connsiteY334" fmla="*/ 1351958 h 4267200"/>
              <a:gd name="connsiteX335" fmla="*/ 1638521 w 12192000"/>
              <a:gd name="connsiteY335" fmla="*/ 1908470 h 4267200"/>
              <a:gd name="connsiteX336" fmla="*/ 1754199 w 12192000"/>
              <a:gd name="connsiteY336" fmla="*/ 2149284 h 4267200"/>
              <a:gd name="connsiteX337" fmla="*/ 1908359 w 12192000"/>
              <a:gd name="connsiteY337" fmla="*/ 2364988 h 4267200"/>
              <a:gd name="connsiteX338" fmla="*/ 1647661 w 12192000"/>
              <a:gd name="connsiteY338" fmla="*/ 1825945 h 4267200"/>
              <a:gd name="connsiteX339" fmla="*/ 1423821 w 12192000"/>
              <a:gd name="connsiteY339" fmla="*/ 1351958 h 4267200"/>
              <a:gd name="connsiteX340" fmla="*/ 9518298 w 12192000"/>
              <a:gd name="connsiteY340" fmla="*/ 1338235 h 4267200"/>
              <a:gd name="connsiteX341" fmla="*/ 9838009 w 12192000"/>
              <a:gd name="connsiteY341" fmla="*/ 2272553 h 4267200"/>
              <a:gd name="connsiteX342" fmla="*/ 9805906 w 12192000"/>
              <a:gd name="connsiteY342" fmla="*/ 2159819 h 4267200"/>
              <a:gd name="connsiteX343" fmla="*/ 9801623 w 12192000"/>
              <a:gd name="connsiteY343" fmla="*/ 2142555 h 4267200"/>
              <a:gd name="connsiteX344" fmla="*/ 9628671 w 12192000"/>
              <a:gd name="connsiteY344" fmla="*/ 1617375 h 4267200"/>
              <a:gd name="connsiteX345" fmla="*/ 9598299 w 12192000"/>
              <a:gd name="connsiteY345" fmla="*/ 1544643 h 4267200"/>
              <a:gd name="connsiteX346" fmla="*/ 9518298 w 12192000"/>
              <a:gd name="connsiteY346" fmla="*/ 1338235 h 4267200"/>
              <a:gd name="connsiteX347" fmla="*/ 1431890 w 12192000"/>
              <a:gd name="connsiteY347" fmla="*/ 1306475 h 4267200"/>
              <a:gd name="connsiteX348" fmla="*/ 1507597 w 12192000"/>
              <a:gd name="connsiteY348" fmla="*/ 1446132 h 4267200"/>
              <a:gd name="connsiteX349" fmla="*/ 1674586 w 12192000"/>
              <a:gd name="connsiteY349" fmla="*/ 1813832 h 4267200"/>
              <a:gd name="connsiteX350" fmla="*/ 1815950 w 12192000"/>
              <a:gd name="connsiteY350" fmla="*/ 2128564 h 4267200"/>
              <a:gd name="connsiteX351" fmla="*/ 1984242 w 12192000"/>
              <a:gd name="connsiteY351" fmla="*/ 2430829 h 4267200"/>
              <a:gd name="connsiteX352" fmla="*/ 2014023 w 12192000"/>
              <a:gd name="connsiteY352" fmla="*/ 2450995 h 4267200"/>
              <a:gd name="connsiteX353" fmla="*/ 1747337 w 12192000"/>
              <a:gd name="connsiteY353" fmla="*/ 1855264 h 4267200"/>
              <a:gd name="connsiteX354" fmla="*/ 1533749 w 12192000"/>
              <a:gd name="connsiteY354" fmla="*/ 1478656 h 4267200"/>
              <a:gd name="connsiteX355" fmla="*/ 1431890 w 12192000"/>
              <a:gd name="connsiteY355" fmla="*/ 1306475 h 4267200"/>
              <a:gd name="connsiteX356" fmla="*/ 5052692 w 12192000"/>
              <a:gd name="connsiteY356" fmla="*/ 1292994 h 4267200"/>
              <a:gd name="connsiteX357" fmla="*/ 5200661 w 12192000"/>
              <a:gd name="connsiteY357" fmla="*/ 1635186 h 4267200"/>
              <a:gd name="connsiteX358" fmla="*/ 5297138 w 12192000"/>
              <a:gd name="connsiteY358" fmla="*/ 1906351 h 4267200"/>
              <a:gd name="connsiteX359" fmla="*/ 5052692 w 12192000"/>
              <a:gd name="connsiteY359" fmla="*/ 1292994 h 4267200"/>
              <a:gd name="connsiteX360" fmla="*/ 9528078 w 12192000"/>
              <a:gd name="connsiteY360" fmla="*/ 1278636 h 4267200"/>
              <a:gd name="connsiteX361" fmla="*/ 9623946 w 12192000"/>
              <a:gd name="connsiteY361" fmla="*/ 1534260 h 4267200"/>
              <a:gd name="connsiteX362" fmla="*/ 9654858 w 12192000"/>
              <a:gd name="connsiteY362" fmla="*/ 1607218 h 4267200"/>
              <a:gd name="connsiteX363" fmla="*/ 9826304 w 12192000"/>
              <a:gd name="connsiteY363" fmla="*/ 2125320 h 4267200"/>
              <a:gd name="connsiteX364" fmla="*/ 9701198 w 12192000"/>
              <a:gd name="connsiteY364" fmla="*/ 1646797 h 4267200"/>
              <a:gd name="connsiteX365" fmla="*/ 9528078 w 12192000"/>
              <a:gd name="connsiteY365" fmla="*/ 1278636 h 4267200"/>
              <a:gd name="connsiteX366" fmla="*/ 5009948 w 12192000"/>
              <a:gd name="connsiteY366" fmla="*/ 1273619 h 4267200"/>
              <a:gd name="connsiteX367" fmla="*/ 5121777 w 12192000"/>
              <a:gd name="connsiteY367" fmla="*/ 1654213 h 4267200"/>
              <a:gd name="connsiteX368" fmla="*/ 5293545 w 12192000"/>
              <a:gd name="connsiteY368" fmla="*/ 2072247 h 4267200"/>
              <a:gd name="connsiteX369" fmla="*/ 5294042 w 12192000"/>
              <a:gd name="connsiteY369" fmla="*/ 2065019 h 4267200"/>
              <a:gd name="connsiteX370" fmla="*/ 5171936 w 12192000"/>
              <a:gd name="connsiteY370" fmla="*/ 1647613 h 4267200"/>
              <a:gd name="connsiteX371" fmla="*/ 5009948 w 12192000"/>
              <a:gd name="connsiteY371" fmla="*/ 1273619 h 4267200"/>
              <a:gd name="connsiteX372" fmla="*/ 655236 w 12192000"/>
              <a:gd name="connsiteY372" fmla="*/ 1268632 h 4267200"/>
              <a:gd name="connsiteX373" fmla="*/ 839521 w 12192000"/>
              <a:gd name="connsiteY373" fmla="*/ 1685315 h 4267200"/>
              <a:gd name="connsiteX374" fmla="*/ 1109416 w 12192000"/>
              <a:gd name="connsiteY374" fmla="*/ 2061663 h 4267200"/>
              <a:gd name="connsiteX375" fmla="*/ 1298300 w 12192000"/>
              <a:gd name="connsiteY375" fmla="*/ 2247742 h 4267200"/>
              <a:gd name="connsiteX376" fmla="*/ 1125871 w 12192000"/>
              <a:gd name="connsiteY376" fmla="*/ 1989513 h 4267200"/>
              <a:gd name="connsiteX377" fmla="*/ 981574 w 12192000"/>
              <a:gd name="connsiteY377" fmla="*/ 1783157 h 4267200"/>
              <a:gd name="connsiteX378" fmla="*/ 922198 w 12192000"/>
              <a:gd name="connsiteY378" fmla="*/ 1677437 h 4267200"/>
              <a:gd name="connsiteX379" fmla="*/ 869293 w 12192000"/>
              <a:gd name="connsiteY379" fmla="*/ 1583214 h 4267200"/>
              <a:gd name="connsiteX380" fmla="*/ 751431 w 12192000"/>
              <a:gd name="connsiteY380" fmla="*/ 1405731 h 4267200"/>
              <a:gd name="connsiteX381" fmla="*/ 6516292 w 12192000"/>
              <a:gd name="connsiteY381" fmla="*/ 1263064 h 4267200"/>
              <a:gd name="connsiteX382" fmla="*/ 5736320 w 12192000"/>
              <a:gd name="connsiteY382" fmla="*/ 1501803 h 4267200"/>
              <a:gd name="connsiteX383" fmla="*/ 6516292 w 12192000"/>
              <a:gd name="connsiteY383" fmla="*/ 1263064 h 4267200"/>
              <a:gd name="connsiteX384" fmla="*/ 291466 w 12192000"/>
              <a:gd name="connsiteY384" fmla="*/ 1250369 h 4267200"/>
              <a:gd name="connsiteX385" fmla="*/ 323180 w 12192000"/>
              <a:gd name="connsiteY385" fmla="*/ 1435283 h 4267200"/>
              <a:gd name="connsiteX386" fmla="*/ 349381 w 12192000"/>
              <a:gd name="connsiteY386" fmla="*/ 1875041 h 4267200"/>
              <a:gd name="connsiteX387" fmla="*/ 374363 w 12192000"/>
              <a:gd name="connsiteY387" fmla="*/ 1506494 h 4267200"/>
              <a:gd name="connsiteX388" fmla="*/ 302168 w 12192000"/>
              <a:gd name="connsiteY388" fmla="*/ 1274495 h 4267200"/>
              <a:gd name="connsiteX389" fmla="*/ 291466 w 12192000"/>
              <a:gd name="connsiteY389" fmla="*/ 1250369 h 4267200"/>
              <a:gd name="connsiteX390" fmla="*/ 678222 w 12192000"/>
              <a:gd name="connsiteY390" fmla="*/ 1248670 h 4267200"/>
              <a:gd name="connsiteX391" fmla="*/ 775536 w 12192000"/>
              <a:gd name="connsiteY391" fmla="*/ 1388015 h 4267200"/>
              <a:gd name="connsiteX392" fmla="*/ 894529 w 12192000"/>
              <a:gd name="connsiteY392" fmla="*/ 1567739 h 4267200"/>
              <a:gd name="connsiteX393" fmla="*/ 948000 w 12192000"/>
              <a:gd name="connsiteY393" fmla="*/ 1663088 h 4267200"/>
              <a:gd name="connsiteX394" fmla="*/ 1006812 w 12192000"/>
              <a:gd name="connsiteY394" fmla="*/ 1767683 h 4267200"/>
              <a:gd name="connsiteX395" fmla="*/ 1149133 w 12192000"/>
              <a:gd name="connsiteY395" fmla="*/ 1971513 h 4267200"/>
              <a:gd name="connsiteX396" fmla="*/ 1333952 w 12192000"/>
              <a:gd name="connsiteY396" fmla="*/ 2251620 h 4267200"/>
              <a:gd name="connsiteX397" fmla="*/ 1337329 w 12192000"/>
              <a:gd name="connsiteY397" fmla="*/ 2258350 h 4267200"/>
              <a:gd name="connsiteX398" fmla="*/ 1014726 w 12192000"/>
              <a:gd name="connsiteY398" fmla="*/ 1615556 h 4267200"/>
              <a:gd name="connsiteX399" fmla="*/ 678222 w 12192000"/>
              <a:gd name="connsiteY399" fmla="*/ 1248670 h 4267200"/>
              <a:gd name="connsiteX400" fmla="*/ 9441752 w 12192000"/>
              <a:gd name="connsiteY400" fmla="*/ 1245311 h 4267200"/>
              <a:gd name="connsiteX401" fmla="*/ 9278979 w 12192000"/>
              <a:gd name="connsiteY401" fmla="*/ 1406236 h 4267200"/>
              <a:gd name="connsiteX402" fmla="*/ 9235540 w 12192000"/>
              <a:gd name="connsiteY402" fmla="*/ 1546869 h 4267200"/>
              <a:gd name="connsiteX403" fmla="*/ 9264074 w 12192000"/>
              <a:gd name="connsiteY403" fmla="*/ 1557016 h 4267200"/>
              <a:gd name="connsiteX404" fmla="*/ 9441752 w 12192000"/>
              <a:gd name="connsiteY404" fmla="*/ 1245311 h 4267200"/>
              <a:gd name="connsiteX405" fmla="*/ 6691602 w 12192000"/>
              <a:gd name="connsiteY405" fmla="*/ 1140573 h 4267200"/>
              <a:gd name="connsiteX406" fmla="*/ 6571100 w 12192000"/>
              <a:gd name="connsiteY406" fmla="*/ 1183662 h 4267200"/>
              <a:gd name="connsiteX407" fmla="*/ 6241687 w 12192000"/>
              <a:gd name="connsiteY407" fmla="*/ 1257600 h 4267200"/>
              <a:gd name="connsiteX408" fmla="*/ 5693009 w 12192000"/>
              <a:gd name="connsiteY408" fmla="*/ 1478256 h 4267200"/>
              <a:gd name="connsiteX409" fmla="*/ 6548420 w 12192000"/>
              <a:gd name="connsiteY409" fmla="*/ 1214599 h 4267200"/>
              <a:gd name="connsiteX410" fmla="*/ 6605473 w 12192000"/>
              <a:gd name="connsiteY410" fmla="*/ 1184686 h 4267200"/>
              <a:gd name="connsiteX411" fmla="*/ 6691602 w 12192000"/>
              <a:gd name="connsiteY411" fmla="*/ 1140573 h 4267200"/>
              <a:gd name="connsiteX412" fmla="*/ 4002475 w 12192000"/>
              <a:gd name="connsiteY412" fmla="*/ 1037802 h 4267200"/>
              <a:gd name="connsiteX413" fmla="*/ 4000324 w 12192000"/>
              <a:gd name="connsiteY413" fmla="*/ 1039362 h 4267200"/>
              <a:gd name="connsiteX414" fmla="*/ 4002862 w 12192000"/>
              <a:gd name="connsiteY414" fmla="*/ 1042866 h 4267200"/>
              <a:gd name="connsiteX415" fmla="*/ 4002475 w 12192000"/>
              <a:gd name="connsiteY415" fmla="*/ 1037802 h 4267200"/>
              <a:gd name="connsiteX416" fmla="*/ 506322 w 12192000"/>
              <a:gd name="connsiteY416" fmla="*/ 1020997 h 4267200"/>
              <a:gd name="connsiteX417" fmla="*/ 533068 w 12192000"/>
              <a:gd name="connsiteY417" fmla="*/ 1029409 h 4267200"/>
              <a:gd name="connsiteX418" fmla="*/ 1232525 w 12192000"/>
              <a:gd name="connsiteY418" fmla="*/ 1804675 h 4267200"/>
              <a:gd name="connsiteX419" fmla="*/ 1388858 w 12192000"/>
              <a:gd name="connsiteY419" fmla="*/ 2368011 h 4267200"/>
              <a:gd name="connsiteX420" fmla="*/ 1384098 w 12192000"/>
              <a:gd name="connsiteY420" fmla="*/ 2378125 h 4267200"/>
              <a:gd name="connsiteX421" fmla="*/ 1425393 w 12192000"/>
              <a:gd name="connsiteY421" fmla="*/ 2589124 h 4267200"/>
              <a:gd name="connsiteX422" fmla="*/ 1424001 w 12192000"/>
              <a:gd name="connsiteY422" fmla="*/ 2597541 h 4267200"/>
              <a:gd name="connsiteX423" fmla="*/ 2152729 w 12192000"/>
              <a:gd name="connsiteY423" fmla="*/ 2864487 h 4267200"/>
              <a:gd name="connsiteX424" fmla="*/ 2020609 w 12192000"/>
              <a:gd name="connsiteY424" fmla="*/ 2539671 h 4267200"/>
              <a:gd name="connsiteX425" fmla="*/ 2018920 w 12192000"/>
              <a:gd name="connsiteY425" fmla="*/ 2536309 h 4267200"/>
              <a:gd name="connsiteX426" fmla="*/ 1342441 w 12192000"/>
              <a:gd name="connsiteY426" fmla="*/ 1173017 h 4267200"/>
              <a:gd name="connsiteX427" fmla="*/ 1367925 w 12192000"/>
              <a:gd name="connsiteY427" fmla="*/ 1135648 h 4267200"/>
              <a:gd name="connsiteX428" fmla="*/ 1771401 w 12192000"/>
              <a:gd name="connsiteY428" fmla="*/ 1806673 h 4267200"/>
              <a:gd name="connsiteX429" fmla="*/ 1972385 w 12192000"/>
              <a:gd name="connsiteY429" fmla="*/ 2198735 h 4267200"/>
              <a:gd name="connsiteX430" fmla="*/ 2040892 w 12192000"/>
              <a:gd name="connsiteY430" fmla="*/ 2405205 h 4267200"/>
              <a:gd name="connsiteX431" fmla="*/ 2131689 w 12192000"/>
              <a:gd name="connsiteY431" fmla="*/ 1936926 h 4267200"/>
              <a:gd name="connsiteX432" fmla="*/ 2454820 w 12192000"/>
              <a:gd name="connsiteY432" fmla="*/ 1248808 h 4267200"/>
              <a:gd name="connsiteX433" fmla="*/ 2492512 w 12192000"/>
              <a:gd name="connsiteY433" fmla="*/ 1302920 h 4267200"/>
              <a:gd name="connsiteX434" fmla="*/ 2081216 w 12192000"/>
              <a:gd name="connsiteY434" fmla="*/ 2527513 h 4267200"/>
              <a:gd name="connsiteX435" fmla="*/ 2081211 w 12192000"/>
              <a:gd name="connsiteY435" fmla="*/ 2528916 h 4267200"/>
              <a:gd name="connsiteX436" fmla="*/ 2199067 w 12192000"/>
              <a:gd name="connsiteY436" fmla="*/ 2884061 h 4267200"/>
              <a:gd name="connsiteX437" fmla="*/ 3192586 w 12192000"/>
              <a:gd name="connsiteY437" fmla="*/ 3411496 h 4267200"/>
              <a:gd name="connsiteX438" fmla="*/ 3182620 w 12192000"/>
              <a:gd name="connsiteY438" fmla="*/ 3483279 h 4267200"/>
              <a:gd name="connsiteX439" fmla="*/ 2435119 w 12192000"/>
              <a:gd name="connsiteY439" fmla="*/ 3080173 h 4267200"/>
              <a:gd name="connsiteX440" fmla="*/ 2410152 w 12192000"/>
              <a:gd name="connsiteY440" fmla="*/ 3063751 h 4267200"/>
              <a:gd name="connsiteX441" fmla="*/ 2408099 w 12192000"/>
              <a:gd name="connsiteY441" fmla="*/ 3064403 h 4267200"/>
              <a:gd name="connsiteX442" fmla="*/ 2407218 w 12192000"/>
              <a:gd name="connsiteY442" fmla="*/ 3070324 h 4267200"/>
              <a:gd name="connsiteX443" fmla="*/ 2380138 w 12192000"/>
              <a:gd name="connsiteY443" fmla="*/ 3099341 h 4267200"/>
              <a:gd name="connsiteX444" fmla="*/ 1765923 w 12192000"/>
              <a:gd name="connsiteY444" fmla="*/ 3581043 h 4267200"/>
              <a:gd name="connsiteX445" fmla="*/ 1702258 w 12192000"/>
              <a:gd name="connsiteY445" fmla="*/ 3612286 h 4267200"/>
              <a:gd name="connsiteX446" fmla="*/ 1538370 w 12192000"/>
              <a:gd name="connsiteY446" fmla="*/ 3811804 h 4267200"/>
              <a:gd name="connsiteX447" fmla="*/ 1325720 w 12192000"/>
              <a:gd name="connsiteY447" fmla="*/ 4125411 h 4267200"/>
              <a:gd name="connsiteX448" fmla="*/ 1206279 w 12192000"/>
              <a:gd name="connsiteY448" fmla="*/ 4267200 h 4267200"/>
              <a:gd name="connsiteX449" fmla="*/ 1115040 w 12192000"/>
              <a:gd name="connsiteY449" fmla="*/ 4267200 h 4267200"/>
              <a:gd name="connsiteX450" fmla="*/ 1258195 w 12192000"/>
              <a:gd name="connsiteY450" fmla="*/ 4099624 h 4267200"/>
              <a:gd name="connsiteX451" fmla="*/ 1423113 w 12192000"/>
              <a:gd name="connsiteY451" fmla="*/ 3874565 h 4267200"/>
              <a:gd name="connsiteX452" fmla="*/ 1260565 w 12192000"/>
              <a:gd name="connsiteY452" fmla="*/ 4031982 h 4267200"/>
              <a:gd name="connsiteX453" fmla="*/ 1073327 w 12192000"/>
              <a:gd name="connsiteY453" fmla="*/ 4218727 h 4267200"/>
              <a:gd name="connsiteX454" fmla="*/ 1032294 w 12192000"/>
              <a:gd name="connsiteY454" fmla="*/ 4267200 h 4267200"/>
              <a:gd name="connsiteX455" fmla="*/ 993830 w 12192000"/>
              <a:gd name="connsiteY455" fmla="*/ 4267200 h 4267200"/>
              <a:gd name="connsiteX456" fmla="*/ 1051860 w 12192000"/>
              <a:gd name="connsiteY456" fmla="*/ 4198693 h 4267200"/>
              <a:gd name="connsiteX457" fmla="*/ 1240607 w 12192000"/>
              <a:gd name="connsiteY457" fmla="*/ 4010401 h 4267200"/>
              <a:gd name="connsiteX458" fmla="*/ 1310106 w 12192000"/>
              <a:gd name="connsiteY458" fmla="*/ 3943217 h 4267200"/>
              <a:gd name="connsiteX459" fmla="*/ 952103 w 12192000"/>
              <a:gd name="connsiteY459" fmla="*/ 4265972 h 4267200"/>
              <a:gd name="connsiteX460" fmla="*/ 951207 w 12192000"/>
              <a:gd name="connsiteY460" fmla="*/ 4267200 h 4267200"/>
              <a:gd name="connsiteX461" fmla="*/ 862760 w 12192000"/>
              <a:gd name="connsiteY461" fmla="*/ 4267200 h 4267200"/>
              <a:gd name="connsiteX462" fmla="*/ 909145 w 12192000"/>
              <a:gd name="connsiteY462" fmla="*/ 4199225 h 4267200"/>
              <a:gd name="connsiteX463" fmla="*/ 1214067 w 12192000"/>
              <a:gd name="connsiteY463" fmla="*/ 3908561 h 4267200"/>
              <a:gd name="connsiteX464" fmla="*/ 640967 w 12192000"/>
              <a:gd name="connsiteY464" fmla="*/ 4105601 h 4267200"/>
              <a:gd name="connsiteX465" fmla="*/ 372807 w 12192000"/>
              <a:gd name="connsiteY465" fmla="*/ 4243651 h 4267200"/>
              <a:gd name="connsiteX466" fmla="*/ 332830 w 12192000"/>
              <a:gd name="connsiteY466" fmla="*/ 4267200 h 4267200"/>
              <a:gd name="connsiteX467" fmla="*/ 168301 w 12192000"/>
              <a:gd name="connsiteY467" fmla="*/ 4267200 h 4267200"/>
              <a:gd name="connsiteX468" fmla="*/ 278002 w 12192000"/>
              <a:gd name="connsiteY468" fmla="*/ 4201399 h 4267200"/>
              <a:gd name="connsiteX469" fmla="*/ 527241 w 12192000"/>
              <a:gd name="connsiteY469" fmla="*/ 4065078 h 4267200"/>
              <a:gd name="connsiteX470" fmla="*/ 1510397 w 12192000"/>
              <a:gd name="connsiteY470" fmla="*/ 3684705 h 4267200"/>
              <a:gd name="connsiteX471" fmla="*/ 1146550 w 12192000"/>
              <a:gd name="connsiteY471" fmla="*/ 3802012 h 4267200"/>
              <a:gd name="connsiteX472" fmla="*/ 698834 w 12192000"/>
              <a:gd name="connsiteY472" fmla="*/ 3952272 h 4267200"/>
              <a:gd name="connsiteX473" fmla="*/ 192528 w 12192000"/>
              <a:gd name="connsiteY473" fmla="*/ 4236299 h 4267200"/>
              <a:gd name="connsiteX474" fmla="*/ 148586 w 12192000"/>
              <a:gd name="connsiteY474" fmla="*/ 4267200 h 4267200"/>
              <a:gd name="connsiteX475" fmla="*/ 98116 w 12192000"/>
              <a:gd name="connsiteY475" fmla="*/ 4267200 h 4267200"/>
              <a:gd name="connsiteX476" fmla="*/ 169669 w 12192000"/>
              <a:gd name="connsiteY476" fmla="*/ 4216852 h 4267200"/>
              <a:gd name="connsiteX477" fmla="*/ 687572 w 12192000"/>
              <a:gd name="connsiteY477" fmla="*/ 3925629 h 4267200"/>
              <a:gd name="connsiteX478" fmla="*/ 1138365 w 12192000"/>
              <a:gd name="connsiteY478" fmla="*/ 3774515 h 4267200"/>
              <a:gd name="connsiteX479" fmla="*/ 1505579 w 12192000"/>
              <a:gd name="connsiteY479" fmla="*/ 3655526 h 4267200"/>
              <a:gd name="connsiteX480" fmla="*/ 1313114 w 12192000"/>
              <a:gd name="connsiteY480" fmla="*/ 3655216 h 4267200"/>
              <a:gd name="connsiteX481" fmla="*/ 1109304 w 12192000"/>
              <a:gd name="connsiteY481" fmla="*/ 3669030 h 4267200"/>
              <a:gd name="connsiteX482" fmla="*/ 258951 w 12192000"/>
              <a:gd name="connsiteY482" fmla="*/ 4111994 h 4267200"/>
              <a:gd name="connsiteX483" fmla="*/ 80807 w 12192000"/>
              <a:gd name="connsiteY483" fmla="*/ 4267200 h 4267200"/>
              <a:gd name="connsiteX484" fmla="*/ 0 w 12192000"/>
              <a:gd name="connsiteY484" fmla="*/ 4267200 h 4267200"/>
              <a:gd name="connsiteX485" fmla="*/ 0 w 12192000"/>
              <a:gd name="connsiteY485" fmla="*/ 4233763 h 4267200"/>
              <a:gd name="connsiteX486" fmla="*/ 36881 w 12192000"/>
              <a:gd name="connsiteY486" fmla="*/ 4200118 h 4267200"/>
              <a:gd name="connsiteX487" fmla="*/ 910534 w 12192000"/>
              <a:gd name="connsiteY487" fmla="*/ 3629753 h 4267200"/>
              <a:gd name="connsiteX488" fmla="*/ 1578717 w 12192000"/>
              <a:gd name="connsiteY488" fmla="*/ 3575982 h 4267200"/>
              <a:gd name="connsiteX489" fmla="*/ 2338780 w 12192000"/>
              <a:gd name="connsiteY489" fmla="*/ 3033725 h 4267200"/>
              <a:gd name="connsiteX490" fmla="*/ 1807991 w 12192000"/>
              <a:gd name="connsiteY490" fmla="*/ 2807184 h 4267200"/>
              <a:gd name="connsiteX491" fmla="*/ 1416358 w 12192000"/>
              <a:gd name="connsiteY491" fmla="*/ 3112571 h 4267200"/>
              <a:gd name="connsiteX492" fmla="*/ 939066 w 12192000"/>
              <a:gd name="connsiteY492" fmla="*/ 3378798 h 4267200"/>
              <a:gd name="connsiteX493" fmla="*/ 115099 w 12192000"/>
              <a:gd name="connsiteY493" fmla="*/ 3607650 h 4267200"/>
              <a:gd name="connsiteX494" fmla="*/ 97284 w 12192000"/>
              <a:gd name="connsiteY494" fmla="*/ 3520393 h 4267200"/>
              <a:gd name="connsiteX495" fmla="*/ 922050 w 12192000"/>
              <a:gd name="connsiteY495" fmla="*/ 3074867 h 4267200"/>
              <a:gd name="connsiteX496" fmla="*/ 1405265 w 12192000"/>
              <a:gd name="connsiteY496" fmla="*/ 3016319 h 4267200"/>
              <a:gd name="connsiteX497" fmla="*/ 1407512 w 12192000"/>
              <a:gd name="connsiteY497" fmla="*/ 3018001 h 4267200"/>
              <a:gd name="connsiteX498" fmla="*/ 1726266 w 12192000"/>
              <a:gd name="connsiteY498" fmla="*/ 2777274 h 4267200"/>
              <a:gd name="connsiteX499" fmla="*/ 625390 w 12192000"/>
              <a:gd name="connsiteY499" fmla="*/ 2514541 h 4267200"/>
              <a:gd name="connsiteX500" fmla="*/ 619799 w 12192000"/>
              <a:gd name="connsiteY500" fmla="*/ 2527180 h 4267200"/>
              <a:gd name="connsiteX501" fmla="*/ 310030 w 12192000"/>
              <a:gd name="connsiteY501" fmla="*/ 2771818 h 4267200"/>
              <a:gd name="connsiteX502" fmla="*/ 173877 w 12192000"/>
              <a:gd name="connsiteY502" fmla="*/ 2937056 h 4267200"/>
              <a:gd name="connsiteX503" fmla="*/ 77889 w 12192000"/>
              <a:gd name="connsiteY503" fmla="*/ 3138440 h 4267200"/>
              <a:gd name="connsiteX504" fmla="*/ 0 w 12192000"/>
              <a:gd name="connsiteY504" fmla="*/ 3271395 h 4267200"/>
              <a:gd name="connsiteX505" fmla="*/ 0 w 12192000"/>
              <a:gd name="connsiteY505" fmla="*/ 3153002 h 4267200"/>
              <a:gd name="connsiteX506" fmla="*/ 2386 w 12192000"/>
              <a:gd name="connsiteY506" fmla="*/ 3149203 h 4267200"/>
              <a:gd name="connsiteX507" fmla="*/ 89753 w 12192000"/>
              <a:gd name="connsiteY507" fmla="*/ 2987702 h 4267200"/>
              <a:gd name="connsiteX508" fmla="*/ 76869 w 12192000"/>
              <a:gd name="connsiteY508" fmla="*/ 3005404 h 4267200"/>
              <a:gd name="connsiteX509" fmla="*/ 32049 w 12192000"/>
              <a:gd name="connsiteY509" fmla="*/ 3065814 h 4267200"/>
              <a:gd name="connsiteX510" fmla="*/ 0 w 12192000"/>
              <a:gd name="connsiteY510" fmla="*/ 3108744 h 4267200"/>
              <a:gd name="connsiteX511" fmla="*/ 0 w 12192000"/>
              <a:gd name="connsiteY511" fmla="*/ 3058059 h 4267200"/>
              <a:gd name="connsiteX512" fmla="*/ 7610 w 12192000"/>
              <a:gd name="connsiteY512" fmla="*/ 3047889 h 4267200"/>
              <a:gd name="connsiteX513" fmla="*/ 52419 w 12192000"/>
              <a:gd name="connsiteY513" fmla="*/ 2987479 h 4267200"/>
              <a:gd name="connsiteX514" fmla="*/ 59142 w 12192000"/>
              <a:gd name="connsiteY514" fmla="*/ 2978488 h 4267200"/>
              <a:gd name="connsiteX515" fmla="*/ 0 w 12192000"/>
              <a:gd name="connsiteY515" fmla="*/ 3015334 h 4267200"/>
              <a:gd name="connsiteX516" fmla="*/ 0 w 12192000"/>
              <a:gd name="connsiteY516" fmla="*/ 2914286 h 4267200"/>
              <a:gd name="connsiteX517" fmla="*/ 36383 w 12192000"/>
              <a:gd name="connsiteY517" fmla="*/ 2901128 h 4267200"/>
              <a:gd name="connsiteX518" fmla="*/ 156329 w 12192000"/>
              <a:gd name="connsiteY518" fmla="*/ 2840533 h 4267200"/>
              <a:gd name="connsiteX519" fmla="*/ 358355 w 12192000"/>
              <a:gd name="connsiteY519" fmla="*/ 2620471 h 4267200"/>
              <a:gd name="connsiteX520" fmla="*/ 510577 w 12192000"/>
              <a:gd name="connsiteY520" fmla="*/ 2501244 h 4267200"/>
              <a:gd name="connsiteX521" fmla="*/ 211967 w 12192000"/>
              <a:gd name="connsiteY521" fmla="*/ 2479171 h 4267200"/>
              <a:gd name="connsiteX522" fmla="*/ 0 w 12192000"/>
              <a:gd name="connsiteY522" fmla="*/ 2476398 h 4267200"/>
              <a:gd name="connsiteX523" fmla="*/ 0 w 12192000"/>
              <a:gd name="connsiteY523" fmla="*/ 2389189 h 4267200"/>
              <a:gd name="connsiteX524" fmla="*/ 103062 w 12192000"/>
              <a:gd name="connsiteY524" fmla="*/ 2389518 h 4267200"/>
              <a:gd name="connsiteX525" fmla="*/ 510734 w 12192000"/>
              <a:gd name="connsiteY525" fmla="*/ 2416201 h 4267200"/>
              <a:gd name="connsiteX526" fmla="*/ 279257 w 12192000"/>
              <a:gd name="connsiteY526" fmla="*/ 2092102 h 4267200"/>
              <a:gd name="connsiteX527" fmla="*/ 65265 w 12192000"/>
              <a:gd name="connsiteY527" fmla="*/ 2006049 h 4267200"/>
              <a:gd name="connsiteX528" fmla="*/ 0 w 12192000"/>
              <a:gd name="connsiteY528" fmla="*/ 1982532 h 4267200"/>
              <a:gd name="connsiteX529" fmla="*/ 0 w 12192000"/>
              <a:gd name="connsiteY529" fmla="*/ 1912789 h 4267200"/>
              <a:gd name="connsiteX530" fmla="*/ 97460 w 12192000"/>
              <a:gd name="connsiteY530" fmla="*/ 1953725 h 4267200"/>
              <a:gd name="connsiteX531" fmla="*/ 221272 w 12192000"/>
              <a:gd name="connsiteY531" fmla="*/ 1980766 h 4267200"/>
              <a:gd name="connsiteX532" fmla="*/ 116765 w 12192000"/>
              <a:gd name="connsiteY532" fmla="*/ 1911033 h 4267200"/>
              <a:gd name="connsiteX533" fmla="*/ 16405 w 12192000"/>
              <a:gd name="connsiteY533" fmla="*/ 1803412 h 4267200"/>
              <a:gd name="connsiteX534" fmla="*/ 0 w 12192000"/>
              <a:gd name="connsiteY534" fmla="*/ 1784777 h 4267200"/>
              <a:gd name="connsiteX535" fmla="*/ 0 w 12192000"/>
              <a:gd name="connsiteY535" fmla="*/ 1740082 h 4267200"/>
              <a:gd name="connsiteX536" fmla="*/ 39394 w 12192000"/>
              <a:gd name="connsiteY536" fmla="*/ 1784856 h 4267200"/>
              <a:gd name="connsiteX537" fmla="*/ 135813 w 12192000"/>
              <a:gd name="connsiteY537" fmla="*/ 1888838 h 4267200"/>
              <a:gd name="connsiteX538" fmla="*/ 242575 w 12192000"/>
              <a:gd name="connsiteY538" fmla="*/ 1958841 h 4267200"/>
              <a:gd name="connsiteX539" fmla="*/ 82197 w 12192000"/>
              <a:gd name="connsiteY539" fmla="*/ 1754826 h 4267200"/>
              <a:gd name="connsiteX540" fmla="*/ 0 w 12192000"/>
              <a:gd name="connsiteY540" fmla="*/ 1679650 h 4267200"/>
              <a:gd name="connsiteX541" fmla="*/ 0 w 12192000"/>
              <a:gd name="connsiteY541" fmla="*/ 1602463 h 4267200"/>
              <a:gd name="connsiteX542" fmla="*/ 84689 w 12192000"/>
              <a:gd name="connsiteY542" fmla="*/ 1677442 h 4267200"/>
              <a:gd name="connsiteX543" fmla="*/ 298437 w 12192000"/>
              <a:gd name="connsiteY543" fmla="*/ 1968019 h 4267200"/>
              <a:gd name="connsiteX544" fmla="*/ 227269 w 12192000"/>
              <a:gd name="connsiteY544" fmla="*/ 1114064 h 4267200"/>
              <a:gd name="connsiteX545" fmla="*/ 248003 w 12192000"/>
              <a:gd name="connsiteY545" fmla="*/ 1089613 h 4267200"/>
              <a:gd name="connsiteX546" fmla="*/ 427020 w 12192000"/>
              <a:gd name="connsiteY546" fmla="*/ 1619803 h 4267200"/>
              <a:gd name="connsiteX547" fmla="*/ 340345 w 12192000"/>
              <a:gd name="connsiteY547" fmla="*/ 2027739 h 4267200"/>
              <a:gd name="connsiteX548" fmla="*/ 360865 w 12192000"/>
              <a:gd name="connsiteY548" fmla="*/ 2044827 h 4267200"/>
              <a:gd name="connsiteX549" fmla="*/ 560414 w 12192000"/>
              <a:gd name="connsiteY549" fmla="*/ 2421457 h 4267200"/>
              <a:gd name="connsiteX550" fmla="*/ 1359703 w 12192000"/>
              <a:gd name="connsiteY550" fmla="*/ 2578554 h 4267200"/>
              <a:gd name="connsiteX551" fmla="*/ 1359422 w 12192000"/>
              <a:gd name="connsiteY551" fmla="*/ 2577994 h 4267200"/>
              <a:gd name="connsiteX552" fmla="*/ 828701 w 12192000"/>
              <a:gd name="connsiteY552" fmla="*/ 1839520 h 4267200"/>
              <a:gd name="connsiteX553" fmla="*/ 494427 w 12192000"/>
              <a:gd name="connsiteY553" fmla="*/ 1092333 h 4267200"/>
              <a:gd name="connsiteX554" fmla="*/ 506322 w 12192000"/>
              <a:gd name="connsiteY554" fmla="*/ 1020997 h 4267200"/>
              <a:gd name="connsiteX555" fmla="*/ 4570198 w 12192000"/>
              <a:gd name="connsiteY555" fmla="*/ 978081 h 4267200"/>
              <a:gd name="connsiteX556" fmla="*/ 4523691 w 12192000"/>
              <a:gd name="connsiteY556" fmla="*/ 1127776 h 4267200"/>
              <a:gd name="connsiteX557" fmla="*/ 4509875 w 12192000"/>
              <a:gd name="connsiteY557" fmla="*/ 1167552 h 4267200"/>
              <a:gd name="connsiteX558" fmla="*/ 4478168 w 12192000"/>
              <a:gd name="connsiteY558" fmla="*/ 1260735 h 4267200"/>
              <a:gd name="connsiteX559" fmla="*/ 4409309 w 12192000"/>
              <a:gd name="connsiteY559" fmla="*/ 1666996 h 4267200"/>
              <a:gd name="connsiteX560" fmla="*/ 4370031 w 12192000"/>
              <a:gd name="connsiteY560" fmla="*/ 1955666 h 4267200"/>
              <a:gd name="connsiteX561" fmla="*/ 4570198 w 12192000"/>
              <a:gd name="connsiteY561" fmla="*/ 978081 h 4267200"/>
              <a:gd name="connsiteX562" fmla="*/ 12149131 w 12192000"/>
              <a:gd name="connsiteY562" fmla="*/ 959050 h 4267200"/>
              <a:gd name="connsiteX563" fmla="*/ 12105664 w 12192000"/>
              <a:gd name="connsiteY563" fmla="*/ 1006960 h 4267200"/>
              <a:gd name="connsiteX564" fmla="*/ 11883102 w 12192000"/>
              <a:gd name="connsiteY564" fmla="*/ 1184424 h 4267200"/>
              <a:gd name="connsiteX565" fmla="*/ 11665174 w 12192000"/>
              <a:gd name="connsiteY565" fmla="*/ 1317493 h 4267200"/>
              <a:gd name="connsiteX566" fmla="*/ 11590337 w 12192000"/>
              <a:gd name="connsiteY566" fmla="*/ 1348256 h 4267200"/>
              <a:gd name="connsiteX567" fmla="*/ 11492588 w 12192000"/>
              <a:gd name="connsiteY567" fmla="*/ 1390573 h 4267200"/>
              <a:gd name="connsiteX568" fmla="*/ 11888865 w 12192000"/>
              <a:gd name="connsiteY568" fmla="*/ 1220988 h 4267200"/>
              <a:gd name="connsiteX569" fmla="*/ 12149131 w 12192000"/>
              <a:gd name="connsiteY569" fmla="*/ 959050 h 4267200"/>
              <a:gd name="connsiteX570" fmla="*/ 4557898 w 12192000"/>
              <a:gd name="connsiteY570" fmla="*/ 900011 h 4267200"/>
              <a:gd name="connsiteX571" fmla="*/ 4344840 w 12192000"/>
              <a:gd name="connsiteY571" fmla="*/ 1922038 h 4267200"/>
              <a:gd name="connsiteX572" fmla="*/ 4378710 w 12192000"/>
              <a:gd name="connsiteY572" fmla="*/ 1665516 h 4267200"/>
              <a:gd name="connsiteX573" fmla="*/ 4448798 w 12192000"/>
              <a:gd name="connsiteY573" fmla="*/ 1253024 h 4267200"/>
              <a:gd name="connsiteX574" fmla="*/ 4480315 w 12192000"/>
              <a:gd name="connsiteY574" fmla="*/ 1158454 h 4267200"/>
              <a:gd name="connsiteX575" fmla="*/ 4494133 w 12192000"/>
              <a:gd name="connsiteY575" fmla="*/ 1118676 h 4267200"/>
              <a:gd name="connsiteX576" fmla="*/ 4557898 w 12192000"/>
              <a:gd name="connsiteY576" fmla="*/ 900011 h 4267200"/>
              <a:gd name="connsiteX577" fmla="*/ 5870151 w 12192000"/>
              <a:gd name="connsiteY577" fmla="*/ 898890 h 4267200"/>
              <a:gd name="connsiteX578" fmla="*/ 5861335 w 12192000"/>
              <a:gd name="connsiteY578" fmla="*/ 899177 h 4267200"/>
              <a:gd name="connsiteX579" fmla="*/ 5843702 w 12192000"/>
              <a:gd name="connsiteY579" fmla="*/ 899748 h 4267200"/>
              <a:gd name="connsiteX580" fmla="*/ 5651107 w 12192000"/>
              <a:gd name="connsiteY580" fmla="*/ 920306 h 4267200"/>
              <a:gd name="connsiteX581" fmla="*/ 5459407 w 12192000"/>
              <a:gd name="connsiteY581" fmla="*/ 940975 h 4267200"/>
              <a:gd name="connsiteX582" fmla="*/ 5374846 w 12192000"/>
              <a:gd name="connsiteY582" fmla="*/ 941988 h 4267200"/>
              <a:gd name="connsiteX583" fmla="*/ 5256105 w 12192000"/>
              <a:gd name="connsiteY583" fmla="*/ 945632 h 4267200"/>
              <a:gd name="connsiteX584" fmla="*/ 5107071 w 12192000"/>
              <a:gd name="connsiteY584" fmla="*/ 969720 h 4267200"/>
              <a:gd name="connsiteX585" fmla="*/ 4998681 w 12192000"/>
              <a:gd name="connsiteY585" fmla="*/ 988771 h 4267200"/>
              <a:gd name="connsiteX586" fmla="*/ 5870151 w 12192000"/>
              <a:gd name="connsiteY586" fmla="*/ 898890 h 4267200"/>
              <a:gd name="connsiteX587" fmla="*/ 12190084 w 12192000"/>
              <a:gd name="connsiteY587" fmla="*/ 854709 h 4267200"/>
              <a:gd name="connsiteX588" fmla="*/ 12162947 w 12192000"/>
              <a:gd name="connsiteY588" fmla="*/ 879275 h 4267200"/>
              <a:gd name="connsiteX589" fmla="*/ 11721478 w 12192000"/>
              <a:gd name="connsiteY589" fmla="*/ 1216434 h 4267200"/>
              <a:gd name="connsiteX590" fmla="*/ 11680712 w 12192000"/>
              <a:gd name="connsiteY590" fmla="*/ 1239730 h 4267200"/>
              <a:gd name="connsiteX591" fmla="*/ 11505347 w 12192000"/>
              <a:gd name="connsiteY591" fmla="*/ 1352837 h 4267200"/>
              <a:gd name="connsiteX592" fmla="*/ 11580962 w 12192000"/>
              <a:gd name="connsiteY592" fmla="*/ 1321759 h 4267200"/>
              <a:gd name="connsiteX593" fmla="*/ 11654234 w 12192000"/>
              <a:gd name="connsiteY593" fmla="*/ 1291618 h 4267200"/>
              <a:gd name="connsiteX594" fmla="*/ 11867274 w 12192000"/>
              <a:gd name="connsiteY594" fmla="*/ 1160983 h 4267200"/>
              <a:gd name="connsiteX595" fmla="*/ 12086035 w 12192000"/>
              <a:gd name="connsiteY595" fmla="*/ 986418 h 4267200"/>
              <a:gd name="connsiteX596" fmla="*/ 12190084 w 12192000"/>
              <a:gd name="connsiteY596" fmla="*/ 854709 h 4267200"/>
              <a:gd name="connsiteX597" fmla="*/ 5504425 w 12192000"/>
              <a:gd name="connsiteY597" fmla="*/ 848067 h 4267200"/>
              <a:gd name="connsiteX598" fmla="*/ 4968849 w 12192000"/>
              <a:gd name="connsiteY598" fmla="*/ 962318 h 4267200"/>
              <a:gd name="connsiteX599" fmla="*/ 5104039 w 12192000"/>
              <a:gd name="connsiteY599" fmla="*/ 940634 h 4267200"/>
              <a:gd name="connsiteX600" fmla="*/ 5256311 w 12192000"/>
              <a:gd name="connsiteY600" fmla="*/ 916490 h 4267200"/>
              <a:gd name="connsiteX601" fmla="*/ 5377381 w 12192000"/>
              <a:gd name="connsiteY601" fmla="*/ 912671 h 4267200"/>
              <a:gd name="connsiteX602" fmla="*/ 5460148 w 12192000"/>
              <a:gd name="connsiteY602" fmla="*/ 911442 h 4267200"/>
              <a:gd name="connsiteX603" fmla="*/ 5648971 w 12192000"/>
              <a:gd name="connsiteY603" fmla="*/ 891331 h 4267200"/>
              <a:gd name="connsiteX604" fmla="*/ 5844807 w 12192000"/>
              <a:gd name="connsiteY604" fmla="*/ 870718 h 4267200"/>
              <a:gd name="connsiteX605" fmla="*/ 5862975 w 12192000"/>
              <a:gd name="connsiteY605" fmla="*/ 869756 h 4267200"/>
              <a:gd name="connsiteX606" fmla="*/ 5920887 w 12192000"/>
              <a:gd name="connsiteY606" fmla="*/ 865929 h 4267200"/>
              <a:gd name="connsiteX607" fmla="*/ 5504425 w 12192000"/>
              <a:gd name="connsiteY607" fmla="*/ 848067 h 4267200"/>
              <a:gd name="connsiteX608" fmla="*/ 8924104 w 12192000"/>
              <a:gd name="connsiteY608" fmla="*/ 777000 h 4267200"/>
              <a:gd name="connsiteX609" fmla="*/ 8921999 w 12192000"/>
              <a:gd name="connsiteY609" fmla="*/ 794136 h 4267200"/>
              <a:gd name="connsiteX610" fmla="*/ 8916066 w 12192000"/>
              <a:gd name="connsiteY610" fmla="*/ 843129 h 4267200"/>
              <a:gd name="connsiteX611" fmla="*/ 8909852 w 12192000"/>
              <a:gd name="connsiteY611" fmla="*/ 1005313 h 4267200"/>
              <a:gd name="connsiteX612" fmla="*/ 8936982 w 12192000"/>
              <a:gd name="connsiteY612" fmla="*/ 1614896 h 4267200"/>
              <a:gd name="connsiteX613" fmla="*/ 8939706 w 12192000"/>
              <a:gd name="connsiteY613" fmla="*/ 1632791 h 4267200"/>
              <a:gd name="connsiteX614" fmla="*/ 8946691 w 12192000"/>
              <a:gd name="connsiteY614" fmla="*/ 1680170 h 4267200"/>
              <a:gd name="connsiteX615" fmla="*/ 8947643 w 12192000"/>
              <a:gd name="connsiteY615" fmla="*/ 1649028 h 4267200"/>
              <a:gd name="connsiteX616" fmla="*/ 8931687 w 12192000"/>
              <a:gd name="connsiteY616" fmla="*/ 871628 h 4267200"/>
              <a:gd name="connsiteX617" fmla="*/ 8929804 w 12192000"/>
              <a:gd name="connsiteY617" fmla="*/ 850229 h 4267200"/>
              <a:gd name="connsiteX618" fmla="*/ 8924104 w 12192000"/>
              <a:gd name="connsiteY618" fmla="*/ 777000 h 4267200"/>
              <a:gd name="connsiteX619" fmla="*/ 8951219 w 12192000"/>
              <a:gd name="connsiteY619" fmla="*/ 764662 h 4267200"/>
              <a:gd name="connsiteX620" fmla="*/ 8957270 w 12192000"/>
              <a:gd name="connsiteY620" fmla="*/ 847698 h 4267200"/>
              <a:gd name="connsiteX621" fmla="*/ 8959153 w 12192000"/>
              <a:gd name="connsiteY621" fmla="*/ 869097 h 4267200"/>
              <a:gd name="connsiteX622" fmla="*/ 8976081 w 12192000"/>
              <a:gd name="connsiteY622" fmla="*/ 1619865 h 4267200"/>
              <a:gd name="connsiteX623" fmla="*/ 8951219 w 12192000"/>
              <a:gd name="connsiteY623" fmla="*/ 764662 h 4267200"/>
              <a:gd name="connsiteX624" fmla="*/ 8898081 w 12192000"/>
              <a:gd name="connsiteY624" fmla="*/ 630137 h 4267200"/>
              <a:gd name="connsiteX625" fmla="*/ 8910095 w 12192000"/>
              <a:gd name="connsiteY625" fmla="*/ 1626691 h 4267200"/>
              <a:gd name="connsiteX626" fmla="*/ 8908822 w 12192000"/>
              <a:gd name="connsiteY626" fmla="*/ 1619067 h 4267200"/>
              <a:gd name="connsiteX627" fmla="*/ 8881669 w 12192000"/>
              <a:gd name="connsiteY627" fmla="*/ 1004967 h 4267200"/>
              <a:gd name="connsiteX628" fmla="*/ 8888265 w 12192000"/>
              <a:gd name="connsiteY628" fmla="*/ 840369 h 4267200"/>
              <a:gd name="connsiteX629" fmla="*/ 8894429 w 12192000"/>
              <a:gd name="connsiteY629" fmla="*/ 790831 h 4267200"/>
              <a:gd name="connsiteX630" fmla="*/ 8898081 w 12192000"/>
              <a:gd name="connsiteY630" fmla="*/ 630137 h 4267200"/>
              <a:gd name="connsiteX631" fmla="*/ 11491396 w 12192000"/>
              <a:gd name="connsiteY631" fmla="*/ 623931 h 4267200"/>
              <a:gd name="connsiteX632" fmla="*/ 11413329 w 12192000"/>
              <a:gd name="connsiteY632" fmla="*/ 662344 h 4267200"/>
              <a:gd name="connsiteX633" fmla="*/ 10966547 w 12192000"/>
              <a:gd name="connsiteY633" fmla="*/ 818916 h 4267200"/>
              <a:gd name="connsiteX634" fmla="*/ 10498883 w 12192000"/>
              <a:gd name="connsiteY634" fmla="*/ 1111507 h 4267200"/>
              <a:gd name="connsiteX635" fmla="*/ 10671292 w 12192000"/>
              <a:gd name="connsiteY635" fmla="*/ 1035777 h 4267200"/>
              <a:gd name="connsiteX636" fmla="*/ 10685894 w 12192000"/>
              <a:gd name="connsiteY636" fmla="*/ 1027151 h 4267200"/>
              <a:gd name="connsiteX637" fmla="*/ 11104337 w 12192000"/>
              <a:gd name="connsiteY637" fmla="*/ 817377 h 4267200"/>
              <a:gd name="connsiteX638" fmla="*/ 11491396 w 12192000"/>
              <a:gd name="connsiteY638" fmla="*/ 623931 h 4267200"/>
              <a:gd name="connsiteX639" fmla="*/ 10779304 w 12192000"/>
              <a:gd name="connsiteY639" fmla="*/ 584486 h 4267200"/>
              <a:gd name="connsiteX640" fmla="*/ 10658378 w 12192000"/>
              <a:gd name="connsiteY640" fmla="*/ 772788 h 4267200"/>
              <a:gd name="connsiteX641" fmla="*/ 10475581 w 12192000"/>
              <a:gd name="connsiteY641" fmla="*/ 1070739 h 4267200"/>
              <a:gd name="connsiteX642" fmla="*/ 10735178 w 12192000"/>
              <a:gd name="connsiteY642" fmla="*/ 693281 h 4267200"/>
              <a:gd name="connsiteX643" fmla="*/ 10132488 w 12192000"/>
              <a:gd name="connsiteY643" fmla="*/ 518596 h 4267200"/>
              <a:gd name="connsiteX644" fmla="*/ 9879465 w 12192000"/>
              <a:gd name="connsiteY644" fmla="*/ 567273 h 4267200"/>
              <a:gd name="connsiteX645" fmla="*/ 9364243 w 12192000"/>
              <a:gd name="connsiteY645" fmla="*/ 809468 h 4267200"/>
              <a:gd name="connsiteX646" fmla="*/ 9366655 w 12192000"/>
              <a:gd name="connsiteY646" fmla="*/ 809848 h 4267200"/>
              <a:gd name="connsiteX647" fmla="*/ 9914233 w 12192000"/>
              <a:gd name="connsiteY647" fmla="*/ 596159 h 4267200"/>
              <a:gd name="connsiteX648" fmla="*/ 10264524 w 12192000"/>
              <a:gd name="connsiteY648" fmla="*/ 501747 h 4267200"/>
              <a:gd name="connsiteX649" fmla="*/ 9922837 w 12192000"/>
              <a:gd name="connsiteY649" fmla="*/ 622979 h 4267200"/>
              <a:gd name="connsiteX650" fmla="*/ 9416908 w 12192000"/>
              <a:gd name="connsiteY650" fmla="*/ 818889 h 4267200"/>
              <a:gd name="connsiteX651" fmla="*/ 9418234 w 12192000"/>
              <a:gd name="connsiteY651" fmla="*/ 818810 h 4267200"/>
              <a:gd name="connsiteX652" fmla="*/ 10264524 w 12192000"/>
              <a:gd name="connsiteY652" fmla="*/ 501747 h 4267200"/>
              <a:gd name="connsiteX653" fmla="*/ 10802699 w 12192000"/>
              <a:gd name="connsiteY653" fmla="*/ 488163 h 4267200"/>
              <a:gd name="connsiteX654" fmla="*/ 10618739 w 12192000"/>
              <a:gd name="connsiteY654" fmla="*/ 734118 h 4267200"/>
              <a:gd name="connsiteX655" fmla="*/ 10604580 w 12192000"/>
              <a:gd name="connsiteY655" fmla="*/ 753877 h 4267200"/>
              <a:gd name="connsiteX656" fmla="*/ 10529643 w 12192000"/>
              <a:gd name="connsiteY656" fmla="*/ 867004 h 4267200"/>
              <a:gd name="connsiteX657" fmla="*/ 10462194 w 12192000"/>
              <a:gd name="connsiteY657" fmla="*/ 1035452 h 4267200"/>
              <a:gd name="connsiteX658" fmla="*/ 10635117 w 12192000"/>
              <a:gd name="connsiteY658" fmla="*/ 757788 h 4267200"/>
              <a:gd name="connsiteX659" fmla="*/ 10802699 w 12192000"/>
              <a:gd name="connsiteY659" fmla="*/ 488163 h 4267200"/>
              <a:gd name="connsiteX660" fmla="*/ 10359107 w 12192000"/>
              <a:gd name="connsiteY660" fmla="*/ 485136 h 4267200"/>
              <a:gd name="connsiteX661" fmla="*/ 9515108 w 12192000"/>
              <a:gd name="connsiteY661" fmla="*/ 825701 h 4267200"/>
              <a:gd name="connsiteX662" fmla="*/ 10359107 w 12192000"/>
              <a:gd name="connsiteY662" fmla="*/ 485136 h 4267200"/>
              <a:gd name="connsiteX663" fmla="*/ 11886089 w 12192000"/>
              <a:gd name="connsiteY663" fmla="*/ 483936 h 4267200"/>
              <a:gd name="connsiteX664" fmla="*/ 11622890 w 12192000"/>
              <a:gd name="connsiteY664" fmla="*/ 661575 h 4267200"/>
              <a:gd name="connsiteX665" fmla="*/ 11038640 w 12192000"/>
              <a:gd name="connsiteY665" fmla="*/ 996875 h 4267200"/>
              <a:gd name="connsiteX666" fmla="*/ 10561310 w 12192000"/>
              <a:gd name="connsiteY666" fmla="*/ 1145020 h 4267200"/>
              <a:gd name="connsiteX667" fmla="*/ 10675127 w 12192000"/>
              <a:gd name="connsiteY667" fmla="*/ 1163586 h 4267200"/>
              <a:gd name="connsiteX668" fmla="*/ 11120351 w 12192000"/>
              <a:gd name="connsiteY668" fmla="*/ 990907 h 4267200"/>
              <a:gd name="connsiteX669" fmla="*/ 11648506 w 12192000"/>
              <a:gd name="connsiteY669" fmla="*/ 680145 h 4267200"/>
              <a:gd name="connsiteX670" fmla="*/ 11886089 w 12192000"/>
              <a:gd name="connsiteY670" fmla="*/ 483936 h 4267200"/>
              <a:gd name="connsiteX671" fmla="*/ 3607114 w 12192000"/>
              <a:gd name="connsiteY671" fmla="*/ 467441 h 4267200"/>
              <a:gd name="connsiteX672" fmla="*/ 3296242 w 12192000"/>
              <a:gd name="connsiteY672" fmla="*/ 807991 h 4267200"/>
              <a:gd name="connsiteX673" fmla="*/ 3174674 w 12192000"/>
              <a:gd name="connsiteY673" fmla="*/ 919759 h 4267200"/>
              <a:gd name="connsiteX674" fmla="*/ 3042978 w 12192000"/>
              <a:gd name="connsiteY674" fmla="*/ 1054894 h 4267200"/>
              <a:gd name="connsiteX675" fmla="*/ 2968914 w 12192000"/>
              <a:gd name="connsiteY675" fmla="*/ 1133756 h 4267200"/>
              <a:gd name="connsiteX676" fmla="*/ 3103823 w 12192000"/>
              <a:gd name="connsiteY676" fmla="*/ 1026814 h 4267200"/>
              <a:gd name="connsiteX677" fmla="*/ 3607114 w 12192000"/>
              <a:gd name="connsiteY677" fmla="*/ 467441 h 4267200"/>
              <a:gd name="connsiteX678" fmla="*/ 10784544 w 12192000"/>
              <a:gd name="connsiteY678" fmla="*/ 465669 h 4267200"/>
              <a:gd name="connsiteX679" fmla="*/ 10426419 w 12192000"/>
              <a:gd name="connsiteY679" fmla="*/ 1062158 h 4267200"/>
              <a:gd name="connsiteX680" fmla="*/ 10471732 w 12192000"/>
              <a:gd name="connsiteY680" fmla="*/ 921679 h 4267200"/>
              <a:gd name="connsiteX681" fmla="*/ 10504824 w 12192000"/>
              <a:gd name="connsiteY681" fmla="*/ 852631 h 4267200"/>
              <a:gd name="connsiteX682" fmla="*/ 10582237 w 12192000"/>
              <a:gd name="connsiteY682" fmla="*/ 736692 h 4267200"/>
              <a:gd name="connsiteX683" fmla="*/ 10596401 w 12192000"/>
              <a:gd name="connsiteY683" fmla="*/ 716935 h 4267200"/>
              <a:gd name="connsiteX684" fmla="*/ 10784544 w 12192000"/>
              <a:gd name="connsiteY684" fmla="*/ 465669 h 4267200"/>
              <a:gd name="connsiteX685" fmla="*/ 11916494 w 12192000"/>
              <a:gd name="connsiteY685" fmla="*/ 422768 h 4267200"/>
              <a:gd name="connsiteX686" fmla="*/ 11703185 w 12192000"/>
              <a:gd name="connsiteY686" fmla="*/ 528178 h 4267200"/>
              <a:gd name="connsiteX687" fmla="*/ 11680755 w 12192000"/>
              <a:gd name="connsiteY687" fmla="*/ 543149 h 4267200"/>
              <a:gd name="connsiteX688" fmla="*/ 11116818 w 12192000"/>
              <a:gd name="connsiteY688" fmla="*/ 842623 h 4267200"/>
              <a:gd name="connsiteX689" fmla="*/ 10700164 w 12192000"/>
              <a:gd name="connsiteY689" fmla="*/ 1051220 h 4267200"/>
              <a:gd name="connsiteX690" fmla="*/ 10685570 w 12192000"/>
              <a:gd name="connsiteY690" fmla="*/ 1059849 h 4267200"/>
              <a:gd name="connsiteX691" fmla="*/ 10584288 w 12192000"/>
              <a:gd name="connsiteY691" fmla="*/ 1113543 h 4267200"/>
              <a:gd name="connsiteX692" fmla="*/ 11026698 w 12192000"/>
              <a:gd name="connsiteY692" fmla="*/ 971858 h 4267200"/>
              <a:gd name="connsiteX693" fmla="*/ 11607604 w 12192000"/>
              <a:gd name="connsiteY693" fmla="*/ 638368 h 4267200"/>
              <a:gd name="connsiteX694" fmla="*/ 11919452 w 12192000"/>
              <a:gd name="connsiteY694" fmla="*/ 423380 h 4267200"/>
              <a:gd name="connsiteX695" fmla="*/ 11916494 w 12192000"/>
              <a:gd name="connsiteY695" fmla="*/ 422768 h 4267200"/>
              <a:gd name="connsiteX696" fmla="*/ 8148168 w 12192000"/>
              <a:gd name="connsiteY696" fmla="*/ 416949 h 4267200"/>
              <a:gd name="connsiteX697" fmla="*/ 7862052 w 12192000"/>
              <a:gd name="connsiteY697" fmla="*/ 694330 h 4267200"/>
              <a:gd name="connsiteX698" fmla="*/ 7808002 w 12192000"/>
              <a:gd name="connsiteY698" fmla="*/ 759654 h 4267200"/>
              <a:gd name="connsiteX699" fmla="*/ 8295299 w 12192000"/>
              <a:gd name="connsiteY699" fmla="*/ 416143 h 4267200"/>
              <a:gd name="connsiteX700" fmla="*/ 8309124 w 12192000"/>
              <a:gd name="connsiteY700" fmla="*/ 534021 h 4267200"/>
              <a:gd name="connsiteX701" fmla="*/ 8293154 w 12192000"/>
              <a:gd name="connsiteY701" fmla="*/ 672115 h 4267200"/>
              <a:gd name="connsiteX702" fmla="*/ 8279099 w 12192000"/>
              <a:gd name="connsiteY702" fmla="*/ 769176 h 4267200"/>
              <a:gd name="connsiteX703" fmla="*/ 8309186 w 12192000"/>
              <a:gd name="connsiteY703" fmla="*/ 1060039 h 4267200"/>
              <a:gd name="connsiteX704" fmla="*/ 8410512 w 12192000"/>
              <a:gd name="connsiteY704" fmla="*/ 1511108 h 4267200"/>
              <a:gd name="connsiteX705" fmla="*/ 8351657 w 12192000"/>
              <a:gd name="connsiteY705" fmla="*/ 521768 h 4267200"/>
              <a:gd name="connsiteX706" fmla="*/ 8295299 w 12192000"/>
              <a:gd name="connsiteY706" fmla="*/ 416143 h 4267200"/>
              <a:gd name="connsiteX707" fmla="*/ 8266483 w 12192000"/>
              <a:gd name="connsiteY707" fmla="*/ 414244 h 4267200"/>
              <a:gd name="connsiteX708" fmla="*/ 8343425 w 12192000"/>
              <a:gd name="connsiteY708" fmla="*/ 1357811 h 4267200"/>
              <a:gd name="connsiteX709" fmla="*/ 8282114 w 12192000"/>
              <a:gd name="connsiteY709" fmla="*/ 1064671 h 4267200"/>
              <a:gd name="connsiteX710" fmla="*/ 8251298 w 12192000"/>
              <a:gd name="connsiteY710" fmla="*/ 766414 h 4267200"/>
              <a:gd name="connsiteX711" fmla="*/ 8265729 w 12192000"/>
              <a:gd name="connsiteY711" fmla="*/ 666939 h 4267200"/>
              <a:gd name="connsiteX712" fmla="*/ 8281494 w 12192000"/>
              <a:gd name="connsiteY712" fmla="*/ 533909 h 4267200"/>
              <a:gd name="connsiteX713" fmla="*/ 8266483 w 12192000"/>
              <a:gd name="connsiteY713" fmla="*/ 414244 h 4267200"/>
              <a:gd name="connsiteX714" fmla="*/ 8140802 w 12192000"/>
              <a:gd name="connsiteY714" fmla="*/ 388720 h 4267200"/>
              <a:gd name="connsiteX715" fmla="*/ 7860379 w 12192000"/>
              <a:gd name="connsiteY715" fmla="*/ 596411 h 4267200"/>
              <a:gd name="connsiteX716" fmla="*/ 7737688 w 12192000"/>
              <a:gd name="connsiteY716" fmla="*/ 790400 h 4267200"/>
              <a:gd name="connsiteX717" fmla="*/ 7726885 w 12192000"/>
              <a:gd name="connsiteY717" fmla="*/ 812869 h 4267200"/>
              <a:gd name="connsiteX718" fmla="*/ 7840490 w 12192000"/>
              <a:gd name="connsiteY718" fmla="*/ 676832 h 4267200"/>
              <a:gd name="connsiteX719" fmla="*/ 8140802 w 12192000"/>
              <a:gd name="connsiteY719" fmla="*/ 388720 h 4267200"/>
              <a:gd name="connsiteX720" fmla="*/ 3744487 w 12192000"/>
              <a:gd name="connsiteY720" fmla="*/ 383136 h 4267200"/>
              <a:gd name="connsiteX721" fmla="*/ 3970213 w 12192000"/>
              <a:gd name="connsiteY721" fmla="*/ 995559 h 4267200"/>
              <a:gd name="connsiteX722" fmla="*/ 3744487 w 12192000"/>
              <a:gd name="connsiteY722" fmla="*/ 383136 h 4267200"/>
              <a:gd name="connsiteX723" fmla="*/ 3624562 w 12192000"/>
              <a:gd name="connsiteY723" fmla="*/ 367041 h 4267200"/>
              <a:gd name="connsiteX724" fmla="*/ 3489712 w 12192000"/>
              <a:gd name="connsiteY724" fmla="*/ 485386 h 4267200"/>
              <a:gd name="connsiteX725" fmla="*/ 3182994 w 12192000"/>
              <a:gd name="connsiteY725" fmla="*/ 828265 h 4267200"/>
              <a:gd name="connsiteX726" fmla="*/ 2892114 w 12192000"/>
              <a:gd name="connsiteY726" fmla="*/ 1172635 h 4267200"/>
              <a:gd name="connsiteX727" fmla="*/ 3021459 w 12192000"/>
              <a:gd name="connsiteY727" fmla="*/ 1035385 h 4267200"/>
              <a:gd name="connsiteX728" fmla="*/ 3153873 w 12192000"/>
              <a:gd name="connsiteY728" fmla="*/ 898971 h 4267200"/>
              <a:gd name="connsiteX729" fmla="*/ 3276511 w 12192000"/>
              <a:gd name="connsiteY729" fmla="*/ 786423 h 4267200"/>
              <a:gd name="connsiteX730" fmla="*/ 3584154 w 12192000"/>
              <a:gd name="connsiteY730" fmla="*/ 448218 h 4267200"/>
              <a:gd name="connsiteX731" fmla="*/ 3624562 w 12192000"/>
              <a:gd name="connsiteY731" fmla="*/ 367041 h 4267200"/>
              <a:gd name="connsiteX732" fmla="*/ 3766672 w 12192000"/>
              <a:gd name="connsiteY732" fmla="*/ 359429 h 4267200"/>
              <a:gd name="connsiteX733" fmla="*/ 3996338 w 12192000"/>
              <a:gd name="connsiteY733" fmla="*/ 968237 h 4267200"/>
              <a:gd name="connsiteX734" fmla="*/ 3766672 w 12192000"/>
              <a:gd name="connsiteY734" fmla="*/ 359429 h 4267200"/>
              <a:gd name="connsiteX735" fmla="*/ 5805386 w 12192000"/>
              <a:gd name="connsiteY735" fmla="*/ 239240 h 4267200"/>
              <a:gd name="connsiteX736" fmla="*/ 5736947 w 12192000"/>
              <a:gd name="connsiteY736" fmla="*/ 261367 h 4267200"/>
              <a:gd name="connsiteX737" fmla="*/ 5427012 w 12192000"/>
              <a:gd name="connsiteY737" fmla="*/ 311272 h 4267200"/>
              <a:gd name="connsiteX738" fmla="*/ 5147818 w 12192000"/>
              <a:gd name="connsiteY738" fmla="*/ 322112 h 4267200"/>
              <a:gd name="connsiteX739" fmla="*/ 5060854 w 12192000"/>
              <a:gd name="connsiteY739" fmla="*/ 311882 h 4267200"/>
              <a:gd name="connsiteX740" fmla="*/ 4945989 w 12192000"/>
              <a:gd name="connsiteY740" fmla="*/ 300516 h 4267200"/>
              <a:gd name="connsiteX741" fmla="*/ 5410479 w 12192000"/>
              <a:gd name="connsiteY741" fmla="*/ 348434 h 4267200"/>
              <a:gd name="connsiteX742" fmla="*/ 5805386 w 12192000"/>
              <a:gd name="connsiteY742" fmla="*/ 239240 h 4267200"/>
              <a:gd name="connsiteX743" fmla="*/ 5905192 w 12192000"/>
              <a:gd name="connsiteY743" fmla="*/ 163079 h 4267200"/>
              <a:gd name="connsiteX744" fmla="*/ 5865655 w 12192000"/>
              <a:gd name="connsiteY744" fmla="*/ 171901 h 4267200"/>
              <a:gd name="connsiteX745" fmla="*/ 5259740 w 12192000"/>
              <a:gd name="connsiteY745" fmla="*/ 257013 h 4267200"/>
              <a:gd name="connsiteX746" fmla="*/ 5208466 w 12192000"/>
              <a:gd name="connsiteY746" fmla="*/ 257550 h 4267200"/>
              <a:gd name="connsiteX747" fmla="*/ 4980204 w 12192000"/>
              <a:gd name="connsiteY747" fmla="*/ 271903 h 4267200"/>
              <a:gd name="connsiteX748" fmla="*/ 5068068 w 12192000"/>
              <a:gd name="connsiteY748" fmla="*/ 282244 h 4267200"/>
              <a:gd name="connsiteX749" fmla="*/ 5153231 w 12192000"/>
              <a:gd name="connsiteY749" fmla="*/ 292240 h 4267200"/>
              <a:gd name="connsiteX750" fmla="*/ 5426491 w 12192000"/>
              <a:gd name="connsiteY750" fmla="*/ 281128 h 4267200"/>
              <a:gd name="connsiteX751" fmla="*/ 5731212 w 12192000"/>
              <a:gd name="connsiteY751" fmla="*/ 231951 h 4267200"/>
              <a:gd name="connsiteX752" fmla="*/ 5905192 w 12192000"/>
              <a:gd name="connsiteY752" fmla="*/ 163079 h 4267200"/>
              <a:gd name="connsiteX753" fmla="*/ 5944437 w 12192000"/>
              <a:gd name="connsiteY753" fmla="*/ 113829 h 4267200"/>
              <a:gd name="connsiteX754" fmla="*/ 5825032 w 12192000"/>
              <a:gd name="connsiteY754" fmla="*/ 146405 h 4267200"/>
              <a:gd name="connsiteX755" fmla="*/ 4955599 w 12192000"/>
              <a:gd name="connsiteY755" fmla="*/ 247008 h 4267200"/>
              <a:gd name="connsiteX756" fmla="*/ 5210104 w 12192000"/>
              <a:gd name="connsiteY756" fmla="*/ 228123 h 4267200"/>
              <a:gd name="connsiteX757" fmla="*/ 5261015 w 12192000"/>
              <a:gd name="connsiteY757" fmla="*/ 227087 h 4267200"/>
              <a:gd name="connsiteX758" fmla="*/ 5861181 w 12192000"/>
              <a:gd name="connsiteY758" fmla="*/ 143093 h 4267200"/>
              <a:gd name="connsiteX759" fmla="*/ 5961252 w 12192000"/>
              <a:gd name="connsiteY759" fmla="*/ 114820 h 4267200"/>
              <a:gd name="connsiteX760" fmla="*/ 5944437 w 12192000"/>
              <a:gd name="connsiteY760" fmla="*/ 113829 h 4267200"/>
              <a:gd name="connsiteX761" fmla="*/ 9095810 w 12192000"/>
              <a:gd name="connsiteY761" fmla="*/ 0 h 4267200"/>
              <a:gd name="connsiteX762" fmla="*/ 9215999 w 12192000"/>
              <a:gd name="connsiteY762" fmla="*/ 0 h 4267200"/>
              <a:gd name="connsiteX763" fmla="*/ 9250991 w 12192000"/>
              <a:gd name="connsiteY763" fmla="*/ 17650 h 4267200"/>
              <a:gd name="connsiteX764" fmla="*/ 9551793 w 12192000"/>
              <a:gd name="connsiteY764" fmla="*/ 69947 h 4267200"/>
              <a:gd name="connsiteX765" fmla="*/ 10211701 w 12192000"/>
              <a:gd name="connsiteY765" fmla="*/ 15192 h 4267200"/>
              <a:gd name="connsiteX766" fmla="*/ 9665014 w 12192000"/>
              <a:gd name="connsiteY766" fmla="*/ 41266 h 4267200"/>
              <a:gd name="connsiteX767" fmla="*/ 9382567 w 12192000"/>
              <a:gd name="connsiteY767" fmla="*/ 18583 h 4267200"/>
              <a:gd name="connsiteX768" fmla="*/ 9283159 w 12192000"/>
              <a:gd name="connsiteY768" fmla="*/ 0 h 4267200"/>
              <a:gd name="connsiteX769" fmla="*/ 9469266 w 12192000"/>
              <a:gd name="connsiteY769" fmla="*/ 0 h 4267200"/>
              <a:gd name="connsiteX770" fmla="*/ 9504117 w 12192000"/>
              <a:gd name="connsiteY770" fmla="*/ 4274 h 4267200"/>
              <a:gd name="connsiteX771" fmla="*/ 9667223 w 12192000"/>
              <a:gd name="connsiteY771" fmla="*/ 13232 h 4267200"/>
              <a:gd name="connsiteX772" fmla="*/ 9887703 w 12192000"/>
              <a:gd name="connsiteY772" fmla="*/ 12601 h 4267200"/>
              <a:gd name="connsiteX773" fmla="*/ 10088930 w 12192000"/>
              <a:gd name="connsiteY773" fmla="*/ 0 h 4267200"/>
              <a:gd name="connsiteX774" fmla="*/ 10544171 w 12192000"/>
              <a:gd name="connsiteY774" fmla="*/ 0 h 4267200"/>
              <a:gd name="connsiteX775" fmla="*/ 10392396 w 12192000"/>
              <a:gd name="connsiteY775" fmla="*/ 36772 h 4267200"/>
              <a:gd name="connsiteX776" fmla="*/ 9413803 w 12192000"/>
              <a:gd name="connsiteY776" fmla="*/ 131277 h 4267200"/>
              <a:gd name="connsiteX777" fmla="*/ 9174626 w 12192000"/>
              <a:gd name="connsiteY777" fmla="*/ 44983 h 4267200"/>
              <a:gd name="connsiteX778" fmla="*/ 8474998 w 12192000"/>
              <a:gd name="connsiteY778" fmla="*/ 0 h 4267200"/>
              <a:gd name="connsiteX779" fmla="*/ 8573502 w 12192000"/>
              <a:gd name="connsiteY779" fmla="*/ 0 h 4267200"/>
              <a:gd name="connsiteX780" fmla="*/ 8659539 w 12192000"/>
              <a:gd name="connsiteY780" fmla="*/ 117664 h 4267200"/>
              <a:gd name="connsiteX781" fmla="*/ 9248507 w 12192000"/>
              <a:gd name="connsiteY781" fmla="*/ 743734 h 4267200"/>
              <a:gd name="connsiteX782" fmla="*/ 9309457 w 12192000"/>
              <a:gd name="connsiteY782" fmla="*/ 795932 h 4267200"/>
              <a:gd name="connsiteX783" fmla="*/ 9785496 w 12192000"/>
              <a:gd name="connsiteY783" fmla="*/ 530713 h 4267200"/>
              <a:gd name="connsiteX784" fmla="*/ 10482828 w 12192000"/>
              <a:gd name="connsiteY784" fmla="*/ 399738 h 4267200"/>
              <a:gd name="connsiteX785" fmla="*/ 10468382 w 12192000"/>
              <a:gd name="connsiteY785" fmla="*/ 461219 h 4267200"/>
              <a:gd name="connsiteX786" fmla="*/ 9430790 w 12192000"/>
              <a:gd name="connsiteY786" fmla="*/ 895589 h 4267200"/>
              <a:gd name="connsiteX787" fmla="*/ 10019780 w 12192000"/>
              <a:gd name="connsiteY787" fmla="*/ 1298815 h 4267200"/>
              <a:gd name="connsiteX788" fmla="*/ 10372218 w 12192000"/>
              <a:gd name="connsiteY788" fmla="*/ 1146081 h 4267200"/>
              <a:gd name="connsiteX789" fmla="*/ 10896429 w 12192000"/>
              <a:gd name="connsiteY789" fmla="*/ 310883 h 4267200"/>
              <a:gd name="connsiteX790" fmla="*/ 10919735 w 12192000"/>
              <a:gd name="connsiteY790" fmla="*/ 318176 h 4267200"/>
              <a:gd name="connsiteX791" fmla="*/ 10637064 w 12192000"/>
              <a:gd name="connsiteY791" fmla="*/ 935661 h 4267200"/>
              <a:gd name="connsiteX792" fmla="*/ 10516995 w 12192000"/>
              <a:gd name="connsiteY792" fmla="*/ 1070245 h 4267200"/>
              <a:gd name="connsiteX793" fmla="*/ 10868835 w 12192000"/>
              <a:gd name="connsiteY793" fmla="*/ 815534 h 4267200"/>
              <a:gd name="connsiteX794" fmla="*/ 11704547 w 12192000"/>
              <a:gd name="connsiteY794" fmla="*/ 465665 h 4267200"/>
              <a:gd name="connsiteX795" fmla="*/ 12033562 w 12192000"/>
              <a:gd name="connsiteY795" fmla="*/ 350012 h 4267200"/>
              <a:gd name="connsiteX796" fmla="*/ 12025537 w 12192000"/>
              <a:gd name="connsiteY796" fmla="*/ 382666 h 4267200"/>
              <a:gd name="connsiteX797" fmla="*/ 11088649 w 12192000"/>
              <a:gd name="connsiteY797" fmla="*/ 1056676 h 4267200"/>
              <a:gd name="connsiteX798" fmla="*/ 10561600 w 12192000"/>
              <a:gd name="connsiteY798" fmla="*/ 1229477 h 4267200"/>
              <a:gd name="connsiteX799" fmla="*/ 10280797 w 12192000"/>
              <a:gd name="connsiteY799" fmla="*/ 1263181 h 4267200"/>
              <a:gd name="connsiteX800" fmla="*/ 10083376 w 12192000"/>
              <a:gd name="connsiteY800" fmla="*/ 1334114 h 4267200"/>
              <a:gd name="connsiteX801" fmla="*/ 10832582 w 12192000"/>
              <a:gd name="connsiteY801" fmla="*/ 1687356 h 4267200"/>
              <a:gd name="connsiteX802" fmla="*/ 10839263 w 12192000"/>
              <a:gd name="connsiteY802" fmla="*/ 1683743 h 4267200"/>
              <a:gd name="connsiteX803" fmla="*/ 11350910 w 12192000"/>
              <a:gd name="connsiteY803" fmla="*/ 1443899 h 4267200"/>
              <a:gd name="connsiteX804" fmla="*/ 11360346 w 12192000"/>
              <a:gd name="connsiteY804" fmla="*/ 1429225 h 4267200"/>
              <a:gd name="connsiteX805" fmla="*/ 12167580 w 12192000"/>
              <a:gd name="connsiteY805" fmla="*/ 789523 h 4267200"/>
              <a:gd name="connsiteX806" fmla="*/ 12192000 w 12192000"/>
              <a:gd name="connsiteY806" fmla="*/ 769876 h 4267200"/>
              <a:gd name="connsiteX807" fmla="*/ 12192000 w 12192000"/>
              <a:gd name="connsiteY807" fmla="*/ 802845 h 4267200"/>
              <a:gd name="connsiteX808" fmla="*/ 12173558 w 12192000"/>
              <a:gd name="connsiteY808" fmla="*/ 821317 h 4267200"/>
              <a:gd name="connsiteX809" fmla="*/ 12117398 w 12192000"/>
              <a:gd name="connsiteY809" fmla="*/ 877374 h 4267200"/>
              <a:gd name="connsiteX810" fmla="*/ 11472926 w 12192000"/>
              <a:gd name="connsiteY810" fmla="*/ 1344259 h 4267200"/>
              <a:gd name="connsiteX811" fmla="*/ 11666978 w 12192000"/>
              <a:gd name="connsiteY811" fmla="*/ 1215889 h 4267200"/>
              <a:gd name="connsiteX812" fmla="*/ 11707200 w 12192000"/>
              <a:gd name="connsiteY812" fmla="*/ 1192361 h 4267200"/>
              <a:gd name="connsiteX813" fmla="*/ 12144637 w 12192000"/>
              <a:gd name="connsiteY813" fmla="*/ 858646 h 4267200"/>
              <a:gd name="connsiteX814" fmla="*/ 12192000 w 12192000"/>
              <a:gd name="connsiteY814" fmla="*/ 810414 h 4267200"/>
              <a:gd name="connsiteX815" fmla="*/ 12192000 w 12192000"/>
              <a:gd name="connsiteY815" fmla="*/ 916439 h 4267200"/>
              <a:gd name="connsiteX816" fmla="*/ 12150630 w 12192000"/>
              <a:gd name="connsiteY816" fmla="*/ 982925 h 4267200"/>
              <a:gd name="connsiteX817" fmla="*/ 11389484 w 12192000"/>
              <a:gd name="connsiteY817" fmla="*/ 1469889 h 4267200"/>
              <a:gd name="connsiteX818" fmla="*/ 10923736 w 12192000"/>
              <a:gd name="connsiteY818" fmla="*/ 1721439 h 4267200"/>
              <a:gd name="connsiteX819" fmla="*/ 11091913 w 12192000"/>
              <a:gd name="connsiteY819" fmla="*/ 1780406 h 4267200"/>
              <a:gd name="connsiteX820" fmla="*/ 11771238 w 12192000"/>
              <a:gd name="connsiteY820" fmla="*/ 1944400 h 4267200"/>
              <a:gd name="connsiteX821" fmla="*/ 11783166 w 12192000"/>
              <a:gd name="connsiteY821" fmla="*/ 1931422 h 4267200"/>
              <a:gd name="connsiteX822" fmla="*/ 12131988 w 12192000"/>
              <a:gd name="connsiteY822" fmla="*/ 1574357 h 4267200"/>
              <a:gd name="connsiteX823" fmla="*/ 12192000 w 12192000"/>
              <a:gd name="connsiteY823" fmla="*/ 1537429 h 4267200"/>
              <a:gd name="connsiteX824" fmla="*/ 12192000 w 12192000"/>
              <a:gd name="connsiteY824" fmla="*/ 1589108 h 4267200"/>
              <a:gd name="connsiteX825" fmla="*/ 12112105 w 12192000"/>
              <a:gd name="connsiteY825" fmla="*/ 1640352 h 4267200"/>
              <a:gd name="connsiteX826" fmla="*/ 11849203 w 12192000"/>
              <a:gd name="connsiteY826" fmla="*/ 1900149 h 4267200"/>
              <a:gd name="connsiteX827" fmla="*/ 11946326 w 12192000"/>
              <a:gd name="connsiteY827" fmla="*/ 1822808 h 4267200"/>
              <a:gd name="connsiteX828" fmla="*/ 12055863 w 12192000"/>
              <a:gd name="connsiteY828" fmla="*/ 1735914 h 4267200"/>
              <a:gd name="connsiteX829" fmla="*/ 12150816 w 12192000"/>
              <a:gd name="connsiteY829" fmla="*/ 1678902 h 4267200"/>
              <a:gd name="connsiteX830" fmla="*/ 12192000 w 12192000"/>
              <a:gd name="connsiteY830" fmla="*/ 1655121 h 4267200"/>
              <a:gd name="connsiteX831" fmla="*/ 12192000 w 12192000"/>
              <a:gd name="connsiteY831" fmla="*/ 1686869 h 4267200"/>
              <a:gd name="connsiteX832" fmla="*/ 12163772 w 12192000"/>
              <a:gd name="connsiteY832" fmla="*/ 1703058 h 4267200"/>
              <a:gd name="connsiteX833" fmla="*/ 12070597 w 12192000"/>
              <a:gd name="connsiteY833" fmla="*/ 1758893 h 4267200"/>
              <a:gd name="connsiteX834" fmla="*/ 11963621 w 12192000"/>
              <a:gd name="connsiteY834" fmla="*/ 1844299 h 4267200"/>
              <a:gd name="connsiteX835" fmla="*/ 11886604 w 12192000"/>
              <a:gd name="connsiteY835" fmla="*/ 1907617 h 4267200"/>
              <a:gd name="connsiteX836" fmla="*/ 12153575 w 12192000"/>
              <a:gd name="connsiteY836" fmla="*/ 1786372 h 4267200"/>
              <a:gd name="connsiteX837" fmla="*/ 12192000 w 12192000"/>
              <a:gd name="connsiteY837" fmla="*/ 1759693 h 4267200"/>
              <a:gd name="connsiteX838" fmla="*/ 12192000 w 12192000"/>
              <a:gd name="connsiteY838" fmla="*/ 1809459 h 4267200"/>
              <a:gd name="connsiteX839" fmla="*/ 12121362 w 12192000"/>
              <a:gd name="connsiteY839" fmla="*/ 1857561 h 4267200"/>
              <a:gd name="connsiteX840" fmla="*/ 11895949 w 12192000"/>
              <a:gd name="connsiteY840" fmla="*/ 1963079 h 4267200"/>
              <a:gd name="connsiteX841" fmla="*/ 12192000 w 12192000"/>
              <a:gd name="connsiteY841" fmla="*/ 1990579 h 4267200"/>
              <a:gd name="connsiteX842" fmla="*/ 12192000 w 12192000"/>
              <a:gd name="connsiteY842" fmla="*/ 2065582 h 4267200"/>
              <a:gd name="connsiteX843" fmla="*/ 12153918 w 12192000"/>
              <a:gd name="connsiteY843" fmla="*/ 2063926 h 4267200"/>
              <a:gd name="connsiteX844" fmla="*/ 12192000 w 12192000"/>
              <a:gd name="connsiteY844" fmla="*/ 2085104 h 4267200"/>
              <a:gd name="connsiteX845" fmla="*/ 12192000 w 12192000"/>
              <a:gd name="connsiteY845" fmla="*/ 2178471 h 4267200"/>
              <a:gd name="connsiteX846" fmla="*/ 12085355 w 12192000"/>
              <a:gd name="connsiteY846" fmla="*/ 2122457 h 4267200"/>
              <a:gd name="connsiteX847" fmla="*/ 12192000 w 12192000"/>
              <a:gd name="connsiteY847" fmla="*/ 2196158 h 4267200"/>
              <a:gd name="connsiteX848" fmla="*/ 12192000 w 12192000"/>
              <a:gd name="connsiteY848" fmla="*/ 2230374 h 4267200"/>
              <a:gd name="connsiteX849" fmla="*/ 12041237 w 12192000"/>
              <a:gd name="connsiteY849" fmla="*/ 2126309 h 4267200"/>
              <a:gd name="connsiteX850" fmla="*/ 12174450 w 12192000"/>
              <a:gd name="connsiteY850" fmla="*/ 2262541 h 4267200"/>
              <a:gd name="connsiteX851" fmla="*/ 12192000 w 12192000"/>
              <a:gd name="connsiteY851" fmla="*/ 2275857 h 4267200"/>
              <a:gd name="connsiteX852" fmla="*/ 12192000 w 12192000"/>
              <a:gd name="connsiteY852" fmla="*/ 2377131 h 4267200"/>
              <a:gd name="connsiteX853" fmla="*/ 12155801 w 12192000"/>
              <a:gd name="connsiteY853" fmla="*/ 2349925 h 4267200"/>
              <a:gd name="connsiteX854" fmla="*/ 11930164 w 12192000"/>
              <a:gd name="connsiteY854" fmla="*/ 2041945 h 4267200"/>
              <a:gd name="connsiteX855" fmla="*/ 11561767 w 12192000"/>
              <a:gd name="connsiteY855" fmla="*/ 1984479 h 4267200"/>
              <a:gd name="connsiteX856" fmla="*/ 11987997 w 12192000"/>
              <a:gd name="connsiteY856" fmla="*/ 3153822 h 4267200"/>
              <a:gd name="connsiteX857" fmla="*/ 11926558 w 12192000"/>
              <a:gd name="connsiteY857" fmla="*/ 3203134 h 4267200"/>
              <a:gd name="connsiteX858" fmla="*/ 11440430 w 12192000"/>
              <a:gd name="connsiteY858" fmla="*/ 1973028 h 4267200"/>
              <a:gd name="connsiteX859" fmla="*/ 11446754 w 12192000"/>
              <a:gd name="connsiteY859" fmla="*/ 1959605 h 4267200"/>
              <a:gd name="connsiteX860" fmla="*/ 11050651 w 12192000"/>
              <a:gd name="connsiteY860" fmla="*/ 1850495 h 4267200"/>
              <a:gd name="connsiteX861" fmla="*/ 10389960 w 12192000"/>
              <a:gd name="connsiteY861" fmla="*/ 1586232 h 4267200"/>
              <a:gd name="connsiteX862" fmla="*/ 10500699 w 12192000"/>
              <a:gd name="connsiteY862" fmla="*/ 1913175 h 4267200"/>
              <a:gd name="connsiteX863" fmla="*/ 10507814 w 12192000"/>
              <a:gd name="connsiteY863" fmla="*/ 1920694 h 4267200"/>
              <a:gd name="connsiteX864" fmla="*/ 10518908 w 12192000"/>
              <a:gd name="connsiteY864" fmla="*/ 1911226 h 4267200"/>
              <a:gd name="connsiteX865" fmla="*/ 11258935 w 12192000"/>
              <a:gd name="connsiteY865" fmla="*/ 2442781 h 4267200"/>
              <a:gd name="connsiteX866" fmla="*/ 11211663 w 12192000"/>
              <a:gd name="connsiteY866" fmla="*/ 2510325 h 4267200"/>
              <a:gd name="connsiteX867" fmla="*/ 10571295 w 12192000"/>
              <a:gd name="connsiteY867" fmla="*/ 2105302 h 4267200"/>
              <a:gd name="connsiteX868" fmla="*/ 10435737 w 12192000"/>
              <a:gd name="connsiteY868" fmla="*/ 2805672 h 4267200"/>
              <a:gd name="connsiteX869" fmla="*/ 10206831 w 12192000"/>
              <a:gd name="connsiteY869" fmla="*/ 3151701 h 4267200"/>
              <a:gd name="connsiteX870" fmla="*/ 10196482 w 12192000"/>
              <a:gd name="connsiteY870" fmla="*/ 3135084 h 4267200"/>
              <a:gd name="connsiteX871" fmla="*/ 10381882 w 12192000"/>
              <a:gd name="connsiteY871" fmla="*/ 2155807 h 4267200"/>
              <a:gd name="connsiteX872" fmla="*/ 10439260 w 12192000"/>
              <a:gd name="connsiteY872" fmla="*/ 1962486 h 4267200"/>
              <a:gd name="connsiteX873" fmla="*/ 10439409 w 12192000"/>
              <a:gd name="connsiteY873" fmla="*/ 1960615 h 4267200"/>
              <a:gd name="connsiteX874" fmla="*/ 10439915 w 12192000"/>
              <a:gd name="connsiteY874" fmla="*/ 1951821 h 4267200"/>
              <a:gd name="connsiteX875" fmla="*/ 10314241 w 12192000"/>
              <a:gd name="connsiteY875" fmla="*/ 1556749 h 4267200"/>
              <a:gd name="connsiteX876" fmla="*/ 10315061 w 12192000"/>
              <a:gd name="connsiteY876" fmla="*/ 1548729 h 4267200"/>
              <a:gd name="connsiteX877" fmla="*/ 9526158 w 12192000"/>
              <a:gd name="connsiteY877" fmla="*/ 1071804 h 4267200"/>
              <a:gd name="connsiteX878" fmla="*/ 9758689 w 12192000"/>
              <a:gd name="connsiteY878" fmla="*/ 1585512 h 4267200"/>
              <a:gd name="connsiteX879" fmla="*/ 9941392 w 12192000"/>
              <a:gd name="connsiteY879" fmla="*/ 2432858 h 4267200"/>
              <a:gd name="connsiteX880" fmla="*/ 9887724 w 12192000"/>
              <a:gd name="connsiteY880" fmla="*/ 2495762 h 4267200"/>
              <a:gd name="connsiteX881" fmla="*/ 9587446 w 12192000"/>
              <a:gd name="connsiteY881" fmla="*/ 1872898 h 4267200"/>
              <a:gd name="connsiteX882" fmla="*/ 9462810 w 12192000"/>
              <a:gd name="connsiteY882" fmla="*/ 1288346 h 4267200"/>
              <a:gd name="connsiteX883" fmla="*/ 9318575 w 12192000"/>
              <a:gd name="connsiteY883" fmla="*/ 1540820 h 4267200"/>
              <a:gd name="connsiteX884" fmla="*/ 9191090 w 12192000"/>
              <a:gd name="connsiteY884" fmla="*/ 1688355 h 4267200"/>
              <a:gd name="connsiteX885" fmla="*/ 9177757 w 12192000"/>
              <a:gd name="connsiteY885" fmla="*/ 1683354 h 4267200"/>
              <a:gd name="connsiteX886" fmla="*/ 9274865 w 12192000"/>
              <a:gd name="connsiteY886" fmla="*/ 1336896 h 4267200"/>
              <a:gd name="connsiteX887" fmla="*/ 9478649 w 12192000"/>
              <a:gd name="connsiteY887" fmla="*/ 1173376 h 4267200"/>
              <a:gd name="connsiteX888" fmla="*/ 9482281 w 12192000"/>
              <a:gd name="connsiteY888" fmla="*/ 1167830 h 4267200"/>
              <a:gd name="connsiteX889" fmla="*/ 9438637 w 12192000"/>
              <a:gd name="connsiteY889" fmla="*/ 1015438 h 4267200"/>
              <a:gd name="connsiteX890" fmla="*/ 9439458 w 12192000"/>
              <a:gd name="connsiteY890" fmla="*/ 1007420 h 4267200"/>
              <a:gd name="connsiteX891" fmla="*/ 9197105 w 12192000"/>
              <a:gd name="connsiteY891" fmla="*/ 808882 h 4267200"/>
              <a:gd name="connsiteX892" fmla="*/ 8973607 w 12192000"/>
              <a:gd name="connsiteY892" fmla="*/ 597733 h 4267200"/>
              <a:gd name="connsiteX893" fmla="*/ 8967512 w 12192000"/>
              <a:gd name="connsiteY893" fmla="*/ 1795211 h 4267200"/>
              <a:gd name="connsiteX894" fmla="*/ 8912526 w 12192000"/>
              <a:gd name="connsiteY894" fmla="*/ 1841464 h 4267200"/>
              <a:gd name="connsiteX895" fmla="*/ 8893391 w 12192000"/>
              <a:gd name="connsiteY895" fmla="*/ 572788 h 4267200"/>
              <a:gd name="connsiteX896" fmla="*/ 8902990 w 12192000"/>
              <a:gd name="connsiteY896" fmla="*/ 560750 h 4267200"/>
              <a:gd name="connsiteX897" fmla="*/ 8919102 w 12192000"/>
              <a:gd name="connsiteY897" fmla="*/ 542471 h 4267200"/>
              <a:gd name="connsiteX898" fmla="*/ 8661728 w 12192000"/>
              <a:gd name="connsiteY898" fmla="*/ 250903 h 4267200"/>
              <a:gd name="connsiteX899" fmla="*/ 8357758 w 12192000"/>
              <a:gd name="connsiteY899" fmla="*/ 0 h 4267200"/>
              <a:gd name="connsiteX900" fmla="*/ 8405492 w 12192000"/>
              <a:gd name="connsiteY900" fmla="*/ 0 h 4267200"/>
              <a:gd name="connsiteX901" fmla="*/ 8392083 w 12192000"/>
              <a:gd name="connsiteY901" fmla="*/ 30495 h 4267200"/>
              <a:gd name="connsiteX902" fmla="*/ 8339888 w 12192000"/>
              <a:gd name="connsiteY902" fmla="*/ 306259 h 4267200"/>
              <a:gd name="connsiteX903" fmla="*/ 8473847 w 12192000"/>
              <a:gd name="connsiteY903" fmla="*/ 727373 h 4267200"/>
              <a:gd name="connsiteX904" fmla="*/ 8454081 w 12192000"/>
              <a:gd name="connsiteY904" fmla="*/ 1611960 h 4267200"/>
              <a:gd name="connsiteX905" fmla="*/ 8396000 w 12192000"/>
              <a:gd name="connsiteY905" fmla="*/ 1663986 h 4267200"/>
              <a:gd name="connsiteX906" fmla="*/ 8238881 w 12192000"/>
              <a:gd name="connsiteY906" fmla="*/ 368438 h 4267200"/>
              <a:gd name="connsiteX907" fmla="*/ 7668140 w 12192000"/>
              <a:gd name="connsiteY907" fmla="*/ 942511 h 4267200"/>
              <a:gd name="connsiteX908" fmla="*/ 7637853 w 12192000"/>
              <a:gd name="connsiteY908" fmla="*/ 942567 h 4267200"/>
              <a:gd name="connsiteX909" fmla="*/ 7909649 w 12192000"/>
              <a:gd name="connsiteY909" fmla="*/ 489150 h 4267200"/>
              <a:gd name="connsiteX910" fmla="*/ 8256182 w 12192000"/>
              <a:gd name="connsiteY910" fmla="*/ 301724 h 4267200"/>
              <a:gd name="connsiteX911" fmla="*/ 8255912 w 12192000"/>
              <a:gd name="connsiteY911" fmla="*/ 276498 h 4267200"/>
              <a:gd name="connsiteX912" fmla="*/ 8315225 w 12192000"/>
              <a:gd name="connsiteY912" fmla="*/ 89075 h 4267200"/>
              <a:gd name="connsiteX913" fmla="*/ 7497388 w 12192000"/>
              <a:gd name="connsiteY913" fmla="*/ 0 h 4267200"/>
              <a:gd name="connsiteX914" fmla="*/ 7560921 w 12192000"/>
              <a:gd name="connsiteY914" fmla="*/ 0 h 4267200"/>
              <a:gd name="connsiteX915" fmla="*/ 7546742 w 12192000"/>
              <a:gd name="connsiteY915" fmla="*/ 68966 h 4267200"/>
              <a:gd name="connsiteX916" fmla="*/ 7488853 w 12192000"/>
              <a:gd name="connsiteY916" fmla="*/ 535687 h 4267200"/>
              <a:gd name="connsiteX917" fmla="*/ 7529509 w 12192000"/>
              <a:gd name="connsiteY917" fmla="*/ 380358 h 4267200"/>
              <a:gd name="connsiteX918" fmla="*/ 7585939 w 12192000"/>
              <a:gd name="connsiteY918" fmla="*/ 184712 h 4267200"/>
              <a:gd name="connsiteX919" fmla="*/ 7621792 w 12192000"/>
              <a:gd name="connsiteY919" fmla="*/ 87864 h 4267200"/>
              <a:gd name="connsiteX920" fmla="*/ 7654204 w 12192000"/>
              <a:gd name="connsiteY920" fmla="*/ 0 h 4267200"/>
              <a:gd name="connsiteX921" fmla="*/ 7683986 w 12192000"/>
              <a:gd name="connsiteY921" fmla="*/ 0 h 4267200"/>
              <a:gd name="connsiteX922" fmla="*/ 7647914 w 12192000"/>
              <a:gd name="connsiteY922" fmla="*/ 97640 h 4267200"/>
              <a:gd name="connsiteX923" fmla="*/ 7612524 w 12192000"/>
              <a:gd name="connsiteY923" fmla="*/ 193392 h 4267200"/>
              <a:gd name="connsiteX924" fmla="*/ 7557013 w 12192000"/>
              <a:gd name="connsiteY924" fmla="*/ 386853 h 4267200"/>
              <a:gd name="connsiteX925" fmla="*/ 7517286 w 12192000"/>
              <a:gd name="connsiteY925" fmla="*/ 539999 h 4267200"/>
              <a:gd name="connsiteX926" fmla="*/ 7704204 w 12192000"/>
              <a:gd name="connsiteY926" fmla="*/ 152292 h 4267200"/>
              <a:gd name="connsiteX927" fmla="*/ 7756975 w 12192000"/>
              <a:gd name="connsiteY927" fmla="*/ 0 h 4267200"/>
              <a:gd name="connsiteX928" fmla="*/ 7837329 w 12192000"/>
              <a:gd name="connsiteY928" fmla="*/ 0 h 4267200"/>
              <a:gd name="connsiteX929" fmla="*/ 7821760 w 12192000"/>
              <a:gd name="connsiteY929" fmla="*/ 65656 h 4267200"/>
              <a:gd name="connsiteX930" fmla="*/ 7488925 w 12192000"/>
              <a:gd name="connsiteY930" fmla="*/ 763628 h 4267200"/>
              <a:gd name="connsiteX931" fmla="*/ 7419999 w 12192000"/>
              <a:gd name="connsiteY931" fmla="*/ 774360 h 4267200"/>
              <a:gd name="connsiteX932" fmla="*/ 7487820 w 12192000"/>
              <a:gd name="connsiteY932" fmla="*/ 37416 h 4267200"/>
              <a:gd name="connsiteX933" fmla="*/ 3882765 w 12192000"/>
              <a:gd name="connsiteY933" fmla="*/ 0 h 4267200"/>
              <a:gd name="connsiteX934" fmla="*/ 3995099 w 12192000"/>
              <a:gd name="connsiteY934" fmla="*/ 0 h 4267200"/>
              <a:gd name="connsiteX935" fmla="*/ 4163818 w 12192000"/>
              <a:gd name="connsiteY935" fmla="*/ 234104 h 4267200"/>
              <a:gd name="connsiteX936" fmla="*/ 4172099 w 12192000"/>
              <a:gd name="connsiteY936" fmla="*/ 234207 h 4267200"/>
              <a:gd name="connsiteX937" fmla="*/ 4784282 w 12192000"/>
              <a:gd name="connsiteY937" fmla="*/ 276561 h 4267200"/>
              <a:gd name="connsiteX938" fmla="*/ 4801687 w 12192000"/>
              <a:gd name="connsiteY938" fmla="*/ 267764 h 4267200"/>
              <a:gd name="connsiteX939" fmla="*/ 6082788 w 12192000"/>
              <a:gd name="connsiteY939" fmla="*/ 64119 h 4267200"/>
              <a:gd name="connsiteX940" fmla="*/ 6099442 w 12192000"/>
              <a:gd name="connsiteY940" fmla="*/ 82568 h 4267200"/>
              <a:gd name="connsiteX941" fmla="*/ 4804137 w 12192000"/>
              <a:gd name="connsiteY941" fmla="*/ 320931 h 4267200"/>
              <a:gd name="connsiteX942" fmla="*/ 4227047 w 12192000"/>
              <a:gd name="connsiteY942" fmla="*/ 313415 h 4267200"/>
              <a:gd name="connsiteX943" fmla="*/ 4346041 w 12192000"/>
              <a:gd name="connsiteY943" fmla="*/ 456086 h 4267200"/>
              <a:gd name="connsiteX944" fmla="*/ 4870967 w 12192000"/>
              <a:gd name="connsiteY944" fmla="*/ 963061 h 4267200"/>
              <a:gd name="connsiteX945" fmla="*/ 4889647 w 12192000"/>
              <a:gd name="connsiteY945" fmla="*/ 957147 h 4267200"/>
              <a:gd name="connsiteX946" fmla="*/ 5422504 w 12192000"/>
              <a:gd name="connsiteY946" fmla="*/ 805191 h 4267200"/>
              <a:gd name="connsiteX947" fmla="*/ 6087656 w 12192000"/>
              <a:gd name="connsiteY947" fmla="*/ 826703 h 4267200"/>
              <a:gd name="connsiteX948" fmla="*/ 6058717 w 12192000"/>
              <a:gd name="connsiteY948" fmla="*/ 865992 h 4267200"/>
              <a:gd name="connsiteX949" fmla="*/ 4974153 w 12192000"/>
              <a:gd name="connsiteY949" fmla="*/ 1045456 h 4267200"/>
              <a:gd name="connsiteX950" fmla="*/ 5627835 w 12192000"/>
              <a:gd name="connsiteY950" fmla="*/ 1472077 h 4267200"/>
              <a:gd name="connsiteX951" fmla="*/ 5629817 w 12192000"/>
              <a:gd name="connsiteY951" fmla="*/ 1471412 h 4267200"/>
              <a:gd name="connsiteX952" fmla="*/ 5634124 w 12192000"/>
              <a:gd name="connsiteY952" fmla="*/ 1470572 h 4267200"/>
              <a:gd name="connsiteX953" fmla="*/ 5755832 w 12192000"/>
              <a:gd name="connsiteY953" fmla="*/ 1383886 h 4267200"/>
              <a:gd name="connsiteX954" fmla="*/ 6014186 w 12192000"/>
              <a:gd name="connsiteY954" fmla="*/ 1279799 h 4267200"/>
              <a:gd name="connsiteX955" fmla="*/ 6901619 w 12192000"/>
              <a:gd name="connsiteY955" fmla="*/ 1047874 h 4267200"/>
              <a:gd name="connsiteX956" fmla="*/ 6931566 w 12192000"/>
              <a:gd name="connsiteY956" fmla="*/ 1062034 h 4267200"/>
              <a:gd name="connsiteX957" fmla="*/ 5790982 w 12192000"/>
              <a:gd name="connsiteY957" fmla="*/ 1561380 h 4267200"/>
              <a:gd name="connsiteX958" fmla="*/ 6188971 w 12192000"/>
              <a:gd name="connsiteY958" fmla="*/ 1755168 h 4267200"/>
              <a:gd name="connsiteX959" fmla="*/ 6202446 w 12192000"/>
              <a:gd name="connsiteY959" fmla="*/ 1752268 h 4267200"/>
              <a:gd name="connsiteX960" fmla="*/ 7179560 w 12192000"/>
              <a:gd name="connsiteY960" fmla="*/ 1467551 h 4267200"/>
              <a:gd name="connsiteX961" fmla="*/ 7158730 w 12192000"/>
              <a:gd name="connsiteY961" fmla="*/ 1507835 h 4267200"/>
              <a:gd name="connsiteX962" fmla="*/ 6326959 w 12192000"/>
              <a:gd name="connsiteY962" fmla="*/ 1817686 h 4267200"/>
              <a:gd name="connsiteX963" fmla="*/ 6537433 w 12192000"/>
              <a:gd name="connsiteY963" fmla="*/ 1907790 h 4267200"/>
              <a:gd name="connsiteX964" fmla="*/ 6550221 w 12192000"/>
              <a:gd name="connsiteY964" fmla="*/ 1910729 h 4267200"/>
              <a:gd name="connsiteX965" fmla="*/ 6964438 w 12192000"/>
              <a:gd name="connsiteY965" fmla="*/ 2209505 h 4267200"/>
              <a:gd name="connsiteX966" fmla="*/ 7367862 w 12192000"/>
              <a:gd name="connsiteY966" fmla="*/ 2806833 h 4267200"/>
              <a:gd name="connsiteX967" fmla="*/ 7364329 w 12192000"/>
              <a:gd name="connsiteY967" fmla="*/ 2826907 h 4267200"/>
              <a:gd name="connsiteX968" fmla="*/ 7290545 w 12192000"/>
              <a:gd name="connsiteY968" fmla="*/ 2850663 h 4267200"/>
              <a:gd name="connsiteX969" fmla="*/ 6472036 w 12192000"/>
              <a:gd name="connsiteY969" fmla="*/ 1959003 h 4267200"/>
              <a:gd name="connsiteX970" fmla="*/ 5792897 w 12192000"/>
              <a:gd name="connsiteY970" fmla="*/ 1647747 h 4267200"/>
              <a:gd name="connsiteX971" fmla="*/ 5842751 w 12192000"/>
              <a:gd name="connsiteY971" fmla="*/ 1816112 h 4267200"/>
              <a:gd name="connsiteX972" fmla="*/ 5847424 w 12192000"/>
              <a:gd name="connsiteY972" fmla="*/ 1815776 h 4267200"/>
              <a:gd name="connsiteX973" fmla="*/ 6399821 w 12192000"/>
              <a:gd name="connsiteY973" fmla="*/ 2344799 h 4267200"/>
              <a:gd name="connsiteX974" fmla="*/ 6323232 w 12192000"/>
              <a:gd name="connsiteY974" fmla="*/ 2389634 h 4267200"/>
              <a:gd name="connsiteX975" fmla="*/ 5942958 w 12192000"/>
              <a:gd name="connsiteY975" fmla="*/ 2077708 h 4267200"/>
              <a:gd name="connsiteX976" fmla="*/ 5921559 w 12192000"/>
              <a:gd name="connsiteY976" fmla="*/ 2378596 h 4267200"/>
              <a:gd name="connsiteX977" fmla="*/ 5817651 w 12192000"/>
              <a:gd name="connsiteY977" fmla="*/ 3023919 h 4267200"/>
              <a:gd name="connsiteX978" fmla="*/ 5729634 w 12192000"/>
              <a:gd name="connsiteY978" fmla="*/ 3051849 h 4267200"/>
              <a:gd name="connsiteX979" fmla="*/ 5611018 w 12192000"/>
              <a:gd name="connsiteY979" fmla="*/ 2316769 h 4267200"/>
              <a:gd name="connsiteX980" fmla="*/ 5687608 w 12192000"/>
              <a:gd name="connsiteY980" fmla="*/ 2039972 h 4267200"/>
              <a:gd name="connsiteX981" fmla="*/ 5657554 w 12192000"/>
              <a:gd name="connsiteY981" fmla="*/ 1576445 h 4267200"/>
              <a:gd name="connsiteX982" fmla="*/ 5150475 w 12192000"/>
              <a:gd name="connsiteY982" fmla="*/ 1274012 h 4267200"/>
              <a:gd name="connsiteX983" fmla="*/ 5349142 w 12192000"/>
              <a:gd name="connsiteY983" fmla="*/ 2204405 h 4267200"/>
              <a:gd name="connsiteX984" fmla="*/ 5262214 w 12192000"/>
              <a:gd name="connsiteY984" fmla="*/ 2233836 h 4267200"/>
              <a:gd name="connsiteX985" fmla="*/ 4981539 w 12192000"/>
              <a:gd name="connsiteY985" fmla="*/ 1542201 h 4267200"/>
              <a:gd name="connsiteX986" fmla="*/ 4958461 w 12192000"/>
              <a:gd name="connsiteY986" fmla="*/ 1136957 h 4267200"/>
              <a:gd name="connsiteX987" fmla="*/ 4655015 w 12192000"/>
              <a:gd name="connsiteY987" fmla="*/ 891426 h 4267200"/>
              <a:gd name="connsiteX988" fmla="*/ 4348002 w 12192000"/>
              <a:gd name="connsiteY988" fmla="*/ 2205895 h 4267200"/>
              <a:gd name="connsiteX989" fmla="*/ 4262250 w 12192000"/>
              <a:gd name="connsiteY989" fmla="*/ 2219972 h 4267200"/>
              <a:gd name="connsiteX990" fmla="*/ 4550611 w 12192000"/>
              <a:gd name="connsiteY990" fmla="*/ 817540 h 4267200"/>
              <a:gd name="connsiteX991" fmla="*/ 4564418 w 12192000"/>
              <a:gd name="connsiteY991" fmla="*/ 808293 h 4267200"/>
              <a:gd name="connsiteX992" fmla="*/ 4266388 w 12192000"/>
              <a:gd name="connsiteY992" fmla="*/ 500083 h 4267200"/>
              <a:gd name="connsiteX993" fmla="*/ 4032842 w 12192000"/>
              <a:gd name="connsiteY993" fmla="*/ 211809 h 4267200"/>
              <a:gd name="connsiteX994" fmla="*/ 3721337 w 12192000"/>
              <a:gd name="connsiteY994" fmla="*/ 0 h 4267200"/>
              <a:gd name="connsiteX995" fmla="*/ 3797544 w 12192000"/>
              <a:gd name="connsiteY995" fmla="*/ 0 h 4267200"/>
              <a:gd name="connsiteX996" fmla="*/ 3775734 w 12192000"/>
              <a:gd name="connsiteY996" fmla="*/ 95131 h 4267200"/>
              <a:gd name="connsiteX997" fmla="*/ 3724807 w 12192000"/>
              <a:gd name="connsiteY997" fmla="*/ 272257 h 4267200"/>
              <a:gd name="connsiteX998" fmla="*/ 3726844 w 12192000"/>
              <a:gd name="connsiteY998" fmla="*/ 282988 h 4267200"/>
              <a:gd name="connsiteX999" fmla="*/ 3742664 w 12192000"/>
              <a:gd name="connsiteY999" fmla="*/ 279918 h 4267200"/>
              <a:gd name="connsiteX1000" fmla="*/ 4103910 w 12192000"/>
              <a:gd name="connsiteY1000" fmla="*/ 1161917 h 4267200"/>
              <a:gd name="connsiteX1001" fmla="*/ 4020269 w 12192000"/>
              <a:gd name="connsiteY1001" fmla="*/ 1200406 h 4267200"/>
              <a:gd name="connsiteX1002" fmla="*/ 3674882 w 12192000"/>
              <a:gd name="connsiteY1002" fmla="*/ 488524 h 4267200"/>
              <a:gd name="connsiteX1003" fmla="*/ 3132682 w 12192000"/>
              <a:gd name="connsiteY1003" fmla="*/ 1072284 h 4267200"/>
              <a:gd name="connsiteX1004" fmla="*/ 2716346 w 12192000"/>
              <a:gd name="connsiteY1004" fmla="*/ 1276376 h 4267200"/>
              <a:gd name="connsiteX1005" fmla="*/ 2716772 w 12192000"/>
              <a:gd name="connsiteY1005" fmla="*/ 1255462 h 4267200"/>
              <a:gd name="connsiteX1006" fmla="*/ 3471096 w 12192000"/>
              <a:gd name="connsiteY1006" fmla="*/ 437072 h 4267200"/>
              <a:gd name="connsiteX1007" fmla="*/ 3639057 w 12192000"/>
              <a:gd name="connsiteY1007" fmla="*/ 286334 h 4267200"/>
              <a:gd name="connsiteX1008" fmla="*/ 3640309 w 12192000"/>
              <a:gd name="connsiteY1008" fmla="*/ 284664 h 4267200"/>
              <a:gd name="connsiteX1009" fmla="*/ 3646022 w 12192000"/>
              <a:gd name="connsiteY1009" fmla="*/ 276711 h 4267200"/>
              <a:gd name="connsiteX1010" fmla="*/ 3707943 w 12192000"/>
              <a:gd name="connsiteY1010" fmla="*/ 65958 h 4267200"/>
              <a:gd name="connsiteX1011" fmla="*/ 2867960 w 12192000"/>
              <a:gd name="connsiteY1011" fmla="*/ 0 h 4267200"/>
              <a:gd name="connsiteX1012" fmla="*/ 2926351 w 12192000"/>
              <a:gd name="connsiteY1012" fmla="*/ 0 h 4267200"/>
              <a:gd name="connsiteX1013" fmla="*/ 2902823 w 12192000"/>
              <a:gd name="connsiteY1013" fmla="*/ 262929 h 4267200"/>
              <a:gd name="connsiteX1014" fmla="*/ 2940663 w 12192000"/>
              <a:gd name="connsiteY1014" fmla="*/ 140884 h 4267200"/>
              <a:gd name="connsiteX1015" fmla="*/ 2947039 w 12192000"/>
              <a:gd name="connsiteY1015" fmla="*/ 122524 h 4267200"/>
              <a:gd name="connsiteX1016" fmla="*/ 2984316 w 12192000"/>
              <a:gd name="connsiteY1016" fmla="*/ 0 h 4267200"/>
              <a:gd name="connsiteX1017" fmla="*/ 3016114 w 12192000"/>
              <a:gd name="connsiteY1017" fmla="*/ 0 h 4267200"/>
              <a:gd name="connsiteX1018" fmla="*/ 2979949 w 12192000"/>
              <a:gd name="connsiteY1018" fmla="*/ 119274 h 4267200"/>
              <a:gd name="connsiteX1019" fmla="*/ 3023879 w 12192000"/>
              <a:gd name="connsiteY1019" fmla="*/ 0 h 4267200"/>
              <a:gd name="connsiteX1020" fmla="*/ 3105400 w 12192000"/>
              <a:gd name="connsiteY1020" fmla="*/ 0 h 4267200"/>
              <a:gd name="connsiteX1021" fmla="*/ 3094669 w 12192000"/>
              <a:gd name="connsiteY1021" fmla="*/ 30308 h 4267200"/>
              <a:gd name="connsiteX1022" fmla="*/ 2901945 w 12192000"/>
              <a:gd name="connsiteY1022" fmla="*/ 466538 h 4267200"/>
              <a:gd name="connsiteX1023" fmla="*/ 2815209 w 12192000"/>
              <a:gd name="connsiteY1023" fmla="*/ 497361 h 4267200"/>
              <a:gd name="connsiteX1024" fmla="*/ 2844845 w 12192000"/>
              <a:gd name="connsiteY1024" fmla="*/ 127638 h 4267200"/>
              <a:gd name="connsiteX1025" fmla="*/ 1057230 w 12192000"/>
              <a:gd name="connsiteY1025" fmla="*/ 0 h 4267200"/>
              <a:gd name="connsiteX1026" fmla="*/ 1111003 w 12192000"/>
              <a:gd name="connsiteY1026" fmla="*/ 0 h 4267200"/>
              <a:gd name="connsiteX1027" fmla="*/ 1125553 w 12192000"/>
              <a:gd name="connsiteY1027" fmla="*/ 52588 h 4267200"/>
              <a:gd name="connsiteX1028" fmla="*/ 1304276 w 12192000"/>
              <a:gd name="connsiteY1028" fmla="*/ 476275 h 4267200"/>
              <a:gd name="connsiteX1029" fmla="*/ 1492066 w 12192000"/>
              <a:gd name="connsiteY1029" fmla="*/ 886333 h 4267200"/>
              <a:gd name="connsiteX1030" fmla="*/ 1423698 w 12192000"/>
              <a:gd name="connsiteY1030" fmla="*/ 710817 h 4267200"/>
              <a:gd name="connsiteX1031" fmla="*/ 1357609 w 12192000"/>
              <a:gd name="connsiteY1031" fmla="*/ 532892 h 4267200"/>
              <a:gd name="connsiteX1032" fmla="*/ 1309550 w 12192000"/>
              <a:gd name="connsiteY1032" fmla="*/ 374031 h 4267200"/>
              <a:gd name="connsiteX1033" fmla="*/ 1193673 w 12192000"/>
              <a:gd name="connsiteY1033" fmla="*/ 49533 h 4267200"/>
              <a:gd name="connsiteX1034" fmla="*/ 1164391 w 12192000"/>
              <a:gd name="connsiteY1034" fmla="*/ 0 h 4267200"/>
              <a:gd name="connsiteX1035" fmla="*/ 1200666 w 12192000"/>
              <a:gd name="connsiteY1035" fmla="*/ 0 h 4267200"/>
              <a:gd name="connsiteX1036" fmla="*/ 1223408 w 12192000"/>
              <a:gd name="connsiteY1036" fmla="*/ 38996 h 4267200"/>
              <a:gd name="connsiteX1037" fmla="*/ 1339635 w 12192000"/>
              <a:gd name="connsiteY1037" fmla="*/ 365517 h 4267200"/>
              <a:gd name="connsiteX1038" fmla="*/ 1387469 w 12192000"/>
              <a:gd name="connsiteY1038" fmla="*/ 523079 h 4267200"/>
              <a:gd name="connsiteX1039" fmla="*/ 1452685 w 12192000"/>
              <a:gd name="connsiteY1039" fmla="*/ 699806 h 4267200"/>
              <a:gd name="connsiteX1040" fmla="*/ 1492092 w 12192000"/>
              <a:gd name="connsiteY1040" fmla="*/ 800424 h 4267200"/>
              <a:gd name="connsiteX1041" fmla="*/ 1455302 w 12192000"/>
              <a:gd name="connsiteY1041" fmla="*/ 632913 h 4267200"/>
              <a:gd name="connsiteX1042" fmla="*/ 1222336 w 12192000"/>
              <a:gd name="connsiteY1042" fmla="*/ 9480 h 4267200"/>
              <a:gd name="connsiteX1043" fmla="*/ 1214634 w 12192000"/>
              <a:gd name="connsiteY1043" fmla="*/ 0 h 4267200"/>
              <a:gd name="connsiteX1044" fmla="*/ 1289827 w 12192000"/>
              <a:gd name="connsiteY1044" fmla="*/ 0 h 4267200"/>
              <a:gd name="connsiteX1045" fmla="*/ 1321076 w 12192000"/>
              <a:gd name="connsiteY1045" fmla="*/ 59722 h 4267200"/>
              <a:gd name="connsiteX1046" fmla="*/ 1512579 w 12192000"/>
              <a:gd name="connsiteY1046" fmla="*/ 626441 h 4267200"/>
              <a:gd name="connsiteX1047" fmla="*/ 1506076 w 12192000"/>
              <a:gd name="connsiteY1047" fmla="*/ 1089289 h 4267200"/>
              <a:gd name="connsiteX1048" fmla="*/ 1486346 w 12192000"/>
              <a:gd name="connsiteY1048" fmla="*/ 1079919 h 4267200"/>
              <a:gd name="connsiteX1049" fmla="*/ 1070511 w 12192000"/>
              <a:gd name="connsiteY1049" fmla="*/ 48609 h 4267200"/>
              <a:gd name="connsiteX1050" fmla="*/ 43151 w 12192000"/>
              <a:gd name="connsiteY1050" fmla="*/ 0 h 4267200"/>
              <a:gd name="connsiteX1051" fmla="*/ 95283 w 12192000"/>
              <a:gd name="connsiteY1051" fmla="*/ 0 h 4267200"/>
              <a:gd name="connsiteX1052" fmla="*/ 300708 w 12192000"/>
              <a:gd name="connsiteY1052" fmla="*/ 154571 h 4267200"/>
              <a:gd name="connsiteX1053" fmla="*/ 530414 w 12192000"/>
              <a:gd name="connsiteY1053" fmla="*/ 354673 h 4267200"/>
              <a:gd name="connsiteX1054" fmla="*/ 333785 w 12192000"/>
              <a:gd name="connsiteY1054" fmla="*/ 161564 h 4267200"/>
              <a:gd name="connsiteX1055" fmla="*/ 147005 w 12192000"/>
              <a:gd name="connsiteY1055" fmla="*/ 0 h 4267200"/>
              <a:gd name="connsiteX1056" fmla="*/ 272509 w 12192000"/>
              <a:gd name="connsiteY1056" fmla="*/ 0 h 4267200"/>
              <a:gd name="connsiteX1057" fmla="*/ 326276 w 12192000"/>
              <a:gd name="connsiteY1057" fmla="*/ 45847 h 4267200"/>
              <a:gd name="connsiteX1058" fmla="*/ 823759 w 12192000"/>
              <a:gd name="connsiteY1058" fmla="*/ 574145 h 4267200"/>
              <a:gd name="connsiteX1059" fmla="*/ 811254 w 12192000"/>
              <a:gd name="connsiteY1059" fmla="*/ 665546 h 4267200"/>
              <a:gd name="connsiteX1060" fmla="*/ 154042 w 12192000"/>
              <a:gd name="connsiteY1060" fmla="*/ 261522 h 4267200"/>
              <a:gd name="connsiteX1061" fmla="*/ 13550 w 12192000"/>
              <a:gd name="connsiteY1061" fmla="*/ 158423 h 4267200"/>
              <a:gd name="connsiteX1062" fmla="*/ 0 w 12192000"/>
              <a:gd name="connsiteY1062" fmla="*/ 146618 h 4267200"/>
              <a:gd name="connsiteX1063" fmla="*/ 0 w 12192000"/>
              <a:gd name="connsiteY1063" fmla="*/ 59161 h 4267200"/>
              <a:gd name="connsiteX1064" fmla="*/ 45427 w 12192000"/>
              <a:gd name="connsiteY1064" fmla="*/ 101078 h 4267200"/>
              <a:gd name="connsiteX1065" fmla="*/ 630103 w 12192000"/>
              <a:gd name="connsiteY1065" fmla="*/ 485885 h 4267200"/>
              <a:gd name="connsiteX1066" fmla="*/ 532040 w 12192000"/>
              <a:gd name="connsiteY1066" fmla="*/ 399359 h 4267200"/>
              <a:gd name="connsiteX1067" fmla="*/ 517618 w 12192000"/>
              <a:gd name="connsiteY1067" fmla="*/ 385726 h 4267200"/>
              <a:gd name="connsiteX1068" fmla="*/ 285074 w 12192000"/>
              <a:gd name="connsiteY1068" fmla="*/ 182755 h 426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Lst>
            <a:rect l="l" t="t" r="r" b="b"/>
            <a:pathLst>
              <a:path w="12192000" h="4267200">
                <a:moveTo>
                  <a:pt x="2537169" y="4125568"/>
                </a:moveTo>
                <a:cubicBezTo>
                  <a:pt x="2788218" y="4126068"/>
                  <a:pt x="3025872" y="4161336"/>
                  <a:pt x="3246267" y="4262961"/>
                </a:cubicBezTo>
                <a:lnTo>
                  <a:pt x="3253970" y="4267200"/>
                </a:lnTo>
                <a:lnTo>
                  <a:pt x="3071791" y="4267200"/>
                </a:lnTo>
                <a:lnTo>
                  <a:pt x="2975095" y="4243356"/>
                </a:lnTo>
                <a:cubicBezTo>
                  <a:pt x="2862058" y="4220032"/>
                  <a:pt x="2745568" y="4209031"/>
                  <a:pt x="2626982" y="4206450"/>
                </a:cubicBezTo>
                <a:cubicBezTo>
                  <a:pt x="2581807" y="4205467"/>
                  <a:pt x="2536327" y="4205706"/>
                  <a:pt x="2490617" y="4206951"/>
                </a:cubicBezTo>
                <a:cubicBezTo>
                  <a:pt x="2601507" y="4219748"/>
                  <a:pt x="2711611" y="4236309"/>
                  <a:pt x="2819869" y="4252936"/>
                </a:cubicBezTo>
                <a:lnTo>
                  <a:pt x="2900997" y="4267200"/>
                </a:lnTo>
                <a:lnTo>
                  <a:pt x="2705858" y="4267200"/>
                </a:lnTo>
                <a:lnTo>
                  <a:pt x="2561467" y="4246270"/>
                </a:lnTo>
                <a:cubicBezTo>
                  <a:pt x="2476258" y="4235123"/>
                  <a:pt x="2390533" y="4225627"/>
                  <a:pt x="2305292" y="4219492"/>
                </a:cubicBezTo>
                <a:lnTo>
                  <a:pt x="2409349" y="4267200"/>
                </a:lnTo>
                <a:lnTo>
                  <a:pt x="2266705" y="4267200"/>
                </a:lnTo>
                <a:lnTo>
                  <a:pt x="2183576" y="4227150"/>
                </a:lnTo>
                <a:cubicBezTo>
                  <a:pt x="2170260" y="4220226"/>
                  <a:pt x="2115765" y="4150220"/>
                  <a:pt x="2151029" y="4146947"/>
                </a:cubicBezTo>
                <a:cubicBezTo>
                  <a:pt x="2282770" y="4133761"/>
                  <a:pt x="2411644" y="4125319"/>
                  <a:pt x="2537169" y="4125568"/>
                </a:cubicBezTo>
                <a:close/>
                <a:moveTo>
                  <a:pt x="9258094" y="3958602"/>
                </a:moveTo>
                <a:cubicBezTo>
                  <a:pt x="9013678" y="4006086"/>
                  <a:pt x="8768731" y="4060051"/>
                  <a:pt x="8526712" y="4119804"/>
                </a:cubicBezTo>
                <a:cubicBezTo>
                  <a:pt x="8781748" y="4123003"/>
                  <a:pt x="9026494" y="4069940"/>
                  <a:pt x="9258094" y="3958602"/>
                </a:cubicBezTo>
                <a:close/>
                <a:moveTo>
                  <a:pt x="9168987" y="3919232"/>
                </a:moveTo>
                <a:cubicBezTo>
                  <a:pt x="8975366" y="3912045"/>
                  <a:pt x="8788341" y="3989836"/>
                  <a:pt x="8603910" y="4068895"/>
                </a:cubicBezTo>
                <a:cubicBezTo>
                  <a:pt x="8818554" y="4017452"/>
                  <a:pt x="9035976" y="3970366"/>
                  <a:pt x="9252382" y="3927759"/>
                </a:cubicBezTo>
                <a:cubicBezTo>
                  <a:pt x="9224441" y="3923020"/>
                  <a:pt x="9196646" y="3920259"/>
                  <a:pt x="9168987" y="3919232"/>
                </a:cubicBezTo>
                <a:close/>
                <a:moveTo>
                  <a:pt x="1635889" y="3709494"/>
                </a:moveTo>
                <a:lnTo>
                  <a:pt x="1634800" y="3731111"/>
                </a:lnTo>
                <a:cubicBezTo>
                  <a:pt x="1634800" y="3731111"/>
                  <a:pt x="1635342" y="3716795"/>
                  <a:pt x="1635889" y="3709494"/>
                </a:cubicBezTo>
                <a:close/>
                <a:moveTo>
                  <a:pt x="3174829" y="3620110"/>
                </a:moveTo>
                <a:cubicBezTo>
                  <a:pt x="3177710" y="3619202"/>
                  <a:pt x="3182308" y="3620648"/>
                  <a:pt x="3189263" y="3625726"/>
                </a:cubicBezTo>
                <a:cubicBezTo>
                  <a:pt x="3348177" y="3744655"/>
                  <a:pt x="3463235" y="3908187"/>
                  <a:pt x="3560912" y="4079863"/>
                </a:cubicBezTo>
                <a:cubicBezTo>
                  <a:pt x="3582321" y="4117314"/>
                  <a:pt x="3599153" y="4153173"/>
                  <a:pt x="3611854" y="4188366"/>
                </a:cubicBezTo>
                <a:lnTo>
                  <a:pt x="3631583" y="4267200"/>
                </a:lnTo>
                <a:lnTo>
                  <a:pt x="3575699" y="4267200"/>
                </a:lnTo>
                <a:lnTo>
                  <a:pt x="3575567" y="4263588"/>
                </a:lnTo>
                <a:cubicBezTo>
                  <a:pt x="3563792" y="4170010"/>
                  <a:pt x="3527316" y="4081090"/>
                  <a:pt x="3467355" y="3988130"/>
                </a:cubicBezTo>
                <a:cubicBezTo>
                  <a:pt x="3420192" y="3915029"/>
                  <a:pt x="3371016" y="3849934"/>
                  <a:pt x="3310753" y="3787140"/>
                </a:cubicBezTo>
                <a:cubicBezTo>
                  <a:pt x="3303466" y="3779509"/>
                  <a:pt x="3297626" y="3773227"/>
                  <a:pt x="3291335" y="3767420"/>
                </a:cubicBezTo>
                <a:cubicBezTo>
                  <a:pt x="3324815" y="3824296"/>
                  <a:pt x="3358740" y="3880691"/>
                  <a:pt x="3390805" y="3937163"/>
                </a:cubicBezTo>
                <a:cubicBezTo>
                  <a:pt x="3450145" y="4040978"/>
                  <a:pt x="3506325" y="4144397"/>
                  <a:pt x="3545740" y="4251102"/>
                </a:cubicBezTo>
                <a:lnTo>
                  <a:pt x="3550709" y="4267200"/>
                </a:lnTo>
                <a:lnTo>
                  <a:pt x="3513586" y="4267200"/>
                </a:lnTo>
                <a:lnTo>
                  <a:pt x="3470728" y="4152456"/>
                </a:lnTo>
                <a:cubicBezTo>
                  <a:pt x="3439124" y="4085665"/>
                  <a:pt x="3402484" y="4019598"/>
                  <a:pt x="3364433" y="3953121"/>
                </a:cubicBezTo>
                <a:lnTo>
                  <a:pt x="3316479" y="3872136"/>
                </a:lnTo>
                <a:lnTo>
                  <a:pt x="3504482" y="4267200"/>
                </a:lnTo>
                <a:lnTo>
                  <a:pt x="3467547" y="4267200"/>
                </a:lnTo>
                <a:lnTo>
                  <a:pt x="3177952" y="3657386"/>
                </a:lnTo>
                <a:cubicBezTo>
                  <a:pt x="3172991" y="3646754"/>
                  <a:pt x="3166185" y="3622836"/>
                  <a:pt x="3174829" y="3620110"/>
                </a:cubicBezTo>
                <a:close/>
                <a:moveTo>
                  <a:pt x="11279315" y="3618448"/>
                </a:moveTo>
                <a:cubicBezTo>
                  <a:pt x="11299830" y="3614620"/>
                  <a:pt x="11318737" y="3618623"/>
                  <a:pt x="11317765" y="3638405"/>
                </a:cubicBezTo>
                <a:cubicBezTo>
                  <a:pt x="11309587" y="3820966"/>
                  <a:pt x="11315203" y="4012597"/>
                  <a:pt x="11304886" y="4200582"/>
                </a:cubicBezTo>
                <a:lnTo>
                  <a:pt x="11298904" y="4267200"/>
                </a:lnTo>
                <a:lnTo>
                  <a:pt x="11213088" y="4267200"/>
                </a:lnTo>
                <a:lnTo>
                  <a:pt x="11219157" y="4210725"/>
                </a:lnTo>
                <a:cubicBezTo>
                  <a:pt x="11223807" y="4119600"/>
                  <a:pt x="11224640" y="4027718"/>
                  <a:pt x="11225213" y="3936722"/>
                </a:cubicBezTo>
                <a:cubicBezTo>
                  <a:pt x="11207028" y="4022695"/>
                  <a:pt x="11194593" y="4110355"/>
                  <a:pt x="11182914" y="4196771"/>
                </a:cubicBezTo>
                <a:lnTo>
                  <a:pt x="11172266" y="4267200"/>
                </a:lnTo>
                <a:lnTo>
                  <a:pt x="11140975" y="4267200"/>
                </a:lnTo>
                <a:lnTo>
                  <a:pt x="11152239" y="4192628"/>
                </a:lnTo>
                <a:cubicBezTo>
                  <a:pt x="11165272" y="4096160"/>
                  <a:pt x="11178361" y="3997344"/>
                  <a:pt x="11201005" y="3900089"/>
                </a:cubicBezTo>
                <a:cubicBezTo>
                  <a:pt x="11166930" y="3979173"/>
                  <a:pt x="11134730" y="4058831"/>
                  <a:pt x="11105754" y="4139192"/>
                </a:cubicBezTo>
                <a:lnTo>
                  <a:pt x="11065821" y="4267200"/>
                </a:lnTo>
                <a:lnTo>
                  <a:pt x="10978133" y="4267200"/>
                </a:lnTo>
                <a:lnTo>
                  <a:pt x="11088889" y="3963916"/>
                </a:lnTo>
                <a:cubicBezTo>
                  <a:pt x="11133459" y="3856779"/>
                  <a:pt x="11181967" y="3750740"/>
                  <a:pt x="11231212" y="3645474"/>
                </a:cubicBezTo>
                <a:cubicBezTo>
                  <a:pt x="11236675" y="3633934"/>
                  <a:pt x="11258799" y="3622276"/>
                  <a:pt x="11279315" y="3618448"/>
                </a:cubicBezTo>
                <a:close/>
                <a:moveTo>
                  <a:pt x="10296877" y="3526602"/>
                </a:moveTo>
                <a:cubicBezTo>
                  <a:pt x="10305089" y="3527517"/>
                  <a:pt x="10311503" y="3531079"/>
                  <a:pt x="10314210" y="3538353"/>
                </a:cubicBezTo>
                <a:cubicBezTo>
                  <a:pt x="10361472" y="3659113"/>
                  <a:pt x="10407318" y="3780392"/>
                  <a:pt x="10450858" y="3902477"/>
                </a:cubicBezTo>
                <a:lnTo>
                  <a:pt x="10572255" y="4267200"/>
                </a:lnTo>
                <a:lnTo>
                  <a:pt x="10477642" y="4267200"/>
                </a:lnTo>
                <a:lnTo>
                  <a:pt x="10436479" y="4144570"/>
                </a:lnTo>
                <a:cubicBezTo>
                  <a:pt x="10386976" y="3995354"/>
                  <a:pt x="10333255" y="3848072"/>
                  <a:pt x="10277529" y="3701307"/>
                </a:cubicBezTo>
                <a:cubicBezTo>
                  <a:pt x="10277467" y="3703640"/>
                  <a:pt x="10276853" y="3706334"/>
                  <a:pt x="10276797" y="3708672"/>
                </a:cubicBezTo>
                <a:cubicBezTo>
                  <a:pt x="10284209" y="3854149"/>
                  <a:pt x="10331835" y="3999199"/>
                  <a:pt x="10385906" y="4147031"/>
                </a:cubicBezTo>
                <a:lnTo>
                  <a:pt x="10431445" y="4267200"/>
                </a:lnTo>
                <a:lnTo>
                  <a:pt x="10398237" y="4267200"/>
                </a:lnTo>
                <a:lnTo>
                  <a:pt x="10356661" y="4157302"/>
                </a:lnTo>
                <a:cubicBezTo>
                  <a:pt x="10321871" y="4061517"/>
                  <a:pt x="10289232" y="3966669"/>
                  <a:pt x="10268559" y="3871054"/>
                </a:cubicBezTo>
                <a:cubicBezTo>
                  <a:pt x="10272790" y="3985997"/>
                  <a:pt x="10299544" y="4094770"/>
                  <a:pt x="10340065" y="4201637"/>
                </a:cubicBezTo>
                <a:lnTo>
                  <a:pt x="10368861" y="4267200"/>
                </a:lnTo>
                <a:lnTo>
                  <a:pt x="10267862" y="4267200"/>
                </a:lnTo>
                <a:lnTo>
                  <a:pt x="10236210" y="4185635"/>
                </a:lnTo>
                <a:cubicBezTo>
                  <a:pt x="10169925" y="3991261"/>
                  <a:pt x="10150284" y="3789583"/>
                  <a:pt x="10225980" y="3561061"/>
                </a:cubicBezTo>
                <a:cubicBezTo>
                  <a:pt x="10231424" y="3544935"/>
                  <a:pt x="10272241" y="3523857"/>
                  <a:pt x="10296877" y="3526602"/>
                </a:cubicBezTo>
                <a:close/>
                <a:moveTo>
                  <a:pt x="3429186" y="3458784"/>
                </a:moveTo>
                <a:cubicBezTo>
                  <a:pt x="3434043" y="3458424"/>
                  <a:pt x="3439865" y="3459167"/>
                  <a:pt x="3446761" y="3461278"/>
                </a:cubicBezTo>
                <a:cubicBezTo>
                  <a:pt x="3801752" y="3568638"/>
                  <a:pt x="4119982" y="3746863"/>
                  <a:pt x="4419733" y="3963555"/>
                </a:cubicBezTo>
                <a:cubicBezTo>
                  <a:pt x="4508451" y="4027538"/>
                  <a:pt x="4593765" y="4093753"/>
                  <a:pt x="4659448" y="4172746"/>
                </a:cubicBezTo>
                <a:lnTo>
                  <a:pt x="4719140" y="4267200"/>
                </a:lnTo>
                <a:lnTo>
                  <a:pt x="4641222" y="4267200"/>
                </a:lnTo>
                <a:lnTo>
                  <a:pt x="4599968" y="4207074"/>
                </a:lnTo>
                <a:cubicBezTo>
                  <a:pt x="4478590" y="4057581"/>
                  <a:pt x="4278987" y="3946713"/>
                  <a:pt x="4136093" y="3858466"/>
                </a:cubicBezTo>
                <a:cubicBezTo>
                  <a:pt x="3985171" y="3764831"/>
                  <a:pt x="3831168" y="3687155"/>
                  <a:pt x="3670252" y="3622798"/>
                </a:cubicBez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48555" y="4189447"/>
                  <a:pt x="4498141" y="4221114"/>
                  <a:pt x="4546299" y="4254934"/>
                </a:cubicBezTo>
                <a:lnTo>
                  <a:pt x="4561743" y="4267200"/>
                </a:lnTo>
                <a:lnTo>
                  <a:pt x="4509274" y="4267200"/>
                </a:lnTo>
                <a:lnTo>
                  <a:pt x="4383389" y="4184369"/>
                </a:ln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ubicBezTo>
                  <a:pt x="3768399" y="3765347"/>
                  <a:pt x="3873410" y="3884450"/>
                  <a:pt x="3989938" y="3991685"/>
                </a:cubicBezTo>
                <a:cubicBezTo>
                  <a:pt x="4106468" y="4098916"/>
                  <a:pt x="4234512" y="4194281"/>
                  <a:pt x="4393907" y="4261258"/>
                </a:cubicBezTo>
                <a:lnTo>
                  <a:pt x="4408201" y="4267200"/>
                </a:lnTo>
                <a:lnTo>
                  <a:pt x="4250346" y="4267200"/>
                </a:lnTo>
                <a:lnTo>
                  <a:pt x="4245269" y="4265040"/>
                </a:lnTo>
                <a:cubicBezTo>
                  <a:pt x="4167858" y="4230709"/>
                  <a:pt x="4095232" y="4193560"/>
                  <a:pt x="4036318" y="4147013"/>
                </a:cubicBezTo>
                <a:cubicBezTo>
                  <a:pt x="3810777" y="3969273"/>
                  <a:pt x="3654591" y="3720297"/>
                  <a:pt x="3432098" y="3537312"/>
                </a:cubicBezTo>
                <a:cubicBezTo>
                  <a:pt x="3408505" y="3517876"/>
                  <a:pt x="3395188" y="3461306"/>
                  <a:pt x="3429186" y="3458784"/>
                </a:cubicBezTo>
                <a:close/>
                <a:moveTo>
                  <a:pt x="9334796" y="3456584"/>
                </a:moveTo>
                <a:cubicBezTo>
                  <a:pt x="9406875" y="3608228"/>
                  <a:pt x="9503788" y="3758542"/>
                  <a:pt x="9651570" y="3826505"/>
                </a:cubicBezTo>
                <a:cubicBezTo>
                  <a:pt x="9559808" y="3686686"/>
                  <a:pt x="9456900" y="3564734"/>
                  <a:pt x="9334796" y="3456584"/>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close/>
                <a:moveTo>
                  <a:pt x="1318687" y="3113840"/>
                </a:moveTo>
                <a:cubicBezTo>
                  <a:pt x="1233126" y="3142037"/>
                  <a:pt x="1148133" y="3174161"/>
                  <a:pt x="1066793" y="3212171"/>
                </a:cubicBezTo>
                <a:cubicBezTo>
                  <a:pt x="1042399" y="3223712"/>
                  <a:pt x="1017440" y="3235542"/>
                  <a:pt x="993319" y="3247648"/>
                </a:cubicBez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9790480" y="3078533"/>
                </a:moveTo>
                <a:cubicBezTo>
                  <a:pt x="9782502" y="3134217"/>
                  <a:pt x="9773626" y="3189710"/>
                  <a:pt x="9763295" y="3245370"/>
                </a:cubicBezTo>
                <a:cubicBezTo>
                  <a:pt x="9730259" y="3421320"/>
                  <a:pt x="9693170" y="3586065"/>
                  <a:pt x="9736458" y="3758413"/>
                </a:cubicBezTo>
                <a:cubicBezTo>
                  <a:pt x="9741385" y="3680922"/>
                  <a:pt x="9752472" y="3603320"/>
                  <a:pt x="9763499" y="3528057"/>
                </a:cubicBezTo>
                <a:cubicBezTo>
                  <a:pt x="9778184" y="3430521"/>
                  <a:pt x="9793478" y="3330298"/>
                  <a:pt x="9793906" y="3231157"/>
                </a:cubicBezTo>
                <a:cubicBezTo>
                  <a:pt x="9793949" y="3202011"/>
                  <a:pt x="9792735" y="3172131"/>
                  <a:pt x="9791874" y="3142788"/>
                </a:cubicBezTo>
                <a:cubicBezTo>
                  <a:pt x="9791175" y="3121009"/>
                  <a:pt x="9790832" y="3099770"/>
                  <a:pt x="9790480" y="3078533"/>
                </a:cubicBezTo>
                <a:close/>
                <a:moveTo>
                  <a:pt x="1238695" y="3076820"/>
                </a:moveTo>
                <a:cubicBezTo>
                  <a:pt x="1051055" y="3082190"/>
                  <a:pt x="886407" y="3192548"/>
                  <a:pt x="716371" y="3293249"/>
                </a:cubicBezTo>
                <a:cubicBezTo>
                  <a:pt x="670943" y="3320259"/>
                  <a:pt x="625512" y="3345868"/>
                  <a:pt x="579522" y="3371759"/>
                </a:cubicBezTo>
                <a:cubicBezTo>
                  <a:pt x="586257" y="3369787"/>
                  <a:pt x="592991" y="3367806"/>
                  <a:pt x="600288" y="3365555"/>
                </a:cubicBezTo>
                <a:cubicBezTo>
                  <a:pt x="680240" y="3341573"/>
                  <a:pt x="762713" y="3317034"/>
                  <a:pt x="840692" y="3284921"/>
                </a:cubicBezTo>
                <a:cubicBezTo>
                  <a:pt x="887813" y="3265484"/>
                  <a:pt x="934087" y="3242968"/>
                  <a:pt x="979248" y="3221003"/>
                </a:cubicBezTo>
                <a:cubicBezTo>
                  <a:pt x="1004208" y="3209175"/>
                  <a:pt x="1028322" y="3197074"/>
                  <a:pt x="1053282" y="3185247"/>
                </a:cubicBez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591522" y="3395900"/>
                  <a:pt x="5656650" y="3795361"/>
                  <a:pt x="5567647" y="4190286"/>
                </a:cubicBezTo>
                <a:lnTo>
                  <a:pt x="5545854" y="4267200"/>
                </a:lnTo>
                <a:lnTo>
                  <a:pt x="5391871" y="4267200"/>
                </a:lnTo>
                <a:lnTo>
                  <a:pt x="5318171" y="4175818"/>
                </a:lnTo>
                <a:cubicBezTo>
                  <a:pt x="5204859" y="4048423"/>
                  <a:pt x="5075331" y="3936412"/>
                  <a:pt x="4943646" y="3822916"/>
                </a:cubicBezTo>
                <a:cubicBezTo>
                  <a:pt x="4828850" y="3724110"/>
                  <a:pt x="4714058" y="3625311"/>
                  <a:pt x="4594837" y="3532274"/>
                </a:cubicBezTo>
                <a:cubicBezTo>
                  <a:pt x="4562450" y="3507077"/>
                  <a:pt x="4474786" y="3410282"/>
                  <a:pt x="4441737" y="3399734"/>
                </a:cubicBez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55961" y="4107518"/>
                  <a:pt x="5200834" y="4148352"/>
                  <a:pt x="5246890" y="4187633"/>
                </a:cubicBezTo>
                <a:lnTo>
                  <a:pt x="5347266" y="4267200"/>
                </a:lnTo>
                <a:lnTo>
                  <a:pt x="5164092" y="4267200"/>
                </a:lnTo>
                <a:lnTo>
                  <a:pt x="5108945" y="4232176"/>
                </a:lnTo>
                <a:cubicBezTo>
                  <a:pt x="4772838" y="3999708"/>
                  <a:pt x="4490756" y="358196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8380397" y="2896659"/>
                </a:moveTo>
                <a:cubicBezTo>
                  <a:pt x="8455275" y="3038078"/>
                  <a:pt x="8545153" y="3173735"/>
                  <a:pt x="8634801" y="3304169"/>
                </a:cubicBezTo>
                <a:cubicBezTo>
                  <a:pt x="8726195" y="3437326"/>
                  <a:pt x="8821496" y="3600936"/>
                  <a:pt x="8971448" y="3675946"/>
                </a:cubicBezTo>
                <a:cubicBezTo>
                  <a:pt x="8910775" y="3621244"/>
                  <a:pt x="8864937" y="3553231"/>
                  <a:pt x="8820691" y="3486482"/>
                </a:cubicBezTo>
                <a:cubicBezTo>
                  <a:pt x="8816331" y="3480073"/>
                  <a:pt x="8811972" y="3473665"/>
                  <a:pt x="8807612" y="3467256"/>
                </a:cubicBezTo>
                <a:cubicBezTo>
                  <a:pt x="8727274" y="3347730"/>
                  <a:pt x="8640362" y="3230102"/>
                  <a:pt x="8556796" y="3116474"/>
                </a:cubicBezTo>
                <a:cubicBezTo>
                  <a:pt x="8515702" y="3060746"/>
                  <a:pt x="8472667" y="3003195"/>
                  <a:pt x="8427018" y="2948853"/>
                </a:cubicBezTo>
                <a:cubicBezTo>
                  <a:pt x="8411728" y="2931040"/>
                  <a:pt x="8396239" y="2914119"/>
                  <a:pt x="8380397" y="2896659"/>
                </a:cubicBezTo>
                <a:close/>
                <a:moveTo>
                  <a:pt x="9831020" y="2871730"/>
                </a:moveTo>
                <a:lnTo>
                  <a:pt x="9827707" y="2915231"/>
                </a:lnTo>
                <a:cubicBezTo>
                  <a:pt x="9824540" y="2960178"/>
                  <a:pt x="9821168" y="3006017"/>
                  <a:pt x="9820699" y="3051540"/>
                </a:cubicBezTo>
                <a:cubicBezTo>
                  <a:pt x="9820458" y="3081589"/>
                  <a:pt x="9821664" y="3111470"/>
                  <a:pt x="9822525" y="3140814"/>
                </a:cubicBezTo>
                <a:cubicBezTo>
                  <a:pt x="9823738" y="3170696"/>
                  <a:pt x="9824947" y="3200579"/>
                  <a:pt x="9824704" y="3230628"/>
                </a:cubicBezTo>
                <a:cubicBezTo>
                  <a:pt x="9823869" y="3331557"/>
                  <a:pt x="9808712" y="3433224"/>
                  <a:pt x="9793821" y="3531652"/>
                </a:cubicBezTo>
                <a:cubicBezTo>
                  <a:pt x="9783066" y="3603683"/>
                  <a:pt x="9772446" y="3677150"/>
                  <a:pt x="9767436" y="3750864"/>
                </a:cubicBezTo>
                <a:cubicBezTo>
                  <a:pt x="9782786" y="3724954"/>
                  <a:pt x="9799440" y="3697443"/>
                  <a:pt x="9814477" y="3662531"/>
                </a:cubicBezTo>
                <a:cubicBezTo>
                  <a:pt x="9926754" y="3406015"/>
                  <a:pt x="9892054" y="3133900"/>
                  <a:pt x="9831020" y="2871730"/>
                </a:cubicBezTo>
                <a:close/>
                <a:moveTo>
                  <a:pt x="8380521" y="2850596"/>
                </a:moveTo>
                <a:cubicBezTo>
                  <a:pt x="8404481" y="2875897"/>
                  <a:pt x="8428794" y="2901731"/>
                  <a:pt x="8451446" y="2928627"/>
                </a:cubicBezTo>
                <a:cubicBezTo>
                  <a:pt x="8497446" y="2983517"/>
                  <a:pt x="8540828" y="3041610"/>
                  <a:pt x="8582269" y="3097880"/>
                </a:cubicBezTo>
                <a:cubicBezTo>
                  <a:pt x="8666744" y="3211700"/>
                  <a:pt x="8753998" y="3329876"/>
                  <a:pt x="8833783" y="3449753"/>
                </a:cubicBezTo>
                <a:cubicBezTo>
                  <a:pt x="8838143" y="3456162"/>
                  <a:pt x="8842503" y="3462572"/>
                  <a:pt x="8846863" y="3468981"/>
                </a:cubicBezTo>
                <a:cubicBezTo>
                  <a:pt x="8881714" y="3521040"/>
                  <a:pt x="8917610" y="3574725"/>
                  <a:pt x="8960046" y="3620389"/>
                </a:cubicBezTo>
                <a:cubicBezTo>
                  <a:pt x="8847240" y="3316219"/>
                  <a:pt x="8665033" y="3014288"/>
                  <a:pt x="8380521" y="2850596"/>
                </a:cubicBezTo>
                <a:close/>
                <a:moveTo>
                  <a:pt x="9854151" y="2642862"/>
                </a:moveTo>
                <a:cubicBezTo>
                  <a:pt x="9862376" y="2644690"/>
                  <a:pt x="9868748" y="2649859"/>
                  <a:pt x="9871341" y="2659697"/>
                </a:cubicBezTo>
                <a:cubicBezTo>
                  <a:pt x="9936549" y="2907705"/>
                  <a:pt x="10004418" y="3164740"/>
                  <a:pt x="9966678" y="3423399"/>
                </a:cubicBezTo>
                <a:cubicBezTo>
                  <a:pt x="9951724" y="3524170"/>
                  <a:pt x="9914841" y="3605244"/>
                  <a:pt x="9880832" y="3700562"/>
                </a:cubicBezTo>
                <a:cubicBezTo>
                  <a:pt x="9817639" y="3880472"/>
                  <a:pt x="9825316" y="4002022"/>
                  <a:pt x="9896024" y="4178295"/>
                </a:cubicBezTo>
                <a:lnTo>
                  <a:pt x="10028060" y="4267200"/>
                </a:lnTo>
                <a:lnTo>
                  <a:pt x="9651813" y="4267200"/>
                </a:lnTo>
                <a:lnTo>
                  <a:pt x="9814527" y="4248048"/>
                </a:lnTo>
                <a:cubicBezTo>
                  <a:pt x="9748431" y="4225943"/>
                  <a:pt x="9681848" y="4217991"/>
                  <a:pt x="9615182" y="4220499"/>
                </a:cubicBezTo>
                <a:cubicBezTo>
                  <a:pt x="9565183" y="4222381"/>
                  <a:pt x="9515136" y="4230147"/>
                  <a:pt x="9465210" y="4242240"/>
                </a:cubicBezTo>
                <a:lnTo>
                  <a:pt x="9387108" y="4267200"/>
                </a:lnTo>
                <a:lnTo>
                  <a:pt x="9268441" y="4267200"/>
                </a:lnTo>
                <a:lnTo>
                  <a:pt x="9307676" y="4251276"/>
                </a:lnTo>
                <a:cubicBezTo>
                  <a:pt x="9459842" y="4196603"/>
                  <a:pt x="9613869" y="4164948"/>
                  <a:pt x="9761570" y="4182283"/>
                </a:cubicBezTo>
                <a:cubicBezTo>
                  <a:pt x="9633677" y="4101602"/>
                  <a:pt x="9502269" y="4023929"/>
                  <a:pt x="9368237" y="3949470"/>
                </a:cubicBezTo>
                <a:cubicBezTo>
                  <a:pt x="9363677" y="3950852"/>
                  <a:pt x="9358768" y="3951697"/>
                  <a:pt x="9354614" y="3951288"/>
                </a:cubicBezTo>
                <a:cubicBezTo>
                  <a:pt x="9045666" y="4112095"/>
                  <a:pt x="8711508" y="4184792"/>
                  <a:pt x="8364351" y="4159267"/>
                </a:cubicBezTo>
                <a:cubicBezTo>
                  <a:pt x="8322605" y="4156073"/>
                  <a:pt x="8373028" y="4125362"/>
                  <a:pt x="8386567" y="4119760"/>
                </a:cubicBezTo>
                <a:cubicBezTo>
                  <a:pt x="8661942" y="4017222"/>
                  <a:pt x="8938634" y="3857115"/>
                  <a:pt x="9231713" y="3873539"/>
                </a:cubicBezTo>
                <a:cubicBezTo>
                  <a:pt x="9162796" y="3836374"/>
                  <a:pt x="9093324" y="3799562"/>
                  <a:pt x="9023301" y="3763109"/>
                </a:cubicBezTo>
                <a:cubicBezTo>
                  <a:pt x="9018245" y="3762512"/>
                  <a:pt x="9014299" y="3761207"/>
                  <a:pt x="9010556" y="3758998"/>
                </a:cubicBezTo>
                <a:cubicBezTo>
                  <a:pt x="8818026" y="3719652"/>
                  <a:pt x="8714888" y="3571783"/>
                  <a:pt x="8604324" y="3417171"/>
                </a:cubicBezTo>
                <a:cubicBezTo>
                  <a:pt x="8460937" y="3216099"/>
                  <a:pt x="8313620" y="2999153"/>
                  <a:pt x="8218577" y="2770227"/>
                </a:cubicBezTo>
                <a:cubicBezTo>
                  <a:pt x="8215211" y="2762227"/>
                  <a:pt x="8217371" y="2755481"/>
                  <a:pt x="8222774" y="2749954"/>
                </a:cubicBezTo>
                <a:cubicBezTo>
                  <a:pt x="8238990" y="2733370"/>
                  <a:pt x="8284424" y="2727735"/>
                  <a:pt x="8297623" y="2731935"/>
                </a:cubicBezTo>
                <a:cubicBezTo>
                  <a:pt x="8726387" y="2883841"/>
                  <a:pt x="8964880" y="3311498"/>
                  <a:pt x="9090618" y="3716225"/>
                </a:cubicBezTo>
                <a:cubicBezTo>
                  <a:pt x="9321070" y="3835548"/>
                  <a:pt x="9546131" y="3959850"/>
                  <a:pt x="9762441" y="4093587"/>
                </a:cubicBezTo>
                <a:cubicBezTo>
                  <a:pt x="9739891" y="4035197"/>
                  <a:pt x="9720655" y="3974696"/>
                  <a:pt x="9717826" y="3916719"/>
                </a:cubicBezTo>
                <a:cubicBezTo>
                  <a:pt x="9716379" y="3916883"/>
                  <a:pt x="9714371" y="3917401"/>
                  <a:pt x="9713123" y="3916663"/>
                </a:cubicBezTo>
                <a:cubicBezTo>
                  <a:pt x="9419408" y="3876118"/>
                  <a:pt x="9276568" y="3571232"/>
                  <a:pt x="9175594" y="3326950"/>
                </a:cubicBezTo>
                <a:cubicBezTo>
                  <a:pt x="9162477" y="3295477"/>
                  <a:pt x="9234580" y="3273123"/>
                  <a:pt x="9253941" y="3287566"/>
                </a:cubicBezTo>
                <a:cubicBezTo>
                  <a:pt x="9396995" y="3390749"/>
                  <a:pt x="9519263" y="3506453"/>
                  <a:pt x="9625671" y="3639960"/>
                </a:cubicBezTo>
                <a:cubicBezTo>
                  <a:pt x="9622492" y="3540061"/>
                  <a:pt x="9637797" y="3439839"/>
                  <a:pt x="9656881" y="3333361"/>
                </a:cubicBezTo>
                <a:cubicBezTo>
                  <a:pt x="9696972" y="3116116"/>
                  <a:pt x="9713720" y="2891570"/>
                  <a:pt x="9782066" y="2680771"/>
                </a:cubicBezTo>
                <a:cubicBezTo>
                  <a:pt x="9788129" y="2661952"/>
                  <a:pt x="9829478" y="2637374"/>
                  <a:pt x="9854151" y="2642862"/>
                </a:cubicBezTo>
                <a:close/>
                <a:moveTo>
                  <a:pt x="11114299" y="2390555"/>
                </a:moveTo>
                <a:lnTo>
                  <a:pt x="11113373" y="2392739"/>
                </a:lnTo>
                <a:lnTo>
                  <a:pt x="11117197" y="2394358"/>
                </a:lnTo>
                <a:cubicBezTo>
                  <a:pt x="11116333" y="2393349"/>
                  <a:pt x="11115474" y="2392343"/>
                  <a:pt x="11114299" y="2390555"/>
                </a:cubicBezTo>
                <a:close/>
                <a:moveTo>
                  <a:pt x="10506276" y="2118977"/>
                </a:moveTo>
                <a:cubicBezTo>
                  <a:pt x="10510550" y="2257918"/>
                  <a:pt x="10470507" y="2393544"/>
                  <a:pt x="10431542" y="2525128"/>
                </a:cubicBezTo>
                <a:cubicBezTo>
                  <a:pt x="10417502" y="2571972"/>
                  <a:pt x="10403548" y="2620144"/>
                  <a:pt x="10391375" y="2667145"/>
                </a:cubicBezTo>
                <a:cubicBezTo>
                  <a:pt x="10377290" y="2721696"/>
                  <a:pt x="10366481" y="2777642"/>
                  <a:pt x="10355047" y="2832031"/>
                </a:cubicBezTo>
                <a:lnTo>
                  <a:pt x="10336080" y="2927011"/>
                </a:lnTo>
                <a:cubicBezTo>
                  <a:pt x="10349636" y="2893472"/>
                  <a:pt x="10367643" y="2846374"/>
                  <a:pt x="10389394" y="2782834"/>
                </a:cubicBezTo>
                <a:cubicBezTo>
                  <a:pt x="10448427" y="2611467"/>
                  <a:pt x="10546967" y="2325483"/>
                  <a:pt x="10506276" y="2118977"/>
                </a:cubicBezTo>
                <a:close/>
                <a:moveTo>
                  <a:pt x="11538179" y="2090376"/>
                </a:moveTo>
                <a:cubicBezTo>
                  <a:pt x="11552237" y="2136248"/>
                  <a:pt x="11565750" y="2181883"/>
                  <a:pt x="11577479" y="2228695"/>
                </a:cubicBezTo>
                <a:lnTo>
                  <a:pt x="11586754" y="2266098"/>
                </a:lnTo>
                <a:cubicBezTo>
                  <a:pt x="11593656" y="2295423"/>
                  <a:pt x="11600787" y="2324193"/>
                  <a:pt x="11609011" y="2353427"/>
                </a:cubicBezTo>
                <a:cubicBezTo>
                  <a:pt x="11644349" y="2475257"/>
                  <a:pt x="11704023" y="2591295"/>
                  <a:pt x="11761579" y="2703223"/>
                </a:cubicBezTo>
                <a:cubicBezTo>
                  <a:pt x="11802170" y="2782214"/>
                  <a:pt x="11843944" y="2862994"/>
                  <a:pt x="11877711" y="2947465"/>
                </a:cubicBezTo>
                <a:cubicBezTo>
                  <a:pt x="11815017" y="2640863"/>
                  <a:pt x="11724956" y="2342636"/>
                  <a:pt x="11538179" y="2090376"/>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11488421" y="2034549"/>
                </a:moveTo>
                <a:cubicBezTo>
                  <a:pt x="11459234" y="2371132"/>
                  <a:pt x="11651925" y="2658088"/>
                  <a:pt x="11840356" y="2932293"/>
                </a:cubicBezTo>
                <a:cubicBezTo>
                  <a:pt x="11809128" y="2858555"/>
                  <a:pt x="11772688" y="2786473"/>
                  <a:pt x="11736331" y="2715710"/>
                </a:cubicBezTo>
                <a:cubicBezTo>
                  <a:pt x="11678147" y="2602235"/>
                  <a:pt x="11617611" y="2485181"/>
                  <a:pt x="11581560" y="2360474"/>
                </a:cubicBezTo>
                <a:cubicBezTo>
                  <a:pt x="11573334" y="2331239"/>
                  <a:pt x="11565889" y="2301693"/>
                  <a:pt x="11558442" y="2272139"/>
                </a:cubicBezTo>
                <a:lnTo>
                  <a:pt x="11549169" y="2234734"/>
                </a:lnTo>
                <a:cubicBezTo>
                  <a:pt x="11532130" y="2167007"/>
                  <a:pt x="11511443" y="2100302"/>
                  <a:pt x="11488421" y="2034549"/>
                </a:cubicBezTo>
                <a:close/>
                <a:moveTo>
                  <a:pt x="10468916" y="2032338"/>
                </a:moveTo>
                <a:cubicBezTo>
                  <a:pt x="10450533" y="2081859"/>
                  <a:pt x="10434093" y="2132840"/>
                  <a:pt x="10421480" y="2185446"/>
                </a:cubicBezTo>
                <a:cubicBezTo>
                  <a:pt x="10388668" y="2317695"/>
                  <a:pt x="10374105" y="2457032"/>
                  <a:pt x="10351264" y="2591574"/>
                </a:cubicBezTo>
                <a:cubicBezTo>
                  <a:pt x="10332355" y="2700098"/>
                  <a:pt x="10281261" y="2959166"/>
                  <a:pt x="10294485" y="2991809"/>
                </a:cubicBezTo>
                <a:lnTo>
                  <a:pt x="10327850" y="2826310"/>
                </a:lnTo>
                <a:cubicBezTo>
                  <a:pt x="10338741" y="2771690"/>
                  <a:pt x="10350331" y="2715434"/>
                  <a:pt x="10364099" y="2660098"/>
                </a:cubicBezTo>
                <a:cubicBezTo>
                  <a:pt x="10376185" y="2611783"/>
                  <a:pt x="10390682" y="2563843"/>
                  <a:pt x="10404725" y="2516991"/>
                </a:cubicBezTo>
                <a:cubicBezTo>
                  <a:pt x="10443463" y="2385961"/>
                  <a:pt x="10483500" y="2250332"/>
                  <a:pt x="10478071" y="2114122"/>
                </a:cubicBezTo>
                <a:cubicBezTo>
                  <a:pt x="10476867" y="2086568"/>
                  <a:pt x="10473555" y="2059413"/>
                  <a:pt x="10468916" y="2032338"/>
                </a:cubicBezTo>
                <a:close/>
                <a:moveTo>
                  <a:pt x="10573132" y="1991479"/>
                </a:moveTo>
                <a:cubicBezTo>
                  <a:pt x="10722027" y="2144650"/>
                  <a:pt x="10877543" y="2280670"/>
                  <a:pt x="11066880" y="2371770"/>
                </a:cubicBezTo>
                <a:cubicBezTo>
                  <a:pt x="10930664" y="2234271"/>
                  <a:pt x="10767866" y="2088089"/>
                  <a:pt x="10573132" y="1991479"/>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lnTo>
                  <a:pt x="5764974" y="2799609"/>
                </a:ln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10578769" y="1962963"/>
                </a:moveTo>
                <a:cubicBezTo>
                  <a:pt x="10773649" y="2057701"/>
                  <a:pt x="10936285" y="2201237"/>
                  <a:pt x="11073823" y="2338658"/>
                </a:cubicBezTo>
                <a:cubicBezTo>
                  <a:pt x="10938241" y="2169232"/>
                  <a:pt x="10752627" y="1968969"/>
                  <a:pt x="10578769" y="1962963"/>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9518298" y="1338235"/>
                </a:moveTo>
                <a:cubicBezTo>
                  <a:pt x="9531977" y="1651120"/>
                  <a:pt x="9677527" y="1999242"/>
                  <a:pt x="9838009" y="2272553"/>
                </a:cubicBezTo>
                <a:cubicBezTo>
                  <a:pt x="9825312" y="2235634"/>
                  <a:pt x="9815180" y="2197225"/>
                  <a:pt x="9805906" y="2159819"/>
                </a:cubicBezTo>
                <a:lnTo>
                  <a:pt x="9801623" y="2142555"/>
                </a:lnTo>
                <a:cubicBezTo>
                  <a:pt x="9756626" y="1964482"/>
                  <a:pt x="9698390" y="1787247"/>
                  <a:pt x="9628671" y="1617375"/>
                </a:cubicBezTo>
                <a:cubicBezTo>
                  <a:pt x="9618364" y="1593060"/>
                  <a:pt x="9608603" y="1568967"/>
                  <a:pt x="9598299" y="1544643"/>
                </a:cubicBezTo>
                <a:cubicBezTo>
                  <a:pt x="9570133" y="1477354"/>
                  <a:pt x="9541339" y="1408510"/>
                  <a:pt x="9518298" y="1338235"/>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9528078" y="1278636"/>
                </a:moveTo>
                <a:cubicBezTo>
                  <a:pt x="9552982" y="1365794"/>
                  <a:pt x="9588937" y="1451189"/>
                  <a:pt x="9623946" y="1534260"/>
                </a:cubicBezTo>
                <a:lnTo>
                  <a:pt x="9654858" y="1607218"/>
                </a:lnTo>
                <a:cubicBezTo>
                  <a:pt x="9724183" y="1774989"/>
                  <a:pt x="9781702" y="1949347"/>
                  <a:pt x="9826304" y="2125320"/>
                </a:cubicBezTo>
                <a:cubicBezTo>
                  <a:pt x="9794296" y="1963695"/>
                  <a:pt x="9753660" y="1804203"/>
                  <a:pt x="9701198" y="1646797"/>
                </a:cubicBezTo>
                <a:cubicBezTo>
                  <a:pt x="9655682" y="1511000"/>
                  <a:pt x="9586050" y="1397178"/>
                  <a:pt x="9528078" y="1278636"/>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9441752" y="1245311"/>
                </a:moveTo>
                <a:cubicBezTo>
                  <a:pt x="9367449" y="1271794"/>
                  <a:pt x="9313207" y="1329954"/>
                  <a:pt x="9278979" y="1406236"/>
                </a:cubicBezTo>
                <a:cubicBezTo>
                  <a:pt x="9261017" y="1445630"/>
                  <a:pt x="9242585" y="1502850"/>
                  <a:pt x="9235540" y="1546869"/>
                </a:cubicBezTo>
                <a:cubicBezTo>
                  <a:pt x="9223867" y="1618535"/>
                  <a:pt x="9230001" y="1614698"/>
                  <a:pt x="9264074" y="1557016"/>
                </a:cubicBezTo>
                <a:cubicBezTo>
                  <a:pt x="9325587" y="1454296"/>
                  <a:pt x="9384605" y="1349880"/>
                  <a:pt x="9441752" y="1245311"/>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cubicBezTo>
                  <a:pt x="6567440" y="1204628"/>
                  <a:pt x="6586456" y="1194658"/>
                  <a:pt x="6605473" y="1184686"/>
                </a:cubicBezTo>
                <a:cubicBezTo>
                  <a:pt x="6633823" y="1169483"/>
                  <a:pt x="6662531" y="1154778"/>
                  <a:pt x="6691602" y="1140573"/>
                </a:cubicBezTo>
                <a:close/>
                <a:moveTo>
                  <a:pt x="4002475" y="1037802"/>
                </a:moveTo>
                <a:cubicBezTo>
                  <a:pt x="4001933" y="1038196"/>
                  <a:pt x="4000861" y="1038973"/>
                  <a:pt x="4000324" y="1039362"/>
                </a:cubicBezTo>
                <a:cubicBezTo>
                  <a:pt x="4001046" y="1040360"/>
                  <a:pt x="4002134" y="1041861"/>
                  <a:pt x="4002862" y="1042866"/>
                </a:cubicBez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473491" y="3921431"/>
                  <a:pt x="1402113" y="4025542"/>
                  <a:pt x="1325720" y="4125411"/>
                </a:cubicBezTo>
                <a:lnTo>
                  <a:pt x="1206279" y="4267200"/>
                </a:lnTo>
                <a:lnTo>
                  <a:pt x="1115040" y="4267200"/>
                </a:lnTo>
                <a:lnTo>
                  <a:pt x="1258195" y="4099624"/>
                </a:lnTo>
                <a:cubicBezTo>
                  <a:pt x="1315987" y="4027073"/>
                  <a:pt x="1371166" y="3952247"/>
                  <a:pt x="1423113" y="3874565"/>
                </a:cubicBezTo>
                <a:lnTo>
                  <a:pt x="1260565" y="4031982"/>
                </a:lnTo>
                <a:cubicBezTo>
                  <a:pt x="1197929" y="4092559"/>
                  <a:pt x="1134310" y="4154329"/>
                  <a:pt x="1073327" y="4218727"/>
                </a:cubicBezTo>
                <a:lnTo>
                  <a:pt x="1032294" y="4267200"/>
                </a:lnTo>
                <a:lnTo>
                  <a:pt x="993830" y="4267200"/>
                </a:lnTo>
                <a:lnTo>
                  <a:pt x="1051860" y="4198693"/>
                </a:lnTo>
                <a:cubicBezTo>
                  <a:pt x="1113440" y="4133732"/>
                  <a:pt x="1177549" y="4071540"/>
                  <a:pt x="1240607" y="4010401"/>
                </a:cubicBezTo>
                <a:lnTo>
                  <a:pt x="1310106" y="3943217"/>
                </a:lnTo>
                <a:cubicBezTo>
                  <a:pt x="1174685" y="4033303"/>
                  <a:pt x="1054913" y="4139624"/>
                  <a:pt x="952103" y="4265972"/>
                </a:cubicBezTo>
                <a:lnTo>
                  <a:pt x="951207" y="4267200"/>
                </a:lnTo>
                <a:lnTo>
                  <a:pt x="862760" y="4267200"/>
                </a:lnTo>
                <a:lnTo>
                  <a:pt x="909145" y="4199225"/>
                </a:lnTo>
                <a:cubicBezTo>
                  <a:pt x="998789" y="4086824"/>
                  <a:pt x="1101084" y="3991246"/>
                  <a:pt x="1214067" y="3908561"/>
                </a:cubicBezTo>
                <a:cubicBezTo>
                  <a:pt x="1023317" y="3973399"/>
                  <a:pt x="824392" y="4020568"/>
                  <a:pt x="640967" y="4105601"/>
                </a:cubicBezTo>
                <a:cubicBezTo>
                  <a:pt x="549674" y="4147907"/>
                  <a:pt x="460581" y="4194508"/>
                  <a:pt x="372807" y="4243651"/>
                </a:cubicBezTo>
                <a:lnTo>
                  <a:pt x="332830" y="4267200"/>
                </a:lnTo>
                <a:lnTo>
                  <a:pt x="168301" y="4267200"/>
                </a:lnTo>
                <a:lnTo>
                  <a:pt x="278002" y="4201399"/>
                </a:lnTo>
                <a:cubicBezTo>
                  <a:pt x="359885" y="4153808"/>
                  <a:pt x="442683" y="4107866"/>
                  <a:pt x="527241" y="4065078"/>
                </a:cubicBezTo>
                <a:cubicBezTo>
                  <a:pt x="838255" y="3908281"/>
                  <a:pt x="1212318" y="3863093"/>
                  <a:pt x="1510397" y="3684705"/>
                </a:cubicBezTo>
                <a:cubicBezTo>
                  <a:pt x="1390337" y="3729510"/>
                  <a:pt x="1267181" y="3766747"/>
                  <a:pt x="1146550" y="3802012"/>
                </a:cubicBezTo>
                <a:cubicBezTo>
                  <a:pt x="997862" y="3845736"/>
                  <a:pt x="843568" y="3890871"/>
                  <a:pt x="698834" y="3952272"/>
                </a:cubicBezTo>
                <a:cubicBezTo>
                  <a:pt x="519814" y="4027898"/>
                  <a:pt x="352828" y="4127506"/>
                  <a:pt x="192528" y="4236299"/>
                </a:cubicBezTo>
                <a:lnTo>
                  <a:pt x="148586" y="4267200"/>
                </a:lnTo>
                <a:lnTo>
                  <a:pt x="98116" y="4267200"/>
                </a:lnTo>
                <a:lnTo>
                  <a:pt x="169669" y="4216852"/>
                </a:lnTo>
                <a:cubicBezTo>
                  <a:pt x="333361" y="4105506"/>
                  <a:pt x="504130" y="4002947"/>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ubicBezTo>
                  <a:pt x="1247578" y="3654578"/>
                  <a:pt x="1180153" y="3656293"/>
                  <a:pt x="1109304" y="3669030"/>
                </a:cubicBezTo>
                <a:cubicBezTo>
                  <a:pt x="794692" y="3725281"/>
                  <a:pt x="516258" y="3901624"/>
                  <a:pt x="258951" y="4111994"/>
                </a:cubicBezTo>
                <a:lnTo>
                  <a:pt x="80807" y="4267200"/>
                </a:lnTo>
                <a:lnTo>
                  <a:pt x="0" y="4267200"/>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12149131" y="959050"/>
                </a:moveTo>
                <a:cubicBezTo>
                  <a:pt x="12135265" y="975072"/>
                  <a:pt x="12121401" y="991089"/>
                  <a:pt x="12105664" y="1006960"/>
                </a:cubicBezTo>
                <a:cubicBezTo>
                  <a:pt x="12040174" y="1071943"/>
                  <a:pt x="11966532" y="1125748"/>
                  <a:pt x="11883102" y="1184424"/>
                </a:cubicBezTo>
                <a:cubicBezTo>
                  <a:pt x="11822339" y="1227583"/>
                  <a:pt x="11746281" y="1281016"/>
                  <a:pt x="11665174" y="1317493"/>
                </a:cubicBezTo>
                <a:cubicBezTo>
                  <a:pt x="11640620" y="1328342"/>
                  <a:pt x="11615753" y="1338416"/>
                  <a:pt x="11590337" y="1348256"/>
                </a:cubicBezTo>
                <a:cubicBezTo>
                  <a:pt x="11556383" y="1361567"/>
                  <a:pt x="11523739" y="1374791"/>
                  <a:pt x="11492588" y="1390573"/>
                </a:cubicBezTo>
                <a:cubicBezTo>
                  <a:pt x="11632969" y="1358579"/>
                  <a:pt x="11770492" y="1298342"/>
                  <a:pt x="11888865" y="1220988"/>
                </a:cubicBezTo>
                <a:cubicBezTo>
                  <a:pt x="11984266" y="1158366"/>
                  <a:pt x="12085135" y="1064584"/>
                  <a:pt x="12149131" y="959050"/>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12190084" y="854709"/>
                </a:moveTo>
                <a:cubicBezTo>
                  <a:pt x="12181324" y="863235"/>
                  <a:pt x="12172252" y="870980"/>
                  <a:pt x="12162947" y="879275"/>
                </a:cubicBezTo>
                <a:cubicBezTo>
                  <a:pt x="12028326" y="998039"/>
                  <a:pt x="11883371" y="1121443"/>
                  <a:pt x="11721478" y="1216434"/>
                </a:cubicBezTo>
                <a:lnTo>
                  <a:pt x="11680712" y="1239730"/>
                </a:lnTo>
                <a:cubicBezTo>
                  <a:pt x="11620220" y="1274640"/>
                  <a:pt x="11558177" y="1310180"/>
                  <a:pt x="11505347" y="1352837"/>
                </a:cubicBezTo>
                <a:cubicBezTo>
                  <a:pt x="11530133" y="1341442"/>
                  <a:pt x="11555544" y="1331600"/>
                  <a:pt x="11580962" y="1321759"/>
                </a:cubicBezTo>
                <a:cubicBezTo>
                  <a:pt x="11605590" y="1312227"/>
                  <a:pt x="11630227" y="1302697"/>
                  <a:pt x="11654234" y="1291618"/>
                </a:cubicBezTo>
                <a:cubicBezTo>
                  <a:pt x="11733018" y="1256083"/>
                  <a:pt x="11807521" y="1203284"/>
                  <a:pt x="11867274" y="1160983"/>
                </a:cubicBezTo>
                <a:cubicBezTo>
                  <a:pt x="11949151" y="1102940"/>
                  <a:pt x="12022324" y="1050225"/>
                  <a:pt x="12086035" y="986418"/>
                </a:cubicBezTo>
                <a:cubicBezTo>
                  <a:pt x="12128278" y="944429"/>
                  <a:pt x="12163191" y="899980"/>
                  <a:pt x="12190084" y="854709"/>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cubicBezTo>
                  <a:pt x="5405093" y="912428"/>
                  <a:pt x="5432627" y="913077"/>
                  <a:pt x="5460148" y="911442"/>
                </a:cubicBez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8924104" y="777000"/>
                </a:moveTo>
                <a:cubicBezTo>
                  <a:pt x="8923664" y="782606"/>
                  <a:pt x="8922673" y="787979"/>
                  <a:pt x="8921999" y="794136"/>
                </a:cubicBezTo>
                <a:cubicBezTo>
                  <a:pt x="8919582" y="810498"/>
                  <a:pt x="8917940" y="826538"/>
                  <a:pt x="8916066" y="843129"/>
                </a:cubicBezTo>
                <a:cubicBezTo>
                  <a:pt x="8910698" y="896870"/>
                  <a:pt x="8909926" y="951907"/>
                  <a:pt x="8909852" y="1005313"/>
                </a:cubicBezTo>
                <a:cubicBezTo>
                  <a:pt x="8907936" y="1206014"/>
                  <a:pt x="8906433" y="1413328"/>
                  <a:pt x="8936982" y="1614896"/>
                </a:cubicBezTo>
                <a:lnTo>
                  <a:pt x="8939706" y="1632791"/>
                </a:lnTo>
                <a:lnTo>
                  <a:pt x="8946691" y="1680170"/>
                </a:lnTo>
                <a:cubicBezTo>
                  <a:pt x="8947341" y="1669501"/>
                  <a:pt x="8947217" y="1659149"/>
                  <a:pt x="8947643" y="1649028"/>
                </a:cubicBezTo>
                <a:cubicBezTo>
                  <a:pt x="8950646" y="1394060"/>
                  <a:pt x="8954155" y="1130296"/>
                  <a:pt x="8931687" y="871628"/>
                </a:cubicBezTo>
                <a:lnTo>
                  <a:pt x="8929804" y="850229"/>
                </a:lnTo>
                <a:cubicBezTo>
                  <a:pt x="8927750" y="826182"/>
                  <a:pt x="8925696" y="802134"/>
                  <a:pt x="8924104" y="777000"/>
                </a:cubicBezTo>
                <a:close/>
                <a:moveTo>
                  <a:pt x="8951219" y="764662"/>
                </a:moveTo>
                <a:cubicBezTo>
                  <a:pt x="8952434" y="792211"/>
                  <a:pt x="8955277" y="820458"/>
                  <a:pt x="8957270" y="847698"/>
                </a:cubicBezTo>
                <a:lnTo>
                  <a:pt x="8959153" y="869097"/>
                </a:lnTo>
                <a:cubicBezTo>
                  <a:pt x="8981354" y="1119277"/>
                  <a:pt x="8978808" y="1373147"/>
                  <a:pt x="8976081" y="1619865"/>
                </a:cubicBezTo>
                <a:cubicBezTo>
                  <a:pt x="9043646" y="1335574"/>
                  <a:pt x="9035127" y="1045475"/>
                  <a:pt x="8951219" y="764662"/>
                </a:cubicBezTo>
                <a:close/>
                <a:moveTo>
                  <a:pt x="8898081" y="630137"/>
                </a:moveTo>
                <a:cubicBezTo>
                  <a:pt x="8735190" y="940376"/>
                  <a:pt x="8800852" y="1302315"/>
                  <a:pt x="8910095" y="1626691"/>
                </a:cubicBezTo>
                <a:lnTo>
                  <a:pt x="8908822" y="1619067"/>
                </a:lnTo>
                <a:cubicBezTo>
                  <a:pt x="8877873" y="1415398"/>
                  <a:pt x="8879292" y="1206762"/>
                  <a:pt x="8881669" y="1004967"/>
                </a:cubicBezTo>
                <a:cubicBezTo>
                  <a:pt x="8881975" y="951016"/>
                  <a:pt x="8882434" y="895204"/>
                  <a:pt x="8888265" y="840369"/>
                </a:cubicBezTo>
                <a:cubicBezTo>
                  <a:pt x="8890137" y="823783"/>
                  <a:pt x="8892011" y="807192"/>
                  <a:pt x="8894429" y="790831"/>
                </a:cubicBezTo>
                <a:cubicBezTo>
                  <a:pt x="8901122" y="737010"/>
                  <a:pt x="8907725" y="681866"/>
                  <a:pt x="8898081" y="630137"/>
                </a:cubicBezTo>
                <a:close/>
                <a:moveTo>
                  <a:pt x="11491396" y="623931"/>
                </a:moveTo>
                <a:cubicBezTo>
                  <a:pt x="11465686" y="637515"/>
                  <a:pt x="11440209" y="650546"/>
                  <a:pt x="11413329" y="662344"/>
                </a:cubicBezTo>
                <a:cubicBezTo>
                  <a:pt x="11268660" y="727282"/>
                  <a:pt x="11113102" y="758642"/>
                  <a:pt x="10966547" y="818916"/>
                </a:cubicBezTo>
                <a:cubicBezTo>
                  <a:pt x="10793574" y="889896"/>
                  <a:pt x="10652020" y="1008307"/>
                  <a:pt x="10498883" y="1111507"/>
                </a:cubicBezTo>
                <a:cubicBezTo>
                  <a:pt x="10559155" y="1098395"/>
                  <a:pt x="10616158" y="1067158"/>
                  <a:pt x="10671292" y="1035777"/>
                </a:cubicBezTo>
                <a:lnTo>
                  <a:pt x="10685894" y="1027151"/>
                </a:lnTo>
                <a:cubicBezTo>
                  <a:pt x="10821548" y="950027"/>
                  <a:pt x="10965272" y="882756"/>
                  <a:pt x="11104337" y="817377"/>
                </a:cubicBezTo>
                <a:cubicBezTo>
                  <a:pt x="11233375" y="757414"/>
                  <a:pt x="11364889" y="694633"/>
                  <a:pt x="11491396" y="623931"/>
                </a:cubicBezTo>
                <a:close/>
                <a:moveTo>
                  <a:pt x="10779304" y="584486"/>
                </a:moveTo>
                <a:cubicBezTo>
                  <a:pt x="10740583" y="648568"/>
                  <a:pt x="10699136" y="711502"/>
                  <a:pt x="10658378" y="772788"/>
                </a:cubicBezTo>
                <a:cubicBezTo>
                  <a:pt x="10594579" y="868744"/>
                  <a:pt x="10529620" y="967431"/>
                  <a:pt x="10475581" y="1070739"/>
                </a:cubicBezTo>
                <a:cubicBezTo>
                  <a:pt x="10578194" y="966751"/>
                  <a:pt x="10672522" y="819977"/>
                  <a:pt x="10735178" y="693281"/>
                </a:cubicBezTo>
                <a:close/>
                <a:moveTo>
                  <a:pt x="10132488" y="518596"/>
                </a:moveTo>
                <a:cubicBezTo>
                  <a:pt x="10047856" y="532980"/>
                  <a:pt x="9963302" y="548687"/>
                  <a:pt x="9879465" y="567273"/>
                </a:cubicBezTo>
                <a:cubicBezTo>
                  <a:pt x="9683016" y="611580"/>
                  <a:pt x="9523495" y="697916"/>
                  <a:pt x="9364243" y="809468"/>
                </a:cubicBezTo>
                <a:cubicBezTo>
                  <a:pt x="9364793" y="809701"/>
                  <a:pt x="9365336" y="809931"/>
                  <a:pt x="9366655" y="809848"/>
                </a:cubicBezTo>
                <a:cubicBezTo>
                  <a:pt x="9558665" y="728900"/>
                  <a:pt x="9742999" y="656935"/>
                  <a:pt x="9914233" y="596159"/>
                </a:cubicBezTo>
                <a:close/>
                <a:moveTo>
                  <a:pt x="10264524" y="501747"/>
                </a:moveTo>
                <a:lnTo>
                  <a:pt x="9922837" y="622979"/>
                </a:lnTo>
                <a:cubicBezTo>
                  <a:pt x="9763806" y="679263"/>
                  <a:pt x="9594234" y="745243"/>
                  <a:pt x="9416908" y="818889"/>
                </a:cubicBezTo>
                <a:cubicBezTo>
                  <a:pt x="9417689" y="818579"/>
                  <a:pt x="9417689" y="818579"/>
                  <a:pt x="9418234" y="818810"/>
                </a:cubicBezTo>
                <a:cubicBezTo>
                  <a:pt x="9717394" y="764555"/>
                  <a:pt x="10002904" y="633058"/>
                  <a:pt x="10264524" y="501747"/>
                </a:cubicBezTo>
                <a:close/>
                <a:moveTo>
                  <a:pt x="10802699" y="488163"/>
                </a:moveTo>
                <a:lnTo>
                  <a:pt x="10618739" y="734118"/>
                </a:lnTo>
                <a:lnTo>
                  <a:pt x="10604580" y="753877"/>
                </a:lnTo>
                <a:cubicBezTo>
                  <a:pt x="10575714" y="793161"/>
                  <a:pt x="10550336" y="828772"/>
                  <a:pt x="10529643" y="867004"/>
                </a:cubicBezTo>
                <a:cubicBezTo>
                  <a:pt x="10501301" y="918746"/>
                  <a:pt x="10479284" y="973805"/>
                  <a:pt x="10462194" y="1035452"/>
                </a:cubicBezTo>
                <a:cubicBezTo>
                  <a:pt x="10514547" y="939156"/>
                  <a:pt x="10575176" y="847655"/>
                  <a:pt x="10635117" y="757788"/>
                </a:cubicBezTo>
                <a:cubicBezTo>
                  <a:pt x="10692800" y="670189"/>
                  <a:pt x="10751735" y="581180"/>
                  <a:pt x="10802699" y="488163"/>
                </a:cubicBezTo>
                <a:close/>
                <a:moveTo>
                  <a:pt x="10359107" y="485136"/>
                </a:moveTo>
                <a:cubicBezTo>
                  <a:pt x="10100692" y="616512"/>
                  <a:pt x="9815681" y="755947"/>
                  <a:pt x="9515108" y="825701"/>
                </a:cubicBezTo>
                <a:cubicBezTo>
                  <a:pt x="9825509" y="831572"/>
                  <a:pt x="10104184" y="667562"/>
                  <a:pt x="10359107" y="485136"/>
                </a:cubicBezTo>
                <a:close/>
                <a:moveTo>
                  <a:pt x="11886089" y="483936"/>
                </a:moveTo>
                <a:cubicBezTo>
                  <a:pt x="11800033" y="547295"/>
                  <a:pt x="11710455" y="605296"/>
                  <a:pt x="11622890" y="661575"/>
                </a:cubicBezTo>
                <a:cubicBezTo>
                  <a:pt x="11437051" y="781189"/>
                  <a:pt x="11244843" y="905190"/>
                  <a:pt x="11038640" y="996875"/>
                </a:cubicBezTo>
                <a:cubicBezTo>
                  <a:pt x="10885656" y="1064725"/>
                  <a:pt x="10725662" y="1114166"/>
                  <a:pt x="10561310" y="1145020"/>
                </a:cubicBezTo>
                <a:cubicBezTo>
                  <a:pt x="10596460" y="1154752"/>
                  <a:pt x="10632933" y="1164394"/>
                  <a:pt x="10675127" y="1163586"/>
                </a:cubicBezTo>
                <a:cubicBezTo>
                  <a:pt x="10827145" y="1160350"/>
                  <a:pt x="10989398" y="1058435"/>
                  <a:pt x="11120351" y="990907"/>
                </a:cubicBezTo>
                <a:cubicBezTo>
                  <a:pt x="11302032" y="897860"/>
                  <a:pt x="11481110" y="797268"/>
                  <a:pt x="11648506" y="680145"/>
                </a:cubicBezTo>
                <a:cubicBezTo>
                  <a:pt x="11691733" y="649515"/>
                  <a:pt x="11821224" y="550475"/>
                  <a:pt x="11886089" y="483936"/>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10784544" y="465669"/>
                </a:moveTo>
                <a:cubicBezTo>
                  <a:pt x="10662409" y="521478"/>
                  <a:pt x="10422179" y="894258"/>
                  <a:pt x="10426419" y="1062158"/>
                </a:cubicBezTo>
                <a:cubicBezTo>
                  <a:pt x="10438657" y="1011968"/>
                  <a:pt x="10453241" y="965354"/>
                  <a:pt x="10471732" y="921679"/>
                </a:cubicBezTo>
                <a:cubicBezTo>
                  <a:pt x="10481672" y="898200"/>
                  <a:pt x="10492705" y="875187"/>
                  <a:pt x="10504824" y="852631"/>
                </a:cubicBezTo>
                <a:cubicBezTo>
                  <a:pt x="10526215" y="812759"/>
                  <a:pt x="10552604" y="776291"/>
                  <a:pt x="10582237" y="736692"/>
                </a:cubicBezTo>
                <a:lnTo>
                  <a:pt x="10596401" y="716935"/>
                </a:lnTo>
                <a:cubicBezTo>
                  <a:pt x="10661482" y="628604"/>
                  <a:pt x="10720448" y="548625"/>
                  <a:pt x="10784544" y="465669"/>
                </a:cubicBezTo>
                <a:close/>
                <a:moveTo>
                  <a:pt x="11916494" y="422768"/>
                </a:moveTo>
                <a:cubicBezTo>
                  <a:pt x="11840345" y="436884"/>
                  <a:pt x="11770712" y="482734"/>
                  <a:pt x="11703185" y="528178"/>
                </a:cubicBezTo>
                <a:lnTo>
                  <a:pt x="11680755" y="543149"/>
                </a:lnTo>
                <a:cubicBezTo>
                  <a:pt x="11503085" y="661715"/>
                  <a:pt x="11307002" y="753816"/>
                  <a:pt x="11116818" y="842623"/>
                </a:cubicBezTo>
                <a:cubicBezTo>
                  <a:pt x="10977992" y="907459"/>
                  <a:pt x="10835051" y="974411"/>
                  <a:pt x="10700164" y="1051220"/>
                </a:cubicBezTo>
                <a:lnTo>
                  <a:pt x="10685570" y="1059849"/>
                </a:lnTo>
                <a:cubicBezTo>
                  <a:pt x="10652486" y="1078679"/>
                  <a:pt x="10619176" y="1098052"/>
                  <a:pt x="10584288" y="1113543"/>
                </a:cubicBezTo>
                <a:cubicBezTo>
                  <a:pt x="10736655" y="1082118"/>
                  <a:pt x="10884823" y="1034762"/>
                  <a:pt x="11026698" y="971858"/>
                </a:cubicBezTo>
                <a:cubicBezTo>
                  <a:pt x="11231114" y="881353"/>
                  <a:pt x="11422542" y="757667"/>
                  <a:pt x="11607604" y="638368"/>
                </a:cubicBezTo>
                <a:cubicBezTo>
                  <a:pt x="11712249" y="570645"/>
                  <a:pt x="11819449" y="501435"/>
                  <a:pt x="11919452" y="423380"/>
                </a:cubicBezTo>
                <a:cubicBezTo>
                  <a:pt x="11918363" y="422918"/>
                  <a:pt x="11917811" y="422686"/>
                  <a:pt x="11916494" y="422768"/>
                </a:cubicBezTo>
                <a:close/>
                <a:moveTo>
                  <a:pt x="8148168" y="416949"/>
                </a:moveTo>
                <a:cubicBezTo>
                  <a:pt x="8041447" y="489578"/>
                  <a:pt x="7951585" y="589312"/>
                  <a:pt x="7862052" y="694330"/>
                </a:cubicBezTo>
                <a:lnTo>
                  <a:pt x="7808002" y="759654"/>
                </a:lnTo>
                <a:close/>
                <a:moveTo>
                  <a:pt x="8295299" y="416143"/>
                </a:moveTo>
                <a:cubicBezTo>
                  <a:pt x="8303328" y="454953"/>
                  <a:pt x="8309263" y="494162"/>
                  <a:pt x="8309124" y="534021"/>
                </a:cubicBezTo>
                <a:cubicBezTo>
                  <a:pt x="8309177" y="581042"/>
                  <a:pt x="8301211" y="627240"/>
                  <a:pt x="8293154" y="672115"/>
                </a:cubicBezTo>
                <a:cubicBezTo>
                  <a:pt x="8287455" y="703824"/>
                  <a:pt x="8281839" y="736857"/>
                  <a:pt x="8279099" y="769176"/>
                </a:cubicBezTo>
                <a:cubicBezTo>
                  <a:pt x="8271208" y="866910"/>
                  <a:pt x="8290164" y="965070"/>
                  <a:pt x="8309186" y="1060039"/>
                </a:cubicBezTo>
                <a:cubicBezTo>
                  <a:pt x="8338258" y="1208834"/>
                  <a:pt x="8368983" y="1362838"/>
                  <a:pt x="8410512" y="1511108"/>
                </a:cubicBezTo>
                <a:cubicBezTo>
                  <a:pt x="8445511" y="1186645"/>
                  <a:pt x="8463496" y="815698"/>
                  <a:pt x="8351657" y="521768"/>
                </a:cubicBezTo>
                <a:cubicBezTo>
                  <a:pt x="8336376" y="481820"/>
                  <a:pt x="8314355" y="448679"/>
                  <a:pt x="8295299" y="416143"/>
                </a:cubicBezTo>
                <a:close/>
                <a:moveTo>
                  <a:pt x="8266483" y="414244"/>
                </a:moveTo>
                <a:cubicBezTo>
                  <a:pt x="8162811" y="736679"/>
                  <a:pt x="8223592" y="1050836"/>
                  <a:pt x="8343425" y="1357811"/>
                </a:cubicBezTo>
                <a:cubicBezTo>
                  <a:pt x="8320496" y="1259904"/>
                  <a:pt x="8300994" y="1161513"/>
                  <a:pt x="8282114" y="1064671"/>
                </a:cubicBezTo>
                <a:cubicBezTo>
                  <a:pt x="8263238" y="967838"/>
                  <a:pt x="8243336" y="867346"/>
                  <a:pt x="8251298" y="766414"/>
                </a:cubicBezTo>
                <a:cubicBezTo>
                  <a:pt x="8253954" y="732777"/>
                  <a:pt x="8259797" y="699198"/>
                  <a:pt x="8265729" y="666939"/>
                </a:cubicBezTo>
                <a:cubicBezTo>
                  <a:pt x="8273319" y="623158"/>
                  <a:pt x="8281376" y="578281"/>
                  <a:pt x="8281494" y="533909"/>
                </a:cubicBezTo>
                <a:cubicBezTo>
                  <a:pt x="8281080" y="493822"/>
                  <a:pt x="8274834" y="453832"/>
                  <a:pt x="8266483" y="414244"/>
                </a:cubicBezTo>
                <a:close/>
                <a:moveTo>
                  <a:pt x="8140802" y="388720"/>
                </a:moveTo>
                <a:cubicBezTo>
                  <a:pt x="8028462" y="422924"/>
                  <a:pt x="7941106" y="490876"/>
                  <a:pt x="7860379" y="596411"/>
                </a:cubicBezTo>
                <a:cubicBezTo>
                  <a:pt x="7812773" y="658663"/>
                  <a:pt x="7772566" y="720182"/>
                  <a:pt x="7737688" y="790400"/>
                </a:cubicBezTo>
                <a:cubicBezTo>
                  <a:pt x="7733439" y="798902"/>
                  <a:pt x="7729892" y="805767"/>
                  <a:pt x="7726885" y="812869"/>
                </a:cubicBezTo>
                <a:cubicBezTo>
                  <a:pt x="7764906" y="767160"/>
                  <a:pt x="7802380" y="721219"/>
                  <a:pt x="7840490" y="676832"/>
                </a:cubicBezTo>
                <a:cubicBezTo>
                  <a:pt x="7933738" y="567590"/>
                  <a:pt x="8028101" y="463327"/>
                  <a:pt x="8140802" y="388720"/>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cubicBezTo>
                  <a:pt x="5242649" y="257191"/>
                  <a:pt x="5225558" y="257369"/>
                  <a:pt x="5208466" y="257550"/>
                </a:cubicBez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cubicBezTo>
                  <a:pt x="5227195" y="227945"/>
                  <a:pt x="5244285" y="227765"/>
                  <a:pt x="5261015" y="227087"/>
                </a:cubicBez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9095810" y="0"/>
                </a:moveTo>
                <a:lnTo>
                  <a:pt x="9215999" y="0"/>
                </a:lnTo>
                <a:lnTo>
                  <a:pt x="9250991" y="17650"/>
                </a:lnTo>
                <a:cubicBezTo>
                  <a:pt x="9345825" y="54329"/>
                  <a:pt x="9448424" y="64330"/>
                  <a:pt x="9551793" y="69947"/>
                </a:cubicBezTo>
                <a:cubicBezTo>
                  <a:pt x="9773323" y="81971"/>
                  <a:pt x="9993517" y="56091"/>
                  <a:pt x="10211701" y="15192"/>
                </a:cubicBezTo>
                <a:cubicBezTo>
                  <a:pt x="10030564" y="37013"/>
                  <a:pt x="9847820" y="45912"/>
                  <a:pt x="9665014" y="41266"/>
                </a:cubicBezTo>
                <a:cubicBezTo>
                  <a:pt x="9560295" y="38460"/>
                  <a:pt x="9467175" y="31066"/>
                  <a:pt x="9382567" y="18583"/>
                </a:cubicBezTo>
                <a:lnTo>
                  <a:pt x="9283159" y="0"/>
                </a:lnTo>
                <a:lnTo>
                  <a:pt x="9469266" y="0"/>
                </a:lnTo>
                <a:lnTo>
                  <a:pt x="9504117" y="4274"/>
                </a:lnTo>
                <a:cubicBezTo>
                  <a:pt x="9555272" y="8689"/>
                  <a:pt x="9609472" y="11637"/>
                  <a:pt x="9667223" y="13232"/>
                </a:cubicBezTo>
                <a:cubicBezTo>
                  <a:pt x="9740740" y="15225"/>
                  <a:pt x="9814266" y="15008"/>
                  <a:pt x="9887703" y="12601"/>
                </a:cubicBezTo>
                <a:lnTo>
                  <a:pt x="10088930" y="0"/>
                </a:lnTo>
                <a:lnTo>
                  <a:pt x="10544171" y="0"/>
                </a:lnTo>
                <a:lnTo>
                  <a:pt x="10392396" y="36772"/>
                </a:lnTo>
                <a:cubicBezTo>
                  <a:pt x="10070832" y="110795"/>
                  <a:pt x="9739873" y="167441"/>
                  <a:pt x="9413803" y="131277"/>
                </a:cubicBezTo>
                <a:cubicBezTo>
                  <a:pt x="9315472" y="120226"/>
                  <a:pt x="9243539" y="84460"/>
                  <a:pt x="9174626" y="44983"/>
                </a:cubicBezTo>
                <a:close/>
                <a:moveTo>
                  <a:pt x="8474998" y="0"/>
                </a:moveTo>
                <a:lnTo>
                  <a:pt x="8573502" y="0"/>
                </a:lnTo>
                <a:lnTo>
                  <a:pt x="8659539" y="117664"/>
                </a:lnTo>
                <a:cubicBezTo>
                  <a:pt x="8833725" y="341427"/>
                  <a:pt x="9029703" y="551148"/>
                  <a:pt x="9248507" y="743734"/>
                </a:cubicBezTo>
                <a:cubicBezTo>
                  <a:pt x="9268744" y="761313"/>
                  <a:pt x="9289217" y="778348"/>
                  <a:pt x="9309457" y="795932"/>
                </a:cubicBezTo>
                <a:cubicBezTo>
                  <a:pt x="9458210" y="686371"/>
                  <a:pt x="9607233" y="585288"/>
                  <a:pt x="9785496" y="530713"/>
                </a:cubicBezTo>
                <a:cubicBezTo>
                  <a:pt x="10009630" y="462073"/>
                  <a:pt x="10250992" y="434854"/>
                  <a:pt x="10482828" y="399738"/>
                </a:cubicBezTo>
                <a:cubicBezTo>
                  <a:pt x="10519933" y="394202"/>
                  <a:pt x="10478550" y="453937"/>
                  <a:pt x="10468382" y="461219"/>
                </a:cubicBezTo>
                <a:cubicBezTo>
                  <a:pt x="10161572" y="688641"/>
                  <a:pt x="9818370" y="924476"/>
                  <a:pt x="9430790" y="895589"/>
                </a:cubicBezTo>
                <a:cubicBezTo>
                  <a:pt x="9617112" y="1044003"/>
                  <a:pt x="9813963" y="1178199"/>
                  <a:pt x="10019780" y="1298815"/>
                </a:cubicBezTo>
                <a:cubicBezTo>
                  <a:pt x="10142151" y="1263712"/>
                  <a:pt x="10256792" y="1186061"/>
                  <a:pt x="10372218" y="1146081"/>
                </a:cubicBezTo>
                <a:cubicBezTo>
                  <a:pt x="10279439" y="901425"/>
                  <a:pt x="10751513" y="443317"/>
                  <a:pt x="10896429" y="310883"/>
                </a:cubicBezTo>
                <a:cubicBezTo>
                  <a:pt x="10907980" y="300321"/>
                  <a:pt x="10927341" y="295643"/>
                  <a:pt x="10919735" y="318176"/>
                </a:cubicBezTo>
                <a:cubicBezTo>
                  <a:pt x="10845552" y="531416"/>
                  <a:pt x="10769057" y="750112"/>
                  <a:pt x="10637064" y="935661"/>
                </a:cubicBezTo>
                <a:cubicBezTo>
                  <a:pt x="10618262" y="961821"/>
                  <a:pt x="10471373" y="1105010"/>
                  <a:pt x="10516995" y="1070245"/>
                </a:cubicBezTo>
                <a:cubicBezTo>
                  <a:pt x="10630585" y="984423"/>
                  <a:pt x="10740230" y="886628"/>
                  <a:pt x="10868835" y="815534"/>
                </a:cubicBezTo>
                <a:cubicBezTo>
                  <a:pt x="11133493" y="669415"/>
                  <a:pt x="11435682" y="612577"/>
                  <a:pt x="11704547" y="465665"/>
                </a:cubicBezTo>
                <a:cubicBezTo>
                  <a:pt x="11748194" y="441649"/>
                  <a:pt x="11962368" y="287033"/>
                  <a:pt x="12033562" y="350012"/>
                </a:cubicBezTo>
                <a:cubicBezTo>
                  <a:pt x="12042008" y="357446"/>
                  <a:pt x="12029170" y="377121"/>
                  <a:pt x="12025537" y="382666"/>
                </a:cubicBezTo>
                <a:cubicBezTo>
                  <a:pt x="11835636" y="694348"/>
                  <a:pt x="11402055" y="895784"/>
                  <a:pt x="11088649" y="1056676"/>
                </a:cubicBezTo>
                <a:cubicBezTo>
                  <a:pt x="10916755" y="1144851"/>
                  <a:pt x="10757473" y="1230645"/>
                  <a:pt x="10561600" y="1229477"/>
                </a:cubicBezTo>
                <a:cubicBezTo>
                  <a:pt x="10456897" y="1228927"/>
                  <a:pt x="10388434" y="1221837"/>
                  <a:pt x="10280797" y="1263181"/>
                </a:cubicBezTo>
                <a:cubicBezTo>
                  <a:pt x="10214114" y="1288380"/>
                  <a:pt x="10149765" y="1312641"/>
                  <a:pt x="10083376" y="1334114"/>
                </a:cubicBezTo>
                <a:cubicBezTo>
                  <a:pt x="10323674" y="1470609"/>
                  <a:pt x="10574467" y="1588379"/>
                  <a:pt x="10832582" y="1687356"/>
                </a:cubicBezTo>
                <a:cubicBezTo>
                  <a:pt x="10835145" y="1685866"/>
                  <a:pt x="10837160" y="1684144"/>
                  <a:pt x="10839263" y="1683743"/>
                </a:cubicBezTo>
                <a:cubicBezTo>
                  <a:pt x="11026680" y="1639479"/>
                  <a:pt x="11198523" y="1559010"/>
                  <a:pt x="11350910" y="1443899"/>
                </a:cubicBezTo>
                <a:cubicBezTo>
                  <a:pt x="11353302" y="1439761"/>
                  <a:pt x="11356166" y="1434532"/>
                  <a:pt x="11360346" y="1429225"/>
                </a:cubicBezTo>
                <a:cubicBezTo>
                  <a:pt x="11568454" y="1154547"/>
                  <a:pt x="11893126" y="995756"/>
                  <a:pt x="12167580" y="789523"/>
                </a:cubicBezTo>
                <a:lnTo>
                  <a:pt x="12192000" y="769876"/>
                </a:lnTo>
                <a:lnTo>
                  <a:pt x="12192000" y="802845"/>
                </a:lnTo>
                <a:lnTo>
                  <a:pt x="12173558" y="821317"/>
                </a:lnTo>
                <a:cubicBezTo>
                  <a:pt x="12156328" y="839775"/>
                  <a:pt x="12135859" y="862655"/>
                  <a:pt x="12117398" y="877374"/>
                </a:cubicBezTo>
                <a:cubicBezTo>
                  <a:pt x="11911342" y="1038644"/>
                  <a:pt x="11659100" y="1158472"/>
                  <a:pt x="11472926" y="1344259"/>
                </a:cubicBezTo>
                <a:cubicBezTo>
                  <a:pt x="11530856" y="1294104"/>
                  <a:pt x="11599815" y="1254410"/>
                  <a:pt x="11666978" y="1215889"/>
                </a:cubicBezTo>
                <a:cubicBezTo>
                  <a:pt x="11680568" y="1208123"/>
                  <a:pt x="11694155" y="1200357"/>
                  <a:pt x="11707200" y="1192361"/>
                </a:cubicBezTo>
                <a:cubicBezTo>
                  <a:pt x="11867081" y="1099094"/>
                  <a:pt x="12010478" y="976320"/>
                  <a:pt x="12144637" y="858646"/>
                </a:cubicBezTo>
                <a:lnTo>
                  <a:pt x="12192000" y="810414"/>
                </a:lnTo>
                <a:lnTo>
                  <a:pt x="12192000" y="916439"/>
                </a:lnTo>
                <a:lnTo>
                  <a:pt x="12150630" y="982925"/>
                </a:lnTo>
                <a:cubicBezTo>
                  <a:pt x="11972246" y="1237618"/>
                  <a:pt x="11719654" y="1416530"/>
                  <a:pt x="11389484" y="1469889"/>
                </a:cubicBezTo>
                <a:cubicBezTo>
                  <a:pt x="11249700" y="1582602"/>
                  <a:pt x="11093517" y="1667134"/>
                  <a:pt x="10923736" y="1721439"/>
                </a:cubicBezTo>
                <a:cubicBezTo>
                  <a:pt x="10979487" y="1741826"/>
                  <a:pt x="11035469" y="1761662"/>
                  <a:pt x="11091913" y="1780406"/>
                </a:cubicBezTo>
                <a:cubicBezTo>
                  <a:pt x="11318237" y="1855623"/>
                  <a:pt x="11544464" y="1908264"/>
                  <a:pt x="11771238" y="1944400"/>
                </a:cubicBezTo>
                <a:cubicBezTo>
                  <a:pt x="11775181" y="1939634"/>
                  <a:pt x="11778904" y="1935410"/>
                  <a:pt x="11783166" y="1931422"/>
                </a:cubicBezTo>
                <a:cubicBezTo>
                  <a:pt x="11885723" y="1797152"/>
                  <a:pt x="11990570" y="1669642"/>
                  <a:pt x="12131988" y="1574357"/>
                </a:cubicBezTo>
                <a:lnTo>
                  <a:pt x="12192000" y="1537429"/>
                </a:lnTo>
                <a:lnTo>
                  <a:pt x="12192000" y="1589108"/>
                </a:lnTo>
                <a:lnTo>
                  <a:pt x="12112105" y="1640352"/>
                </a:lnTo>
                <a:cubicBezTo>
                  <a:pt x="12011319" y="1713959"/>
                  <a:pt x="11928638" y="1801479"/>
                  <a:pt x="11849203" y="1900149"/>
                </a:cubicBezTo>
                <a:cubicBezTo>
                  <a:pt x="11883038" y="1876488"/>
                  <a:pt x="11915071" y="1849494"/>
                  <a:pt x="11946326" y="1822808"/>
                </a:cubicBezTo>
                <a:cubicBezTo>
                  <a:pt x="11980834" y="1792997"/>
                  <a:pt x="12017130" y="1762011"/>
                  <a:pt x="12055863" y="1735914"/>
                </a:cubicBezTo>
                <a:cubicBezTo>
                  <a:pt x="12086678" y="1714840"/>
                  <a:pt x="12119524" y="1696556"/>
                  <a:pt x="12150816" y="1678902"/>
                </a:cubicBezTo>
                <a:lnTo>
                  <a:pt x="12192000" y="1655121"/>
                </a:lnTo>
                <a:lnTo>
                  <a:pt x="12192000" y="1686869"/>
                </a:lnTo>
                <a:lnTo>
                  <a:pt x="12163772" y="1703058"/>
                </a:lnTo>
                <a:cubicBezTo>
                  <a:pt x="12132704" y="1720165"/>
                  <a:pt x="12100405" y="1738677"/>
                  <a:pt x="12070597" y="1758893"/>
                </a:cubicBezTo>
                <a:cubicBezTo>
                  <a:pt x="12033422" y="1784357"/>
                  <a:pt x="11997904" y="1815035"/>
                  <a:pt x="11963621" y="1844299"/>
                </a:cubicBezTo>
                <a:cubicBezTo>
                  <a:pt x="11938421" y="1865816"/>
                  <a:pt x="11913214" y="1887338"/>
                  <a:pt x="11886604" y="1907617"/>
                </a:cubicBezTo>
                <a:cubicBezTo>
                  <a:pt x="11977116" y="1884856"/>
                  <a:pt x="12067233" y="1841647"/>
                  <a:pt x="12153575" y="1786372"/>
                </a:cubicBezTo>
                <a:lnTo>
                  <a:pt x="12192000" y="1759693"/>
                </a:lnTo>
                <a:lnTo>
                  <a:pt x="12192000" y="1809459"/>
                </a:lnTo>
                <a:lnTo>
                  <a:pt x="12121362" y="1857561"/>
                </a:lnTo>
                <a:cubicBezTo>
                  <a:pt x="12048187" y="1902591"/>
                  <a:pt x="11972544" y="1939172"/>
                  <a:pt x="11895949" y="1963079"/>
                </a:cubicBezTo>
                <a:lnTo>
                  <a:pt x="12192000" y="1990579"/>
                </a:lnTo>
                <a:lnTo>
                  <a:pt x="12192000" y="2065582"/>
                </a:lnTo>
                <a:lnTo>
                  <a:pt x="12153918" y="2063926"/>
                </a:lnTo>
                <a:lnTo>
                  <a:pt x="12192000" y="2085104"/>
                </a:lnTo>
                <a:lnTo>
                  <a:pt x="12192000" y="2178471"/>
                </a:lnTo>
                <a:lnTo>
                  <a:pt x="12085355" y="2122457"/>
                </a:lnTo>
                <a:lnTo>
                  <a:pt x="12192000" y="2196158"/>
                </a:lnTo>
                <a:lnTo>
                  <a:pt x="12192000" y="2230374"/>
                </a:lnTo>
                <a:lnTo>
                  <a:pt x="12041237" y="2126309"/>
                </a:lnTo>
                <a:cubicBezTo>
                  <a:pt x="12076493" y="2177612"/>
                  <a:pt x="12124001" y="2222030"/>
                  <a:pt x="12174450" y="2262541"/>
                </a:cubicBezTo>
                <a:lnTo>
                  <a:pt x="12192000" y="2275857"/>
                </a:lnTo>
                <a:lnTo>
                  <a:pt x="12192000" y="2377131"/>
                </a:lnTo>
                <a:lnTo>
                  <a:pt x="12155801" y="2349925"/>
                </a:lnTo>
                <a:cubicBezTo>
                  <a:pt x="12047062" y="2264619"/>
                  <a:pt x="11950704" y="2181979"/>
                  <a:pt x="11930164" y="2041945"/>
                </a:cubicBezTo>
                <a:cubicBezTo>
                  <a:pt x="11807338" y="2027929"/>
                  <a:pt x="11684723" y="2008847"/>
                  <a:pt x="11561767" y="1984479"/>
                </a:cubicBezTo>
                <a:cubicBezTo>
                  <a:pt x="11829168" y="2318516"/>
                  <a:pt x="11916257" y="2737804"/>
                  <a:pt x="11987997" y="3153822"/>
                </a:cubicBezTo>
                <a:cubicBezTo>
                  <a:pt x="11991834" y="3176690"/>
                  <a:pt x="11945766" y="3233800"/>
                  <a:pt x="11926558" y="3203134"/>
                </a:cubicBezTo>
                <a:cubicBezTo>
                  <a:pt x="11688637" y="2826855"/>
                  <a:pt x="11343207" y="2452063"/>
                  <a:pt x="11440430" y="1973028"/>
                </a:cubicBezTo>
                <a:cubicBezTo>
                  <a:pt x="11441503" y="1968973"/>
                  <a:pt x="11443583" y="1964061"/>
                  <a:pt x="11446754" y="1959605"/>
                </a:cubicBezTo>
                <a:cubicBezTo>
                  <a:pt x="11314670" y="1929437"/>
                  <a:pt x="11182797" y="1894208"/>
                  <a:pt x="11050651" y="1850495"/>
                </a:cubicBezTo>
                <a:cubicBezTo>
                  <a:pt x="10825423" y="1775743"/>
                  <a:pt x="10604642" y="1687421"/>
                  <a:pt x="10389960" y="1586232"/>
                </a:cubicBezTo>
                <a:cubicBezTo>
                  <a:pt x="10423849" y="1697796"/>
                  <a:pt x="10481699" y="1805979"/>
                  <a:pt x="10500699" y="1913175"/>
                </a:cubicBezTo>
                <a:cubicBezTo>
                  <a:pt x="10502971" y="1915419"/>
                  <a:pt x="10505550" y="1918445"/>
                  <a:pt x="10507814" y="1920694"/>
                </a:cubicBezTo>
                <a:cubicBezTo>
                  <a:pt x="10511536" y="1916469"/>
                  <a:pt x="10515800" y="1912482"/>
                  <a:pt x="10518908" y="1911226"/>
                </a:cubicBezTo>
                <a:cubicBezTo>
                  <a:pt x="10803133" y="1788841"/>
                  <a:pt x="11118572" y="2264893"/>
                  <a:pt x="11258935" y="2442781"/>
                </a:cubicBezTo>
                <a:cubicBezTo>
                  <a:pt x="11271929" y="2459223"/>
                  <a:pt x="11230610" y="2515770"/>
                  <a:pt x="11211663" y="2510325"/>
                </a:cubicBezTo>
                <a:cubicBezTo>
                  <a:pt x="10952813" y="2437432"/>
                  <a:pt x="10754880" y="2286035"/>
                  <a:pt x="10571295" y="2105302"/>
                </a:cubicBezTo>
                <a:cubicBezTo>
                  <a:pt x="10593939" y="2333141"/>
                  <a:pt x="10477445" y="2625036"/>
                  <a:pt x="10435737" y="2805672"/>
                </a:cubicBezTo>
                <a:cubicBezTo>
                  <a:pt x="10398299" y="2965580"/>
                  <a:pt x="10359478" y="3078554"/>
                  <a:pt x="10206831" y="3151701"/>
                </a:cubicBezTo>
                <a:cubicBezTo>
                  <a:pt x="10193935" y="3157832"/>
                  <a:pt x="10194572" y="3142650"/>
                  <a:pt x="10196482" y="3135084"/>
                </a:cubicBezTo>
                <a:cubicBezTo>
                  <a:pt x="10274073" y="2811909"/>
                  <a:pt x="10304290" y="2478979"/>
                  <a:pt x="10381882" y="2155807"/>
                </a:cubicBezTo>
                <a:cubicBezTo>
                  <a:pt x="10395105" y="2100241"/>
                  <a:pt x="10437104" y="2020803"/>
                  <a:pt x="10439260" y="1962486"/>
                </a:cubicBezTo>
                <a:cubicBezTo>
                  <a:pt x="10439491" y="1961942"/>
                  <a:pt x="10439175" y="1961166"/>
                  <a:pt x="10439409" y="1960615"/>
                </a:cubicBezTo>
                <a:cubicBezTo>
                  <a:pt x="10439475" y="1957427"/>
                  <a:pt x="10440085" y="1954468"/>
                  <a:pt x="10439915" y="1951821"/>
                </a:cubicBezTo>
                <a:cubicBezTo>
                  <a:pt x="10433959" y="1836632"/>
                  <a:pt x="10332627" y="1683636"/>
                  <a:pt x="10314241" y="1556749"/>
                </a:cubicBezTo>
                <a:cubicBezTo>
                  <a:pt x="10313847" y="1554649"/>
                  <a:pt x="10314451" y="1551688"/>
                  <a:pt x="10315061" y="1548729"/>
                </a:cubicBezTo>
                <a:cubicBezTo>
                  <a:pt x="10038413" y="1412938"/>
                  <a:pt x="9774128" y="1254043"/>
                  <a:pt x="9526158" y="1071804"/>
                </a:cubicBezTo>
                <a:cubicBezTo>
                  <a:pt x="9586547" y="1245450"/>
                  <a:pt x="9699054" y="1407035"/>
                  <a:pt x="9758689" y="1585512"/>
                </a:cubicBezTo>
                <a:cubicBezTo>
                  <a:pt x="9851296" y="1860991"/>
                  <a:pt x="9909066" y="2144264"/>
                  <a:pt x="9941392" y="2432858"/>
                </a:cubicBezTo>
                <a:cubicBezTo>
                  <a:pt x="9942776" y="2446319"/>
                  <a:pt x="9898852" y="2512059"/>
                  <a:pt x="9887724" y="2495762"/>
                </a:cubicBezTo>
                <a:cubicBezTo>
                  <a:pt x="9758830" y="2305989"/>
                  <a:pt x="9675953" y="2083557"/>
                  <a:pt x="9587446" y="1872898"/>
                </a:cubicBezTo>
                <a:cubicBezTo>
                  <a:pt x="9504836" y="1675682"/>
                  <a:pt x="9450239" y="1492905"/>
                  <a:pt x="9462810" y="1288346"/>
                </a:cubicBezTo>
                <a:cubicBezTo>
                  <a:pt x="9416080" y="1372857"/>
                  <a:pt x="9368030" y="1457457"/>
                  <a:pt x="9318575" y="1540820"/>
                </a:cubicBezTo>
                <a:cubicBezTo>
                  <a:pt x="9284037" y="1599587"/>
                  <a:pt x="9257140" y="1661598"/>
                  <a:pt x="9191090" y="1688355"/>
                </a:cubicBezTo>
                <a:cubicBezTo>
                  <a:pt x="9186426" y="1690241"/>
                  <a:pt x="9179411" y="1688563"/>
                  <a:pt x="9177757" y="1683354"/>
                </a:cubicBezTo>
                <a:cubicBezTo>
                  <a:pt x="9143528" y="1583238"/>
                  <a:pt x="9220115" y="1420588"/>
                  <a:pt x="9274865" y="1336896"/>
                </a:cubicBezTo>
                <a:cubicBezTo>
                  <a:pt x="9324504" y="1260695"/>
                  <a:pt x="9393212" y="1200294"/>
                  <a:pt x="9478649" y="1173376"/>
                </a:cubicBezTo>
                <a:cubicBezTo>
                  <a:pt x="9479343" y="1171736"/>
                  <a:pt x="9480811" y="1169782"/>
                  <a:pt x="9482281" y="1167830"/>
                </a:cubicBezTo>
                <a:cubicBezTo>
                  <a:pt x="9463542" y="1119335"/>
                  <a:pt x="9448141" y="1069035"/>
                  <a:pt x="9438637" y="1015438"/>
                </a:cubicBezTo>
                <a:cubicBezTo>
                  <a:pt x="9438473" y="1012795"/>
                  <a:pt x="9438847" y="1010377"/>
                  <a:pt x="9439458" y="1007420"/>
                </a:cubicBezTo>
                <a:cubicBezTo>
                  <a:pt x="9356819" y="944106"/>
                  <a:pt x="9275563" y="877509"/>
                  <a:pt x="9197105" y="808882"/>
                </a:cubicBezTo>
                <a:cubicBezTo>
                  <a:pt x="9119732" y="740719"/>
                  <a:pt x="9045390" y="669969"/>
                  <a:pt x="8973607" y="597733"/>
                </a:cubicBezTo>
                <a:cubicBezTo>
                  <a:pt x="9117865" y="988437"/>
                  <a:pt x="9115639" y="1402749"/>
                  <a:pt x="8967512" y="1795211"/>
                </a:cubicBezTo>
                <a:cubicBezTo>
                  <a:pt x="8964595" y="1803635"/>
                  <a:pt x="8922055" y="1866099"/>
                  <a:pt x="8912526" y="1841464"/>
                </a:cubicBezTo>
                <a:cubicBezTo>
                  <a:pt x="8756044" y="1433999"/>
                  <a:pt x="8647107" y="967467"/>
                  <a:pt x="8893391" y="572788"/>
                </a:cubicBezTo>
                <a:cubicBezTo>
                  <a:pt x="8896018" y="568101"/>
                  <a:pt x="8899507" y="564428"/>
                  <a:pt x="8902990" y="560750"/>
                </a:cubicBezTo>
                <a:cubicBezTo>
                  <a:pt x="8907633" y="554349"/>
                  <a:pt x="8913596" y="547863"/>
                  <a:pt x="8919102" y="542471"/>
                </a:cubicBezTo>
                <a:cubicBezTo>
                  <a:pt x="8828814" y="448553"/>
                  <a:pt x="8743025" y="351231"/>
                  <a:pt x="8661728" y="250903"/>
                </a:cubicBezTo>
                <a:close/>
                <a:moveTo>
                  <a:pt x="8357758" y="0"/>
                </a:moveTo>
                <a:lnTo>
                  <a:pt x="8405492" y="0"/>
                </a:lnTo>
                <a:lnTo>
                  <a:pt x="8392083" y="30495"/>
                </a:lnTo>
                <a:cubicBezTo>
                  <a:pt x="8354166" y="121698"/>
                  <a:pt x="8324318" y="217584"/>
                  <a:pt x="8339888" y="306259"/>
                </a:cubicBezTo>
                <a:cubicBezTo>
                  <a:pt x="8364400" y="446040"/>
                  <a:pt x="8455049" y="577127"/>
                  <a:pt x="8473847" y="727373"/>
                </a:cubicBezTo>
                <a:cubicBezTo>
                  <a:pt x="8510300" y="1013846"/>
                  <a:pt x="8488635" y="1326579"/>
                  <a:pt x="8454081" y="1611960"/>
                </a:cubicBezTo>
                <a:cubicBezTo>
                  <a:pt x="8452268" y="1625361"/>
                  <a:pt x="8409518" y="1692886"/>
                  <a:pt x="8396000" y="1663986"/>
                </a:cubicBezTo>
                <a:cubicBezTo>
                  <a:pt x="8190763" y="1233305"/>
                  <a:pt x="8063839" y="818387"/>
                  <a:pt x="8238881" y="368438"/>
                </a:cubicBezTo>
                <a:lnTo>
                  <a:pt x="7668140" y="942511"/>
                </a:lnTo>
                <a:cubicBezTo>
                  <a:pt x="7658137" y="952438"/>
                  <a:pt x="7629107" y="972341"/>
                  <a:pt x="7637853" y="942567"/>
                </a:cubicBezTo>
                <a:cubicBezTo>
                  <a:pt x="7690270" y="771614"/>
                  <a:pt x="7793861" y="624255"/>
                  <a:pt x="7909649" y="489150"/>
                </a:cubicBezTo>
                <a:cubicBezTo>
                  <a:pt x="8010566" y="370919"/>
                  <a:pt x="8112174" y="322520"/>
                  <a:pt x="8256182" y="301724"/>
                </a:cubicBezTo>
                <a:cubicBezTo>
                  <a:pt x="8255907" y="293239"/>
                  <a:pt x="8255408" y="285302"/>
                  <a:pt x="8255912" y="276498"/>
                </a:cubicBezTo>
                <a:cubicBezTo>
                  <a:pt x="8260651" y="221208"/>
                  <a:pt x="8285427" y="155085"/>
                  <a:pt x="8315225" y="89075"/>
                </a:cubicBezTo>
                <a:close/>
                <a:moveTo>
                  <a:pt x="7497388" y="0"/>
                </a:moveTo>
                <a:lnTo>
                  <a:pt x="7560921" y="0"/>
                </a:lnTo>
                <a:lnTo>
                  <a:pt x="7546742" y="68966"/>
                </a:lnTo>
                <a:cubicBezTo>
                  <a:pt x="7513334" y="225436"/>
                  <a:pt x="7494394" y="379659"/>
                  <a:pt x="7488853" y="535687"/>
                </a:cubicBezTo>
                <a:lnTo>
                  <a:pt x="7529509" y="380358"/>
                </a:lnTo>
                <a:cubicBezTo>
                  <a:pt x="7546426" y="316055"/>
                  <a:pt x="7563725" y="249346"/>
                  <a:pt x="7585939" y="184712"/>
                </a:cubicBezTo>
                <a:cubicBezTo>
                  <a:pt x="7597162" y="152119"/>
                  <a:pt x="7609478" y="119997"/>
                  <a:pt x="7621792" y="87864"/>
                </a:cubicBezTo>
                <a:lnTo>
                  <a:pt x="7654204" y="0"/>
                </a:lnTo>
                <a:lnTo>
                  <a:pt x="7683986" y="0"/>
                </a:lnTo>
                <a:lnTo>
                  <a:pt x="7647914" y="97640"/>
                </a:lnTo>
                <a:cubicBezTo>
                  <a:pt x="7635833" y="129221"/>
                  <a:pt x="7623516" y="161350"/>
                  <a:pt x="7612524" y="193392"/>
                </a:cubicBezTo>
                <a:cubicBezTo>
                  <a:pt x="7590775" y="256933"/>
                  <a:pt x="7573702" y="323103"/>
                  <a:pt x="7557013" y="386853"/>
                </a:cubicBezTo>
                <a:lnTo>
                  <a:pt x="7517286" y="539999"/>
                </a:lnTo>
                <a:cubicBezTo>
                  <a:pt x="7579804" y="409054"/>
                  <a:pt x="7648790" y="283748"/>
                  <a:pt x="7704204" y="152292"/>
                </a:cubicBezTo>
                <a:lnTo>
                  <a:pt x="7756975" y="0"/>
                </a:lnTo>
                <a:lnTo>
                  <a:pt x="7837329" y="0"/>
                </a:lnTo>
                <a:lnTo>
                  <a:pt x="7821760" y="65656"/>
                </a:lnTo>
                <a:cubicBezTo>
                  <a:pt x="7739780" y="311007"/>
                  <a:pt x="7576279" y="519263"/>
                  <a:pt x="7488925" y="763628"/>
                </a:cubicBezTo>
                <a:cubicBezTo>
                  <a:pt x="7478308" y="793254"/>
                  <a:pt x="7422482" y="826275"/>
                  <a:pt x="7419999" y="774360"/>
                </a:cubicBezTo>
                <a:cubicBezTo>
                  <a:pt x="7407159" y="524115"/>
                  <a:pt x="7434412" y="279259"/>
                  <a:pt x="7487820" y="37416"/>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cubicBezTo>
                  <a:pt x="6396578" y="1848113"/>
                  <a:pt x="6466739" y="1878148"/>
                  <a:pt x="6537433" y="1907790"/>
                </a:cubicBez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42" name="Rectangle 35">
            <a:extLst>
              <a:ext uri="{FF2B5EF4-FFF2-40B4-BE49-F238E27FC236}">
                <a16:creationId xmlns:a16="http://schemas.microsoft.com/office/drawing/2014/main" id="{ED888B23-07FA-482A-96DF-47E31AF1A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457201"/>
            <a:ext cx="11277600" cy="5943598"/>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Başlık 1">
            <a:extLst>
              <a:ext uri="{FF2B5EF4-FFF2-40B4-BE49-F238E27FC236}">
                <a16:creationId xmlns:a16="http://schemas.microsoft.com/office/drawing/2014/main" id="{6B78AE21-2103-CB46-9D63-D0781387DA1D}"/>
              </a:ext>
            </a:extLst>
          </p:cNvPr>
          <p:cNvSpPr>
            <a:spLocks noGrp="1"/>
          </p:cNvSpPr>
          <p:nvPr>
            <p:ph type="title"/>
          </p:nvPr>
        </p:nvSpPr>
        <p:spPr>
          <a:xfrm>
            <a:off x="1143000" y="990599"/>
            <a:ext cx="9906000" cy="685800"/>
          </a:xfrm>
        </p:spPr>
        <p:txBody>
          <a:bodyPr anchor="t">
            <a:normAutofit/>
          </a:bodyPr>
          <a:lstStyle/>
          <a:p>
            <a:r>
              <a:rPr lang="tr-TR" sz="4000"/>
              <a:t>HEDEFLERİN AŞAMALI SINIFLANDIRILMASI</a:t>
            </a:r>
          </a:p>
        </p:txBody>
      </p:sp>
      <p:graphicFrame>
        <p:nvGraphicFramePr>
          <p:cNvPr id="5" name="İçerik Yer Tutucusu 2">
            <a:extLst>
              <a:ext uri="{FF2B5EF4-FFF2-40B4-BE49-F238E27FC236}">
                <a16:creationId xmlns:a16="http://schemas.microsoft.com/office/drawing/2014/main" id="{02F42F7F-6200-4B05-B078-426A18D46F62}"/>
              </a:ext>
            </a:extLst>
          </p:cNvPr>
          <p:cNvGraphicFramePr>
            <a:graphicFrameLocks noGrp="1"/>
          </p:cNvGraphicFramePr>
          <p:nvPr>
            <p:ph idx="1"/>
            <p:extLst>
              <p:ext uri="{D42A27DB-BD31-4B8C-83A1-F6EECF244321}">
                <p14:modId xmlns:p14="http://schemas.microsoft.com/office/powerpoint/2010/main" val="2883540085"/>
              </p:ext>
            </p:extLst>
          </p:nvPr>
        </p:nvGraphicFramePr>
        <p:xfrm>
          <a:off x="685800" y="2137228"/>
          <a:ext cx="10820400" cy="3733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831991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Başlık 1">
            <a:extLst>
              <a:ext uri="{FF2B5EF4-FFF2-40B4-BE49-F238E27FC236}">
                <a16:creationId xmlns:a16="http://schemas.microsoft.com/office/drawing/2014/main" id="{EF61E19E-1985-B145-815F-5918070BD3DD}"/>
              </a:ext>
            </a:extLst>
          </p:cNvPr>
          <p:cNvSpPr>
            <a:spLocks noGrp="1"/>
          </p:cNvSpPr>
          <p:nvPr>
            <p:ph type="title"/>
          </p:nvPr>
        </p:nvSpPr>
        <p:spPr>
          <a:xfrm>
            <a:off x="838200" y="401221"/>
            <a:ext cx="10515600" cy="1348065"/>
          </a:xfrm>
        </p:spPr>
        <p:txBody>
          <a:bodyPr>
            <a:normAutofit/>
          </a:bodyPr>
          <a:lstStyle/>
          <a:p>
            <a:r>
              <a:rPr lang="tr-TR" sz="5400">
                <a:solidFill>
                  <a:srgbClr val="FFFFFF"/>
                </a:solidFill>
              </a:rPr>
              <a:t>Bilişsel Alan</a:t>
            </a:r>
          </a:p>
        </p:txBody>
      </p:sp>
      <p:graphicFrame>
        <p:nvGraphicFramePr>
          <p:cNvPr id="6" name="İçerik Yer Tutucusu 5">
            <a:extLst>
              <a:ext uri="{FF2B5EF4-FFF2-40B4-BE49-F238E27FC236}">
                <a16:creationId xmlns:a16="http://schemas.microsoft.com/office/drawing/2014/main" id="{BEEA9FF2-7949-8F45-BFA5-03B91E221E49}"/>
              </a:ext>
            </a:extLst>
          </p:cNvPr>
          <p:cNvGraphicFramePr>
            <a:graphicFrameLocks noGrp="1"/>
          </p:cNvGraphicFramePr>
          <p:nvPr>
            <p:ph idx="1"/>
            <p:extLst>
              <p:ext uri="{D42A27DB-BD31-4B8C-83A1-F6EECF244321}">
                <p14:modId xmlns:p14="http://schemas.microsoft.com/office/powerpoint/2010/main" val="1607161520"/>
              </p:ext>
            </p:extLst>
          </p:nvPr>
        </p:nvGraphicFramePr>
        <p:xfrm>
          <a:off x="838200" y="2586789"/>
          <a:ext cx="10515600" cy="35901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311780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6D37EE4-EA1B-46EE-A54B-5233C63C9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8655B2C4-597F-6F44-9F7A-7FE19FFA91DA}"/>
              </a:ext>
            </a:extLst>
          </p:cNvPr>
          <p:cNvSpPr>
            <a:spLocks noGrp="1"/>
          </p:cNvSpPr>
          <p:nvPr>
            <p:ph type="title"/>
          </p:nvPr>
        </p:nvSpPr>
        <p:spPr>
          <a:xfrm>
            <a:off x="572493" y="238539"/>
            <a:ext cx="11047013" cy="1434415"/>
          </a:xfrm>
        </p:spPr>
        <p:txBody>
          <a:bodyPr anchor="b">
            <a:normAutofit/>
          </a:bodyPr>
          <a:lstStyle/>
          <a:p>
            <a:r>
              <a:rPr lang="tr-TR" sz="5400"/>
              <a:t>Bilişsel Alan</a:t>
            </a:r>
          </a:p>
        </p:txBody>
      </p:sp>
      <p:sp>
        <p:nvSpPr>
          <p:cNvPr id="11" name="sketch line">
            <a:extLst>
              <a:ext uri="{FF2B5EF4-FFF2-40B4-BE49-F238E27FC236}">
                <a16:creationId xmlns:a16="http://schemas.microsoft.com/office/drawing/2014/main" id="{927D5270-6648-4CC1-8F78-48BE299CA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767709"/>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İçerik Yer Tutucusu 3">
            <a:extLst>
              <a:ext uri="{FF2B5EF4-FFF2-40B4-BE49-F238E27FC236}">
                <a16:creationId xmlns:a16="http://schemas.microsoft.com/office/drawing/2014/main" id="{51735EBA-49A9-F84B-A14D-67F7DBBFE144}"/>
              </a:ext>
            </a:extLst>
          </p:cNvPr>
          <p:cNvGraphicFramePr>
            <a:graphicFrameLocks noGrp="1"/>
          </p:cNvGraphicFramePr>
          <p:nvPr>
            <p:ph idx="1"/>
            <p:extLst>
              <p:ext uri="{D42A27DB-BD31-4B8C-83A1-F6EECF244321}">
                <p14:modId xmlns:p14="http://schemas.microsoft.com/office/powerpoint/2010/main" val="3113862729"/>
              </p:ext>
            </p:extLst>
          </p:nvPr>
        </p:nvGraphicFramePr>
        <p:xfrm>
          <a:off x="4905955" y="2071316"/>
          <a:ext cx="6713552"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Bloom Taksonomisi Nedir ve Eleştirel Düşünme Becerisini Nasıl  Geliştirmektedir? - Vizyoner Genç">
            <a:extLst>
              <a:ext uri="{FF2B5EF4-FFF2-40B4-BE49-F238E27FC236}">
                <a16:creationId xmlns:a16="http://schemas.microsoft.com/office/drawing/2014/main" id="{525310B9-7769-5847-89AE-B48F2E6E052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9363" y="2271777"/>
            <a:ext cx="3617148" cy="3914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0860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CE90CB46-8703-2446-9B16-7464EDDD540A}"/>
              </a:ext>
            </a:extLst>
          </p:cNvPr>
          <p:cNvSpPr>
            <a:spLocks noGrp="1"/>
          </p:cNvSpPr>
          <p:nvPr>
            <p:ph type="title"/>
          </p:nvPr>
        </p:nvSpPr>
        <p:spPr>
          <a:xfrm>
            <a:off x="838200" y="365125"/>
            <a:ext cx="10515600" cy="1325563"/>
          </a:xfrm>
        </p:spPr>
        <p:txBody>
          <a:bodyPr>
            <a:normAutofit/>
          </a:bodyPr>
          <a:lstStyle/>
          <a:p>
            <a:r>
              <a:rPr lang="tr-TR" sz="5400"/>
              <a:t>Bilişsel Alan</a:t>
            </a:r>
          </a:p>
        </p:txBody>
      </p:sp>
      <p:sp>
        <p:nvSpPr>
          <p:cNvPr id="17"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İçerik Yer Tutucusu 3">
            <a:extLst>
              <a:ext uri="{FF2B5EF4-FFF2-40B4-BE49-F238E27FC236}">
                <a16:creationId xmlns:a16="http://schemas.microsoft.com/office/drawing/2014/main" id="{A2BD77EA-63BA-A746-A651-D89B2D6EF63B}"/>
              </a:ext>
            </a:extLst>
          </p:cNvPr>
          <p:cNvGraphicFramePr>
            <a:graphicFrameLocks noGrp="1"/>
          </p:cNvGraphicFramePr>
          <p:nvPr>
            <p:ph idx="1"/>
            <p:extLst>
              <p:ext uri="{D42A27DB-BD31-4B8C-83A1-F6EECF244321}">
                <p14:modId xmlns:p14="http://schemas.microsoft.com/office/powerpoint/2010/main" val="1945155971"/>
              </p:ext>
            </p:extLst>
          </p:nvPr>
        </p:nvGraphicFramePr>
        <p:xfrm>
          <a:off x="838200" y="1929383"/>
          <a:ext cx="10515600" cy="45634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98051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479DB515-0496-DA4E-8867-1C79E6256926}"/>
              </a:ext>
            </a:extLst>
          </p:cNvPr>
          <p:cNvSpPr>
            <a:spLocks noGrp="1"/>
          </p:cNvSpPr>
          <p:nvPr>
            <p:ph type="title"/>
          </p:nvPr>
        </p:nvSpPr>
        <p:spPr>
          <a:xfrm>
            <a:off x="4654296" y="329184"/>
            <a:ext cx="6894576" cy="1783080"/>
          </a:xfrm>
        </p:spPr>
        <p:txBody>
          <a:bodyPr anchor="b">
            <a:normAutofit/>
          </a:bodyPr>
          <a:lstStyle/>
          <a:p>
            <a:r>
              <a:rPr lang="tr-TR" sz="5400" dirty="0"/>
              <a:t>Bilişsel Alan </a:t>
            </a:r>
          </a:p>
        </p:txBody>
      </p:sp>
      <p:pic>
        <p:nvPicPr>
          <p:cNvPr id="12" name="Picture 11" descr="Siyah arka plan üzerinde çok sayıda soru işareti">
            <a:extLst>
              <a:ext uri="{FF2B5EF4-FFF2-40B4-BE49-F238E27FC236}">
                <a16:creationId xmlns:a16="http://schemas.microsoft.com/office/drawing/2014/main" id="{BBCCE4EB-D657-4280-9979-B86F5F1DDD5E}"/>
              </a:ext>
            </a:extLst>
          </p:cNvPr>
          <p:cNvPicPr>
            <a:picLocks noChangeAspect="1"/>
          </p:cNvPicPr>
          <p:nvPr/>
        </p:nvPicPr>
        <p:blipFill rotWithShape="1">
          <a:blip r:embed="rId2"/>
          <a:srcRect l="63144" r="810" b="2"/>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8"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E9FA335D-FE17-9C49-8AD0-814ACF8D6ABB}"/>
              </a:ext>
            </a:extLst>
          </p:cNvPr>
          <p:cNvSpPr>
            <a:spLocks noGrp="1"/>
          </p:cNvSpPr>
          <p:nvPr>
            <p:ph idx="1"/>
          </p:nvPr>
        </p:nvSpPr>
        <p:spPr>
          <a:xfrm>
            <a:off x="4654296" y="2706624"/>
            <a:ext cx="6894576" cy="3483864"/>
          </a:xfrm>
        </p:spPr>
        <p:txBody>
          <a:bodyPr>
            <a:normAutofit/>
          </a:bodyPr>
          <a:lstStyle/>
          <a:p>
            <a:pPr marL="0" indent="0">
              <a:buNone/>
            </a:pPr>
            <a:r>
              <a:rPr lang="tr-TR" sz="2400" dirty="0"/>
              <a:t>3.Basamak: Uygulama</a:t>
            </a:r>
          </a:p>
          <a:p>
            <a:pPr lvl="1"/>
            <a:r>
              <a:rPr lang="tr-TR" dirty="0"/>
              <a:t>Yeni durumlara, anlaşılmış konu veya bilgilerin uygulanmasına yönelik bir yeteneğin olması söz konusudur.</a:t>
            </a:r>
          </a:p>
          <a:p>
            <a:pPr lvl="1"/>
            <a:r>
              <a:rPr lang="tr-TR" dirty="0"/>
              <a:t>Uygulama düzeyinde öğrenci, anladığı içerik ve ilkeleri yeni durumlara uygular.</a:t>
            </a:r>
          </a:p>
        </p:txBody>
      </p:sp>
    </p:spTree>
    <p:extLst>
      <p:ext uri="{BB962C8B-B14F-4D97-AF65-F5344CB8AC3E}">
        <p14:creationId xmlns:p14="http://schemas.microsoft.com/office/powerpoint/2010/main" val="2322708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479DB515-0496-DA4E-8867-1C79E6256926}"/>
              </a:ext>
            </a:extLst>
          </p:cNvPr>
          <p:cNvSpPr>
            <a:spLocks noGrp="1"/>
          </p:cNvSpPr>
          <p:nvPr>
            <p:ph type="title"/>
          </p:nvPr>
        </p:nvSpPr>
        <p:spPr>
          <a:xfrm>
            <a:off x="838200" y="365125"/>
            <a:ext cx="10515600" cy="1325563"/>
          </a:xfrm>
        </p:spPr>
        <p:txBody>
          <a:bodyPr>
            <a:normAutofit/>
          </a:bodyPr>
          <a:lstStyle/>
          <a:p>
            <a:r>
              <a:rPr lang="tr-TR" sz="5400"/>
              <a:t>Bilişsel Alan </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E9FA335D-FE17-9C49-8AD0-814ACF8D6ABB}"/>
              </a:ext>
            </a:extLst>
          </p:cNvPr>
          <p:cNvSpPr>
            <a:spLocks noGrp="1"/>
          </p:cNvSpPr>
          <p:nvPr>
            <p:ph idx="1"/>
          </p:nvPr>
        </p:nvSpPr>
        <p:spPr>
          <a:xfrm>
            <a:off x="838200" y="1929384"/>
            <a:ext cx="5141686" cy="4251960"/>
          </a:xfrm>
        </p:spPr>
        <p:txBody>
          <a:bodyPr>
            <a:normAutofit/>
          </a:bodyPr>
          <a:lstStyle/>
          <a:p>
            <a:pPr marL="0" indent="0">
              <a:buNone/>
            </a:pPr>
            <a:r>
              <a:rPr lang="tr-TR" sz="2400" dirty="0"/>
              <a:t>4. Basamak: Analiz</a:t>
            </a:r>
          </a:p>
          <a:p>
            <a:pPr lvl="1"/>
            <a:r>
              <a:rPr lang="tr-TR" dirty="0"/>
              <a:t>Ögelere dönük analiz: Parçaları tanımlayarak zihinsel yeterlilik söz konusudur.</a:t>
            </a:r>
          </a:p>
          <a:p>
            <a:pPr lvl="1"/>
            <a:r>
              <a:rPr lang="tr-TR" dirty="0"/>
              <a:t>İlişkilere dönük analiz: Ögeler arasındaki bağlantı ve etkileşimi ortaya koyma söz konusudur.</a:t>
            </a:r>
          </a:p>
          <a:p>
            <a:pPr lvl="1"/>
            <a:r>
              <a:rPr lang="tr-TR" dirty="0"/>
              <a:t>Örgütleme ilkelerine dönük analiz: Bütünleştirme ilkeleri ortaya konur</a:t>
            </a:r>
            <a:r>
              <a:rPr lang="tr-TR" sz="2200" dirty="0"/>
              <a:t>.</a:t>
            </a:r>
          </a:p>
        </p:txBody>
      </p:sp>
      <p:pic>
        <p:nvPicPr>
          <p:cNvPr id="3074" name="Picture 2" descr="Dijital Pazarlamada Analiz Araçları » Bilgiustam">
            <a:extLst>
              <a:ext uri="{FF2B5EF4-FFF2-40B4-BE49-F238E27FC236}">
                <a16:creationId xmlns:a16="http://schemas.microsoft.com/office/drawing/2014/main" id="{B4801604-0C23-EB4C-835F-B0875AFDE9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473535"/>
            <a:ext cx="5181650" cy="3069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5125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5">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F27A38E-4B46-8843-964F-66646887839B}"/>
              </a:ext>
            </a:extLst>
          </p:cNvPr>
          <p:cNvSpPr>
            <a:spLocks noGrp="1"/>
          </p:cNvSpPr>
          <p:nvPr>
            <p:ph type="title"/>
          </p:nvPr>
        </p:nvSpPr>
        <p:spPr>
          <a:xfrm>
            <a:off x="572493" y="238539"/>
            <a:ext cx="11018520" cy="1434415"/>
          </a:xfrm>
        </p:spPr>
        <p:txBody>
          <a:bodyPr anchor="b">
            <a:normAutofit/>
          </a:bodyPr>
          <a:lstStyle/>
          <a:p>
            <a:r>
              <a:rPr lang="tr-TR" sz="5400" dirty="0"/>
              <a:t>Bilişsel Alan</a:t>
            </a:r>
          </a:p>
        </p:txBody>
      </p:sp>
      <p:sp>
        <p:nvSpPr>
          <p:cNvPr id="2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337DAF12-0EC8-AA49-BE80-31513A269AB7}"/>
              </a:ext>
            </a:extLst>
          </p:cNvPr>
          <p:cNvSpPr>
            <a:spLocks noGrp="1"/>
          </p:cNvSpPr>
          <p:nvPr>
            <p:ph idx="1"/>
          </p:nvPr>
        </p:nvSpPr>
        <p:spPr>
          <a:xfrm>
            <a:off x="348343" y="2071316"/>
            <a:ext cx="6937702" cy="4379994"/>
          </a:xfrm>
        </p:spPr>
        <p:txBody>
          <a:bodyPr anchor="t">
            <a:noAutofit/>
          </a:bodyPr>
          <a:lstStyle/>
          <a:p>
            <a:pPr marL="0" indent="0">
              <a:buNone/>
            </a:pPr>
            <a:r>
              <a:rPr lang="tr-TR" sz="2400" dirty="0"/>
              <a:t>5.Basamak: Sentez</a:t>
            </a:r>
          </a:p>
          <a:p>
            <a:r>
              <a:rPr lang="tr-TR" sz="2400" dirty="0"/>
              <a:t>Sentez basamağında, yeni bir bütün oluşturmak için parçaları bir araya getirme yeteneği söz konusudur. Bu aşamada öğrenci özgün bir şekilde iyi organize edilmiş bir konu yazabilir veya özgün bir araştırma için bir plan önerebilir.</a:t>
            </a:r>
          </a:p>
          <a:p>
            <a:r>
              <a:rPr lang="tr-TR" sz="2400" dirty="0"/>
              <a:t>3 alt düzeyi vardır.</a:t>
            </a:r>
          </a:p>
          <a:p>
            <a:pPr lvl="1"/>
            <a:r>
              <a:rPr lang="tr-TR" sz="2000" dirty="0"/>
              <a:t>1)Bir iletişim muhtevası oluşturma</a:t>
            </a:r>
          </a:p>
          <a:p>
            <a:pPr lvl="1"/>
            <a:r>
              <a:rPr lang="tr-TR" sz="2000" dirty="0"/>
              <a:t>2)Bir plan yada işlemler takımı önerisi ortaya koyma</a:t>
            </a:r>
          </a:p>
          <a:p>
            <a:pPr lvl="1"/>
            <a:r>
              <a:rPr lang="tr-TR" sz="2000" dirty="0"/>
              <a:t>3)Bir soyut ilişkiler takımı geliştirme</a:t>
            </a:r>
          </a:p>
        </p:txBody>
      </p:sp>
      <p:pic>
        <p:nvPicPr>
          <p:cNvPr id="5" name="Picture 4" descr="Tek bir kırmızı parçası olan beyaz bulmaca">
            <a:extLst>
              <a:ext uri="{FF2B5EF4-FFF2-40B4-BE49-F238E27FC236}">
                <a16:creationId xmlns:a16="http://schemas.microsoft.com/office/drawing/2014/main" id="{3C0A204A-9F12-4D06-B70F-09BA904B9957}"/>
              </a:ext>
            </a:extLst>
          </p:cNvPr>
          <p:cNvPicPr>
            <a:picLocks noChangeAspect="1"/>
          </p:cNvPicPr>
          <p:nvPr/>
        </p:nvPicPr>
        <p:blipFill rotWithShape="1">
          <a:blip r:embed="rId2"/>
          <a:srcRect l="23707" r="22178" b="2"/>
          <a:stretch/>
        </p:blipFill>
        <p:spPr>
          <a:xfrm>
            <a:off x="7675658" y="2093976"/>
            <a:ext cx="3941064" cy="4096512"/>
          </a:xfrm>
          <a:prstGeom prst="rect">
            <a:avLst/>
          </a:prstGeom>
        </p:spPr>
      </p:pic>
    </p:spTree>
    <p:extLst>
      <p:ext uri="{BB962C8B-B14F-4D97-AF65-F5344CB8AC3E}">
        <p14:creationId xmlns:p14="http://schemas.microsoft.com/office/powerpoint/2010/main" val="34559765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F27A38E-4B46-8843-964F-66646887839B}"/>
              </a:ext>
            </a:extLst>
          </p:cNvPr>
          <p:cNvSpPr>
            <a:spLocks noGrp="1"/>
          </p:cNvSpPr>
          <p:nvPr>
            <p:ph type="title"/>
          </p:nvPr>
        </p:nvSpPr>
        <p:spPr>
          <a:xfrm>
            <a:off x="5297762" y="329184"/>
            <a:ext cx="6251110" cy="1783080"/>
          </a:xfrm>
        </p:spPr>
        <p:txBody>
          <a:bodyPr anchor="b">
            <a:normAutofit/>
          </a:bodyPr>
          <a:lstStyle/>
          <a:p>
            <a:r>
              <a:rPr lang="tr-TR" sz="5400"/>
              <a:t>Bilişsel Alan</a:t>
            </a:r>
          </a:p>
        </p:txBody>
      </p:sp>
      <p:pic>
        <p:nvPicPr>
          <p:cNvPr id="5" name="Picture 4" descr="Çoktan seçmeli sınav kağıdı ve kurşun kalem">
            <a:extLst>
              <a:ext uri="{FF2B5EF4-FFF2-40B4-BE49-F238E27FC236}">
                <a16:creationId xmlns:a16="http://schemas.microsoft.com/office/drawing/2014/main" id="{62832F4C-78F2-486C-B8F5-6DCFD559AB7D}"/>
              </a:ext>
            </a:extLst>
          </p:cNvPr>
          <p:cNvPicPr>
            <a:picLocks noChangeAspect="1"/>
          </p:cNvPicPr>
          <p:nvPr/>
        </p:nvPicPr>
        <p:blipFill rotWithShape="1">
          <a:blip r:embed="rId2"/>
          <a:srcRect l="55857"/>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337DAF12-0EC8-AA49-BE80-31513A269AB7}"/>
              </a:ext>
            </a:extLst>
          </p:cNvPr>
          <p:cNvSpPr>
            <a:spLocks noGrp="1"/>
          </p:cNvSpPr>
          <p:nvPr>
            <p:ph idx="1"/>
          </p:nvPr>
        </p:nvSpPr>
        <p:spPr>
          <a:xfrm>
            <a:off x="5297762" y="2706624"/>
            <a:ext cx="6251110" cy="3483864"/>
          </a:xfrm>
        </p:spPr>
        <p:txBody>
          <a:bodyPr>
            <a:normAutofit/>
          </a:bodyPr>
          <a:lstStyle/>
          <a:p>
            <a:pPr marL="0" indent="0">
              <a:buNone/>
            </a:pPr>
            <a:r>
              <a:rPr lang="tr-TR" sz="2400" dirty="0"/>
              <a:t>6.Basamak: Değerlendirme</a:t>
            </a:r>
          </a:p>
          <a:p>
            <a:r>
              <a:rPr lang="tr-TR" sz="2400" dirty="0"/>
              <a:t>Bu süreçte öğrenci, bir sentezin değerini yargılar. Değerlendirme aşamasında verilen bir amaç için metot yada materyallerin değeri hakkında karar verme söz konusudur. İki alt düzeyi vardır.</a:t>
            </a:r>
          </a:p>
          <a:p>
            <a:pPr lvl="1"/>
            <a:r>
              <a:rPr lang="tr-TR" dirty="0"/>
              <a:t>1) İç ölçütler bakımından yargılama</a:t>
            </a:r>
          </a:p>
          <a:p>
            <a:pPr lvl="1"/>
            <a:r>
              <a:rPr lang="tr-TR" dirty="0"/>
              <a:t>2) Dış ölçütler bakımından yargılama</a:t>
            </a:r>
          </a:p>
        </p:txBody>
      </p:sp>
    </p:spTree>
    <p:extLst>
      <p:ext uri="{BB962C8B-B14F-4D97-AF65-F5344CB8AC3E}">
        <p14:creationId xmlns:p14="http://schemas.microsoft.com/office/powerpoint/2010/main" val="28233700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11">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0BF3DA41-249D-784C-8BCF-D0A2DB5F21D8}"/>
              </a:ext>
            </a:extLst>
          </p:cNvPr>
          <p:cNvSpPr>
            <a:spLocks noGrp="1"/>
          </p:cNvSpPr>
          <p:nvPr>
            <p:ph type="title"/>
          </p:nvPr>
        </p:nvSpPr>
        <p:spPr>
          <a:xfrm>
            <a:off x="838200" y="365125"/>
            <a:ext cx="10515600" cy="1325563"/>
          </a:xfrm>
        </p:spPr>
        <p:txBody>
          <a:bodyPr>
            <a:normAutofit/>
          </a:bodyPr>
          <a:lstStyle/>
          <a:p>
            <a:r>
              <a:rPr lang="tr-TR" sz="5400"/>
              <a:t>Bilişsel Alan</a:t>
            </a:r>
          </a:p>
        </p:txBody>
      </p:sp>
      <p:sp>
        <p:nvSpPr>
          <p:cNvPr id="14"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onnsiteX0" fmla="*/ 0 w 10424160"/>
              <a:gd name="connsiteY0" fmla="*/ 0 h 18288"/>
              <a:gd name="connsiteX1" fmla="*/ 903427 w 10424160"/>
              <a:gd name="connsiteY1" fmla="*/ 0 h 18288"/>
              <a:gd name="connsiteX2" fmla="*/ 1389888 w 10424160"/>
              <a:gd name="connsiteY2" fmla="*/ 0 h 18288"/>
              <a:gd name="connsiteX3" fmla="*/ 2189074 w 10424160"/>
              <a:gd name="connsiteY3" fmla="*/ 0 h 18288"/>
              <a:gd name="connsiteX4" fmla="*/ 2675534 w 10424160"/>
              <a:gd name="connsiteY4" fmla="*/ 0 h 18288"/>
              <a:gd name="connsiteX5" fmla="*/ 3370478 w 10424160"/>
              <a:gd name="connsiteY5" fmla="*/ 0 h 18288"/>
              <a:gd name="connsiteX6" fmla="*/ 4169664 w 10424160"/>
              <a:gd name="connsiteY6" fmla="*/ 0 h 18288"/>
              <a:gd name="connsiteX7" fmla="*/ 4551883 w 10424160"/>
              <a:gd name="connsiteY7" fmla="*/ 0 h 18288"/>
              <a:gd name="connsiteX8" fmla="*/ 4934102 w 10424160"/>
              <a:gd name="connsiteY8" fmla="*/ 0 h 18288"/>
              <a:gd name="connsiteX9" fmla="*/ 5837530 w 10424160"/>
              <a:gd name="connsiteY9" fmla="*/ 0 h 18288"/>
              <a:gd name="connsiteX10" fmla="*/ 6532474 w 10424160"/>
              <a:gd name="connsiteY10" fmla="*/ 0 h 18288"/>
              <a:gd name="connsiteX11" fmla="*/ 6914693 w 10424160"/>
              <a:gd name="connsiteY11" fmla="*/ 0 h 18288"/>
              <a:gd name="connsiteX12" fmla="*/ 7609637 w 10424160"/>
              <a:gd name="connsiteY12" fmla="*/ 0 h 18288"/>
              <a:gd name="connsiteX13" fmla="*/ 8513064 w 10424160"/>
              <a:gd name="connsiteY13" fmla="*/ 0 h 18288"/>
              <a:gd name="connsiteX14" fmla="*/ 9103766 w 10424160"/>
              <a:gd name="connsiteY14" fmla="*/ 0 h 18288"/>
              <a:gd name="connsiteX15" fmla="*/ 9694469 w 10424160"/>
              <a:gd name="connsiteY15" fmla="*/ 0 h 18288"/>
              <a:gd name="connsiteX16" fmla="*/ 10424160 w 10424160"/>
              <a:gd name="connsiteY16" fmla="*/ 0 h 18288"/>
              <a:gd name="connsiteX17" fmla="*/ 10424160 w 10424160"/>
              <a:gd name="connsiteY17" fmla="*/ 18288 h 18288"/>
              <a:gd name="connsiteX18" fmla="*/ 9729216 w 10424160"/>
              <a:gd name="connsiteY18" fmla="*/ 18288 h 18288"/>
              <a:gd name="connsiteX19" fmla="*/ 8930030 w 10424160"/>
              <a:gd name="connsiteY19" fmla="*/ 18288 h 18288"/>
              <a:gd name="connsiteX20" fmla="*/ 8130845 w 10424160"/>
              <a:gd name="connsiteY20" fmla="*/ 18288 h 18288"/>
              <a:gd name="connsiteX21" fmla="*/ 7644384 w 10424160"/>
              <a:gd name="connsiteY21" fmla="*/ 18288 h 18288"/>
              <a:gd name="connsiteX22" fmla="*/ 6740957 w 10424160"/>
              <a:gd name="connsiteY22" fmla="*/ 18288 h 18288"/>
              <a:gd name="connsiteX23" fmla="*/ 6046013 w 10424160"/>
              <a:gd name="connsiteY23" fmla="*/ 18288 h 18288"/>
              <a:gd name="connsiteX24" fmla="*/ 5663794 w 10424160"/>
              <a:gd name="connsiteY24" fmla="*/ 18288 h 18288"/>
              <a:gd name="connsiteX25" fmla="*/ 4968850 w 10424160"/>
              <a:gd name="connsiteY25" fmla="*/ 18288 h 18288"/>
              <a:gd name="connsiteX26" fmla="*/ 4378147 w 10424160"/>
              <a:gd name="connsiteY26" fmla="*/ 18288 h 18288"/>
              <a:gd name="connsiteX27" fmla="*/ 3787445 w 10424160"/>
              <a:gd name="connsiteY27" fmla="*/ 18288 h 18288"/>
              <a:gd name="connsiteX28" fmla="*/ 3196742 w 10424160"/>
              <a:gd name="connsiteY28" fmla="*/ 18288 h 18288"/>
              <a:gd name="connsiteX29" fmla="*/ 2606040 w 10424160"/>
              <a:gd name="connsiteY29" fmla="*/ 18288 h 18288"/>
              <a:gd name="connsiteX30" fmla="*/ 1806854 w 10424160"/>
              <a:gd name="connsiteY30" fmla="*/ 18288 h 18288"/>
              <a:gd name="connsiteX31" fmla="*/ 1111910 w 10424160"/>
              <a:gd name="connsiteY31" fmla="*/ 18288 h 18288"/>
              <a:gd name="connsiteX32" fmla="*/ 729691 w 10424160"/>
              <a:gd name="connsiteY32" fmla="*/ 18288 h 18288"/>
              <a:gd name="connsiteX33" fmla="*/ 0 w 10424160"/>
              <a:gd name="connsiteY33" fmla="*/ 18288 h 18288"/>
              <a:gd name="connsiteX34" fmla="*/ 0 w 10424160"/>
              <a:gd name="connsiteY3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Metin Yer Tutucusu 5">
            <a:extLst>
              <a:ext uri="{FF2B5EF4-FFF2-40B4-BE49-F238E27FC236}">
                <a16:creationId xmlns:a16="http://schemas.microsoft.com/office/drawing/2014/main" id="{C3DE4280-6053-4E03-9A36-7EB44E3D6BD6}"/>
              </a:ext>
            </a:extLst>
          </p:cNvPr>
          <p:cNvGraphicFramePr>
            <a:graphicFrameLocks noGrp="1"/>
          </p:cNvGraphicFramePr>
          <p:nvPr>
            <p:ph idx="1"/>
            <p:extLst>
              <p:ext uri="{D42A27DB-BD31-4B8C-83A1-F6EECF244321}">
                <p14:modId xmlns:p14="http://schemas.microsoft.com/office/powerpoint/2010/main" val="3235226032"/>
              </p:ext>
            </p:extLst>
          </p:nvPr>
        </p:nvGraphicFramePr>
        <p:xfrm>
          <a:off x="290286" y="2228087"/>
          <a:ext cx="11063514" cy="43210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842616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D96194F0-F614-7F4B-8254-0CCEC3BAD40D}"/>
              </a:ext>
            </a:extLst>
          </p:cNvPr>
          <p:cNvSpPr>
            <a:spLocks noGrp="1"/>
          </p:cNvSpPr>
          <p:nvPr>
            <p:ph type="title"/>
          </p:nvPr>
        </p:nvSpPr>
        <p:spPr>
          <a:xfrm>
            <a:off x="5297762" y="329184"/>
            <a:ext cx="6251110" cy="1783080"/>
          </a:xfrm>
        </p:spPr>
        <p:txBody>
          <a:bodyPr anchor="b">
            <a:normAutofit/>
          </a:bodyPr>
          <a:lstStyle/>
          <a:p>
            <a:r>
              <a:rPr lang="tr-TR" sz="5400"/>
              <a:t>Duyuşsal Alan</a:t>
            </a:r>
          </a:p>
        </p:txBody>
      </p:sp>
      <p:pic>
        <p:nvPicPr>
          <p:cNvPr id="43" name="Picture 42" descr="Serbest paraşüt atlayışı yapmış, havada süzülen büyük grup">
            <a:extLst>
              <a:ext uri="{FF2B5EF4-FFF2-40B4-BE49-F238E27FC236}">
                <a16:creationId xmlns:a16="http://schemas.microsoft.com/office/drawing/2014/main" id="{59C5E3E4-B6DE-44DB-BDAC-0E14D2C909CD}"/>
              </a:ext>
            </a:extLst>
          </p:cNvPr>
          <p:cNvPicPr>
            <a:picLocks noChangeAspect="1"/>
          </p:cNvPicPr>
          <p:nvPr/>
        </p:nvPicPr>
        <p:blipFill rotWithShape="1">
          <a:blip r:embed="rId2"/>
          <a:srcRect l="28003" r="26836"/>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49"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3FE7CEF9-9D25-404D-9049-33270DC4C778}"/>
              </a:ext>
            </a:extLst>
          </p:cNvPr>
          <p:cNvSpPr>
            <a:spLocks noGrp="1"/>
          </p:cNvSpPr>
          <p:nvPr>
            <p:ph idx="1"/>
          </p:nvPr>
        </p:nvSpPr>
        <p:spPr>
          <a:xfrm>
            <a:off x="5297762" y="2706624"/>
            <a:ext cx="6251110" cy="3976914"/>
          </a:xfrm>
        </p:spPr>
        <p:txBody>
          <a:bodyPr>
            <a:normAutofit/>
          </a:bodyPr>
          <a:lstStyle/>
          <a:p>
            <a:endParaRPr lang="tr-TR" sz="2200" dirty="0"/>
          </a:p>
          <a:p>
            <a:pPr lvl="0"/>
            <a:r>
              <a:rPr lang="tr-TR" sz="2200" dirty="0" err="1"/>
              <a:t>Duyuşsal</a:t>
            </a:r>
            <a:r>
              <a:rPr lang="tr-TR" sz="2200" dirty="0"/>
              <a:t> alan öğrencilerin psikolojik durumlarıyla ilgili hedefleri içerir. Belli bir değere karşı öğrencilerin hissettikleri, tutum, ilgi, sevgi vb. faktörleri içerir. </a:t>
            </a:r>
          </a:p>
          <a:p>
            <a:pPr lvl="0"/>
            <a:r>
              <a:rPr lang="tr-TR" sz="2200" dirty="0"/>
              <a:t>Bilgi sahibi olduğumuz her konuya karşı bir </a:t>
            </a:r>
            <a:r>
              <a:rPr lang="tr-TR" sz="2200" dirty="0" err="1"/>
              <a:t>duyuşsal</a:t>
            </a:r>
            <a:r>
              <a:rPr lang="tr-TR" sz="2200" dirty="0"/>
              <a:t> düzeyimiz vardır.</a:t>
            </a:r>
          </a:p>
          <a:p>
            <a:pPr marL="0" indent="0">
              <a:buNone/>
            </a:pPr>
            <a:endParaRPr lang="tr-TR" sz="2200" dirty="0"/>
          </a:p>
        </p:txBody>
      </p:sp>
    </p:spTree>
    <p:extLst>
      <p:ext uri="{BB962C8B-B14F-4D97-AF65-F5344CB8AC3E}">
        <p14:creationId xmlns:p14="http://schemas.microsoft.com/office/powerpoint/2010/main" val="19522466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17">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2EBC7DBB-1314-9C44-BA9F-AEB700F6B4F8}"/>
              </a:ext>
            </a:extLst>
          </p:cNvPr>
          <p:cNvSpPr>
            <a:spLocks noGrp="1"/>
          </p:cNvSpPr>
          <p:nvPr>
            <p:ph type="title"/>
          </p:nvPr>
        </p:nvSpPr>
        <p:spPr>
          <a:xfrm>
            <a:off x="572493" y="238539"/>
            <a:ext cx="11018520" cy="1434415"/>
          </a:xfrm>
        </p:spPr>
        <p:txBody>
          <a:bodyPr anchor="b">
            <a:normAutofit/>
          </a:bodyPr>
          <a:lstStyle/>
          <a:p>
            <a:r>
              <a:rPr lang="tr-TR" sz="5400"/>
              <a:t>Duyuşsal </a:t>
            </a:r>
            <a:r>
              <a:rPr lang="tr-TR" sz="5400" dirty="0"/>
              <a:t>Alan </a:t>
            </a:r>
          </a:p>
        </p:txBody>
      </p:sp>
      <p:sp>
        <p:nvSpPr>
          <p:cNvPr id="2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İçerik Yer Tutucusu 5">
            <a:extLst>
              <a:ext uri="{FF2B5EF4-FFF2-40B4-BE49-F238E27FC236}">
                <a16:creationId xmlns:a16="http://schemas.microsoft.com/office/drawing/2014/main" id="{3550FBD3-475E-EC40-8ABE-732D4AFE6539}"/>
              </a:ext>
            </a:extLst>
          </p:cNvPr>
          <p:cNvGraphicFramePr>
            <a:graphicFrameLocks noGrp="1"/>
          </p:cNvGraphicFramePr>
          <p:nvPr>
            <p:ph idx="1"/>
            <p:extLst>
              <p:ext uri="{D42A27DB-BD31-4B8C-83A1-F6EECF244321}">
                <p14:modId xmlns:p14="http://schemas.microsoft.com/office/powerpoint/2010/main" val="2959097459"/>
              </p:ext>
            </p:extLst>
          </p:nvPr>
        </p:nvGraphicFramePr>
        <p:xfrm>
          <a:off x="572492" y="2071316"/>
          <a:ext cx="10034548" cy="41191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172924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2EBC7DBB-1314-9C44-BA9F-AEB700F6B4F8}"/>
              </a:ext>
            </a:extLst>
          </p:cNvPr>
          <p:cNvSpPr>
            <a:spLocks noGrp="1"/>
          </p:cNvSpPr>
          <p:nvPr>
            <p:ph type="title"/>
          </p:nvPr>
        </p:nvSpPr>
        <p:spPr>
          <a:xfrm>
            <a:off x="838200" y="365125"/>
            <a:ext cx="10515600" cy="1325563"/>
          </a:xfrm>
        </p:spPr>
        <p:txBody>
          <a:bodyPr>
            <a:normAutofit/>
          </a:bodyPr>
          <a:lstStyle/>
          <a:p>
            <a:r>
              <a:rPr lang="tr-TR" sz="5400"/>
              <a:t>Duyuşsal Alan </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1862EF3D-0306-2849-895E-67CA3967DD3E}"/>
              </a:ext>
            </a:extLst>
          </p:cNvPr>
          <p:cNvSpPr>
            <a:spLocks noGrp="1"/>
          </p:cNvSpPr>
          <p:nvPr>
            <p:ph idx="1"/>
          </p:nvPr>
        </p:nvSpPr>
        <p:spPr>
          <a:xfrm>
            <a:off x="838200" y="1929384"/>
            <a:ext cx="10515600" cy="4251960"/>
          </a:xfrm>
        </p:spPr>
        <p:txBody>
          <a:bodyPr>
            <a:normAutofit/>
          </a:bodyPr>
          <a:lstStyle/>
          <a:p>
            <a:pPr marL="0" indent="0">
              <a:buNone/>
            </a:pPr>
            <a:r>
              <a:rPr lang="tr-TR" sz="2200" dirty="0"/>
              <a:t>1. Basamak: Alma</a:t>
            </a:r>
          </a:p>
          <a:p>
            <a:pPr lvl="1"/>
            <a:r>
              <a:rPr lang="tr-TR" sz="2200" dirty="0"/>
              <a:t>Bu düzeydeki kişide beklenecek temel davranış belirli bir olayı fark etme isteğidir.</a:t>
            </a:r>
          </a:p>
          <a:p>
            <a:pPr lvl="1"/>
            <a:r>
              <a:rPr lang="tr-TR" sz="2200" dirty="0"/>
              <a:t>Dersi dikkatle dinler, öğrenmenin önemli olduğunun farkına varır, sınıf aktivitelerine samimi olarak katılır.</a:t>
            </a:r>
          </a:p>
          <a:p>
            <a:pPr lvl="1"/>
            <a:r>
              <a:rPr lang="tr-TR" sz="2200" dirty="0"/>
              <a:t>Öğrencinin iletişimdeki alıcı işlevi yerine getirmesi söz konusudur.</a:t>
            </a:r>
          </a:p>
          <a:p>
            <a:pPr lvl="1"/>
            <a:r>
              <a:rPr lang="tr-TR" sz="2200" dirty="0"/>
              <a:t>3 alt boyutu vardır:</a:t>
            </a:r>
          </a:p>
          <a:p>
            <a:pPr lvl="2"/>
            <a:r>
              <a:rPr lang="tr-TR" sz="2200" dirty="0"/>
              <a:t>a) Farkında olma: Uyarıcıları </a:t>
            </a:r>
            <a:r>
              <a:rPr lang="tr-TR" sz="2200" dirty="0" err="1"/>
              <a:t>farketme</a:t>
            </a:r>
            <a:r>
              <a:rPr lang="tr-TR" sz="2200" dirty="0"/>
              <a:t> söz konusudur.</a:t>
            </a:r>
          </a:p>
          <a:p>
            <a:pPr lvl="2"/>
            <a:r>
              <a:rPr lang="tr-TR" sz="2200" dirty="0"/>
              <a:t>b) Almaya isteklilik: Uyarıcıyı reddetmeme söz konusudur.</a:t>
            </a:r>
          </a:p>
          <a:p>
            <a:pPr lvl="2"/>
            <a:r>
              <a:rPr lang="tr-TR" sz="2200" dirty="0"/>
              <a:t>c) Kontrollü seçici dikkat: Uyarıcılar arasında seçici olunur ve seçilen uyarıcılara odaklaşır.</a:t>
            </a:r>
          </a:p>
          <a:p>
            <a:pPr lvl="1"/>
            <a:endParaRPr lang="tr-TR" sz="2200" dirty="0"/>
          </a:p>
          <a:p>
            <a:endParaRPr lang="tr-TR" sz="2200" dirty="0"/>
          </a:p>
          <a:p>
            <a:endParaRPr lang="tr-TR" sz="2200" dirty="0"/>
          </a:p>
        </p:txBody>
      </p:sp>
    </p:spTree>
    <p:extLst>
      <p:ext uri="{BB962C8B-B14F-4D97-AF65-F5344CB8AC3E}">
        <p14:creationId xmlns:p14="http://schemas.microsoft.com/office/powerpoint/2010/main" val="40459284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EEAD0653-2DB4-F544-99C4-2FB7579E8B2F}"/>
              </a:ext>
            </a:extLst>
          </p:cNvPr>
          <p:cNvSpPr>
            <a:spLocks noGrp="1"/>
          </p:cNvSpPr>
          <p:nvPr>
            <p:ph type="title"/>
          </p:nvPr>
        </p:nvSpPr>
        <p:spPr>
          <a:xfrm>
            <a:off x="841248" y="548640"/>
            <a:ext cx="3600860" cy="5431536"/>
          </a:xfrm>
        </p:spPr>
        <p:txBody>
          <a:bodyPr>
            <a:normAutofit/>
          </a:bodyPr>
          <a:lstStyle/>
          <a:p>
            <a:r>
              <a:rPr lang="tr-TR" sz="5400" dirty="0" err="1"/>
              <a:t>Duyuşsal</a:t>
            </a:r>
            <a:r>
              <a:rPr lang="tr-TR" sz="5400" dirty="0"/>
              <a:t> Alan</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82930D6F-A9F6-3041-9508-D7AC2B6DD97B}"/>
              </a:ext>
            </a:extLst>
          </p:cNvPr>
          <p:cNvSpPr>
            <a:spLocks noGrp="1"/>
          </p:cNvSpPr>
          <p:nvPr>
            <p:ph idx="1"/>
          </p:nvPr>
        </p:nvSpPr>
        <p:spPr>
          <a:xfrm>
            <a:off x="5126418" y="552091"/>
            <a:ext cx="6224335" cy="5431536"/>
          </a:xfrm>
        </p:spPr>
        <p:txBody>
          <a:bodyPr anchor="ctr">
            <a:normAutofit/>
          </a:bodyPr>
          <a:lstStyle/>
          <a:p>
            <a:pPr marL="0" indent="0">
              <a:buNone/>
            </a:pPr>
            <a:r>
              <a:rPr lang="tr-TR" sz="2200" dirty="0"/>
              <a:t>2. Basamak: Tepkide Bulunma</a:t>
            </a:r>
          </a:p>
          <a:p>
            <a:pPr lvl="1"/>
            <a:r>
              <a:rPr lang="tr-TR" sz="2200" dirty="0"/>
              <a:t>Bu aşamada öğrencinin tepki göstermesi söz konusudur.</a:t>
            </a:r>
          </a:p>
          <a:p>
            <a:pPr lvl="1"/>
            <a:r>
              <a:rPr lang="tr-TR" sz="2200" dirty="0"/>
              <a:t>Bu tepki başlangıçta razı olma ve itaat etme şeklindedir. Daha sonra memnuniyetle o uyarıcıya tepki gösterir. Bu aşamada birey deneyimlerinin bir sonucu olarak yeni davranışlar gösterir.</a:t>
            </a:r>
          </a:p>
          <a:p>
            <a:pPr lvl="1"/>
            <a:r>
              <a:rPr lang="tr-TR" sz="2200" dirty="0"/>
              <a:t>3 alt boyutu vardır.</a:t>
            </a:r>
          </a:p>
          <a:p>
            <a:pPr lvl="2"/>
            <a:r>
              <a:rPr lang="tr-TR" sz="2200" dirty="0"/>
              <a:t>a) Tepkide uysallık: Bir razı oluş durum söz konusudur.</a:t>
            </a:r>
          </a:p>
          <a:p>
            <a:pPr lvl="2"/>
            <a:r>
              <a:rPr lang="tr-TR" sz="2200" dirty="0"/>
              <a:t>b) Tepkide isteklilik: Gönüllü olarak aktivitelere katılma söz konusudur.</a:t>
            </a:r>
          </a:p>
          <a:p>
            <a:pPr lvl="2"/>
            <a:r>
              <a:rPr lang="tr-TR" sz="2200" dirty="0"/>
              <a:t>c) Tepkide doyum: Zevk alma, sevinç duyma söz konusudur.</a:t>
            </a:r>
          </a:p>
          <a:p>
            <a:endParaRPr lang="tr-TR" sz="2200" dirty="0"/>
          </a:p>
        </p:txBody>
      </p:sp>
    </p:spTree>
    <p:extLst>
      <p:ext uri="{BB962C8B-B14F-4D97-AF65-F5344CB8AC3E}">
        <p14:creationId xmlns:p14="http://schemas.microsoft.com/office/powerpoint/2010/main" val="35195660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7DD5818E-97FB-A249-A748-1B36FD77F9BB}"/>
              </a:ext>
            </a:extLst>
          </p:cNvPr>
          <p:cNvSpPr>
            <a:spLocks noGrp="1"/>
          </p:cNvSpPr>
          <p:nvPr>
            <p:ph type="title"/>
          </p:nvPr>
        </p:nvSpPr>
        <p:spPr>
          <a:xfrm>
            <a:off x="838200" y="365125"/>
            <a:ext cx="10515600" cy="1325563"/>
          </a:xfrm>
        </p:spPr>
        <p:txBody>
          <a:bodyPr>
            <a:normAutofit/>
          </a:bodyPr>
          <a:lstStyle/>
          <a:p>
            <a:r>
              <a:rPr lang="tr-TR" sz="5400" dirty="0" err="1"/>
              <a:t>Duyuşsal</a:t>
            </a:r>
            <a:r>
              <a:rPr lang="tr-TR" sz="5400" dirty="0"/>
              <a:t> Alan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F4E7CD00-FF00-014F-A276-A69A1D3398DA}"/>
              </a:ext>
            </a:extLst>
          </p:cNvPr>
          <p:cNvSpPr>
            <a:spLocks noGrp="1"/>
          </p:cNvSpPr>
          <p:nvPr>
            <p:ph idx="1"/>
          </p:nvPr>
        </p:nvSpPr>
        <p:spPr>
          <a:xfrm>
            <a:off x="838200" y="1929384"/>
            <a:ext cx="10515600" cy="4251960"/>
          </a:xfrm>
        </p:spPr>
        <p:txBody>
          <a:bodyPr>
            <a:normAutofit/>
          </a:bodyPr>
          <a:lstStyle/>
          <a:p>
            <a:pPr marL="0" indent="0">
              <a:buNone/>
            </a:pPr>
            <a:r>
              <a:rPr lang="tr-TR" sz="2200" dirty="0"/>
              <a:t>3. Basamak: Değer verme</a:t>
            </a:r>
          </a:p>
          <a:p>
            <a:pPr lvl="1"/>
            <a:r>
              <a:rPr lang="tr-TR" sz="2200" dirty="0"/>
              <a:t>Bu aşamada kişi bir şeyin değerini kabul eder. Kabul ettiği değere karşı kuvvetli ilgi ve bağlılık gösterir. Başka bir ifadeyle, öğrenci belirli davranış veya nesnelere değer vererek bağlanır.</a:t>
            </a:r>
          </a:p>
          <a:p>
            <a:pPr lvl="1"/>
            <a:r>
              <a:rPr lang="tr-TR" sz="2200" dirty="0"/>
              <a:t>3 aşaması vardır.</a:t>
            </a:r>
          </a:p>
          <a:p>
            <a:pPr lvl="2"/>
            <a:r>
              <a:rPr lang="tr-TR" sz="2200" dirty="0"/>
              <a:t>a) Bir değeri kabullenme: Birey bir değeri kabullenir ve o değere önem verir. Belli bir uyarıcı takımına karşı bulunulan tepkide bir tutarlılık olur.</a:t>
            </a:r>
          </a:p>
          <a:p>
            <a:pPr lvl="2"/>
            <a:r>
              <a:rPr lang="tr-TR" sz="2200" dirty="0"/>
              <a:t>b) Bir değeri tercih etme: Birey bir değeri bir diğerine tercih eder.</a:t>
            </a:r>
          </a:p>
          <a:p>
            <a:pPr lvl="2"/>
            <a:r>
              <a:rPr lang="tr-TR" sz="2200" dirty="0"/>
              <a:t>c) Bir değere adanmışlık: Bir gruba veya değere bağlılık söz konusudur. İnandığı değer için başkalarını ikna etmeye çalışır.</a:t>
            </a:r>
          </a:p>
          <a:p>
            <a:endParaRPr lang="tr-TR" sz="2200" dirty="0"/>
          </a:p>
          <a:p>
            <a:endParaRPr lang="tr-TR" sz="2200" dirty="0"/>
          </a:p>
        </p:txBody>
      </p:sp>
    </p:spTree>
    <p:extLst>
      <p:ext uri="{BB962C8B-B14F-4D97-AF65-F5344CB8AC3E}">
        <p14:creationId xmlns:p14="http://schemas.microsoft.com/office/powerpoint/2010/main" val="13218639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33AC54A5-7670-A046-9BA0-563F4900B21F}"/>
              </a:ext>
            </a:extLst>
          </p:cNvPr>
          <p:cNvSpPr>
            <a:spLocks noGrp="1"/>
          </p:cNvSpPr>
          <p:nvPr>
            <p:ph type="title"/>
          </p:nvPr>
        </p:nvSpPr>
        <p:spPr>
          <a:xfrm>
            <a:off x="635000" y="640823"/>
            <a:ext cx="3418659" cy="5583148"/>
          </a:xfrm>
        </p:spPr>
        <p:txBody>
          <a:bodyPr anchor="ctr">
            <a:normAutofit/>
          </a:bodyPr>
          <a:lstStyle/>
          <a:p>
            <a:r>
              <a:rPr lang="tr-TR" sz="5400"/>
              <a:t>Duyuşsal Alan</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İçerik Yer Tutucusu 2">
            <a:extLst>
              <a:ext uri="{FF2B5EF4-FFF2-40B4-BE49-F238E27FC236}">
                <a16:creationId xmlns:a16="http://schemas.microsoft.com/office/drawing/2014/main" id="{FBF043CC-A358-48CD-A9BA-A90BE55C1C7E}"/>
              </a:ext>
            </a:extLst>
          </p:cNvPr>
          <p:cNvGraphicFramePr>
            <a:graphicFrameLocks noGrp="1"/>
          </p:cNvGraphicFramePr>
          <p:nvPr>
            <p:ph idx="1"/>
            <p:extLst>
              <p:ext uri="{D42A27DB-BD31-4B8C-83A1-F6EECF244321}">
                <p14:modId xmlns:p14="http://schemas.microsoft.com/office/powerpoint/2010/main" val="902424327"/>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20048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C85B655E-4F6C-6444-8565-60912DA21308}"/>
              </a:ext>
            </a:extLst>
          </p:cNvPr>
          <p:cNvSpPr>
            <a:spLocks noGrp="1"/>
          </p:cNvSpPr>
          <p:nvPr>
            <p:ph type="title"/>
          </p:nvPr>
        </p:nvSpPr>
        <p:spPr>
          <a:xfrm>
            <a:off x="5297762" y="329184"/>
            <a:ext cx="6251110" cy="1783080"/>
          </a:xfrm>
        </p:spPr>
        <p:txBody>
          <a:bodyPr anchor="b">
            <a:normAutofit/>
          </a:bodyPr>
          <a:lstStyle/>
          <a:p>
            <a:r>
              <a:rPr lang="tr-TR" sz="5400"/>
              <a:t>Duyuşsal Alan</a:t>
            </a:r>
          </a:p>
        </p:txBody>
      </p:sp>
      <p:pic>
        <p:nvPicPr>
          <p:cNvPr id="5" name="Picture 4" descr="Beton çatlağında büyüyen bitki">
            <a:extLst>
              <a:ext uri="{FF2B5EF4-FFF2-40B4-BE49-F238E27FC236}">
                <a16:creationId xmlns:a16="http://schemas.microsoft.com/office/drawing/2014/main" id="{D5FF58C6-2516-49A8-98FA-124194632AA4}"/>
              </a:ext>
            </a:extLst>
          </p:cNvPr>
          <p:cNvPicPr>
            <a:picLocks noChangeAspect="1"/>
          </p:cNvPicPr>
          <p:nvPr/>
        </p:nvPicPr>
        <p:blipFill rotWithShape="1">
          <a:blip r:embed="rId2"/>
          <a:srcRect l="18017" r="36651"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E5974B3F-556B-F547-B4CC-FA5E2B3036DA}"/>
              </a:ext>
            </a:extLst>
          </p:cNvPr>
          <p:cNvSpPr>
            <a:spLocks noGrp="1"/>
          </p:cNvSpPr>
          <p:nvPr>
            <p:ph idx="1"/>
          </p:nvPr>
        </p:nvSpPr>
        <p:spPr>
          <a:xfrm>
            <a:off x="5297762" y="2706624"/>
            <a:ext cx="6251110" cy="3483864"/>
          </a:xfrm>
        </p:spPr>
        <p:txBody>
          <a:bodyPr>
            <a:normAutofit/>
          </a:bodyPr>
          <a:lstStyle/>
          <a:p>
            <a:pPr marL="0" indent="0">
              <a:buNone/>
            </a:pPr>
            <a:r>
              <a:rPr lang="tr-TR" sz="2000" dirty="0"/>
              <a:t>5. Basamak: </a:t>
            </a:r>
            <a:r>
              <a:rPr lang="tr-TR" sz="2000" dirty="0" err="1"/>
              <a:t>Nitelenmişlik</a:t>
            </a:r>
            <a:endParaRPr lang="tr-TR" sz="2000" dirty="0"/>
          </a:p>
          <a:p>
            <a:pPr lvl="0"/>
            <a:r>
              <a:rPr lang="tr-TR" sz="2000" dirty="0"/>
              <a:t>Bu aşamada birey ömrü süresince geliştirdiği kendine ait bir değer sistemi oluşturur ve kendi davranışlarını buna göre kontrol eder.</a:t>
            </a:r>
          </a:p>
          <a:p>
            <a:pPr lvl="0"/>
            <a:r>
              <a:rPr lang="tr-TR" sz="2000" dirty="0"/>
              <a:t>Bu aşamada birey bağımsız olarak çalışmada kendine güven gösterir.</a:t>
            </a:r>
          </a:p>
          <a:p>
            <a:r>
              <a:rPr lang="tr-TR" sz="2000" i="1" dirty="0" err="1"/>
              <a:t>Genellenmiş</a:t>
            </a:r>
            <a:r>
              <a:rPr lang="tr-TR" sz="2000" i="1" dirty="0"/>
              <a:t> örüntü: </a:t>
            </a:r>
            <a:r>
              <a:rPr lang="tr-TR" sz="2000" dirty="0"/>
              <a:t>Değerler veya tutumlar sistemiyle iç tutarlılık gösteren bir davranışın gösterilmesi söz konusudur.</a:t>
            </a:r>
          </a:p>
          <a:p>
            <a:r>
              <a:rPr lang="tr-TR" sz="2000" i="1" dirty="0"/>
              <a:t>Niteleme: </a:t>
            </a:r>
            <a:r>
              <a:rPr lang="tr-TR" sz="2000" dirty="0"/>
              <a:t>Bireyin değerle özdeşleşmesidir.</a:t>
            </a:r>
          </a:p>
          <a:p>
            <a:endParaRPr lang="tr-TR" sz="2000" dirty="0"/>
          </a:p>
        </p:txBody>
      </p:sp>
    </p:spTree>
    <p:extLst>
      <p:ext uri="{BB962C8B-B14F-4D97-AF65-F5344CB8AC3E}">
        <p14:creationId xmlns:p14="http://schemas.microsoft.com/office/powerpoint/2010/main" val="198517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B5B423A-57CC-4C58-AA26-8E2E862B03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5217023" cy="3994777"/>
          </a:xfrm>
          <a:custGeom>
            <a:avLst/>
            <a:gdLst>
              <a:gd name="connsiteX0" fmla="*/ 1945461 w 5217023"/>
              <a:gd name="connsiteY0" fmla="*/ 3787398 h 3994777"/>
              <a:gd name="connsiteX1" fmla="*/ 1942113 w 5217023"/>
              <a:gd name="connsiteY1" fmla="*/ 3790053 h 3994777"/>
              <a:gd name="connsiteX2" fmla="*/ 1946982 w 5217023"/>
              <a:gd name="connsiteY2" fmla="*/ 3787990 h 3994777"/>
              <a:gd name="connsiteX3" fmla="*/ 1945461 w 5217023"/>
              <a:gd name="connsiteY3" fmla="*/ 3787398 h 3994777"/>
              <a:gd name="connsiteX4" fmla="*/ 0 w 5217023"/>
              <a:gd name="connsiteY4" fmla="*/ 0 h 3994777"/>
              <a:gd name="connsiteX5" fmla="*/ 5030958 w 5217023"/>
              <a:gd name="connsiteY5" fmla="*/ 0 h 3994777"/>
              <a:gd name="connsiteX6" fmla="*/ 5046198 w 5217023"/>
              <a:gd name="connsiteY6" fmla="*/ 153449 h 3994777"/>
              <a:gd name="connsiteX7" fmla="*/ 5055729 w 5217023"/>
              <a:gd name="connsiteY7" fmla="*/ 415828 h 3994777"/>
              <a:gd name="connsiteX8" fmla="*/ 4735242 w 5217023"/>
              <a:gd name="connsiteY8" fmla="*/ 1867130 h 3994777"/>
              <a:gd name="connsiteX9" fmla="*/ 3907395 w 5217023"/>
              <a:gd name="connsiteY9" fmla="*/ 2938441 h 3994777"/>
              <a:gd name="connsiteX10" fmla="*/ 3946497 w 5217023"/>
              <a:gd name="connsiteY10" fmla="*/ 2908567 h 3994777"/>
              <a:gd name="connsiteX11" fmla="*/ 4585421 w 5217023"/>
              <a:gd name="connsiteY11" fmla="*/ 2188401 h 3994777"/>
              <a:gd name="connsiteX12" fmla="*/ 5142585 w 5217023"/>
              <a:gd name="connsiteY12" fmla="*/ 276891 h 3994777"/>
              <a:gd name="connsiteX13" fmla="*/ 5121833 w 5217023"/>
              <a:gd name="connsiteY13" fmla="*/ 30208 h 3994777"/>
              <a:gd name="connsiteX14" fmla="*/ 5116229 w 5217023"/>
              <a:gd name="connsiteY14" fmla="*/ 0 h 3994777"/>
              <a:gd name="connsiteX15" fmla="*/ 5184724 w 5217023"/>
              <a:gd name="connsiteY15" fmla="*/ 0 h 3994777"/>
              <a:gd name="connsiteX16" fmla="*/ 5196265 w 5217023"/>
              <a:gd name="connsiteY16" fmla="*/ 66113 h 3994777"/>
              <a:gd name="connsiteX17" fmla="*/ 5058603 w 5217023"/>
              <a:gd name="connsiteY17" fmla="*/ 1368242 h 3994777"/>
              <a:gd name="connsiteX18" fmla="*/ 4096624 w 5217023"/>
              <a:gd name="connsiteY18" fmla="*/ 2870829 h 3994777"/>
              <a:gd name="connsiteX19" fmla="*/ 3833203 w 5217023"/>
              <a:gd name="connsiteY19" fmla="*/ 3092190 h 3994777"/>
              <a:gd name="connsiteX20" fmla="*/ 3536509 w 5217023"/>
              <a:gd name="connsiteY20" fmla="*/ 3297128 h 3994777"/>
              <a:gd name="connsiteX21" fmla="*/ 3148966 w 5217023"/>
              <a:gd name="connsiteY21" fmla="*/ 3485478 h 3994777"/>
              <a:gd name="connsiteX22" fmla="*/ 1860557 w 5217023"/>
              <a:gd name="connsiteY22" fmla="*/ 3880910 h 3994777"/>
              <a:gd name="connsiteX23" fmla="*/ 573715 w 5217023"/>
              <a:gd name="connsiteY23" fmla="*/ 3983764 h 3994777"/>
              <a:gd name="connsiteX24" fmla="*/ 108410 w 5217023"/>
              <a:gd name="connsiteY24" fmla="*/ 3908816 h 3994777"/>
              <a:gd name="connsiteX25" fmla="*/ 0 w 5217023"/>
              <a:gd name="connsiteY25" fmla="*/ 3876793 h 3994777"/>
              <a:gd name="connsiteX26" fmla="*/ 0 w 5217023"/>
              <a:gd name="connsiteY26" fmla="*/ 3802912 h 3994777"/>
              <a:gd name="connsiteX27" fmla="*/ 36975 w 5217023"/>
              <a:gd name="connsiteY27" fmla="*/ 3815954 h 3994777"/>
              <a:gd name="connsiteX28" fmla="*/ 561628 w 5217023"/>
              <a:gd name="connsiteY28" fmla="*/ 3912655 h 3994777"/>
              <a:gd name="connsiteX29" fmla="*/ 1683086 w 5217023"/>
              <a:gd name="connsiteY29" fmla="*/ 3844334 h 3994777"/>
              <a:gd name="connsiteX30" fmla="*/ 1806023 w 5217023"/>
              <a:gd name="connsiteY30" fmla="*/ 3820992 h 3994777"/>
              <a:gd name="connsiteX31" fmla="*/ 1921817 w 5217023"/>
              <a:gd name="connsiteY31" fmla="*/ 3795747 h 3994777"/>
              <a:gd name="connsiteX32" fmla="*/ 1243689 w 5217023"/>
              <a:gd name="connsiteY32" fmla="*/ 3846539 h 3994777"/>
              <a:gd name="connsiteX33" fmla="*/ 62875 w 5217023"/>
              <a:gd name="connsiteY33" fmla="*/ 3668143 h 3994777"/>
              <a:gd name="connsiteX34" fmla="*/ 0 w 5217023"/>
              <a:gd name="connsiteY34" fmla="*/ 3644185 h 39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217023" h="3994777">
                <a:moveTo>
                  <a:pt x="1945461" y="3787398"/>
                </a:moveTo>
                <a:lnTo>
                  <a:pt x="1942113" y="3790053"/>
                </a:lnTo>
                <a:lnTo>
                  <a:pt x="1946982" y="3787990"/>
                </a:lnTo>
                <a:cubicBezTo>
                  <a:pt x="1946982" y="3787990"/>
                  <a:pt x="1946379" y="3787019"/>
                  <a:pt x="1945461" y="3787398"/>
                </a:cubicBezTo>
                <a:close/>
                <a:moveTo>
                  <a:pt x="0" y="0"/>
                </a:moveTo>
                <a:lnTo>
                  <a:pt x="5030958" y="0"/>
                </a:lnTo>
                <a:lnTo>
                  <a:pt x="5046198" y="153449"/>
                </a:lnTo>
                <a:cubicBezTo>
                  <a:pt x="5052189" y="240558"/>
                  <a:pt x="5055458" y="328007"/>
                  <a:pt x="5055729" y="415828"/>
                </a:cubicBezTo>
                <a:cubicBezTo>
                  <a:pt x="5057604" y="923672"/>
                  <a:pt x="4959210" y="1409054"/>
                  <a:pt x="4735242" y="1867130"/>
                </a:cubicBezTo>
                <a:cubicBezTo>
                  <a:pt x="4533284" y="2280198"/>
                  <a:pt x="4248921" y="2629330"/>
                  <a:pt x="3907395" y="2938441"/>
                </a:cubicBezTo>
                <a:cubicBezTo>
                  <a:pt x="3922498" y="2931535"/>
                  <a:pt x="3935859" y="2921330"/>
                  <a:pt x="3946497" y="2908567"/>
                </a:cubicBezTo>
                <a:cubicBezTo>
                  <a:pt x="4193494" y="2700987"/>
                  <a:pt x="4408756" y="2458364"/>
                  <a:pt x="4585421" y="2188401"/>
                </a:cubicBezTo>
                <a:cubicBezTo>
                  <a:pt x="4967641" y="1608533"/>
                  <a:pt x="5169304" y="975361"/>
                  <a:pt x="5142585" y="276891"/>
                </a:cubicBezTo>
                <a:cubicBezTo>
                  <a:pt x="5139764" y="194215"/>
                  <a:pt x="5132824" y="111888"/>
                  <a:pt x="5121833" y="30208"/>
                </a:cubicBezTo>
                <a:lnTo>
                  <a:pt x="5116229" y="0"/>
                </a:lnTo>
                <a:lnTo>
                  <a:pt x="5184724" y="0"/>
                </a:lnTo>
                <a:lnTo>
                  <a:pt x="5196265" y="66113"/>
                </a:lnTo>
                <a:cubicBezTo>
                  <a:pt x="5249921" y="496647"/>
                  <a:pt x="5197997" y="931171"/>
                  <a:pt x="5058603" y="1368242"/>
                </a:cubicBezTo>
                <a:cubicBezTo>
                  <a:pt x="4872414" y="1953929"/>
                  <a:pt x="4544298" y="2451351"/>
                  <a:pt x="4096624" y="2870829"/>
                </a:cubicBezTo>
                <a:cubicBezTo>
                  <a:pt x="4012832" y="2949426"/>
                  <a:pt x="3924415" y="3022439"/>
                  <a:pt x="3833203" y="3092190"/>
                </a:cubicBezTo>
                <a:cubicBezTo>
                  <a:pt x="3741992" y="3161943"/>
                  <a:pt x="3648667" y="3225510"/>
                  <a:pt x="3536509" y="3297128"/>
                </a:cubicBezTo>
                <a:cubicBezTo>
                  <a:pt x="3427215" y="3372735"/>
                  <a:pt x="3288598" y="3430233"/>
                  <a:pt x="3148966" y="3485478"/>
                </a:cubicBezTo>
                <a:cubicBezTo>
                  <a:pt x="2729930" y="3651299"/>
                  <a:pt x="2302194" y="3788890"/>
                  <a:pt x="1860557" y="3880910"/>
                </a:cubicBezTo>
                <a:cubicBezTo>
                  <a:pt x="1435974" y="3969444"/>
                  <a:pt x="1008052" y="4017957"/>
                  <a:pt x="573715" y="3983764"/>
                </a:cubicBezTo>
                <a:cubicBezTo>
                  <a:pt x="415134" y="3971300"/>
                  <a:pt x="259585" y="3947743"/>
                  <a:pt x="108410" y="3908816"/>
                </a:cubicBezTo>
                <a:lnTo>
                  <a:pt x="0" y="3876793"/>
                </a:lnTo>
                <a:lnTo>
                  <a:pt x="0" y="3802912"/>
                </a:lnTo>
                <a:lnTo>
                  <a:pt x="36975" y="3815954"/>
                </a:lnTo>
                <a:cubicBezTo>
                  <a:pt x="206404" y="3867475"/>
                  <a:pt x="382020" y="3897326"/>
                  <a:pt x="561628" y="3912655"/>
                </a:cubicBezTo>
                <a:cubicBezTo>
                  <a:pt x="938583" y="3944832"/>
                  <a:pt x="1311814" y="3910697"/>
                  <a:pt x="1683086" y="3844334"/>
                </a:cubicBezTo>
                <a:cubicBezTo>
                  <a:pt x="1724123" y="3837151"/>
                  <a:pt x="1765097" y="3829374"/>
                  <a:pt x="1806023" y="3820992"/>
                </a:cubicBezTo>
                <a:cubicBezTo>
                  <a:pt x="1844740" y="3813079"/>
                  <a:pt x="1883218" y="3804161"/>
                  <a:pt x="1921817" y="3795747"/>
                </a:cubicBezTo>
                <a:cubicBezTo>
                  <a:pt x="1697011" y="3826435"/>
                  <a:pt x="1470551" y="3843387"/>
                  <a:pt x="1243689" y="3846539"/>
                </a:cubicBezTo>
                <a:cubicBezTo>
                  <a:pt x="839058" y="3849054"/>
                  <a:pt x="443424" y="3800206"/>
                  <a:pt x="62875" y="3668143"/>
                </a:cubicBezTo>
                <a:lnTo>
                  <a:pt x="0" y="364418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Başlık 1">
            <a:extLst>
              <a:ext uri="{FF2B5EF4-FFF2-40B4-BE49-F238E27FC236}">
                <a16:creationId xmlns:a16="http://schemas.microsoft.com/office/drawing/2014/main" id="{A88BF08F-0E0D-3545-834C-1A198A31A216}"/>
              </a:ext>
            </a:extLst>
          </p:cNvPr>
          <p:cNvSpPr>
            <a:spLocks noGrp="1"/>
          </p:cNvSpPr>
          <p:nvPr>
            <p:ph type="title"/>
          </p:nvPr>
        </p:nvSpPr>
        <p:spPr>
          <a:xfrm>
            <a:off x="838200" y="673770"/>
            <a:ext cx="3220329" cy="2027227"/>
          </a:xfrm>
        </p:spPr>
        <p:txBody>
          <a:bodyPr anchor="t">
            <a:normAutofit/>
          </a:bodyPr>
          <a:lstStyle/>
          <a:p>
            <a:r>
              <a:rPr lang="tr-TR" sz="5000">
                <a:solidFill>
                  <a:srgbClr val="FFFFFF"/>
                </a:solidFill>
              </a:rPr>
              <a:t>Psiko-Motor Alan</a:t>
            </a:r>
          </a:p>
        </p:txBody>
      </p:sp>
      <p:graphicFrame>
        <p:nvGraphicFramePr>
          <p:cNvPr id="5" name="İçerik Yer Tutucusu 2">
            <a:extLst>
              <a:ext uri="{FF2B5EF4-FFF2-40B4-BE49-F238E27FC236}">
                <a16:creationId xmlns:a16="http://schemas.microsoft.com/office/drawing/2014/main" id="{1C6C8F8E-2FE2-472E-826F-4EE341784831}"/>
              </a:ext>
            </a:extLst>
          </p:cNvPr>
          <p:cNvGraphicFramePr>
            <a:graphicFrameLocks noGrp="1"/>
          </p:cNvGraphicFramePr>
          <p:nvPr>
            <p:ph idx="1"/>
            <p:extLst>
              <p:ext uri="{D42A27DB-BD31-4B8C-83A1-F6EECF244321}">
                <p14:modId xmlns:p14="http://schemas.microsoft.com/office/powerpoint/2010/main" val="2441284981"/>
              </p:ext>
            </p:extLst>
          </p:nvPr>
        </p:nvGraphicFramePr>
        <p:xfrm>
          <a:off x="5542672" y="541606"/>
          <a:ext cx="5811128" cy="60290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085839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EBE4A97-ED4F-B344-A9CA-B1F61A46BB3C}"/>
              </a:ext>
            </a:extLst>
          </p:cNvPr>
          <p:cNvSpPr>
            <a:spLocks noGrp="1"/>
          </p:cNvSpPr>
          <p:nvPr>
            <p:ph type="title"/>
          </p:nvPr>
        </p:nvSpPr>
        <p:spPr>
          <a:xfrm>
            <a:off x="4654296" y="329184"/>
            <a:ext cx="6894576" cy="1783080"/>
          </a:xfrm>
        </p:spPr>
        <p:txBody>
          <a:bodyPr anchor="b">
            <a:normAutofit/>
          </a:bodyPr>
          <a:lstStyle/>
          <a:p>
            <a:r>
              <a:rPr lang="tr-TR" sz="5400"/>
              <a:t>Psiko-Motor Alan</a:t>
            </a:r>
          </a:p>
        </p:txBody>
      </p:sp>
      <p:pic>
        <p:nvPicPr>
          <p:cNvPr id="5" name="Picture 4" descr="Yeşil pastel arka plan üzerinde soru işaretleri">
            <a:extLst>
              <a:ext uri="{FF2B5EF4-FFF2-40B4-BE49-F238E27FC236}">
                <a16:creationId xmlns:a16="http://schemas.microsoft.com/office/drawing/2014/main" id="{AC2DFC16-88B4-40A3-BD06-02FC1C486D52}"/>
              </a:ext>
            </a:extLst>
          </p:cNvPr>
          <p:cNvPicPr>
            <a:picLocks noChangeAspect="1"/>
          </p:cNvPicPr>
          <p:nvPr/>
        </p:nvPicPr>
        <p:blipFill rotWithShape="1">
          <a:blip r:embed="rId2"/>
          <a:srcRect l="47837" r="7844"/>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1"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E6400279-1549-3C49-B49A-821544C6FD92}"/>
              </a:ext>
            </a:extLst>
          </p:cNvPr>
          <p:cNvSpPr>
            <a:spLocks noGrp="1"/>
          </p:cNvSpPr>
          <p:nvPr>
            <p:ph idx="1"/>
          </p:nvPr>
        </p:nvSpPr>
        <p:spPr>
          <a:xfrm>
            <a:off x="4654296" y="2706624"/>
            <a:ext cx="6894576" cy="3483864"/>
          </a:xfrm>
        </p:spPr>
        <p:txBody>
          <a:bodyPr>
            <a:normAutofit/>
          </a:bodyPr>
          <a:lstStyle/>
          <a:p>
            <a:r>
              <a:rPr lang="tr-TR" sz="2200"/>
              <a:t>1. Basamak: Algılama</a:t>
            </a:r>
          </a:p>
          <a:p>
            <a:pPr lvl="0"/>
            <a:r>
              <a:rPr lang="tr-TR" sz="2200"/>
              <a:t>İlk aşamadır. Duyu organlarımız aracılığı ile uyaranların fark edilmesi aşamasıdır.</a:t>
            </a:r>
          </a:p>
          <a:p>
            <a:pPr lvl="0"/>
            <a:r>
              <a:rPr lang="tr-TR" sz="2200"/>
              <a:t>Örneğin; araba kullanmak için gazın, vitesin nerede olduğunun algılanması</a:t>
            </a:r>
          </a:p>
          <a:p>
            <a:pPr marL="0" indent="0">
              <a:buNone/>
            </a:pPr>
            <a:endParaRPr lang="tr-TR" sz="2200"/>
          </a:p>
        </p:txBody>
      </p:sp>
    </p:spTree>
    <p:extLst>
      <p:ext uri="{BB962C8B-B14F-4D97-AF65-F5344CB8AC3E}">
        <p14:creationId xmlns:p14="http://schemas.microsoft.com/office/powerpoint/2010/main" val="39026725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EBE4A97-ED4F-B344-A9CA-B1F61A46BB3C}"/>
              </a:ext>
            </a:extLst>
          </p:cNvPr>
          <p:cNvSpPr>
            <a:spLocks noGrp="1"/>
          </p:cNvSpPr>
          <p:nvPr>
            <p:ph type="title"/>
          </p:nvPr>
        </p:nvSpPr>
        <p:spPr>
          <a:xfrm>
            <a:off x="841248" y="548640"/>
            <a:ext cx="3600860" cy="5431536"/>
          </a:xfrm>
        </p:spPr>
        <p:txBody>
          <a:bodyPr>
            <a:normAutofit/>
          </a:bodyPr>
          <a:lstStyle/>
          <a:p>
            <a:r>
              <a:rPr lang="tr-TR" sz="5400"/>
              <a:t>Psiko-Motor Alan</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E6400279-1549-3C49-B49A-821544C6FD92}"/>
              </a:ext>
            </a:extLst>
          </p:cNvPr>
          <p:cNvSpPr>
            <a:spLocks noGrp="1"/>
          </p:cNvSpPr>
          <p:nvPr>
            <p:ph idx="1"/>
          </p:nvPr>
        </p:nvSpPr>
        <p:spPr>
          <a:xfrm>
            <a:off x="5126418" y="552091"/>
            <a:ext cx="6224335" cy="5431536"/>
          </a:xfrm>
        </p:spPr>
        <p:txBody>
          <a:bodyPr anchor="ctr">
            <a:normAutofit/>
          </a:bodyPr>
          <a:lstStyle/>
          <a:p>
            <a:pPr marL="0" indent="0">
              <a:buNone/>
            </a:pPr>
            <a:r>
              <a:rPr lang="tr-TR" sz="2200"/>
              <a:t>2. Basamak: Kuruluş</a:t>
            </a:r>
          </a:p>
          <a:p>
            <a:pPr lvl="0"/>
            <a:r>
              <a:rPr lang="tr-TR" sz="2200"/>
              <a:t>Belirli bir hareket veya yaşantıya hazır oluştur.</a:t>
            </a:r>
          </a:p>
          <a:p>
            <a:pPr lvl="0"/>
            <a:r>
              <a:rPr lang="tr-TR" sz="2200"/>
              <a:t>İstenen hareketlerin yapılmasında zihinsel, fiziksel ve duyuşsal boyutlar söz konusudur. O beceriyi yapmaya hazır oluş demektir.</a:t>
            </a:r>
          </a:p>
        </p:txBody>
      </p:sp>
    </p:spTree>
    <p:extLst>
      <p:ext uri="{BB962C8B-B14F-4D97-AF65-F5344CB8AC3E}">
        <p14:creationId xmlns:p14="http://schemas.microsoft.com/office/powerpoint/2010/main" val="772291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07E1E6F-E64C-CA41-9C59-629C5B59BD1A}"/>
              </a:ext>
            </a:extLst>
          </p:cNvPr>
          <p:cNvSpPr>
            <a:spLocks noGrp="1"/>
          </p:cNvSpPr>
          <p:nvPr>
            <p:ph type="title"/>
          </p:nvPr>
        </p:nvSpPr>
        <p:spPr>
          <a:xfrm>
            <a:off x="838200" y="365125"/>
            <a:ext cx="10515600" cy="1325563"/>
          </a:xfrm>
        </p:spPr>
        <p:txBody>
          <a:bodyPr>
            <a:normAutofit/>
          </a:bodyPr>
          <a:lstStyle/>
          <a:p>
            <a:r>
              <a:rPr lang="tr-TR" sz="5400"/>
              <a:t>Psiko-Motor Alan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53C3A9B3-6A2A-0044-8BB8-85C7949BB6B4}"/>
              </a:ext>
            </a:extLst>
          </p:cNvPr>
          <p:cNvSpPr>
            <a:spLocks noGrp="1"/>
          </p:cNvSpPr>
          <p:nvPr>
            <p:ph idx="1"/>
          </p:nvPr>
        </p:nvSpPr>
        <p:spPr>
          <a:xfrm>
            <a:off x="838200" y="1929384"/>
            <a:ext cx="10515600" cy="4251960"/>
          </a:xfrm>
        </p:spPr>
        <p:txBody>
          <a:bodyPr>
            <a:normAutofit/>
          </a:bodyPr>
          <a:lstStyle/>
          <a:p>
            <a:pPr marL="0" indent="0">
              <a:buNone/>
            </a:pPr>
            <a:r>
              <a:rPr lang="tr-TR" sz="2200"/>
              <a:t>3. Basamak: Kılavuz denetiminde yapmak</a:t>
            </a:r>
          </a:p>
          <a:p>
            <a:pPr lvl="0"/>
            <a:r>
              <a:rPr lang="tr-TR" sz="2200"/>
              <a:t>Belirli kriterlerden faydalanarak veya bir modelin takip edilmesiyle ya da verilen komutların rehberliğinde bir bireyin beceriyi icra etmesidir.</a:t>
            </a:r>
          </a:p>
          <a:p>
            <a:pPr lvl="0"/>
            <a:r>
              <a:rPr lang="tr-TR" sz="2200"/>
              <a:t>Birey beceriyi kendi başına yapamaz. Ancak rehber yardımıyla yapabilir.</a:t>
            </a:r>
          </a:p>
        </p:txBody>
      </p:sp>
    </p:spTree>
    <p:extLst>
      <p:ext uri="{BB962C8B-B14F-4D97-AF65-F5344CB8AC3E}">
        <p14:creationId xmlns:p14="http://schemas.microsoft.com/office/powerpoint/2010/main" val="37944176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07E1E6F-E64C-CA41-9C59-629C5B59BD1A}"/>
              </a:ext>
            </a:extLst>
          </p:cNvPr>
          <p:cNvSpPr>
            <a:spLocks noGrp="1"/>
          </p:cNvSpPr>
          <p:nvPr>
            <p:ph type="title"/>
          </p:nvPr>
        </p:nvSpPr>
        <p:spPr>
          <a:xfrm>
            <a:off x="841248" y="548640"/>
            <a:ext cx="3600860" cy="5431536"/>
          </a:xfrm>
        </p:spPr>
        <p:txBody>
          <a:bodyPr>
            <a:normAutofit/>
          </a:bodyPr>
          <a:lstStyle/>
          <a:p>
            <a:r>
              <a:rPr lang="tr-TR" sz="5400"/>
              <a:t>Psiko-Motor Alan</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53C3A9B3-6A2A-0044-8BB8-85C7949BB6B4}"/>
              </a:ext>
            </a:extLst>
          </p:cNvPr>
          <p:cNvSpPr>
            <a:spLocks noGrp="1"/>
          </p:cNvSpPr>
          <p:nvPr>
            <p:ph idx="1"/>
          </p:nvPr>
        </p:nvSpPr>
        <p:spPr>
          <a:xfrm>
            <a:off x="5126418" y="552091"/>
            <a:ext cx="6224335" cy="5431536"/>
          </a:xfrm>
        </p:spPr>
        <p:txBody>
          <a:bodyPr anchor="ctr">
            <a:normAutofit/>
          </a:bodyPr>
          <a:lstStyle/>
          <a:p>
            <a:pPr marL="0" indent="0">
              <a:buNone/>
            </a:pPr>
            <a:r>
              <a:rPr lang="tr-TR" sz="2200"/>
              <a:t>4. Basamak: Mekanizma</a:t>
            </a:r>
          </a:p>
          <a:p>
            <a:pPr lvl="0"/>
            <a:r>
              <a:rPr lang="tr-TR" sz="2200"/>
              <a:t>Öğrenilmiş bir tepkinin alışkanlık haline geldiği zaman oluşur.</a:t>
            </a:r>
          </a:p>
          <a:p>
            <a:pPr lvl="0"/>
            <a:r>
              <a:rPr lang="tr-TR" sz="2200"/>
              <a:t>Beceri normal bir biçimde icra edilir.</a:t>
            </a:r>
          </a:p>
          <a:p>
            <a:pPr lvl="0"/>
            <a:r>
              <a:rPr lang="tr-TR" sz="2200"/>
              <a:t>Bu düzeyde öğrenci yeterli performansa, güven veya yeterliliğe ulaşır.</a:t>
            </a:r>
          </a:p>
          <a:p>
            <a:pPr marL="0" indent="0">
              <a:buNone/>
            </a:pPr>
            <a:endParaRPr lang="tr-TR" sz="2200"/>
          </a:p>
        </p:txBody>
      </p:sp>
    </p:spTree>
    <p:extLst>
      <p:ext uri="{BB962C8B-B14F-4D97-AF65-F5344CB8AC3E}">
        <p14:creationId xmlns:p14="http://schemas.microsoft.com/office/powerpoint/2010/main" val="32762989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8E35502C-738D-724E-83EB-00A3991BC43C}"/>
              </a:ext>
            </a:extLst>
          </p:cNvPr>
          <p:cNvSpPr>
            <a:spLocks noGrp="1"/>
          </p:cNvSpPr>
          <p:nvPr>
            <p:ph type="title"/>
          </p:nvPr>
        </p:nvSpPr>
        <p:spPr>
          <a:xfrm>
            <a:off x="635000" y="640823"/>
            <a:ext cx="3418659" cy="5583148"/>
          </a:xfrm>
        </p:spPr>
        <p:txBody>
          <a:bodyPr anchor="ctr">
            <a:normAutofit/>
          </a:bodyPr>
          <a:lstStyle/>
          <a:p>
            <a:r>
              <a:rPr lang="tr-TR" sz="5400"/>
              <a:t>Psiko-Motor Alan</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İçerik Yer Tutucusu 2">
            <a:extLst>
              <a:ext uri="{FF2B5EF4-FFF2-40B4-BE49-F238E27FC236}">
                <a16:creationId xmlns:a16="http://schemas.microsoft.com/office/drawing/2014/main" id="{3573F3B1-B1DB-48E1-9286-0B2F65795F4E}"/>
              </a:ext>
            </a:extLst>
          </p:cNvPr>
          <p:cNvGraphicFramePr>
            <a:graphicFrameLocks noGrp="1"/>
          </p:cNvGraphicFramePr>
          <p:nvPr>
            <p:ph idx="1"/>
            <p:extLst>
              <p:ext uri="{D42A27DB-BD31-4B8C-83A1-F6EECF244321}">
                <p14:modId xmlns:p14="http://schemas.microsoft.com/office/powerpoint/2010/main" val="1677887815"/>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895079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B0ABAABB-B474-C947-B945-8213E02F6377}"/>
              </a:ext>
            </a:extLst>
          </p:cNvPr>
          <p:cNvSpPr>
            <a:spLocks noGrp="1"/>
          </p:cNvSpPr>
          <p:nvPr>
            <p:ph type="title"/>
          </p:nvPr>
        </p:nvSpPr>
        <p:spPr>
          <a:xfrm>
            <a:off x="841248" y="548640"/>
            <a:ext cx="3600860" cy="5431536"/>
          </a:xfrm>
        </p:spPr>
        <p:txBody>
          <a:bodyPr>
            <a:normAutofit/>
          </a:bodyPr>
          <a:lstStyle/>
          <a:p>
            <a:r>
              <a:rPr lang="tr-TR" sz="5400"/>
              <a:t>Psiko-Motor Alan</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CCAB6833-D325-BC49-9BA1-FF84D7D96B70}"/>
              </a:ext>
            </a:extLst>
          </p:cNvPr>
          <p:cNvSpPr>
            <a:spLocks noGrp="1"/>
          </p:cNvSpPr>
          <p:nvPr>
            <p:ph idx="1"/>
          </p:nvPr>
        </p:nvSpPr>
        <p:spPr>
          <a:xfrm>
            <a:off x="5126418" y="552091"/>
            <a:ext cx="6224335" cy="5431536"/>
          </a:xfrm>
        </p:spPr>
        <p:txBody>
          <a:bodyPr anchor="ctr">
            <a:normAutofit/>
          </a:bodyPr>
          <a:lstStyle/>
          <a:p>
            <a:pPr marL="0" indent="0">
              <a:buNone/>
            </a:pPr>
            <a:r>
              <a:rPr lang="tr-TR" sz="2200"/>
              <a:t>6. Basamak: Adaptasyon (Uyum)</a:t>
            </a:r>
          </a:p>
          <a:p>
            <a:pPr lvl="0"/>
            <a:r>
              <a:rPr lang="tr-TR" sz="2200"/>
              <a:t>Kazanılmış becerilerin karşılaşılan yeni durumlara da uyarlanabilmesidir.</a:t>
            </a:r>
          </a:p>
          <a:p>
            <a:pPr marL="0" indent="0">
              <a:buNone/>
            </a:pPr>
            <a:endParaRPr lang="tr-TR" sz="2200"/>
          </a:p>
        </p:txBody>
      </p:sp>
    </p:spTree>
    <p:extLst>
      <p:ext uri="{BB962C8B-B14F-4D97-AF65-F5344CB8AC3E}">
        <p14:creationId xmlns:p14="http://schemas.microsoft.com/office/powerpoint/2010/main" val="31420024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B0ABAABB-B474-C947-B945-8213E02F6377}"/>
              </a:ext>
            </a:extLst>
          </p:cNvPr>
          <p:cNvSpPr>
            <a:spLocks noGrp="1"/>
          </p:cNvSpPr>
          <p:nvPr>
            <p:ph type="title"/>
          </p:nvPr>
        </p:nvSpPr>
        <p:spPr>
          <a:xfrm>
            <a:off x="841248" y="548640"/>
            <a:ext cx="3600860" cy="5431536"/>
          </a:xfrm>
        </p:spPr>
        <p:txBody>
          <a:bodyPr>
            <a:normAutofit/>
          </a:bodyPr>
          <a:lstStyle/>
          <a:p>
            <a:r>
              <a:rPr lang="tr-TR" sz="5400"/>
              <a:t>Psiko-Motor Alan</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CCAB6833-D325-BC49-9BA1-FF84D7D96B70}"/>
              </a:ext>
            </a:extLst>
          </p:cNvPr>
          <p:cNvSpPr>
            <a:spLocks noGrp="1"/>
          </p:cNvSpPr>
          <p:nvPr>
            <p:ph idx="1"/>
          </p:nvPr>
        </p:nvSpPr>
        <p:spPr>
          <a:xfrm>
            <a:off x="5126418" y="552091"/>
            <a:ext cx="6224335" cy="5431536"/>
          </a:xfrm>
        </p:spPr>
        <p:txBody>
          <a:bodyPr anchor="ctr">
            <a:normAutofit/>
          </a:bodyPr>
          <a:lstStyle/>
          <a:p>
            <a:pPr marL="0" indent="0">
              <a:buNone/>
            </a:pPr>
            <a:r>
              <a:rPr lang="tr-TR" sz="2200"/>
              <a:t>7.Basamak: Yaratma</a:t>
            </a:r>
          </a:p>
          <a:p>
            <a:pPr lvl="0"/>
            <a:r>
              <a:rPr lang="tr-TR" sz="2200"/>
              <a:t>Yeni bir motor beceri icat etme veya kendine özgün bir psikomotor ürün ortaya koyma</a:t>
            </a:r>
          </a:p>
          <a:p>
            <a:endParaRPr lang="tr-TR" sz="2200"/>
          </a:p>
        </p:txBody>
      </p:sp>
    </p:spTree>
    <p:extLst>
      <p:ext uri="{BB962C8B-B14F-4D97-AF65-F5344CB8AC3E}">
        <p14:creationId xmlns:p14="http://schemas.microsoft.com/office/powerpoint/2010/main" val="16969865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C32DF3D-3F59-481D-A237-77C31AD492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DF8C73E8-488C-2248-B057-3EC80A4F702A}"/>
              </a:ext>
            </a:extLst>
          </p:cNvPr>
          <p:cNvSpPr>
            <a:spLocks noGrp="1"/>
          </p:cNvSpPr>
          <p:nvPr>
            <p:ph type="title"/>
          </p:nvPr>
        </p:nvSpPr>
        <p:spPr>
          <a:xfrm>
            <a:off x="841248" y="643467"/>
            <a:ext cx="3840480" cy="5571066"/>
          </a:xfrm>
        </p:spPr>
        <p:txBody>
          <a:bodyPr anchor="ctr">
            <a:normAutofit/>
          </a:bodyPr>
          <a:lstStyle/>
          <a:p>
            <a:r>
              <a:rPr lang="tr-TR" sz="5400"/>
              <a:t>AŞAMALI SINIFLAMAYA UYGUN HEDEF VE DAVRANIŞ YAZIMI</a:t>
            </a:r>
          </a:p>
        </p:txBody>
      </p:sp>
      <p:sp>
        <p:nvSpPr>
          <p:cNvPr id="10" name="Freeform: Shape 9">
            <a:extLst>
              <a:ext uri="{FF2B5EF4-FFF2-40B4-BE49-F238E27FC236}">
                <a16:creationId xmlns:a16="http://schemas.microsoft.com/office/drawing/2014/main" id="{32F02326-30C4-4095-988F-932A425AE2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39686" y="0"/>
            <a:ext cx="7152315" cy="6858000"/>
          </a:xfrm>
          <a:custGeom>
            <a:avLst/>
            <a:gdLst>
              <a:gd name="connsiteX0" fmla="*/ 17101 w 7152315"/>
              <a:gd name="connsiteY0" fmla="*/ 0 h 6858000"/>
              <a:gd name="connsiteX1" fmla="*/ 7152315 w 7152315"/>
              <a:gd name="connsiteY1" fmla="*/ 0 h 6858000"/>
              <a:gd name="connsiteX2" fmla="*/ 7152315 w 7152315"/>
              <a:gd name="connsiteY2" fmla="*/ 6858000 h 6858000"/>
              <a:gd name="connsiteX3" fmla="*/ 15999 w 7152315"/>
              <a:gd name="connsiteY3" fmla="*/ 6858000 h 6858000"/>
              <a:gd name="connsiteX4" fmla="*/ 9729 w 7152315"/>
              <a:gd name="connsiteY4" fmla="*/ 6734157 h 6858000"/>
              <a:gd name="connsiteX5" fmla="*/ 15819 w 7152315"/>
              <a:gd name="connsiteY5" fmla="*/ 6122264 h 6858000"/>
              <a:gd name="connsiteX6" fmla="*/ 11379 w 7152315"/>
              <a:gd name="connsiteY6" fmla="*/ 5614784 h 6858000"/>
              <a:gd name="connsiteX7" fmla="*/ 20006 w 7152315"/>
              <a:gd name="connsiteY7" fmla="*/ 5204359 h 6858000"/>
              <a:gd name="connsiteX8" fmla="*/ 16962 w 7152315"/>
              <a:gd name="connsiteY8" fmla="*/ 4811696 h 6858000"/>
              <a:gd name="connsiteX9" fmla="*/ 13409 w 7152315"/>
              <a:gd name="connsiteY9" fmla="*/ 4358135 h 6858000"/>
              <a:gd name="connsiteX10" fmla="*/ 12774 w 7152315"/>
              <a:gd name="connsiteY10" fmla="*/ 4038423 h 6858000"/>
              <a:gd name="connsiteX11" fmla="*/ 10110 w 7152315"/>
              <a:gd name="connsiteY11" fmla="*/ 3630663 h 6858000"/>
              <a:gd name="connsiteX12" fmla="*/ 16581 w 7152315"/>
              <a:gd name="connsiteY12" fmla="*/ 3275427 h 6858000"/>
              <a:gd name="connsiteX13" fmla="*/ 27872 w 7152315"/>
              <a:gd name="connsiteY13" fmla="*/ 2871219 h 6858000"/>
              <a:gd name="connsiteX14" fmla="*/ 17596 w 7152315"/>
              <a:gd name="connsiteY14" fmla="*/ 2235600 h 6858000"/>
              <a:gd name="connsiteX15" fmla="*/ 14170 w 7152315"/>
              <a:gd name="connsiteY15" fmla="*/ 1894827 h 6858000"/>
              <a:gd name="connsiteX16" fmla="*/ 11632 w 7152315"/>
              <a:gd name="connsiteY16" fmla="*/ 1603026 h 6858000"/>
              <a:gd name="connsiteX17" fmla="*/ 14551 w 7152315"/>
              <a:gd name="connsiteY17" fmla="*/ 1307799 h 6858000"/>
              <a:gd name="connsiteX18" fmla="*/ 14551 w 7152315"/>
              <a:gd name="connsiteY18" fmla="*/ 887733 h 6858000"/>
              <a:gd name="connsiteX19" fmla="*/ 849 w 7152315"/>
              <a:gd name="connsiteY19" fmla="*/ 349169 h 6858000"/>
              <a:gd name="connsiteX20" fmla="*/ 1404 w 7152315"/>
              <a:gd name="connsiteY20" fmla="*/ 16059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152315" h="6858000">
                <a:moveTo>
                  <a:pt x="17101" y="0"/>
                </a:moveTo>
                <a:lnTo>
                  <a:pt x="7152315" y="0"/>
                </a:lnTo>
                <a:lnTo>
                  <a:pt x="7152315" y="6858000"/>
                </a:lnTo>
                <a:lnTo>
                  <a:pt x="15999" y="6858000"/>
                </a:lnTo>
                <a:lnTo>
                  <a:pt x="9729" y="6734157"/>
                </a:lnTo>
                <a:cubicBezTo>
                  <a:pt x="5924" y="6530150"/>
                  <a:pt x="12521" y="6326271"/>
                  <a:pt x="15819" y="6122264"/>
                </a:cubicBezTo>
                <a:cubicBezTo>
                  <a:pt x="18484" y="5952766"/>
                  <a:pt x="-1689" y="5783013"/>
                  <a:pt x="11379" y="5614784"/>
                </a:cubicBezTo>
                <a:cubicBezTo>
                  <a:pt x="22112" y="5478259"/>
                  <a:pt x="24992" y="5341214"/>
                  <a:pt x="20006" y="5204359"/>
                </a:cubicBezTo>
                <a:cubicBezTo>
                  <a:pt x="14932" y="5073429"/>
                  <a:pt x="13917" y="4942537"/>
                  <a:pt x="16962" y="4811696"/>
                </a:cubicBezTo>
                <a:cubicBezTo>
                  <a:pt x="20640" y="4660467"/>
                  <a:pt x="16962" y="4509238"/>
                  <a:pt x="13409" y="4358135"/>
                </a:cubicBezTo>
                <a:cubicBezTo>
                  <a:pt x="10872" y="4251565"/>
                  <a:pt x="10998" y="4144994"/>
                  <a:pt x="12774" y="4038423"/>
                </a:cubicBezTo>
                <a:cubicBezTo>
                  <a:pt x="15185" y="3902545"/>
                  <a:pt x="19879" y="3766540"/>
                  <a:pt x="10110" y="3630663"/>
                </a:cubicBezTo>
                <a:cubicBezTo>
                  <a:pt x="1178" y="3512306"/>
                  <a:pt x="3347" y="3393378"/>
                  <a:pt x="16581" y="3275427"/>
                </a:cubicBezTo>
                <a:cubicBezTo>
                  <a:pt x="33403" y="3141377"/>
                  <a:pt x="37183" y="3006006"/>
                  <a:pt x="27872" y="2871219"/>
                </a:cubicBezTo>
                <a:cubicBezTo>
                  <a:pt x="11315" y="2659765"/>
                  <a:pt x="7890" y="2447486"/>
                  <a:pt x="17596" y="2235600"/>
                </a:cubicBezTo>
                <a:cubicBezTo>
                  <a:pt x="22797" y="2122038"/>
                  <a:pt x="21655" y="2008261"/>
                  <a:pt x="14170" y="1894827"/>
                </a:cubicBezTo>
                <a:cubicBezTo>
                  <a:pt x="8144" y="1797670"/>
                  <a:pt x="7294" y="1700272"/>
                  <a:pt x="11632" y="1603026"/>
                </a:cubicBezTo>
                <a:cubicBezTo>
                  <a:pt x="15566" y="1504575"/>
                  <a:pt x="17215" y="1406124"/>
                  <a:pt x="14551" y="1307799"/>
                </a:cubicBezTo>
                <a:cubicBezTo>
                  <a:pt x="10872" y="1168242"/>
                  <a:pt x="10110" y="1027798"/>
                  <a:pt x="14551" y="887733"/>
                </a:cubicBezTo>
                <a:cubicBezTo>
                  <a:pt x="20894" y="708085"/>
                  <a:pt x="3132" y="528817"/>
                  <a:pt x="849" y="349169"/>
                </a:cubicBezTo>
                <a:cubicBezTo>
                  <a:pt x="24" y="286241"/>
                  <a:pt x="-769" y="223346"/>
                  <a:pt x="1404" y="16059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İçerik Yer Tutucusu 2">
            <a:extLst>
              <a:ext uri="{FF2B5EF4-FFF2-40B4-BE49-F238E27FC236}">
                <a16:creationId xmlns:a16="http://schemas.microsoft.com/office/drawing/2014/main" id="{D52F2035-278F-9E42-80B1-B371B9FB4235}"/>
              </a:ext>
            </a:extLst>
          </p:cNvPr>
          <p:cNvSpPr>
            <a:spLocks noGrp="1"/>
          </p:cNvSpPr>
          <p:nvPr>
            <p:ph idx="1"/>
          </p:nvPr>
        </p:nvSpPr>
        <p:spPr>
          <a:xfrm>
            <a:off x="5568696" y="643467"/>
            <a:ext cx="5788152" cy="5571066"/>
          </a:xfrm>
        </p:spPr>
        <p:txBody>
          <a:bodyPr anchor="ctr">
            <a:normAutofit/>
          </a:bodyPr>
          <a:lstStyle/>
          <a:p>
            <a:r>
              <a:rPr lang="tr-TR" sz="2200">
                <a:solidFill>
                  <a:srgbClr val="FFFFFF"/>
                </a:solidFill>
              </a:rPr>
              <a:t>Öğretim hedeflerinin yazımı öncelikle öğretimi yönlendirir ve öğretim organizasyonunu kolaylaştırır. Öğretim hedeflerinin yazımı aynı zamanda ölçme ve değerlendirme etkinlikleri için kriterleri de belirtir. Bunlara ek olarak öğrencilerin daha iyi motive olmaları ve planlı çalışmalarına da katkı sağlayabilir.</a:t>
            </a:r>
          </a:p>
          <a:p>
            <a:r>
              <a:rPr lang="tr-TR" sz="2200">
                <a:solidFill>
                  <a:srgbClr val="FFFFFF"/>
                </a:solidFill>
              </a:rPr>
              <a:t>Öğretim hedeflerinin sınıflandırılmasıyla öğretim hedeflerinin daha standart veya objektif bir şekilde anlaşılması sağlanacaktır. Bu sınıflamalar sayesinde öğretmenlerin öğrencilere hangi niteliklerin kazandırılması gerektiğini net bir şekilde anlamaları sağlanacaktır.</a:t>
            </a:r>
          </a:p>
          <a:p>
            <a:endParaRPr lang="tr-TR" sz="2200">
              <a:solidFill>
                <a:srgbClr val="FFFFFF"/>
              </a:solidFill>
            </a:endParaRPr>
          </a:p>
        </p:txBody>
      </p:sp>
    </p:spTree>
    <p:extLst>
      <p:ext uri="{BB962C8B-B14F-4D97-AF65-F5344CB8AC3E}">
        <p14:creationId xmlns:p14="http://schemas.microsoft.com/office/powerpoint/2010/main" val="5445801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27FF362-FC97-4BF5-949B-D4ADFA26E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888549">
            <a:off x="-1059473" y="-1108988"/>
            <a:ext cx="7179830" cy="5226565"/>
          </a:xfrm>
          <a:custGeom>
            <a:avLst/>
            <a:gdLst>
              <a:gd name="connsiteX0" fmla="*/ 5217841 w 7179830"/>
              <a:gd name="connsiteY0" fmla="*/ 464824 h 5226565"/>
              <a:gd name="connsiteX1" fmla="*/ 5222490 w 7179830"/>
              <a:gd name="connsiteY1" fmla="*/ 464289 h 5226565"/>
              <a:gd name="connsiteX2" fmla="*/ 5216768 w 7179830"/>
              <a:gd name="connsiteY2" fmla="*/ 463394 h 5226565"/>
              <a:gd name="connsiteX3" fmla="*/ 5217841 w 7179830"/>
              <a:gd name="connsiteY3" fmla="*/ 464824 h 5226565"/>
              <a:gd name="connsiteX4" fmla="*/ 4945201 w 7179830"/>
              <a:gd name="connsiteY4" fmla="*/ 5226565 h 5226565"/>
              <a:gd name="connsiteX5" fmla="*/ 140449 w 7179830"/>
              <a:gd name="connsiteY5" fmla="*/ 2240811 h 5226565"/>
              <a:gd name="connsiteX6" fmla="*/ 232913 w 7179830"/>
              <a:gd name="connsiteY6" fmla="*/ 2052782 h 5226565"/>
              <a:gd name="connsiteX7" fmla="*/ 375714 w 7179830"/>
              <a:gd name="connsiteY7" fmla="*/ 1803205 h 5226565"/>
              <a:gd name="connsiteX8" fmla="*/ 1512756 w 7179830"/>
              <a:gd name="connsiteY8" fmla="*/ 638448 h 5226565"/>
              <a:gd name="connsiteX9" fmla="*/ 2902095 w 7179830"/>
              <a:gd name="connsiteY9" fmla="*/ 120440 h 5226565"/>
              <a:gd name="connsiteX10" fmla="*/ 2848453 w 7179830"/>
              <a:gd name="connsiteY10" fmla="*/ 125626 h 5226565"/>
              <a:gd name="connsiteX11" fmla="*/ 1837830 w 7179830"/>
              <a:gd name="connsiteY11" fmla="*/ 426203 h 5226565"/>
              <a:gd name="connsiteX12" fmla="*/ 214608 w 7179830"/>
              <a:gd name="connsiteY12" fmla="*/ 1882239 h 5226565"/>
              <a:gd name="connsiteX13" fmla="*/ 91317 w 7179830"/>
              <a:gd name="connsiteY13" fmla="*/ 2123701 h 5226565"/>
              <a:gd name="connsiteX14" fmla="*/ 64092 w 7179830"/>
              <a:gd name="connsiteY14" fmla="*/ 2193361 h 5226565"/>
              <a:gd name="connsiteX15" fmla="*/ 0 w 7179830"/>
              <a:gd name="connsiteY15" fmla="*/ 2153533 h 5226565"/>
              <a:gd name="connsiteX16" fmla="*/ 42834 w 7179830"/>
              <a:gd name="connsiteY16" fmla="*/ 2047277 h 5226565"/>
              <a:gd name="connsiteX17" fmla="*/ 923582 w 7179830"/>
              <a:gd name="connsiteY17" fmla="*/ 915600 h 5226565"/>
              <a:gd name="connsiteX18" fmla="*/ 2686989 w 7179830"/>
              <a:gd name="connsiteY18" fmla="*/ 73950 h 5226565"/>
              <a:gd name="connsiteX19" fmla="*/ 3059983 w 7179830"/>
              <a:gd name="connsiteY19" fmla="*/ 20308 h 5226565"/>
              <a:gd name="connsiteX20" fmla="*/ 3454435 w 7179830"/>
              <a:gd name="connsiteY20" fmla="*/ 1176 h 5226565"/>
              <a:gd name="connsiteX21" fmla="*/ 3923806 w 7179830"/>
              <a:gd name="connsiteY21" fmla="*/ 49990 h 5226565"/>
              <a:gd name="connsiteX22" fmla="*/ 5350874 w 7179830"/>
              <a:gd name="connsiteY22" fmla="*/ 426917 h 5226565"/>
              <a:gd name="connsiteX23" fmla="*/ 6607360 w 7179830"/>
              <a:gd name="connsiteY23" fmla="*/ 1075097 h 5226565"/>
              <a:gd name="connsiteX24" fmla="*/ 7110534 w 7179830"/>
              <a:gd name="connsiteY24" fmla="*/ 1541421 h 5226565"/>
              <a:gd name="connsiteX25" fmla="*/ 7179830 w 7179830"/>
              <a:gd name="connsiteY25" fmla="*/ 1630542 h 5226565"/>
              <a:gd name="connsiteX26" fmla="*/ 7136295 w 7179830"/>
              <a:gd name="connsiteY26" fmla="*/ 1700600 h 5226565"/>
              <a:gd name="connsiteX27" fmla="*/ 7131140 w 7179830"/>
              <a:gd name="connsiteY27" fmla="*/ 1693045 h 5226565"/>
              <a:gd name="connsiteX28" fmla="*/ 6577499 w 7179830"/>
              <a:gd name="connsiteY28" fmla="*/ 1148230 h 5226565"/>
              <a:gd name="connsiteX29" fmla="*/ 5494816 w 7179830"/>
              <a:gd name="connsiteY29" fmla="*/ 563527 h 5226565"/>
              <a:gd name="connsiteX30" fmla="*/ 5366967 w 7179830"/>
              <a:gd name="connsiteY30" fmla="*/ 514176 h 5226565"/>
              <a:gd name="connsiteX31" fmla="*/ 5244661 w 7179830"/>
              <a:gd name="connsiteY31" fmla="*/ 470725 h 5226565"/>
              <a:gd name="connsiteX32" fmla="*/ 5904822 w 7179830"/>
              <a:gd name="connsiteY32" fmla="*/ 815468 h 5226565"/>
              <a:gd name="connsiteX33" fmla="*/ 7015222 w 7179830"/>
              <a:gd name="connsiteY33" fmla="*/ 1815185 h 5226565"/>
              <a:gd name="connsiteX34" fmla="*/ 7040454 w 7179830"/>
              <a:gd name="connsiteY34" fmla="*/ 1854830 h 5226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79830" h="5226565">
                <a:moveTo>
                  <a:pt x="5217841" y="464824"/>
                </a:moveTo>
                <a:lnTo>
                  <a:pt x="5222490" y="464289"/>
                </a:lnTo>
                <a:lnTo>
                  <a:pt x="5216768" y="463394"/>
                </a:lnTo>
                <a:cubicBezTo>
                  <a:pt x="5216768" y="463394"/>
                  <a:pt x="5216768" y="464646"/>
                  <a:pt x="5217841" y="464824"/>
                </a:cubicBezTo>
                <a:close/>
                <a:moveTo>
                  <a:pt x="4945201" y="5226565"/>
                </a:moveTo>
                <a:lnTo>
                  <a:pt x="140449" y="2240811"/>
                </a:lnTo>
                <a:lnTo>
                  <a:pt x="232913" y="2052782"/>
                </a:lnTo>
                <a:cubicBezTo>
                  <a:pt x="277693" y="1968290"/>
                  <a:pt x="325201" y="1885054"/>
                  <a:pt x="375714" y="1803205"/>
                </a:cubicBezTo>
                <a:cubicBezTo>
                  <a:pt x="667528" y="1329721"/>
                  <a:pt x="1039629" y="935091"/>
                  <a:pt x="1512756" y="638448"/>
                </a:cubicBezTo>
                <a:cubicBezTo>
                  <a:pt x="1939392" y="370950"/>
                  <a:pt x="2405724" y="210560"/>
                  <a:pt x="2902095" y="120440"/>
                </a:cubicBezTo>
                <a:cubicBezTo>
                  <a:pt x="2884054" y="118134"/>
                  <a:pt x="2865727" y="119904"/>
                  <a:pt x="2848453" y="125626"/>
                </a:cubicBezTo>
                <a:cubicBezTo>
                  <a:pt x="2498704" y="175943"/>
                  <a:pt x="2158217" y="277201"/>
                  <a:pt x="1837830" y="426203"/>
                </a:cubicBezTo>
                <a:cubicBezTo>
                  <a:pt x="1147094" y="744660"/>
                  <a:pt x="593502" y="1217071"/>
                  <a:pt x="214608" y="1882239"/>
                </a:cubicBezTo>
                <a:cubicBezTo>
                  <a:pt x="169441" y="1960776"/>
                  <a:pt x="128308" y="2041369"/>
                  <a:pt x="91317" y="2123701"/>
                </a:cubicBezTo>
                <a:lnTo>
                  <a:pt x="64092" y="2193361"/>
                </a:lnTo>
                <a:lnTo>
                  <a:pt x="0" y="2153533"/>
                </a:lnTo>
                <a:lnTo>
                  <a:pt x="42834" y="2047277"/>
                </a:lnTo>
                <a:cubicBezTo>
                  <a:pt x="241792" y="1615775"/>
                  <a:pt x="541268" y="1241591"/>
                  <a:pt x="923582" y="915600"/>
                </a:cubicBezTo>
                <a:cubicBezTo>
                  <a:pt x="1435331" y="478415"/>
                  <a:pt x="2028081" y="205375"/>
                  <a:pt x="2686989" y="73950"/>
                </a:cubicBezTo>
                <a:cubicBezTo>
                  <a:pt x="2810367" y="49274"/>
                  <a:pt x="2934818" y="32466"/>
                  <a:pt x="3059983" y="20308"/>
                </a:cubicBezTo>
                <a:cubicBezTo>
                  <a:pt x="3185149" y="8148"/>
                  <a:pt x="3308706" y="2963"/>
                  <a:pt x="3454435" y="1176"/>
                </a:cubicBezTo>
                <a:cubicBezTo>
                  <a:pt x="3599805" y="-5977"/>
                  <a:pt x="3761985" y="20665"/>
                  <a:pt x="3923806" y="49990"/>
                </a:cubicBezTo>
                <a:cubicBezTo>
                  <a:pt x="4409449" y="137964"/>
                  <a:pt x="4886867" y="257228"/>
                  <a:pt x="5350874" y="426917"/>
                </a:cubicBezTo>
                <a:cubicBezTo>
                  <a:pt x="5797001" y="589991"/>
                  <a:pt x="6223101" y="792223"/>
                  <a:pt x="6607360" y="1075097"/>
                </a:cubicBezTo>
                <a:cubicBezTo>
                  <a:pt x="6794438" y="1212779"/>
                  <a:pt x="6965102" y="1365689"/>
                  <a:pt x="7110534" y="1541421"/>
                </a:cubicBezTo>
                <a:lnTo>
                  <a:pt x="7179830" y="1630542"/>
                </a:lnTo>
                <a:lnTo>
                  <a:pt x="7136295" y="1700600"/>
                </a:lnTo>
                <a:lnTo>
                  <a:pt x="7131140" y="1693045"/>
                </a:lnTo>
                <a:cubicBezTo>
                  <a:pt x="6977874" y="1483026"/>
                  <a:pt x="6788448" y="1305671"/>
                  <a:pt x="6577499" y="1148230"/>
                </a:cubicBezTo>
                <a:cubicBezTo>
                  <a:pt x="6245452" y="900401"/>
                  <a:pt x="5878538" y="716408"/>
                  <a:pt x="5494816" y="563527"/>
                </a:cubicBezTo>
                <a:cubicBezTo>
                  <a:pt x="5452491" y="546487"/>
                  <a:pt x="5409881" y="530036"/>
                  <a:pt x="5366967" y="514176"/>
                </a:cubicBezTo>
                <a:cubicBezTo>
                  <a:pt x="5326377" y="499156"/>
                  <a:pt x="5285430" y="485210"/>
                  <a:pt x="5244661" y="470725"/>
                </a:cubicBezTo>
                <a:cubicBezTo>
                  <a:pt x="5471517" y="572127"/>
                  <a:pt x="5691970" y="687263"/>
                  <a:pt x="5904822" y="815468"/>
                </a:cubicBezTo>
                <a:cubicBezTo>
                  <a:pt x="6336645" y="1080104"/>
                  <a:pt x="6718758" y="1400351"/>
                  <a:pt x="7015222" y="1815185"/>
                </a:cubicBezTo>
                <a:lnTo>
                  <a:pt x="7040454" y="1854830"/>
                </a:lnTo>
                <a:close/>
              </a:path>
            </a:pathLst>
          </a:custGeom>
          <a:solidFill>
            <a:schemeClr val="accent2"/>
          </a:solidFill>
          <a:ln w="12700" cap="flat">
            <a:noFill/>
            <a:prstDash val="solid"/>
            <a:miter/>
          </a:ln>
        </p:spPr>
        <p:txBody>
          <a:bodyPr wrap="square" rtlCol="0" anchor="ctr">
            <a:noAutofit/>
          </a:bodyPr>
          <a:lstStyle/>
          <a:p>
            <a:endParaRPr lang="en-US"/>
          </a:p>
        </p:txBody>
      </p:sp>
      <p:sp>
        <p:nvSpPr>
          <p:cNvPr id="2" name="Başlık 1">
            <a:extLst>
              <a:ext uri="{FF2B5EF4-FFF2-40B4-BE49-F238E27FC236}">
                <a16:creationId xmlns:a16="http://schemas.microsoft.com/office/drawing/2014/main" id="{13CCC41B-30D9-8C4F-86E6-51266A05D9A9}"/>
              </a:ext>
            </a:extLst>
          </p:cNvPr>
          <p:cNvSpPr>
            <a:spLocks noGrp="1"/>
          </p:cNvSpPr>
          <p:nvPr>
            <p:ph type="title"/>
          </p:nvPr>
        </p:nvSpPr>
        <p:spPr>
          <a:xfrm>
            <a:off x="841246" y="673770"/>
            <a:ext cx="3644489" cy="2414488"/>
          </a:xfrm>
        </p:spPr>
        <p:txBody>
          <a:bodyPr anchor="t">
            <a:normAutofit/>
          </a:bodyPr>
          <a:lstStyle/>
          <a:p>
            <a:r>
              <a:rPr lang="tr-TR" sz="4200">
                <a:solidFill>
                  <a:srgbClr val="FFFFFF"/>
                </a:solidFill>
              </a:rPr>
              <a:t>Hedef Yazımında Dikkat Edilecek Bazı Hususlar</a:t>
            </a:r>
          </a:p>
        </p:txBody>
      </p:sp>
      <p:graphicFrame>
        <p:nvGraphicFramePr>
          <p:cNvPr id="4" name="İçerik Yer Tutucusu 3">
            <a:extLst>
              <a:ext uri="{FF2B5EF4-FFF2-40B4-BE49-F238E27FC236}">
                <a16:creationId xmlns:a16="http://schemas.microsoft.com/office/drawing/2014/main" id="{0A0BD9A5-911C-6F41-805C-AF2EAC436B8E}"/>
              </a:ext>
            </a:extLst>
          </p:cNvPr>
          <p:cNvGraphicFramePr>
            <a:graphicFrameLocks noGrp="1"/>
          </p:cNvGraphicFramePr>
          <p:nvPr>
            <p:ph idx="1"/>
            <p:extLst>
              <p:ext uri="{D42A27DB-BD31-4B8C-83A1-F6EECF244321}">
                <p14:modId xmlns:p14="http://schemas.microsoft.com/office/powerpoint/2010/main" val="2009796043"/>
              </p:ext>
            </p:extLst>
          </p:nvPr>
        </p:nvGraphicFramePr>
        <p:xfrm>
          <a:off x="6095999" y="882315"/>
          <a:ext cx="5254754" cy="52946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656913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B5B423A-57CC-4C58-AA26-8E2E862B03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5217023" cy="3994777"/>
          </a:xfrm>
          <a:custGeom>
            <a:avLst/>
            <a:gdLst>
              <a:gd name="connsiteX0" fmla="*/ 1945461 w 5217023"/>
              <a:gd name="connsiteY0" fmla="*/ 3787398 h 3994777"/>
              <a:gd name="connsiteX1" fmla="*/ 1942113 w 5217023"/>
              <a:gd name="connsiteY1" fmla="*/ 3790053 h 3994777"/>
              <a:gd name="connsiteX2" fmla="*/ 1946982 w 5217023"/>
              <a:gd name="connsiteY2" fmla="*/ 3787990 h 3994777"/>
              <a:gd name="connsiteX3" fmla="*/ 1945461 w 5217023"/>
              <a:gd name="connsiteY3" fmla="*/ 3787398 h 3994777"/>
              <a:gd name="connsiteX4" fmla="*/ 0 w 5217023"/>
              <a:gd name="connsiteY4" fmla="*/ 0 h 3994777"/>
              <a:gd name="connsiteX5" fmla="*/ 5030958 w 5217023"/>
              <a:gd name="connsiteY5" fmla="*/ 0 h 3994777"/>
              <a:gd name="connsiteX6" fmla="*/ 5046198 w 5217023"/>
              <a:gd name="connsiteY6" fmla="*/ 153449 h 3994777"/>
              <a:gd name="connsiteX7" fmla="*/ 5055729 w 5217023"/>
              <a:gd name="connsiteY7" fmla="*/ 415828 h 3994777"/>
              <a:gd name="connsiteX8" fmla="*/ 4735242 w 5217023"/>
              <a:gd name="connsiteY8" fmla="*/ 1867130 h 3994777"/>
              <a:gd name="connsiteX9" fmla="*/ 3907395 w 5217023"/>
              <a:gd name="connsiteY9" fmla="*/ 2938441 h 3994777"/>
              <a:gd name="connsiteX10" fmla="*/ 3946497 w 5217023"/>
              <a:gd name="connsiteY10" fmla="*/ 2908567 h 3994777"/>
              <a:gd name="connsiteX11" fmla="*/ 4585421 w 5217023"/>
              <a:gd name="connsiteY11" fmla="*/ 2188401 h 3994777"/>
              <a:gd name="connsiteX12" fmla="*/ 5142585 w 5217023"/>
              <a:gd name="connsiteY12" fmla="*/ 276891 h 3994777"/>
              <a:gd name="connsiteX13" fmla="*/ 5121833 w 5217023"/>
              <a:gd name="connsiteY13" fmla="*/ 30208 h 3994777"/>
              <a:gd name="connsiteX14" fmla="*/ 5116229 w 5217023"/>
              <a:gd name="connsiteY14" fmla="*/ 0 h 3994777"/>
              <a:gd name="connsiteX15" fmla="*/ 5184724 w 5217023"/>
              <a:gd name="connsiteY15" fmla="*/ 0 h 3994777"/>
              <a:gd name="connsiteX16" fmla="*/ 5196265 w 5217023"/>
              <a:gd name="connsiteY16" fmla="*/ 66113 h 3994777"/>
              <a:gd name="connsiteX17" fmla="*/ 5058603 w 5217023"/>
              <a:gd name="connsiteY17" fmla="*/ 1368242 h 3994777"/>
              <a:gd name="connsiteX18" fmla="*/ 4096624 w 5217023"/>
              <a:gd name="connsiteY18" fmla="*/ 2870829 h 3994777"/>
              <a:gd name="connsiteX19" fmla="*/ 3833203 w 5217023"/>
              <a:gd name="connsiteY19" fmla="*/ 3092190 h 3994777"/>
              <a:gd name="connsiteX20" fmla="*/ 3536509 w 5217023"/>
              <a:gd name="connsiteY20" fmla="*/ 3297128 h 3994777"/>
              <a:gd name="connsiteX21" fmla="*/ 3148966 w 5217023"/>
              <a:gd name="connsiteY21" fmla="*/ 3485478 h 3994777"/>
              <a:gd name="connsiteX22" fmla="*/ 1860557 w 5217023"/>
              <a:gd name="connsiteY22" fmla="*/ 3880910 h 3994777"/>
              <a:gd name="connsiteX23" fmla="*/ 573715 w 5217023"/>
              <a:gd name="connsiteY23" fmla="*/ 3983764 h 3994777"/>
              <a:gd name="connsiteX24" fmla="*/ 108410 w 5217023"/>
              <a:gd name="connsiteY24" fmla="*/ 3908816 h 3994777"/>
              <a:gd name="connsiteX25" fmla="*/ 0 w 5217023"/>
              <a:gd name="connsiteY25" fmla="*/ 3876793 h 3994777"/>
              <a:gd name="connsiteX26" fmla="*/ 0 w 5217023"/>
              <a:gd name="connsiteY26" fmla="*/ 3802912 h 3994777"/>
              <a:gd name="connsiteX27" fmla="*/ 36975 w 5217023"/>
              <a:gd name="connsiteY27" fmla="*/ 3815954 h 3994777"/>
              <a:gd name="connsiteX28" fmla="*/ 561628 w 5217023"/>
              <a:gd name="connsiteY28" fmla="*/ 3912655 h 3994777"/>
              <a:gd name="connsiteX29" fmla="*/ 1683086 w 5217023"/>
              <a:gd name="connsiteY29" fmla="*/ 3844334 h 3994777"/>
              <a:gd name="connsiteX30" fmla="*/ 1806023 w 5217023"/>
              <a:gd name="connsiteY30" fmla="*/ 3820992 h 3994777"/>
              <a:gd name="connsiteX31" fmla="*/ 1921817 w 5217023"/>
              <a:gd name="connsiteY31" fmla="*/ 3795747 h 3994777"/>
              <a:gd name="connsiteX32" fmla="*/ 1243689 w 5217023"/>
              <a:gd name="connsiteY32" fmla="*/ 3846539 h 3994777"/>
              <a:gd name="connsiteX33" fmla="*/ 62875 w 5217023"/>
              <a:gd name="connsiteY33" fmla="*/ 3668143 h 3994777"/>
              <a:gd name="connsiteX34" fmla="*/ 0 w 5217023"/>
              <a:gd name="connsiteY34" fmla="*/ 3644185 h 39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217023" h="3994777">
                <a:moveTo>
                  <a:pt x="1945461" y="3787398"/>
                </a:moveTo>
                <a:lnTo>
                  <a:pt x="1942113" y="3790053"/>
                </a:lnTo>
                <a:lnTo>
                  <a:pt x="1946982" y="3787990"/>
                </a:lnTo>
                <a:cubicBezTo>
                  <a:pt x="1946982" y="3787990"/>
                  <a:pt x="1946379" y="3787019"/>
                  <a:pt x="1945461" y="3787398"/>
                </a:cubicBezTo>
                <a:close/>
                <a:moveTo>
                  <a:pt x="0" y="0"/>
                </a:moveTo>
                <a:lnTo>
                  <a:pt x="5030958" y="0"/>
                </a:lnTo>
                <a:lnTo>
                  <a:pt x="5046198" y="153449"/>
                </a:lnTo>
                <a:cubicBezTo>
                  <a:pt x="5052189" y="240558"/>
                  <a:pt x="5055458" y="328007"/>
                  <a:pt x="5055729" y="415828"/>
                </a:cubicBezTo>
                <a:cubicBezTo>
                  <a:pt x="5057604" y="923672"/>
                  <a:pt x="4959210" y="1409054"/>
                  <a:pt x="4735242" y="1867130"/>
                </a:cubicBezTo>
                <a:cubicBezTo>
                  <a:pt x="4533284" y="2280198"/>
                  <a:pt x="4248921" y="2629330"/>
                  <a:pt x="3907395" y="2938441"/>
                </a:cubicBezTo>
                <a:cubicBezTo>
                  <a:pt x="3922498" y="2931535"/>
                  <a:pt x="3935859" y="2921330"/>
                  <a:pt x="3946497" y="2908567"/>
                </a:cubicBezTo>
                <a:cubicBezTo>
                  <a:pt x="4193494" y="2700987"/>
                  <a:pt x="4408756" y="2458364"/>
                  <a:pt x="4585421" y="2188401"/>
                </a:cubicBezTo>
                <a:cubicBezTo>
                  <a:pt x="4967641" y="1608533"/>
                  <a:pt x="5169304" y="975361"/>
                  <a:pt x="5142585" y="276891"/>
                </a:cubicBezTo>
                <a:cubicBezTo>
                  <a:pt x="5139764" y="194215"/>
                  <a:pt x="5132824" y="111888"/>
                  <a:pt x="5121833" y="30208"/>
                </a:cubicBezTo>
                <a:lnTo>
                  <a:pt x="5116229" y="0"/>
                </a:lnTo>
                <a:lnTo>
                  <a:pt x="5184724" y="0"/>
                </a:lnTo>
                <a:lnTo>
                  <a:pt x="5196265" y="66113"/>
                </a:lnTo>
                <a:cubicBezTo>
                  <a:pt x="5249921" y="496647"/>
                  <a:pt x="5197997" y="931171"/>
                  <a:pt x="5058603" y="1368242"/>
                </a:cubicBezTo>
                <a:cubicBezTo>
                  <a:pt x="4872414" y="1953929"/>
                  <a:pt x="4544298" y="2451351"/>
                  <a:pt x="4096624" y="2870829"/>
                </a:cubicBezTo>
                <a:cubicBezTo>
                  <a:pt x="4012832" y="2949426"/>
                  <a:pt x="3924415" y="3022439"/>
                  <a:pt x="3833203" y="3092190"/>
                </a:cubicBezTo>
                <a:cubicBezTo>
                  <a:pt x="3741992" y="3161943"/>
                  <a:pt x="3648667" y="3225510"/>
                  <a:pt x="3536509" y="3297128"/>
                </a:cubicBezTo>
                <a:cubicBezTo>
                  <a:pt x="3427215" y="3372735"/>
                  <a:pt x="3288598" y="3430233"/>
                  <a:pt x="3148966" y="3485478"/>
                </a:cubicBezTo>
                <a:cubicBezTo>
                  <a:pt x="2729930" y="3651299"/>
                  <a:pt x="2302194" y="3788890"/>
                  <a:pt x="1860557" y="3880910"/>
                </a:cubicBezTo>
                <a:cubicBezTo>
                  <a:pt x="1435974" y="3969444"/>
                  <a:pt x="1008052" y="4017957"/>
                  <a:pt x="573715" y="3983764"/>
                </a:cubicBezTo>
                <a:cubicBezTo>
                  <a:pt x="415134" y="3971300"/>
                  <a:pt x="259585" y="3947743"/>
                  <a:pt x="108410" y="3908816"/>
                </a:cubicBezTo>
                <a:lnTo>
                  <a:pt x="0" y="3876793"/>
                </a:lnTo>
                <a:lnTo>
                  <a:pt x="0" y="3802912"/>
                </a:lnTo>
                <a:lnTo>
                  <a:pt x="36975" y="3815954"/>
                </a:lnTo>
                <a:cubicBezTo>
                  <a:pt x="206404" y="3867475"/>
                  <a:pt x="382020" y="3897326"/>
                  <a:pt x="561628" y="3912655"/>
                </a:cubicBezTo>
                <a:cubicBezTo>
                  <a:pt x="938583" y="3944832"/>
                  <a:pt x="1311814" y="3910697"/>
                  <a:pt x="1683086" y="3844334"/>
                </a:cubicBezTo>
                <a:cubicBezTo>
                  <a:pt x="1724123" y="3837151"/>
                  <a:pt x="1765097" y="3829374"/>
                  <a:pt x="1806023" y="3820992"/>
                </a:cubicBezTo>
                <a:cubicBezTo>
                  <a:pt x="1844740" y="3813079"/>
                  <a:pt x="1883218" y="3804161"/>
                  <a:pt x="1921817" y="3795747"/>
                </a:cubicBezTo>
                <a:cubicBezTo>
                  <a:pt x="1697011" y="3826435"/>
                  <a:pt x="1470551" y="3843387"/>
                  <a:pt x="1243689" y="3846539"/>
                </a:cubicBezTo>
                <a:cubicBezTo>
                  <a:pt x="839058" y="3849054"/>
                  <a:pt x="443424" y="3800206"/>
                  <a:pt x="62875" y="3668143"/>
                </a:cubicBezTo>
                <a:lnTo>
                  <a:pt x="0" y="364418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Başlık 1">
            <a:extLst>
              <a:ext uri="{FF2B5EF4-FFF2-40B4-BE49-F238E27FC236}">
                <a16:creationId xmlns:a16="http://schemas.microsoft.com/office/drawing/2014/main" id="{21ED04CE-8163-C641-BEAA-8C2AD7E24319}"/>
              </a:ext>
            </a:extLst>
          </p:cNvPr>
          <p:cNvSpPr>
            <a:spLocks noGrp="1"/>
          </p:cNvSpPr>
          <p:nvPr>
            <p:ph type="title"/>
          </p:nvPr>
        </p:nvSpPr>
        <p:spPr>
          <a:xfrm>
            <a:off x="838200" y="673770"/>
            <a:ext cx="3220329" cy="2027227"/>
          </a:xfrm>
        </p:spPr>
        <p:txBody>
          <a:bodyPr anchor="t">
            <a:normAutofit/>
          </a:bodyPr>
          <a:lstStyle/>
          <a:p>
            <a:r>
              <a:rPr lang="tr-TR" sz="3400">
                <a:solidFill>
                  <a:srgbClr val="FFFFFF"/>
                </a:solidFill>
              </a:rPr>
              <a:t>Hedef Yazımında Dikkat Edilecek Bazı Hususlar</a:t>
            </a:r>
          </a:p>
        </p:txBody>
      </p:sp>
      <p:graphicFrame>
        <p:nvGraphicFramePr>
          <p:cNvPr id="5" name="İçerik Yer Tutucusu 2">
            <a:extLst>
              <a:ext uri="{FF2B5EF4-FFF2-40B4-BE49-F238E27FC236}">
                <a16:creationId xmlns:a16="http://schemas.microsoft.com/office/drawing/2014/main" id="{F207089E-9362-41C1-B962-BED3F9216B1D}"/>
              </a:ext>
            </a:extLst>
          </p:cNvPr>
          <p:cNvGraphicFramePr>
            <a:graphicFrameLocks noGrp="1"/>
          </p:cNvGraphicFramePr>
          <p:nvPr>
            <p:ph idx="1"/>
            <p:extLst>
              <p:ext uri="{D42A27DB-BD31-4B8C-83A1-F6EECF244321}">
                <p14:modId xmlns:p14="http://schemas.microsoft.com/office/powerpoint/2010/main" val="4125882704"/>
              </p:ext>
            </p:extLst>
          </p:nvPr>
        </p:nvGraphicFramePr>
        <p:xfrm>
          <a:off x="5542672" y="541606"/>
          <a:ext cx="5811128" cy="56782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242935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250DC55B-2D6E-4D4D-9AB1-2C0860008150}"/>
              </a:ext>
            </a:extLst>
          </p:cNvPr>
          <p:cNvSpPr>
            <a:spLocks noGrp="1"/>
          </p:cNvSpPr>
          <p:nvPr>
            <p:ph type="title"/>
          </p:nvPr>
        </p:nvSpPr>
        <p:spPr>
          <a:xfrm>
            <a:off x="635000" y="640823"/>
            <a:ext cx="3418659" cy="5583148"/>
          </a:xfrm>
        </p:spPr>
        <p:txBody>
          <a:bodyPr anchor="ctr">
            <a:normAutofit/>
          </a:bodyPr>
          <a:lstStyle/>
          <a:p>
            <a:r>
              <a:rPr lang="tr-TR" sz="5400"/>
              <a:t>Davranış Yazımında Dikkat Edilecek Bazı Hususlar</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İçerik Yer Tutucusu 2">
            <a:extLst>
              <a:ext uri="{FF2B5EF4-FFF2-40B4-BE49-F238E27FC236}">
                <a16:creationId xmlns:a16="http://schemas.microsoft.com/office/drawing/2014/main" id="{968B2DE5-5A63-49FB-997E-B5B50B9FDA0B}"/>
              </a:ext>
            </a:extLst>
          </p:cNvPr>
          <p:cNvGraphicFramePr>
            <a:graphicFrameLocks noGrp="1"/>
          </p:cNvGraphicFramePr>
          <p:nvPr>
            <p:ph idx="1"/>
            <p:extLst>
              <p:ext uri="{D42A27DB-BD31-4B8C-83A1-F6EECF244321}">
                <p14:modId xmlns:p14="http://schemas.microsoft.com/office/powerpoint/2010/main" val="2152740652"/>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518641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23" name="Rectangle 22">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0CFE82F4-20F9-FE4D-9A27-42783747FF83}"/>
              </a:ext>
            </a:extLst>
          </p:cNvPr>
          <p:cNvSpPr>
            <a:spLocks noGrp="1"/>
          </p:cNvSpPr>
          <p:nvPr>
            <p:ph type="title"/>
          </p:nvPr>
        </p:nvSpPr>
        <p:spPr>
          <a:xfrm>
            <a:off x="1043631" y="809898"/>
            <a:ext cx="10173010" cy="1554480"/>
          </a:xfrm>
        </p:spPr>
        <p:txBody>
          <a:bodyPr anchor="ctr">
            <a:normAutofit/>
          </a:bodyPr>
          <a:lstStyle/>
          <a:p>
            <a:r>
              <a:rPr lang="tr-TR" sz="4800"/>
              <a:t>ÖĞRETİM HEDEFLERİNDEN ETKİN OLARAK FAYDALANMA</a:t>
            </a:r>
          </a:p>
        </p:txBody>
      </p:sp>
      <p:cxnSp>
        <p:nvCxnSpPr>
          <p:cNvPr id="29" name="Straight Connector 28">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15" name="İçerik Yer Tutucusu 2">
            <a:extLst>
              <a:ext uri="{FF2B5EF4-FFF2-40B4-BE49-F238E27FC236}">
                <a16:creationId xmlns:a16="http://schemas.microsoft.com/office/drawing/2014/main" id="{1B107AAE-CB64-4A7C-96B1-A3311C2A88A7}"/>
              </a:ext>
            </a:extLst>
          </p:cNvPr>
          <p:cNvGraphicFramePr>
            <a:graphicFrameLocks noGrp="1"/>
          </p:cNvGraphicFramePr>
          <p:nvPr>
            <p:ph idx="1"/>
            <p:extLst>
              <p:ext uri="{D42A27DB-BD31-4B8C-83A1-F6EECF244321}">
                <p14:modId xmlns:p14="http://schemas.microsoft.com/office/powerpoint/2010/main" val="3465877921"/>
              </p:ext>
            </p:extLst>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932657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0">
            <a:extLst>
              <a:ext uri="{FF2B5EF4-FFF2-40B4-BE49-F238E27FC236}">
                <a16:creationId xmlns:a16="http://schemas.microsoft.com/office/drawing/2014/main" id="{50CEED20-A22C-4FC3-BC0E-F4FE53FDEB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0CFE82F4-20F9-FE4D-9A27-42783747FF83}"/>
              </a:ext>
            </a:extLst>
          </p:cNvPr>
          <p:cNvSpPr>
            <a:spLocks noGrp="1"/>
          </p:cNvSpPr>
          <p:nvPr>
            <p:ph type="title"/>
          </p:nvPr>
        </p:nvSpPr>
        <p:spPr>
          <a:xfrm>
            <a:off x="917955" y="495677"/>
            <a:ext cx="4036334" cy="2387600"/>
          </a:xfrm>
        </p:spPr>
        <p:txBody>
          <a:bodyPr vert="horz" lIns="91440" tIns="45720" rIns="91440" bIns="45720" rtlCol="0" anchor="t">
            <a:normAutofit/>
          </a:bodyPr>
          <a:lstStyle/>
          <a:p>
            <a:r>
              <a:rPr lang="en-US" sz="3800" kern="1200" dirty="0">
                <a:solidFill>
                  <a:schemeClr val="tx1"/>
                </a:solidFill>
                <a:latin typeface="+mj-lt"/>
                <a:ea typeface="+mj-ea"/>
                <a:cs typeface="+mj-cs"/>
              </a:rPr>
              <a:t>ÖĞRETİM HEDEFLERİNDEN ETKİN OLARAK FAYDALANMA</a:t>
            </a:r>
          </a:p>
        </p:txBody>
      </p:sp>
      <p:grpSp>
        <p:nvGrpSpPr>
          <p:cNvPr id="29" name="Group 22">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849524"/>
            <a:ext cx="731521" cy="673460"/>
            <a:chOff x="3940602" y="308034"/>
            <a:chExt cx="2116791" cy="3428999"/>
          </a:xfrm>
          <a:solidFill>
            <a:schemeClr val="accent4"/>
          </a:solidFill>
        </p:grpSpPr>
        <p:sp>
          <p:nvSpPr>
            <p:cNvPr id="24" name="Rectangle 23">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Rectangle 27">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679732"/>
            <a:ext cx="6009366" cy="542388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687568" y="6355073"/>
            <a:ext cx="6007608"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İçerik Yer Tutucusu 3">
            <a:extLst>
              <a:ext uri="{FF2B5EF4-FFF2-40B4-BE49-F238E27FC236}">
                <a16:creationId xmlns:a16="http://schemas.microsoft.com/office/drawing/2014/main" id="{12B5FAF0-E8C5-E847-A7AC-C169E407F814}"/>
              </a:ext>
            </a:extLst>
          </p:cNvPr>
          <p:cNvGraphicFramePr>
            <a:graphicFrameLocks noGrp="1"/>
          </p:cNvGraphicFramePr>
          <p:nvPr>
            <p:ph idx="1"/>
            <p:extLst>
              <p:ext uri="{D42A27DB-BD31-4B8C-83A1-F6EECF244321}">
                <p14:modId xmlns:p14="http://schemas.microsoft.com/office/powerpoint/2010/main" val="1408783727"/>
              </p:ext>
            </p:extLst>
          </p:nvPr>
        </p:nvGraphicFramePr>
        <p:xfrm>
          <a:off x="1649476" y="428270"/>
          <a:ext cx="10150638" cy="60886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23467909"/>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183</TotalTime>
  <Words>1774</Words>
  <Application>Microsoft Macintosh PowerPoint</Application>
  <PresentationFormat>Geniş ekran</PresentationFormat>
  <Paragraphs>212</Paragraphs>
  <Slides>34</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34</vt:i4>
      </vt:variant>
    </vt:vector>
  </HeadingPairs>
  <TitlesOfParts>
    <vt:vector size="38" baseType="lpstr">
      <vt:lpstr>Arial</vt:lpstr>
      <vt:lpstr>Calibri</vt:lpstr>
      <vt:lpstr>Calibri Light</vt:lpstr>
      <vt:lpstr>Office Teması</vt:lpstr>
      <vt:lpstr>ÖĞRETİM İLKE VE YÖNTEMLERİ </vt:lpstr>
      <vt:lpstr>DERS İÇERİĞİ</vt:lpstr>
      <vt:lpstr>ÖĞRETİM HEDEFLERi</vt:lpstr>
      <vt:lpstr>ÖĞRETİM HEDEFLERİ</vt:lpstr>
      <vt:lpstr>HEDEFLERİN AŞAMALI SINIFLANDIRILMASI</vt:lpstr>
      <vt:lpstr>Bilişsel Alan</vt:lpstr>
      <vt:lpstr>Bilişsel Alan</vt:lpstr>
      <vt:lpstr>Bilişsel Alan</vt:lpstr>
      <vt:lpstr>Bilişsel Alan </vt:lpstr>
      <vt:lpstr>Bilişsel Alan </vt:lpstr>
      <vt:lpstr>Bilişsel Alan</vt:lpstr>
      <vt:lpstr>Bilişsel Alan</vt:lpstr>
      <vt:lpstr>Bilişsel Alan</vt:lpstr>
      <vt:lpstr>Duyuşsal Alan</vt:lpstr>
      <vt:lpstr>Duyuşsal Alan </vt:lpstr>
      <vt:lpstr>Duyuşsal Alan </vt:lpstr>
      <vt:lpstr>Duyuşsal Alan</vt:lpstr>
      <vt:lpstr>Duyuşsal Alan</vt:lpstr>
      <vt:lpstr>Duyuşsal Alan</vt:lpstr>
      <vt:lpstr>Duyuşsal Alan</vt:lpstr>
      <vt:lpstr>Psiko-Motor Alan</vt:lpstr>
      <vt:lpstr>Psiko-Motor Alan</vt:lpstr>
      <vt:lpstr>Psiko-Motor Alan</vt:lpstr>
      <vt:lpstr>Psiko-Motor Alan</vt:lpstr>
      <vt:lpstr>Psiko-Motor Alan</vt:lpstr>
      <vt:lpstr>Psiko-Motor Alan</vt:lpstr>
      <vt:lpstr>Psiko-Motor Alan</vt:lpstr>
      <vt:lpstr>Psiko-Motor Alan</vt:lpstr>
      <vt:lpstr>AŞAMALI SINIFLAMAYA UYGUN HEDEF VE DAVRANIŞ YAZIMI</vt:lpstr>
      <vt:lpstr>Hedef Yazımında Dikkat Edilecek Bazı Hususlar</vt:lpstr>
      <vt:lpstr>Hedef Yazımında Dikkat Edilecek Bazı Hususlar</vt:lpstr>
      <vt:lpstr>Davranış Yazımında Dikkat Edilecek Bazı Hususlar</vt:lpstr>
      <vt:lpstr>ÖĞRETİM HEDEFLERİNDEN ETKİN OLARAK FAYDALANMA</vt:lpstr>
      <vt:lpstr>ÖĞRETİM HEDEFLERİNDEN ETKİN OLARAK FAYDALANMA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ÖĞRETİM İLKE VE YÖNTEMLERİ </dc:title>
  <dc:creator>ELİF SOBİ</dc:creator>
  <cp:lastModifiedBy>ELİF SOBİ</cp:lastModifiedBy>
  <cp:revision>3</cp:revision>
  <dcterms:created xsi:type="dcterms:W3CDTF">2021-10-13T08:59:53Z</dcterms:created>
  <dcterms:modified xsi:type="dcterms:W3CDTF">2021-10-15T08:32:42Z</dcterms:modified>
</cp:coreProperties>
</file>