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7" r:id="rId2"/>
    <p:sldId id="260" r:id="rId3"/>
    <p:sldId id="327" r:id="rId4"/>
    <p:sldId id="346" r:id="rId5"/>
    <p:sldId id="347" r:id="rId6"/>
    <p:sldId id="348" r:id="rId7"/>
    <p:sldId id="360" r:id="rId8"/>
    <p:sldId id="261" r:id="rId9"/>
    <p:sldId id="265" r:id="rId10"/>
    <p:sldId id="343" r:id="rId11"/>
    <p:sldId id="306" r:id="rId12"/>
    <p:sldId id="339" r:id="rId13"/>
    <p:sldId id="355" r:id="rId14"/>
    <p:sldId id="336" r:id="rId15"/>
    <p:sldId id="337" r:id="rId16"/>
    <p:sldId id="338" r:id="rId17"/>
    <p:sldId id="262" r:id="rId18"/>
    <p:sldId id="356" r:id="rId19"/>
    <p:sldId id="357" r:id="rId20"/>
    <p:sldId id="358" r:id="rId21"/>
    <p:sldId id="359"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20"/>
  </p:normalViewPr>
  <p:slideViewPr>
    <p:cSldViewPr snapToGrid="0" snapToObjects="1">
      <p:cViewPr varScale="1">
        <p:scale>
          <a:sx n="90" d="100"/>
          <a:sy n="90" d="100"/>
        </p:scale>
        <p:origin x="232"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3611D1E5-FD99-4F91-A005-E7DCC1F9892B}"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A4BF20E1-B965-4F73-90A0-A059CAA63007}">
      <dgm:prSet/>
      <dgm:spPr/>
      <dgm:t>
        <a:bodyPr/>
        <a:lstStyle/>
        <a:p>
          <a:r>
            <a:rPr lang="tr-TR"/>
            <a:t>Eğitim-öğretim alanında gözlenen değişimler ile öğrenme sürecinde öğretim teknolojilerinin rolünü kavrayabilme</a:t>
          </a:r>
          <a:endParaRPr lang="en-US"/>
        </a:p>
      </dgm:t>
    </dgm:pt>
    <dgm:pt modelId="{981DEACC-3A53-473D-81B8-C4BA59D4914E}" type="parTrans" cxnId="{18E5606A-C0A8-44CF-9F85-5578E48EC4C2}">
      <dgm:prSet/>
      <dgm:spPr/>
      <dgm:t>
        <a:bodyPr/>
        <a:lstStyle/>
        <a:p>
          <a:endParaRPr lang="en-US"/>
        </a:p>
      </dgm:t>
    </dgm:pt>
    <dgm:pt modelId="{7CDCD0B1-084B-4AB2-96FE-B7786A0D36AD}" type="sibTrans" cxnId="{18E5606A-C0A8-44CF-9F85-5578E48EC4C2}">
      <dgm:prSet/>
      <dgm:spPr/>
      <dgm:t>
        <a:bodyPr/>
        <a:lstStyle/>
        <a:p>
          <a:endParaRPr lang="en-US"/>
        </a:p>
      </dgm:t>
    </dgm:pt>
    <dgm:pt modelId="{14C37A6F-53FF-45C0-A443-6A78B8C2B1FA}">
      <dgm:prSet/>
      <dgm:spPr/>
      <dgm:t>
        <a:bodyPr/>
        <a:lstStyle/>
        <a:p>
          <a:r>
            <a:rPr lang="tr-TR"/>
            <a:t>Eğitim-öğretim teknolojileriyle ilgili temel kavramları tanımlayabilme-açıklayabilme </a:t>
          </a:r>
          <a:endParaRPr lang="en-US"/>
        </a:p>
      </dgm:t>
    </dgm:pt>
    <dgm:pt modelId="{E7EEA1AA-3A8A-4507-AA13-688FBABEB0E4}" type="parTrans" cxnId="{D7962477-BE91-45F4-817F-DC9D72FAD4D6}">
      <dgm:prSet/>
      <dgm:spPr/>
      <dgm:t>
        <a:bodyPr/>
        <a:lstStyle/>
        <a:p>
          <a:endParaRPr lang="en-US"/>
        </a:p>
      </dgm:t>
    </dgm:pt>
    <dgm:pt modelId="{03A81B2C-F6B3-4666-9DB2-E2A9B2044B60}" type="sibTrans" cxnId="{D7962477-BE91-45F4-817F-DC9D72FAD4D6}">
      <dgm:prSet/>
      <dgm:spPr/>
      <dgm:t>
        <a:bodyPr/>
        <a:lstStyle/>
        <a:p>
          <a:endParaRPr lang="en-US"/>
        </a:p>
      </dgm:t>
    </dgm:pt>
    <dgm:pt modelId="{EB93DEB7-B478-41AD-ABD2-5257B644F903}">
      <dgm:prSet/>
      <dgm:spPr/>
      <dgm:t>
        <a:bodyPr/>
        <a:lstStyle/>
        <a:p>
          <a:r>
            <a:rPr lang="tr-TR"/>
            <a:t>Öğretim materyali seçiminde rol oynayan faktörlerin farkına varabilme</a:t>
          </a:r>
          <a:endParaRPr lang="en-US"/>
        </a:p>
      </dgm:t>
    </dgm:pt>
    <dgm:pt modelId="{D9422CC0-0F56-4B8A-B28B-6BD3164D8ACB}" type="parTrans" cxnId="{91B6448C-06F8-4A75-8701-B4ACA662A8AE}">
      <dgm:prSet/>
      <dgm:spPr/>
      <dgm:t>
        <a:bodyPr/>
        <a:lstStyle/>
        <a:p>
          <a:endParaRPr lang="en-US"/>
        </a:p>
      </dgm:t>
    </dgm:pt>
    <dgm:pt modelId="{E280941E-7477-4523-8C03-5FA1A9FBBB33}" type="sibTrans" cxnId="{91B6448C-06F8-4A75-8701-B4ACA662A8AE}">
      <dgm:prSet/>
      <dgm:spPr/>
      <dgm:t>
        <a:bodyPr/>
        <a:lstStyle/>
        <a:p>
          <a:endParaRPr lang="en-US"/>
        </a:p>
      </dgm:t>
    </dgm:pt>
    <dgm:pt modelId="{ACAE564E-71C5-4D16-862B-4D61042E47A2}">
      <dgm:prSet/>
      <dgm:spPr/>
      <dgm:t>
        <a:bodyPr/>
        <a:lstStyle/>
        <a:p>
          <a:r>
            <a:rPr lang="tr-TR"/>
            <a:t>Öğretim teknolojisi ve materyal kullanımını gerektiren kuramsal temelleri açıklayabilme</a:t>
          </a:r>
          <a:endParaRPr lang="en-US"/>
        </a:p>
      </dgm:t>
    </dgm:pt>
    <dgm:pt modelId="{1CEFA39F-6213-4EBF-8ECD-74A69BEC82E9}" type="parTrans" cxnId="{5B0F125B-E897-4047-B864-69A7B5EA57E7}">
      <dgm:prSet/>
      <dgm:spPr/>
      <dgm:t>
        <a:bodyPr/>
        <a:lstStyle/>
        <a:p>
          <a:endParaRPr lang="en-US"/>
        </a:p>
      </dgm:t>
    </dgm:pt>
    <dgm:pt modelId="{98602061-B635-4F9B-BB16-DB18BF49CE34}" type="sibTrans" cxnId="{5B0F125B-E897-4047-B864-69A7B5EA57E7}">
      <dgm:prSet/>
      <dgm:spPr/>
      <dgm:t>
        <a:bodyPr/>
        <a:lstStyle/>
        <a:p>
          <a:endParaRPr lang="en-US"/>
        </a:p>
      </dgm:t>
    </dgm:pt>
    <dgm:pt modelId="{4317EBB2-382F-408F-8106-936EBF647799}">
      <dgm:prSet/>
      <dgm:spPr/>
      <dgm:t>
        <a:bodyPr/>
        <a:lstStyle/>
        <a:p>
          <a:r>
            <a:rPr lang="tr-TR"/>
            <a:t>Öğretim amaçlı kullanılan medya ve materyallerin avantaj ve dezavantajlarını değerlendirebilme</a:t>
          </a:r>
          <a:endParaRPr lang="en-US"/>
        </a:p>
      </dgm:t>
    </dgm:pt>
    <dgm:pt modelId="{3E4970D1-8139-43C6-A76B-468510A1999A}" type="parTrans" cxnId="{0DFA1E93-F917-4EB6-B4B4-0983896079D8}">
      <dgm:prSet/>
      <dgm:spPr/>
      <dgm:t>
        <a:bodyPr/>
        <a:lstStyle/>
        <a:p>
          <a:endParaRPr lang="en-US"/>
        </a:p>
      </dgm:t>
    </dgm:pt>
    <dgm:pt modelId="{65B78249-1F67-4EFE-918E-991F9E13E57C}" type="sibTrans" cxnId="{0DFA1E93-F917-4EB6-B4B4-0983896079D8}">
      <dgm:prSet/>
      <dgm:spPr/>
      <dgm:t>
        <a:bodyPr/>
        <a:lstStyle/>
        <a:p>
          <a:endParaRPr lang="en-US"/>
        </a:p>
      </dgm:t>
    </dgm:pt>
    <dgm:pt modelId="{BEDFFC64-5D59-3D46-9901-711106931BF8}" type="pres">
      <dgm:prSet presAssocID="{3611D1E5-FD99-4F91-A005-E7DCC1F9892B}" presName="linear" presStyleCnt="0">
        <dgm:presLayoutVars>
          <dgm:animLvl val="lvl"/>
          <dgm:resizeHandles val="exact"/>
        </dgm:presLayoutVars>
      </dgm:prSet>
      <dgm:spPr/>
    </dgm:pt>
    <dgm:pt modelId="{5A58C0E6-1CCA-944E-9381-9DF86AA91E84}" type="pres">
      <dgm:prSet presAssocID="{A4BF20E1-B965-4F73-90A0-A059CAA63007}" presName="parentText" presStyleLbl="node1" presStyleIdx="0" presStyleCnt="5">
        <dgm:presLayoutVars>
          <dgm:chMax val="0"/>
          <dgm:bulletEnabled val="1"/>
        </dgm:presLayoutVars>
      </dgm:prSet>
      <dgm:spPr/>
    </dgm:pt>
    <dgm:pt modelId="{B93F404D-385E-A140-B29C-6B4355946191}" type="pres">
      <dgm:prSet presAssocID="{7CDCD0B1-084B-4AB2-96FE-B7786A0D36AD}" presName="spacer" presStyleCnt="0"/>
      <dgm:spPr/>
    </dgm:pt>
    <dgm:pt modelId="{E7326B31-AEBE-E44D-AEDD-CAB505A6044E}" type="pres">
      <dgm:prSet presAssocID="{14C37A6F-53FF-45C0-A443-6A78B8C2B1FA}" presName="parentText" presStyleLbl="node1" presStyleIdx="1" presStyleCnt="5">
        <dgm:presLayoutVars>
          <dgm:chMax val="0"/>
          <dgm:bulletEnabled val="1"/>
        </dgm:presLayoutVars>
      </dgm:prSet>
      <dgm:spPr/>
    </dgm:pt>
    <dgm:pt modelId="{76A0D754-8CD1-9245-AED9-73CFA1267D0F}" type="pres">
      <dgm:prSet presAssocID="{03A81B2C-F6B3-4666-9DB2-E2A9B2044B60}" presName="spacer" presStyleCnt="0"/>
      <dgm:spPr/>
    </dgm:pt>
    <dgm:pt modelId="{2D7E1922-F254-F84F-9602-5FB5999DB377}" type="pres">
      <dgm:prSet presAssocID="{EB93DEB7-B478-41AD-ABD2-5257B644F903}" presName="parentText" presStyleLbl="node1" presStyleIdx="2" presStyleCnt="5">
        <dgm:presLayoutVars>
          <dgm:chMax val="0"/>
          <dgm:bulletEnabled val="1"/>
        </dgm:presLayoutVars>
      </dgm:prSet>
      <dgm:spPr/>
    </dgm:pt>
    <dgm:pt modelId="{61F57F6C-719D-1F40-8D1B-7549773C9090}" type="pres">
      <dgm:prSet presAssocID="{E280941E-7477-4523-8C03-5FA1A9FBBB33}" presName="spacer" presStyleCnt="0"/>
      <dgm:spPr/>
    </dgm:pt>
    <dgm:pt modelId="{7CB95DEF-18CB-AA41-9B5F-AC473ABDEAD3}" type="pres">
      <dgm:prSet presAssocID="{ACAE564E-71C5-4D16-862B-4D61042E47A2}" presName="parentText" presStyleLbl="node1" presStyleIdx="3" presStyleCnt="5">
        <dgm:presLayoutVars>
          <dgm:chMax val="0"/>
          <dgm:bulletEnabled val="1"/>
        </dgm:presLayoutVars>
      </dgm:prSet>
      <dgm:spPr/>
    </dgm:pt>
    <dgm:pt modelId="{4008BCFF-C3C5-8143-A3E7-8606448BA531}" type="pres">
      <dgm:prSet presAssocID="{98602061-B635-4F9B-BB16-DB18BF49CE34}" presName="spacer" presStyleCnt="0"/>
      <dgm:spPr/>
    </dgm:pt>
    <dgm:pt modelId="{B4BA7F3C-4850-F741-9D34-D99CAC27610F}" type="pres">
      <dgm:prSet presAssocID="{4317EBB2-382F-408F-8106-936EBF647799}" presName="parentText" presStyleLbl="node1" presStyleIdx="4" presStyleCnt="5">
        <dgm:presLayoutVars>
          <dgm:chMax val="0"/>
          <dgm:bulletEnabled val="1"/>
        </dgm:presLayoutVars>
      </dgm:prSet>
      <dgm:spPr/>
    </dgm:pt>
  </dgm:ptLst>
  <dgm:cxnLst>
    <dgm:cxn modelId="{46E4D302-3A46-134A-9911-D38BA93AA85A}" type="presOf" srcId="{EB93DEB7-B478-41AD-ABD2-5257B644F903}" destId="{2D7E1922-F254-F84F-9602-5FB5999DB377}" srcOrd="0" destOrd="0" presId="urn:microsoft.com/office/officeart/2005/8/layout/vList2"/>
    <dgm:cxn modelId="{5804BF28-5032-BC4D-99BD-9B5974C94E6E}" type="presOf" srcId="{14C37A6F-53FF-45C0-A443-6A78B8C2B1FA}" destId="{E7326B31-AEBE-E44D-AEDD-CAB505A6044E}" srcOrd="0" destOrd="0" presId="urn:microsoft.com/office/officeart/2005/8/layout/vList2"/>
    <dgm:cxn modelId="{5B0F125B-E897-4047-B864-69A7B5EA57E7}" srcId="{3611D1E5-FD99-4F91-A005-E7DCC1F9892B}" destId="{ACAE564E-71C5-4D16-862B-4D61042E47A2}" srcOrd="3" destOrd="0" parTransId="{1CEFA39F-6213-4EBF-8ECD-74A69BEC82E9}" sibTransId="{98602061-B635-4F9B-BB16-DB18BF49CE34}"/>
    <dgm:cxn modelId="{18E5606A-C0A8-44CF-9F85-5578E48EC4C2}" srcId="{3611D1E5-FD99-4F91-A005-E7DCC1F9892B}" destId="{A4BF20E1-B965-4F73-90A0-A059CAA63007}" srcOrd="0" destOrd="0" parTransId="{981DEACC-3A53-473D-81B8-C4BA59D4914E}" sibTransId="{7CDCD0B1-084B-4AB2-96FE-B7786A0D36AD}"/>
    <dgm:cxn modelId="{36D4A86A-C452-BA48-A424-8D8DE74CA2A8}" type="presOf" srcId="{3611D1E5-FD99-4F91-A005-E7DCC1F9892B}" destId="{BEDFFC64-5D59-3D46-9901-711106931BF8}" srcOrd="0" destOrd="0" presId="urn:microsoft.com/office/officeart/2005/8/layout/vList2"/>
    <dgm:cxn modelId="{D7962477-BE91-45F4-817F-DC9D72FAD4D6}" srcId="{3611D1E5-FD99-4F91-A005-E7DCC1F9892B}" destId="{14C37A6F-53FF-45C0-A443-6A78B8C2B1FA}" srcOrd="1" destOrd="0" parTransId="{E7EEA1AA-3A8A-4507-AA13-688FBABEB0E4}" sibTransId="{03A81B2C-F6B3-4666-9DB2-E2A9B2044B60}"/>
    <dgm:cxn modelId="{1E4BDB88-AC84-E041-AFA5-0204FC839780}" type="presOf" srcId="{4317EBB2-382F-408F-8106-936EBF647799}" destId="{B4BA7F3C-4850-F741-9D34-D99CAC27610F}" srcOrd="0" destOrd="0" presId="urn:microsoft.com/office/officeart/2005/8/layout/vList2"/>
    <dgm:cxn modelId="{91B6448C-06F8-4A75-8701-B4ACA662A8AE}" srcId="{3611D1E5-FD99-4F91-A005-E7DCC1F9892B}" destId="{EB93DEB7-B478-41AD-ABD2-5257B644F903}" srcOrd="2" destOrd="0" parTransId="{D9422CC0-0F56-4B8A-B28B-6BD3164D8ACB}" sibTransId="{E280941E-7477-4523-8C03-5FA1A9FBBB33}"/>
    <dgm:cxn modelId="{0DFA1E93-F917-4EB6-B4B4-0983896079D8}" srcId="{3611D1E5-FD99-4F91-A005-E7DCC1F9892B}" destId="{4317EBB2-382F-408F-8106-936EBF647799}" srcOrd="4" destOrd="0" parTransId="{3E4970D1-8139-43C6-A76B-468510A1999A}" sibTransId="{65B78249-1F67-4EFE-918E-991F9E13E57C}"/>
    <dgm:cxn modelId="{325A75BA-C36D-234C-8189-C3FF703188F0}" type="presOf" srcId="{ACAE564E-71C5-4D16-862B-4D61042E47A2}" destId="{7CB95DEF-18CB-AA41-9B5F-AC473ABDEAD3}" srcOrd="0" destOrd="0" presId="urn:microsoft.com/office/officeart/2005/8/layout/vList2"/>
    <dgm:cxn modelId="{3F9EE3CC-D5FE-D349-BFB7-7E90BF9B15AF}" type="presOf" srcId="{A4BF20E1-B965-4F73-90A0-A059CAA63007}" destId="{5A58C0E6-1CCA-944E-9381-9DF86AA91E84}" srcOrd="0" destOrd="0" presId="urn:microsoft.com/office/officeart/2005/8/layout/vList2"/>
    <dgm:cxn modelId="{960EA3CF-F8D3-2945-BDA2-D20FF68BEE56}" type="presParOf" srcId="{BEDFFC64-5D59-3D46-9901-711106931BF8}" destId="{5A58C0E6-1CCA-944E-9381-9DF86AA91E84}" srcOrd="0" destOrd="0" presId="urn:microsoft.com/office/officeart/2005/8/layout/vList2"/>
    <dgm:cxn modelId="{500AA38C-E676-D644-8121-EE5D8815DA2F}" type="presParOf" srcId="{BEDFFC64-5D59-3D46-9901-711106931BF8}" destId="{B93F404D-385E-A140-B29C-6B4355946191}" srcOrd="1" destOrd="0" presId="urn:microsoft.com/office/officeart/2005/8/layout/vList2"/>
    <dgm:cxn modelId="{D4F87DAC-82EA-FC46-95CD-A4A5CF1264E4}" type="presParOf" srcId="{BEDFFC64-5D59-3D46-9901-711106931BF8}" destId="{E7326B31-AEBE-E44D-AEDD-CAB505A6044E}" srcOrd="2" destOrd="0" presId="urn:microsoft.com/office/officeart/2005/8/layout/vList2"/>
    <dgm:cxn modelId="{E4617037-32D1-7643-AE29-D841584A74BC}" type="presParOf" srcId="{BEDFFC64-5D59-3D46-9901-711106931BF8}" destId="{76A0D754-8CD1-9245-AED9-73CFA1267D0F}" srcOrd="3" destOrd="0" presId="urn:microsoft.com/office/officeart/2005/8/layout/vList2"/>
    <dgm:cxn modelId="{C374A08E-3272-0644-929B-786747B650AC}" type="presParOf" srcId="{BEDFFC64-5D59-3D46-9901-711106931BF8}" destId="{2D7E1922-F254-F84F-9602-5FB5999DB377}" srcOrd="4" destOrd="0" presId="urn:microsoft.com/office/officeart/2005/8/layout/vList2"/>
    <dgm:cxn modelId="{61853946-54D0-B840-BF3E-3DA7CEBD2408}" type="presParOf" srcId="{BEDFFC64-5D59-3D46-9901-711106931BF8}" destId="{61F57F6C-719D-1F40-8D1B-7549773C9090}" srcOrd="5" destOrd="0" presId="urn:microsoft.com/office/officeart/2005/8/layout/vList2"/>
    <dgm:cxn modelId="{D68413F6-C2C6-7A42-A08A-2B8BC394D269}" type="presParOf" srcId="{BEDFFC64-5D59-3D46-9901-711106931BF8}" destId="{7CB95DEF-18CB-AA41-9B5F-AC473ABDEAD3}" srcOrd="6" destOrd="0" presId="urn:microsoft.com/office/officeart/2005/8/layout/vList2"/>
    <dgm:cxn modelId="{6308EE68-D34B-8C4E-9978-4FA460A8D16C}" type="presParOf" srcId="{BEDFFC64-5D59-3D46-9901-711106931BF8}" destId="{4008BCFF-C3C5-8143-A3E7-8606448BA531}" srcOrd="7" destOrd="0" presId="urn:microsoft.com/office/officeart/2005/8/layout/vList2"/>
    <dgm:cxn modelId="{F3BF90BF-7767-2B45-B1A3-F9873671BFB1}" type="presParOf" srcId="{BEDFFC64-5D59-3D46-9901-711106931BF8}" destId="{B4BA7F3C-4850-F741-9D34-D99CAC27610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20A8FF-320B-466D-8AAF-6B6D9E68C97E}"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4BB0B414-4A5A-404A-AA91-BF8490F17EE6}">
      <dgm:prSet/>
      <dgm:spPr/>
      <dgm:t>
        <a:bodyPr/>
        <a:lstStyle/>
        <a:p>
          <a:r>
            <a:rPr lang="tr-TR"/>
            <a:t>Öğretim materyallerini tasarlayabilme ve etkin kullanabilme </a:t>
          </a:r>
          <a:endParaRPr lang="en-US"/>
        </a:p>
      </dgm:t>
    </dgm:pt>
    <dgm:pt modelId="{0DD07D94-9A1C-411E-BA86-F3888DAED39D}" type="parTrans" cxnId="{E4714902-A2E1-4BC3-9A9B-DD2F7E7AF905}">
      <dgm:prSet/>
      <dgm:spPr/>
      <dgm:t>
        <a:bodyPr/>
        <a:lstStyle/>
        <a:p>
          <a:endParaRPr lang="en-US"/>
        </a:p>
      </dgm:t>
    </dgm:pt>
    <dgm:pt modelId="{8AAC402B-7073-4E69-B152-4C0BEA8F2613}" type="sibTrans" cxnId="{E4714902-A2E1-4BC3-9A9B-DD2F7E7AF905}">
      <dgm:prSet/>
      <dgm:spPr/>
      <dgm:t>
        <a:bodyPr/>
        <a:lstStyle/>
        <a:p>
          <a:endParaRPr lang="en-US"/>
        </a:p>
      </dgm:t>
    </dgm:pt>
    <dgm:pt modelId="{7255A807-D8D2-4076-A02C-3E51B087343B}">
      <dgm:prSet/>
      <dgm:spPr/>
      <dgm:t>
        <a:bodyPr/>
        <a:lstStyle/>
        <a:p>
          <a:r>
            <a:rPr lang="tr-TR"/>
            <a:t>Öğretim materyallerinin seçilmesine ve kullanılmasına ilişkin temel ilkeleri açıklayabilme</a:t>
          </a:r>
          <a:endParaRPr lang="en-US"/>
        </a:p>
      </dgm:t>
    </dgm:pt>
    <dgm:pt modelId="{37669406-260D-4728-A14A-3B045F802005}" type="parTrans" cxnId="{83CA05AB-EB2A-4DE6-A798-091BADA0D736}">
      <dgm:prSet/>
      <dgm:spPr/>
      <dgm:t>
        <a:bodyPr/>
        <a:lstStyle/>
        <a:p>
          <a:endParaRPr lang="en-US"/>
        </a:p>
      </dgm:t>
    </dgm:pt>
    <dgm:pt modelId="{6795FBB6-C766-40E0-B00B-8D45866AEA82}" type="sibTrans" cxnId="{83CA05AB-EB2A-4DE6-A798-091BADA0D736}">
      <dgm:prSet/>
      <dgm:spPr/>
      <dgm:t>
        <a:bodyPr/>
        <a:lstStyle/>
        <a:p>
          <a:endParaRPr lang="en-US"/>
        </a:p>
      </dgm:t>
    </dgm:pt>
    <dgm:pt modelId="{D241A568-9DE6-4C87-B926-CD2B909DC4D0}">
      <dgm:prSet/>
      <dgm:spPr/>
      <dgm:t>
        <a:bodyPr/>
        <a:lstStyle/>
        <a:p>
          <a:r>
            <a:rPr lang="tr-TR"/>
            <a:t>Öğretim teknolojilerine ve farklı materyallerin kullanımına ilişkin olumlu tutum geliştirebilme</a:t>
          </a:r>
          <a:endParaRPr lang="en-US"/>
        </a:p>
      </dgm:t>
    </dgm:pt>
    <dgm:pt modelId="{8B0A73F5-98F9-4277-9030-3C0AA3A197D4}" type="parTrans" cxnId="{4CCA2C7F-1FE8-423B-BFCC-2FE96EBFC623}">
      <dgm:prSet/>
      <dgm:spPr/>
      <dgm:t>
        <a:bodyPr/>
        <a:lstStyle/>
        <a:p>
          <a:endParaRPr lang="en-US"/>
        </a:p>
      </dgm:t>
    </dgm:pt>
    <dgm:pt modelId="{8355E3CA-2FF8-426F-B01A-2685D43B1391}" type="sibTrans" cxnId="{4CCA2C7F-1FE8-423B-BFCC-2FE96EBFC623}">
      <dgm:prSet/>
      <dgm:spPr/>
      <dgm:t>
        <a:bodyPr/>
        <a:lstStyle/>
        <a:p>
          <a:endParaRPr lang="en-US"/>
        </a:p>
      </dgm:t>
    </dgm:pt>
    <dgm:pt modelId="{05D4EEF5-03E7-47E1-BC68-98E727FE0403}">
      <dgm:prSet/>
      <dgm:spPr/>
      <dgm:t>
        <a:bodyPr/>
        <a:lstStyle/>
        <a:p>
          <a:r>
            <a:rPr lang="tr-TR"/>
            <a:t>Doğadan ve çevreden yararlanarak materyal üretebilme</a:t>
          </a:r>
          <a:endParaRPr lang="en-US"/>
        </a:p>
      </dgm:t>
    </dgm:pt>
    <dgm:pt modelId="{39FC889A-29FB-45C7-826A-8CEC6366AEEF}" type="parTrans" cxnId="{F3AE63DC-42BD-49BF-9402-5CDFAED8EC5F}">
      <dgm:prSet/>
      <dgm:spPr/>
      <dgm:t>
        <a:bodyPr/>
        <a:lstStyle/>
        <a:p>
          <a:endParaRPr lang="en-US"/>
        </a:p>
      </dgm:t>
    </dgm:pt>
    <dgm:pt modelId="{60122E79-824D-42E8-900D-07F822EF07CF}" type="sibTrans" cxnId="{F3AE63DC-42BD-49BF-9402-5CDFAED8EC5F}">
      <dgm:prSet/>
      <dgm:spPr/>
      <dgm:t>
        <a:bodyPr/>
        <a:lstStyle/>
        <a:p>
          <a:endParaRPr lang="en-US"/>
        </a:p>
      </dgm:t>
    </dgm:pt>
    <dgm:pt modelId="{50D24779-7A6A-4465-9897-CF498291AB93}">
      <dgm:prSet/>
      <dgm:spPr/>
      <dgm:t>
        <a:bodyPr/>
        <a:lstStyle/>
        <a:p>
          <a:r>
            <a:rPr lang="tr-TR"/>
            <a:t>Atık ve artık malzemeleri aktif bir şekilde materyal geliştirmede kullanabilme</a:t>
          </a:r>
          <a:endParaRPr lang="en-US"/>
        </a:p>
      </dgm:t>
    </dgm:pt>
    <dgm:pt modelId="{BEB85D85-051F-47D8-ADC2-4E62A0B1855B}" type="parTrans" cxnId="{628DED73-A98D-4F98-901F-0A27D582CB6B}">
      <dgm:prSet/>
      <dgm:spPr/>
      <dgm:t>
        <a:bodyPr/>
        <a:lstStyle/>
        <a:p>
          <a:endParaRPr lang="en-US"/>
        </a:p>
      </dgm:t>
    </dgm:pt>
    <dgm:pt modelId="{8D5C8F7F-7DF4-49B2-B566-C08A0C39824D}" type="sibTrans" cxnId="{628DED73-A98D-4F98-901F-0A27D582CB6B}">
      <dgm:prSet/>
      <dgm:spPr/>
      <dgm:t>
        <a:bodyPr/>
        <a:lstStyle/>
        <a:p>
          <a:endParaRPr lang="en-US"/>
        </a:p>
      </dgm:t>
    </dgm:pt>
    <dgm:pt modelId="{E8AE4428-929B-4518-B42A-6D89556765DA}">
      <dgm:prSet/>
      <dgm:spPr/>
      <dgm:t>
        <a:bodyPr/>
        <a:lstStyle/>
        <a:p>
          <a:r>
            <a:rPr lang="tr-TR"/>
            <a:t>Teknolojik gelişmeleri eğitime uygulayabilme</a:t>
          </a:r>
          <a:endParaRPr lang="en-US"/>
        </a:p>
      </dgm:t>
    </dgm:pt>
    <dgm:pt modelId="{815D7355-77BA-43AF-A863-7760DB93C1B0}" type="parTrans" cxnId="{A806DB3F-A814-4074-94A5-0FA6E20E9292}">
      <dgm:prSet/>
      <dgm:spPr/>
      <dgm:t>
        <a:bodyPr/>
        <a:lstStyle/>
        <a:p>
          <a:endParaRPr lang="en-US"/>
        </a:p>
      </dgm:t>
    </dgm:pt>
    <dgm:pt modelId="{3448E1B7-DF8F-4CDD-8201-DEF46CA7B9C4}" type="sibTrans" cxnId="{A806DB3F-A814-4074-94A5-0FA6E20E9292}">
      <dgm:prSet/>
      <dgm:spPr/>
      <dgm:t>
        <a:bodyPr/>
        <a:lstStyle/>
        <a:p>
          <a:endParaRPr lang="en-US"/>
        </a:p>
      </dgm:t>
    </dgm:pt>
    <dgm:pt modelId="{D95398CC-E23D-F440-91F8-43B0D62C39C5}" type="pres">
      <dgm:prSet presAssocID="{F820A8FF-320B-466D-8AAF-6B6D9E68C97E}" presName="linear" presStyleCnt="0">
        <dgm:presLayoutVars>
          <dgm:animLvl val="lvl"/>
          <dgm:resizeHandles val="exact"/>
        </dgm:presLayoutVars>
      </dgm:prSet>
      <dgm:spPr/>
    </dgm:pt>
    <dgm:pt modelId="{6055C46D-CC47-FA40-AF0A-0A58D4CA3CC9}" type="pres">
      <dgm:prSet presAssocID="{4BB0B414-4A5A-404A-AA91-BF8490F17EE6}" presName="parentText" presStyleLbl="node1" presStyleIdx="0" presStyleCnt="6">
        <dgm:presLayoutVars>
          <dgm:chMax val="0"/>
          <dgm:bulletEnabled val="1"/>
        </dgm:presLayoutVars>
      </dgm:prSet>
      <dgm:spPr/>
    </dgm:pt>
    <dgm:pt modelId="{825606F7-994C-CC4A-BAE2-FBCA3A0E964E}" type="pres">
      <dgm:prSet presAssocID="{8AAC402B-7073-4E69-B152-4C0BEA8F2613}" presName="spacer" presStyleCnt="0"/>
      <dgm:spPr/>
    </dgm:pt>
    <dgm:pt modelId="{07996576-84DD-144C-9B21-C7D7C8E43EEB}" type="pres">
      <dgm:prSet presAssocID="{7255A807-D8D2-4076-A02C-3E51B087343B}" presName="parentText" presStyleLbl="node1" presStyleIdx="1" presStyleCnt="6">
        <dgm:presLayoutVars>
          <dgm:chMax val="0"/>
          <dgm:bulletEnabled val="1"/>
        </dgm:presLayoutVars>
      </dgm:prSet>
      <dgm:spPr/>
    </dgm:pt>
    <dgm:pt modelId="{65703CA1-A1E2-B04A-9120-6837CD535FDA}" type="pres">
      <dgm:prSet presAssocID="{6795FBB6-C766-40E0-B00B-8D45866AEA82}" presName="spacer" presStyleCnt="0"/>
      <dgm:spPr/>
    </dgm:pt>
    <dgm:pt modelId="{715F29C7-1925-4343-9F44-4567E5AA5E99}" type="pres">
      <dgm:prSet presAssocID="{D241A568-9DE6-4C87-B926-CD2B909DC4D0}" presName="parentText" presStyleLbl="node1" presStyleIdx="2" presStyleCnt="6">
        <dgm:presLayoutVars>
          <dgm:chMax val="0"/>
          <dgm:bulletEnabled val="1"/>
        </dgm:presLayoutVars>
      </dgm:prSet>
      <dgm:spPr/>
    </dgm:pt>
    <dgm:pt modelId="{CD4ED5FA-31BF-3C45-BFEA-1439C6845C5C}" type="pres">
      <dgm:prSet presAssocID="{8355E3CA-2FF8-426F-B01A-2685D43B1391}" presName="spacer" presStyleCnt="0"/>
      <dgm:spPr/>
    </dgm:pt>
    <dgm:pt modelId="{DF75D8B0-BBDA-404E-8C22-B523718C6F1F}" type="pres">
      <dgm:prSet presAssocID="{05D4EEF5-03E7-47E1-BC68-98E727FE0403}" presName="parentText" presStyleLbl="node1" presStyleIdx="3" presStyleCnt="6">
        <dgm:presLayoutVars>
          <dgm:chMax val="0"/>
          <dgm:bulletEnabled val="1"/>
        </dgm:presLayoutVars>
      </dgm:prSet>
      <dgm:spPr/>
    </dgm:pt>
    <dgm:pt modelId="{8A44B762-8883-BA43-A7D0-039265E2101F}" type="pres">
      <dgm:prSet presAssocID="{60122E79-824D-42E8-900D-07F822EF07CF}" presName="spacer" presStyleCnt="0"/>
      <dgm:spPr/>
    </dgm:pt>
    <dgm:pt modelId="{73A17341-AAC2-9841-81E3-FA951DEDAA4C}" type="pres">
      <dgm:prSet presAssocID="{50D24779-7A6A-4465-9897-CF498291AB93}" presName="parentText" presStyleLbl="node1" presStyleIdx="4" presStyleCnt="6">
        <dgm:presLayoutVars>
          <dgm:chMax val="0"/>
          <dgm:bulletEnabled val="1"/>
        </dgm:presLayoutVars>
      </dgm:prSet>
      <dgm:spPr/>
    </dgm:pt>
    <dgm:pt modelId="{DED36F9A-CDD2-914A-BE44-F882466D6F16}" type="pres">
      <dgm:prSet presAssocID="{8D5C8F7F-7DF4-49B2-B566-C08A0C39824D}" presName="spacer" presStyleCnt="0"/>
      <dgm:spPr/>
    </dgm:pt>
    <dgm:pt modelId="{4A981829-3CA5-A14C-8685-6E767F2B2B12}" type="pres">
      <dgm:prSet presAssocID="{E8AE4428-929B-4518-B42A-6D89556765DA}" presName="parentText" presStyleLbl="node1" presStyleIdx="5" presStyleCnt="6">
        <dgm:presLayoutVars>
          <dgm:chMax val="0"/>
          <dgm:bulletEnabled val="1"/>
        </dgm:presLayoutVars>
      </dgm:prSet>
      <dgm:spPr/>
    </dgm:pt>
  </dgm:ptLst>
  <dgm:cxnLst>
    <dgm:cxn modelId="{E4714902-A2E1-4BC3-9A9B-DD2F7E7AF905}" srcId="{F820A8FF-320B-466D-8AAF-6B6D9E68C97E}" destId="{4BB0B414-4A5A-404A-AA91-BF8490F17EE6}" srcOrd="0" destOrd="0" parTransId="{0DD07D94-9A1C-411E-BA86-F3888DAED39D}" sibTransId="{8AAC402B-7073-4E69-B152-4C0BEA8F2613}"/>
    <dgm:cxn modelId="{4CA4251A-D455-6D4A-84DA-CCB25DCD4A45}" type="presOf" srcId="{F820A8FF-320B-466D-8AAF-6B6D9E68C97E}" destId="{D95398CC-E23D-F440-91F8-43B0D62C39C5}" srcOrd="0" destOrd="0" presId="urn:microsoft.com/office/officeart/2005/8/layout/vList2"/>
    <dgm:cxn modelId="{A806DB3F-A814-4074-94A5-0FA6E20E9292}" srcId="{F820A8FF-320B-466D-8AAF-6B6D9E68C97E}" destId="{E8AE4428-929B-4518-B42A-6D89556765DA}" srcOrd="5" destOrd="0" parTransId="{815D7355-77BA-43AF-A863-7760DB93C1B0}" sibTransId="{3448E1B7-DF8F-4CDD-8201-DEF46CA7B9C4}"/>
    <dgm:cxn modelId="{33FC195A-3CB9-D14C-B087-C17C294BCB90}" type="presOf" srcId="{E8AE4428-929B-4518-B42A-6D89556765DA}" destId="{4A981829-3CA5-A14C-8685-6E767F2B2B12}" srcOrd="0" destOrd="0" presId="urn:microsoft.com/office/officeart/2005/8/layout/vList2"/>
    <dgm:cxn modelId="{628DED73-A98D-4F98-901F-0A27D582CB6B}" srcId="{F820A8FF-320B-466D-8AAF-6B6D9E68C97E}" destId="{50D24779-7A6A-4465-9897-CF498291AB93}" srcOrd="4" destOrd="0" parTransId="{BEB85D85-051F-47D8-ADC2-4E62A0B1855B}" sibTransId="{8D5C8F7F-7DF4-49B2-B566-C08A0C39824D}"/>
    <dgm:cxn modelId="{4CCA2C7F-1FE8-423B-BFCC-2FE96EBFC623}" srcId="{F820A8FF-320B-466D-8AAF-6B6D9E68C97E}" destId="{D241A568-9DE6-4C87-B926-CD2B909DC4D0}" srcOrd="2" destOrd="0" parTransId="{8B0A73F5-98F9-4277-9030-3C0AA3A197D4}" sibTransId="{8355E3CA-2FF8-426F-B01A-2685D43B1391}"/>
    <dgm:cxn modelId="{BD2C538B-997C-1E40-9AB7-B634C14CBC1C}" type="presOf" srcId="{05D4EEF5-03E7-47E1-BC68-98E727FE0403}" destId="{DF75D8B0-BBDA-404E-8C22-B523718C6F1F}" srcOrd="0" destOrd="0" presId="urn:microsoft.com/office/officeart/2005/8/layout/vList2"/>
    <dgm:cxn modelId="{83CA05AB-EB2A-4DE6-A798-091BADA0D736}" srcId="{F820A8FF-320B-466D-8AAF-6B6D9E68C97E}" destId="{7255A807-D8D2-4076-A02C-3E51B087343B}" srcOrd="1" destOrd="0" parTransId="{37669406-260D-4728-A14A-3B045F802005}" sibTransId="{6795FBB6-C766-40E0-B00B-8D45866AEA82}"/>
    <dgm:cxn modelId="{BDDD98B1-B227-A946-974A-7064CC9754BA}" type="presOf" srcId="{4BB0B414-4A5A-404A-AA91-BF8490F17EE6}" destId="{6055C46D-CC47-FA40-AF0A-0A58D4CA3CC9}" srcOrd="0" destOrd="0" presId="urn:microsoft.com/office/officeart/2005/8/layout/vList2"/>
    <dgm:cxn modelId="{802FD3BA-FE9F-0F45-AAC5-019C7C420B40}" type="presOf" srcId="{7255A807-D8D2-4076-A02C-3E51B087343B}" destId="{07996576-84DD-144C-9B21-C7D7C8E43EEB}" srcOrd="0" destOrd="0" presId="urn:microsoft.com/office/officeart/2005/8/layout/vList2"/>
    <dgm:cxn modelId="{FAA07FD6-5738-0949-9491-EC60425FC619}" type="presOf" srcId="{D241A568-9DE6-4C87-B926-CD2B909DC4D0}" destId="{715F29C7-1925-4343-9F44-4567E5AA5E99}" srcOrd="0" destOrd="0" presId="urn:microsoft.com/office/officeart/2005/8/layout/vList2"/>
    <dgm:cxn modelId="{F3AE63DC-42BD-49BF-9402-5CDFAED8EC5F}" srcId="{F820A8FF-320B-466D-8AAF-6B6D9E68C97E}" destId="{05D4EEF5-03E7-47E1-BC68-98E727FE0403}" srcOrd="3" destOrd="0" parTransId="{39FC889A-29FB-45C7-826A-8CEC6366AEEF}" sibTransId="{60122E79-824D-42E8-900D-07F822EF07CF}"/>
    <dgm:cxn modelId="{00015DF9-8B81-5644-966D-8FAE89326C2E}" type="presOf" srcId="{50D24779-7A6A-4465-9897-CF498291AB93}" destId="{73A17341-AAC2-9841-81E3-FA951DEDAA4C}" srcOrd="0" destOrd="0" presId="urn:microsoft.com/office/officeart/2005/8/layout/vList2"/>
    <dgm:cxn modelId="{06479EDC-4D47-4940-B7C8-B3AA4FBC8570}" type="presParOf" srcId="{D95398CC-E23D-F440-91F8-43B0D62C39C5}" destId="{6055C46D-CC47-FA40-AF0A-0A58D4CA3CC9}" srcOrd="0" destOrd="0" presId="urn:microsoft.com/office/officeart/2005/8/layout/vList2"/>
    <dgm:cxn modelId="{54A57C87-D991-F743-8C6F-EE47C062B65F}" type="presParOf" srcId="{D95398CC-E23D-F440-91F8-43B0D62C39C5}" destId="{825606F7-994C-CC4A-BAE2-FBCA3A0E964E}" srcOrd="1" destOrd="0" presId="urn:microsoft.com/office/officeart/2005/8/layout/vList2"/>
    <dgm:cxn modelId="{C83AA471-4287-594E-98A5-5CD5DF1CD809}" type="presParOf" srcId="{D95398CC-E23D-F440-91F8-43B0D62C39C5}" destId="{07996576-84DD-144C-9B21-C7D7C8E43EEB}" srcOrd="2" destOrd="0" presId="urn:microsoft.com/office/officeart/2005/8/layout/vList2"/>
    <dgm:cxn modelId="{5B0F4D20-115C-7E49-A038-9D47D6CC6644}" type="presParOf" srcId="{D95398CC-E23D-F440-91F8-43B0D62C39C5}" destId="{65703CA1-A1E2-B04A-9120-6837CD535FDA}" srcOrd="3" destOrd="0" presId="urn:microsoft.com/office/officeart/2005/8/layout/vList2"/>
    <dgm:cxn modelId="{27B90FAA-602A-714D-AA74-0C184D2E426E}" type="presParOf" srcId="{D95398CC-E23D-F440-91F8-43B0D62C39C5}" destId="{715F29C7-1925-4343-9F44-4567E5AA5E99}" srcOrd="4" destOrd="0" presId="urn:microsoft.com/office/officeart/2005/8/layout/vList2"/>
    <dgm:cxn modelId="{7464BFA0-D7BD-F340-AAF0-6AD8388BE3DB}" type="presParOf" srcId="{D95398CC-E23D-F440-91F8-43B0D62C39C5}" destId="{CD4ED5FA-31BF-3C45-BFEA-1439C6845C5C}" srcOrd="5" destOrd="0" presId="urn:microsoft.com/office/officeart/2005/8/layout/vList2"/>
    <dgm:cxn modelId="{D83DF07F-2EFE-4B41-9360-959BA770D5BC}" type="presParOf" srcId="{D95398CC-E23D-F440-91F8-43B0D62C39C5}" destId="{DF75D8B0-BBDA-404E-8C22-B523718C6F1F}" srcOrd="6" destOrd="0" presId="urn:microsoft.com/office/officeart/2005/8/layout/vList2"/>
    <dgm:cxn modelId="{F7EE2095-0087-CE48-ABF2-279604A4058E}" type="presParOf" srcId="{D95398CC-E23D-F440-91F8-43B0D62C39C5}" destId="{8A44B762-8883-BA43-A7D0-039265E2101F}" srcOrd="7" destOrd="0" presId="urn:microsoft.com/office/officeart/2005/8/layout/vList2"/>
    <dgm:cxn modelId="{DEF2D8B4-BF6C-2540-8188-EFCA366A30BA}" type="presParOf" srcId="{D95398CC-E23D-F440-91F8-43B0D62C39C5}" destId="{73A17341-AAC2-9841-81E3-FA951DEDAA4C}" srcOrd="8" destOrd="0" presId="urn:microsoft.com/office/officeart/2005/8/layout/vList2"/>
    <dgm:cxn modelId="{B5BDDF4F-FA2A-574E-963E-240E179E5C89}" type="presParOf" srcId="{D95398CC-E23D-F440-91F8-43B0D62C39C5}" destId="{DED36F9A-CDD2-914A-BE44-F882466D6F16}" srcOrd="9" destOrd="0" presId="urn:microsoft.com/office/officeart/2005/8/layout/vList2"/>
    <dgm:cxn modelId="{F3543F42-A2B5-F847-96C9-73322A7EB45C}" type="presParOf" srcId="{D95398CC-E23D-F440-91F8-43B0D62C39C5}" destId="{4A981829-3CA5-A14C-8685-6E767F2B2B12}"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24531E-16C5-4E4A-A9AA-413EC411DC8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4A74A4F-4F11-4AFA-B281-C539086712D9}">
      <dgm:prSet/>
      <dgm:spPr/>
      <dgm:t>
        <a:bodyPr/>
        <a:lstStyle/>
        <a:p>
          <a:r>
            <a:rPr lang="tr-TR"/>
            <a:t>1. HAFTA:    	Dersin Amacı, Kapsamı ve Temel kavramları</a:t>
          </a:r>
          <a:endParaRPr lang="en-US"/>
        </a:p>
      </dgm:t>
    </dgm:pt>
    <dgm:pt modelId="{83629A2D-879B-439B-AD75-E4199C9973FF}" type="parTrans" cxnId="{D673DD4B-CEC3-4294-8CE8-72F23AD92A09}">
      <dgm:prSet/>
      <dgm:spPr/>
      <dgm:t>
        <a:bodyPr/>
        <a:lstStyle/>
        <a:p>
          <a:endParaRPr lang="en-US"/>
        </a:p>
      </dgm:t>
    </dgm:pt>
    <dgm:pt modelId="{09DC447C-A3C6-4C4D-8213-DA187626AAFC}" type="sibTrans" cxnId="{D673DD4B-CEC3-4294-8CE8-72F23AD92A09}">
      <dgm:prSet/>
      <dgm:spPr/>
      <dgm:t>
        <a:bodyPr/>
        <a:lstStyle/>
        <a:p>
          <a:endParaRPr lang="en-US"/>
        </a:p>
      </dgm:t>
    </dgm:pt>
    <dgm:pt modelId="{D71BBD0F-E878-4B0B-804C-5B308C029244}">
      <dgm:prSet/>
      <dgm:spPr/>
      <dgm:t>
        <a:bodyPr/>
        <a:lstStyle/>
        <a:p>
          <a:r>
            <a:rPr lang="tr-TR"/>
            <a:t>2. HAFTA:    	Öğretim Teknolojisi ve İletişim</a:t>
          </a:r>
          <a:endParaRPr lang="en-US"/>
        </a:p>
      </dgm:t>
    </dgm:pt>
    <dgm:pt modelId="{BC9C1000-D5D0-4A4E-BA2D-CC2AA439AB1D}" type="parTrans" cxnId="{638A9382-7468-49AD-A6B9-879D62AC079E}">
      <dgm:prSet/>
      <dgm:spPr/>
      <dgm:t>
        <a:bodyPr/>
        <a:lstStyle/>
        <a:p>
          <a:endParaRPr lang="en-US"/>
        </a:p>
      </dgm:t>
    </dgm:pt>
    <dgm:pt modelId="{E65E6A1C-F78B-48B2-83E2-5490E0C82FF3}" type="sibTrans" cxnId="{638A9382-7468-49AD-A6B9-879D62AC079E}">
      <dgm:prSet/>
      <dgm:spPr/>
      <dgm:t>
        <a:bodyPr/>
        <a:lstStyle/>
        <a:p>
          <a:endParaRPr lang="en-US"/>
        </a:p>
      </dgm:t>
    </dgm:pt>
    <dgm:pt modelId="{4E5FF4D4-D9E1-428C-BBD9-73A3EA5AD359}">
      <dgm:prSet/>
      <dgm:spPr/>
      <dgm:t>
        <a:bodyPr/>
        <a:lstStyle/>
        <a:p>
          <a:r>
            <a:rPr lang="tr-TR" dirty="0"/>
            <a:t>3. HAFTA: 	Öğretim Analizi</a:t>
          </a:r>
          <a:endParaRPr lang="en-US" dirty="0"/>
        </a:p>
      </dgm:t>
    </dgm:pt>
    <dgm:pt modelId="{B1564064-596D-447D-8B8E-6EEACAF298DB}" type="parTrans" cxnId="{268250CD-C5DE-4687-9BDE-230C28BC9647}">
      <dgm:prSet/>
      <dgm:spPr/>
      <dgm:t>
        <a:bodyPr/>
        <a:lstStyle/>
        <a:p>
          <a:endParaRPr lang="en-US"/>
        </a:p>
      </dgm:t>
    </dgm:pt>
    <dgm:pt modelId="{7FFCBAAF-DB2D-42C0-9593-CDB686D417FA}" type="sibTrans" cxnId="{268250CD-C5DE-4687-9BDE-230C28BC9647}">
      <dgm:prSet/>
      <dgm:spPr/>
      <dgm:t>
        <a:bodyPr/>
        <a:lstStyle/>
        <a:p>
          <a:endParaRPr lang="en-US"/>
        </a:p>
      </dgm:t>
    </dgm:pt>
    <dgm:pt modelId="{25FB1CD6-24B1-4E6F-AFF3-A7723EE0F21D}">
      <dgm:prSet/>
      <dgm:spPr/>
      <dgm:t>
        <a:bodyPr/>
        <a:lstStyle/>
        <a:p>
          <a:r>
            <a:rPr lang="tr-TR" dirty="0"/>
            <a:t>4. HAFTA: 	Öğretim Durumlarını Planlama  </a:t>
          </a:r>
          <a:endParaRPr lang="en-US" dirty="0"/>
        </a:p>
      </dgm:t>
    </dgm:pt>
    <dgm:pt modelId="{52D73797-B202-4B34-8312-18DA99195F97}" type="parTrans" cxnId="{7A88E450-3722-47B3-971E-5BCD9808EA99}">
      <dgm:prSet/>
      <dgm:spPr/>
      <dgm:t>
        <a:bodyPr/>
        <a:lstStyle/>
        <a:p>
          <a:endParaRPr lang="en-US"/>
        </a:p>
      </dgm:t>
    </dgm:pt>
    <dgm:pt modelId="{C20DC50B-2807-476B-BFC9-53E35C5F012C}" type="sibTrans" cxnId="{7A88E450-3722-47B3-971E-5BCD9808EA99}">
      <dgm:prSet/>
      <dgm:spPr/>
      <dgm:t>
        <a:bodyPr/>
        <a:lstStyle/>
        <a:p>
          <a:endParaRPr lang="en-US"/>
        </a:p>
      </dgm:t>
    </dgm:pt>
    <dgm:pt modelId="{7CD60240-1D19-4AD7-A930-1EA46A2966F8}">
      <dgm:prSet/>
      <dgm:spPr/>
      <dgm:t>
        <a:bodyPr/>
        <a:lstStyle/>
        <a:p>
          <a:r>
            <a:rPr lang="tr-TR" dirty="0"/>
            <a:t>5. HAFTA: 	Araç Gereçlerin Eğitim Öğretimdeki Yeri </a:t>
          </a:r>
          <a:endParaRPr lang="en-US" dirty="0"/>
        </a:p>
      </dgm:t>
    </dgm:pt>
    <dgm:pt modelId="{C044CF59-3490-4961-9672-DC85711519EA}" type="parTrans" cxnId="{339854F4-F2B9-460F-9278-4716E923EA7D}">
      <dgm:prSet/>
      <dgm:spPr/>
      <dgm:t>
        <a:bodyPr/>
        <a:lstStyle/>
        <a:p>
          <a:endParaRPr lang="en-US"/>
        </a:p>
      </dgm:t>
    </dgm:pt>
    <dgm:pt modelId="{77139175-A040-4E03-9B9D-D796296205AB}" type="sibTrans" cxnId="{339854F4-F2B9-460F-9278-4716E923EA7D}">
      <dgm:prSet/>
      <dgm:spPr/>
      <dgm:t>
        <a:bodyPr/>
        <a:lstStyle/>
        <a:p>
          <a:endParaRPr lang="en-US"/>
        </a:p>
      </dgm:t>
    </dgm:pt>
    <dgm:pt modelId="{898D62CD-2FF5-4D4E-AE7F-C771E8809999}">
      <dgm:prSet/>
      <dgm:spPr/>
      <dgm:t>
        <a:bodyPr/>
        <a:lstStyle/>
        <a:p>
          <a:r>
            <a:rPr lang="tr-TR" dirty="0"/>
            <a:t>6. HAFTA: 	Öğretim Araç Gereçlerinin Seçimi</a:t>
          </a:r>
          <a:endParaRPr lang="en-US" dirty="0"/>
        </a:p>
      </dgm:t>
    </dgm:pt>
    <dgm:pt modelId="{0F50FF13-4090-4A36-9DA8-1C0258CC0A5B}" type="parTrans" cxnId="{1D0F0C18-249E-4DFA-9A0C-E02F2B700745}">
      <dgm:prSet/>
      <dgm:spPr/>
      <dgm:t>
        <a:bodyPr/>
        <a:lstStyle/>
        <a:p>
          <a:endParaRPr lang="en-US"/>
        </a:p>
      </dgm:t>
    </dgm:pt>
    <dgm:pt modelId="{A18367E9-2377-42EA-9917-49C3AD57BC06}" type="sibTrans" cxnId="{1D0F0C18-249E-4DFA-9A0C-E02F2B700745}">
      <dgm:prSet/>
      <dgm:spPr/>
      <dgm:t>
        <a:bodyPr/>
        <a:lstStyle/>
        <a:p>
          <a:endParaRPr lang="en-US"/>
        </a:p>
      </dgm:t>
    </dgm:pt>
    <dgm:pt modelId="{869BB487-4665-4440-AED1-4C1E4BB49F99}">
      <dgm:prSet/>
      <dgm:spPr/>
      <dgm:t>
        <a:bodyPr/>
        <a:lstStyle/>
        <a:p>
          <a:r>
            <a:rPr lang="tr-TR" dirty="0"/>
            <a:t>7. HAFTA: 	Görsel Materyaller Tasarımı </a:t>
          </a:r>
          <a:endParaRPr lang="en-US" dirty="0"/>
        </a:p>
      </dgm:t>
    </dgm:pt>
    <dgm:pt modelId="{41211813-7998-4A94-86A8-16FFF27ACF37}" type="parTrans" cxnId="{C8CECD67-0DF1-41B5-AE6E-7F7EDD8F0C53}">
      <dgm:prSet/>
      <dgm:spPr/>
      <dgm:t>
        <a:bodyPr/>
        <a:lstStyle/>
        <a:p>
          <a:endParaRPr lang="en-US"/>
        </a:p>
      </dgm:t>
    </dgm:pt>
    <dgm:pt modelId="{5672A500-0359-4B92-B29F-D9A01AE51E1C}" type="sibTrans" cxnId="{C8CECD67-0DF1-41B5-AE6E-7F7EDD8F0C53}">
      <dgm:prSet/>
      <dgm:spPr/>
      <dgm:t>
        <a:bodyPr/>
        <a:lstStyle/>
        <a:p>
          <a:endParaRPr lang="en-US"/>
        </a:p>
      </dgm:t>
    </dgm:pt>
    <dgm:pt modelId="{3F45A87C-BD44-4175-A380-2B4042B6D709}">
      <dgm:prSet/>
      <dgm:spPr/>
      <dgm:t>
        <a:bodyPr/>
        <a:lstStyle/>
        <a:p>
          <a:r>
            <a:rPr lang="tr-TR" dirty="0"/>
            <a:t>8. HAFTA: 	Öğretim Amaçları ve Etkili Kullanımı </a:t>
          </a:r>
          <a:endParaRPr lang="en-US" dirty="0"/>
        </a:p>
      </dgm:t>
    </dgm:pt>
    <dgm:pt modelId="{E2B98FE5-33AB-45E8-B297-A9999651EDFB}" type="parTrans" cxnId="{7B6EA85A-5786-4F31-8779-9CF2BD22F658}">
      <dgm:prSet/>
      <dgm:spPr/>
      <dgm:t>
        <a:bodyPr/>
        <a:lstStyle/>
        <a:p>
          <a:endParaRPr lang="en-US"/>
        </a:p>
      </dgm:t>
    </dgm:pt>
    <dgm:pt modelId="{3999B3FE-AA67-4BE7-85B1-193611D152E9}" type="sibTrans" cxnId="{7B6EA85A-5786-4F31-8779-9CF2BD22F658}">
      <dgm:prSet/>
      <dgm:spPr/>
      <dgm:t>
        <a:bodyPr/>
        <a:lstStyle/>
        <a:p>
          <a:endParaRPr lang="en-US"/>
        </a:p>
      </dgm:t>
    </dgm:pt>
    <dgm:pt modelId="{90962069-2BF5-4349-BBAE-C1B2730069C4}">
      <dgm:prSet/>
      <dgm:spPr/>
      <dgm:t>
        <a:bodyPr/>
        <a:lstStyle/>
        <a:p>
          <a:r>
            <a:rPr lang="tr-TR" dirty="0"/>
            <a:t>9. HAFTA: 	ARA SINAV</a:t>
          </a:r>
          <a:endParaRPr lang="en-US" dirty="0"/>
        </a:p>
      </dgm:t>
    </dgm:pt>
    <dgm:pt modelId="{75601AD2-4775-4316-A98B-E04EF17F3005}" type="parTrans" cxnId="{17979578-DD6B-42CC-B86D-36D0AEF3C621}">
      <dgm:prSet/>
      <dgm:spPr/>
      <dgm:t>
        <a:bodyPr/>
        <a:lstStyle/>
        <a:p>
          <a:endParaRPr lang="en-US"/>
        </a:p>
      </dgm:t>
    </dgm:pt>
    <dgm:pt modelId="{D5CE44B1-A973-47AB-9880-58979A95017E}" type="sibTrans" cxnId="{17979578-DD6B-42CC-B86D-36D0AEF3C621}">
      <dgm:prSet/>
      <dgm:spPr/>
      <dgm:t>
        <a:bodyPr/>
        <a:lstStyle/>
        <a:p>
          <a:endParaRPr lang="en-US"/>
        </a:p>
      </dgm:t>
    </dgm:pt>
    <dgm:pt modelId="{E5F2B335-8D0E-43CB-A29F-AB71FA00DBE8}">
      <dgm:prSet/>
      <dgm:spPr/>
      <dgm:t>
        <a:bodyPr/>
        <a:lstStyle/>
        <a:p>
          <a:r>
            <a:rPr lang="tr-TR"/>
            <a:t>10. HAFTA: 	Eğitimde Bilgisayar Kullanımı</a:t>
          </a:r>
          <a:endParaRPr lang="en-US"/>
        </a:p>
      </dgm:t>
    </dgm:pt>
    <dgm:pt modelId="{2413241D-E216-420C-A684-F3EAABFCB160}" type="parTrans" cxnId="{84491F21-8A51-4F4E-AEE7-46C69D4A82AA}">
      <dgm:prSet/>
      <dgm:spPr/>
      <dgm:t>
        <a:bodyPr/>
        <a:lstStyle/>
        <a:p>
          <a:endParaRPr lang="en-US"/>
        </a:p>
      </dgm:t>
    </dgm:pt>
    <dgm:pt modelId="{032974A0-EA76-4601-B081-5CA5B18EE3F8}" type="sibTrans" cxnId="{84491F21-8A51-4F4E-AEE7-46C69D4A82AA}">
      <dgm:prSet/>
      <dgm:spPr/>
      <dgm:t>
        <a:bodyPr/>
        <a:lstStyle/>
        <a:p>
          <a:endParaRPr lang="en-US"/>
        </a:p>
      </dgm:t>
    </dgm:pt>
    <dgm:pt modelId="{2E1A2897-F750-4B11-9BE0-A266FE1E0E79}">
      <dgm:prSet/>
      <dgm:spPr/>
      <dgm:t>
        <a:bodyPr/>
        <a:lstStyle/>
        <a:p>
          <a:r>
            <a:rPr lang="tr-TR"/>
            <a:t>11. HAFTA: 	Uzaktan Eğitim</a:t>
          </a:r>
          <a:endParaRPr lang="en-US"/>
        </a:p>
      </dgm:t>
    </dgm:pt>
    <dgm:pt modelId="{1A8DF68A-3C8D-4160-A04B-0AD02AF509F0}" type="parTrans" cxnId="{277ECAB6-6E50-48E9-9C3A-C24E63BC75AB}">
      <dgm:prSet/>
      <dgm:spPr/>
      <dgm:t>
        <a:bodyPr/>
        <a:lstStyle/>
        <a:p>
          <a:endParaRPr lang="en-US"/>
        </a:p>
      </dgm:t>
    </dgm:pt>
    <dgm:pt modelId="{F70CBBE1-86EF-48F9-AA48-1CB1A25908B7}" type="sibTrans" cxnId="{277ECAB6-6E50-48E9-9C3A-C24E63BC75AB}">
      <dgm:prSet/>
      <dgm:spPr/>
      <dgm:t>
        <a:bodyPr/>
        <a:lstStyle/>
        <a:p>
          <a:endParaRPr lang="en-US"/>
        </a:p>
      </dgm:t>
    </dgm:pt>
    <dgm:pt modelId="{C72CFF90-5003-405C-9B42-F2D83CFB3A2E}">
      <dgm:prSet/>
      <dgm:spPr/>
      <dgm:t>
        <a:bodyPr/>
        <a:lstStyle/>
        <a:p>
          <a:r>
            <a:rPr lang="tr-TR"/>
            <a:t>12. HAFTA: 	Öğretim Süreçlerini Değerlendirme</a:t>
          </a:r>
          <a:endParaRPr lang="en-US"/>
        </a:p>
      </dgm:t>
    </dgm:pt>
    <dgm:pt modelId="{339CA71C-6DF9-412E-AF5B-A2EF14F2FE16}" type="parTrans" cxnId="{E9F8DDDC-8D35-4BB8-B036-7365DBCFB108}">
      <dgm:prSet/>
      <dgm:spPr/>
      <dgm:t>
        <a:bodyPr/>
        <a:lstStyle/>
        <a:p>
          <a:endParaRPr lang="en-US"/>
        </a:p>
      </dgm:t>
    </dgm:pt>
    <dgm:pt modelId="{C7904219-D3E8-486D-B574-B844C9CCFB83}" type="sibTrans" cxnId="{E9F8DDDC-8D35-4BB8-B036-7365DBCFB108}">
      <dgm:prSet/>
      <dgm:spPr/>
      <dgm:t>
        <a:bodyPr/>
        <a:lstStyle/>
        <a:p>
          <a:endParaRPr lang="en-US"/>
        </a:p>
      </dgm:t>
    </dgm:pt>
    <dgm:pt modelId="{267EDFE6-92C8-4413-8060-A5B4DA5CCB98}">
      <dgm:prSet/>
      <dgm:spPr/>
      <dgm:t>
        <a:bodyPr/>
        <a:lstStyle/>
        <a:p>
          <a:r>
            <a:rPr lang="tr-TR"/>
            <a:t>13. HAFTA: 	Materyal Sunuları ve Değerlendirme</a:t>
          </a:r>
          <a:endParaRPr lang="en-US"/>
        </a:p>
      </dgm:t>
    </dgm:pt>
    <dgm:pt modelId="{83047163-C4B8-47C1-9880-416C84FB7D19}" type="parTrans" cxnId="{DD83AA5E-2A90-44DC-A0B6-054154C23A1C}">
      <dgm:prSet/>
      <dgm:spPr/>
      <dgm:t>
        <a:bodyPr/>
        <a:lstStyle/>
        <a:p>
          <a:endParaRPr lang="en-US"/>
        </a:p>
      </dgm:t>
    </dgm:pt>
    <dgm:pt modelId="{C7D7976D-7B93-4916-842C-0DBAB68D00C9}" type="sibTrans" cxnId="{DD83AA5E-2A90-44DC-A0B6-054154C23A1C}">
      <dgm:prSet/>
      <dgm:spPr/>
      <dgm:t>
        <a:bodyPr/>
        <a:lstStyle/>
        <a:p>
          <a:endParaRPr lang="en-US"/>
        </a:p>
      </dgm:t>
    </dgm:pt>
    <dgm:pt modelId="{D74564FC-4772-4CB2-817C-FA5613B87FAB}">
      <dgm:prSet/>
      <dgm:spPr/>
      <dgm:t>
        <a:bodyPr/>
        <a:lstStyle/>
        <a:p>
          <a:r>
            <a:rPr lang="tr-TR"/>
            <a:t>14. HAFTA: 	Materyal Sunuları ve Değerlendirme</a:t>
          </a:r>
          <a:endParaRPr lang="en-US"/>
        </a:p>
      </dgm:t>
    </dgm:pt>
    <dgm:pt modelId="{3CAFD310-49ED-41B8-80BE-3A9CD288CF1F}" type="parTrans" cxnId="{E0FDCD4C-7C74-4AFF-B937-905F6B1BE9E6}">
      <dgm:prSet/>
      <dgm:spPr/>
      <dgm:t>
        <a:bodyPr/>
        <a:lstStyle/>
        <a:p>
          <a:endParaRPr lang="en-US"/>
        </a:p>
      </dgm:t>
    </dgm:pt>
    <dgm:pt modelId="{702FC72D-20DA-4D9F-A177-0BAB7670C8AE}" type="sibTrans" cxnId="{E0FDCD4C-7C74-4AFF-B937-905F6B1BE9E6}">
      <dgm:prSet/>
      <dgm:spPr/>
      <dgm:t>
        <a:bodyPr/>
        <a:lstStyle/>
        <a:p>
          <a:endParaRPr lang="en-US"/>
        </a:p>
      </dgm:t>
    </dgm:pt>
    <dgm:pt modelId="{E1ABCF44-5817-4575-9A6F-B2BC796172DD}">
      <dgm:prSet/>
      <dgm:spPr/>
      <dgm:t>
        <a:bodyPr/>
        <a:lstStyle/>
        <a:p>
          <a:r>
            <a:rPr lang="tr-TR"/>
            <a:t>15. HAFTA: 	Materyal Sunuları ve Genel Değerlendirme</a:t>
          </a:r>
          <a:endParaRPr lang="en-US"/>
        </a:p>
      </dgm:t>
    </dgm:pt>
    <dgm:pt modelId="{0F6CB518-C002-460C-BF79-F8F2CE75C11B}" type="parTrans" cxnId="{BC9403E9-B3F4-445E-99EB-94DCB2F61D03}">
      <dgm:prSet/>
      <dgm:spPr/>
      <dgm:t>
        <a:bodyPr/>
        <a:lstStyle/>
        <a:p>
          <a:endParaRPr lang="en-US"/>
        </a:p>
      </dgm:t>
    </dgm:pt>
    <dgm:pt modelId="{77CE9C5C-49B8-4685-93DF-69597C720A71}" type="sibTrans" cxnId="{BC9403E9-B3F4-445E-99EB-94DCB2F61D03}">
      <dgm:prSet/>
      <dgm:spPr/>
      <dgm:t>
        <a:bodyPr/>
        <a:lstStyle/>
        <a:p>
          <a:endParaRPr lang="en-US"/>
        </a:p>
      </dgm:t>
    </dgm:pt>
    <dgm:pt modelId="{FDC1FFC6-45CD-AC4D-96DB-2F3FCCD2D0E2}" type="pres">
      <dgm:prSet presAssocID="{4B24531E-16C5-4E4A-A9AA-413EC411DC84}" presName="linear" presStyleCnt="0">
        <dgm:presLayoutVars>
          <dgm:animLvl val="lvl"/>
          <dgm:resizeHandles val="exact"/>
        </dgm:presLayoutVars>
      </dgm:prSet>
      <dgm:spPr/>
    </dgm:pt>
    <dgm:pt modelId="{7D62D069-3F50-C64C-9CDA-71FE5189FA5A}" type="pres">
      <dgm:prSet presAssocID="{64A74A4F-4F11-4AFA-B281-C539086712D9}" presName="parentText" presStyleLbl="node1" presStyleIdx="0" presStyleCnt="15">
        <dgm:presLayoutVars>
          <dgm:chMax val="0"/>
          <dgm:bulletEnabled val="1"/>
        </dgm:presLayoutVars>
      </dgm:prSet>
      <dgm:spPr/>
    </dgm:pt>
    <dgm:pt modelId="{4FA8BB0E-863B-A844-AFB4-217EFA3F6397}" type="pres">
      <dgm:prSet presAssocID="{09DC447C-A3C6-4C4D-8213-DA187626AAFC}" presName="spacer" presStyleCnt="0"/>
      <dgm:spPr/>
    </dgm:pt>
    <dgm:pt modelId="{F0D79423-420F-164E-BE9C-467CB2FEAF1F}" type="pres">
      <dgm:prSet presAssocID="{D71BBD0F-E878-4B0B-804C-5B308C029244}" presName="parentText" presStyleLbl="node1" presStyleIdx="1" presStyleCnt="15">
        <dgm:presLayoutVars>
          <dgm:chMax val="0"/>
          <dgm:bulletEnabled val="1"/>
        </dgm:presLayoutVars>
      </dgm:prSet>
      <dgm:spPr/>
    </dgm:pt>
    <dgm:pt modelId="{41D10B4D-0896-E645-A34A-1B2D86A08AFB}" type="pres">
      <dgm:prSet presAssocID="{E65E6A1C-F78B-48B2-83E2-5490E0C82FF3}" presName="spacer" presStyleCnt="0"/>
      <dgm:spPr/>
    </dgm:pt>
    <dgm:pt modelId="{2A5E610F-29F3-804A-A53B-0BC2C295083D}" type="pres">
      <dgm:prSet presAssocID="{4E5FF4D4-D9E1-428C-BBD9-73A3EA5AD359}" presName="parentText" presStyleLbl="node1" presStyleIdx="2" presStyleCnt="15">
        <dgm:presLayoutVars>
          <dgm:chMax val="0"/>
          <dgm:bulletEnabled val="1"/>
        </dgm:presLayoutVars>
      </dgm:prSet>
      <dgm:spPr/>
    </dgm:pt>
    <dgm:pt modelId="{24AF8DD3-A432-E04B-B803-474931C481D4}" type="pres">
      <dgm:prSet presAssocID="{7FFCBAAF-DB2D-42C0-9593-CDB686D417FA}" presName="spacer" presStyleCnt="0"/>
      <dgm:spPr/>
    </dgm:pt>
    <dgm:pt modelId="{35610E91-FEF2-844B-873F-B71F2B171FDC}" type="pres">
      <dgm:prSet presAssocID="{25FB1CD6-24B1-4E6F-AFF3-A7723EE0F21D}" presName="parentText" presStyleLbl="node1" presStyleIdx="3" presStyleCnt="15">
        <dgm:presLayoutVars>
          <dgm:chMax val="0"/>
          <dgm:bulletEnabled val="1"/>
        </dgm:presLayoutVars>
      </dgm:prSet>
      <dgm:spPr/>
    </dgm:pt>
    <dgm:pt modelId="{A18037A8-4373-3942-A576-915AE7811470}" type="pres">
      <dgm:prSet presAssocID="{C20DC50B-2807-476B-BFC9-53E35C5F012C}" presName="spacer" presStyleCnt="0"/>
      <dgm:spPr/>
    </dgm:pt>
    <dgm:pt modelId="{65522C28-8797-B647-B792-427E0AE2F951}" type="pres">
      <dgm:prSet presAssocID="{7CD60240-1D19-4AD7-A930-1EA46A2966F8}" presName="parentText" presStyleLbl="node1" presStyleIdx="4" presStyleCnt="15">
        <dgm:presLayoutVars>
          <dgm:chMax val="0"/>
          <dgm:bulletEnabled val="1"/>
        </dgm:presLayoutVars>
      </dgm:prSet>
      <dgm:spPr/>
    </dgm:pt>
    <dgm:pt modelId="{C377F1A6-FCFF-DC40-A8EB-04D533A7D790}" type="pres">
      <dgm:prSet presAssocID="{77139175-A040-4E03-9B9D-D796296205AB}" presName="spacer" presStyleCnt="0"/>
      <dgm:spPr/>
    </dgm:pt>
    <dgm:pt modelId="{1DFD4F11-E7F1-B348-A255-5CB4A39AFD46}" type="pres">
      <dgm:prSet presAssocID="{898D62CD-2FF5-4D4E-AE7F-C771E8809999}" presName="parentText" presStyleLbl="node1" presStyleIdx="5" presStyleCnt="15">
        <dgm:presLayoutVars>
          <dgm:chMax val="0"/>
          <dgm:bulletEnabled val="1"/>
        </dgm:presLayoutVars>
      </dgm:prSet>
      <dgm:spPr/>
    </dgm:pt>
    <dgm:pt modelId="{231A072A-F04F-644F-A201-61FBC65DB908}" type="pres">
      <dgm:prSet presAssocID="{A18367E9-2377-42EA-9917-49C3AD57BC06}" presName="spacer" presStyleCnt="0"/>
      <dgm:spPr/>
    </dgm:pt>
    <dgm:pt modelId="{BE59D239-09DD-8646-A8AC-3BA5AE9361BF}" type="pres">
      <dgm:prSet presAssocID="{869BB487-4665-4440-AED1-4C1E4BB49F99}" presName="parentText" presStyleLbl="node1" presStyleIdx="6" presStyleCnt="15">
        <dgm:presLayoutVars>
          <dgm:chMax val="0"/>
          <dgm:bulletEnabled val="1"/>
        </dgm:presLayoutVars>
      </dgm:prSet>
      <dgm:spPr/>
    </dgm:pt>
    <dgm:pt modelId="{A6394DAD-614C-574A-8887-923A93671D0A}" type="pres">
      <dgm:prSet presAssocID="{5672A500-0359-4B92-B29F-D9A01AE51E1C}" presName="spacer" presStyleCnt="0"/>
      <dgm:spPr/>
    </dgm:pt>
    <dgm:pt modelId="{D61017C6-1F21-114D-8B06-3DF921364588}" type="pres">
      <dgm:prSet presAssocID="{3F45A87C-BD44-4175-A380-2B4042B6D709}" presName="parentText" presStyleLbl="node1" presStyleIdx="7" presStyleCnt="15">
        <dgm:presLayoutVars>
          <dgm:chMax val="0"/>
          <dgm:bulletEnabled val="1"/>
        </dgm:presLayoutVars>
      </dgm:prSet>
      <dgm:spPr/>
    </dgm:pt>
    <dgm:pt modelId="{EE9A4E4B-A4E8-704A-A227-DFF49B359C8C}" type="pres">
      <dgm:prSet presAssocID="{3999B3FE-AA67-4BE7-85B1-193611D152E9}" presName="spacer" presStyleCnt="0"/>
      <dgm:spPr/>
    </dgm:pt>
    <dgm:pt modelId="{9C37E3E2-D1A0-034F-8BE9-77EB1A411E2A}" type="pres">
      <dgm:prSet presAssocID="{90962069-2BF5-4349-BBAE-C1B2730069C4}" presName="parentText" presStyleLbl="node1" presStyleIdx="8" presStyleCnt="15">
        <dgm:presLayoutVars>
          <dgm:chMax val="0"/>
          <dgm:bulletEnabled val="1"/>
        </dgm:presLayoutVars>
      </dgm:prSet>
      <dgm:spPr/>
    </dgm:pt>
    <dgm:pt modelId="{0CCA2247-65D7-394C-83EB-2CED2DD760C6}" type="pres">
      <dgm:prSet presAssocID="{D5CE44B1-A973-47AB-9880-58979A95017E}" presName="spacer" presStyleCnt="0"/>
      <dgm:spPr/>
    </dgm:pt>
    <dgm:pt modelId="{78A23544-3E1E-4945-9FEC-42C99C2CCE8A}" type="pres">
      <dgm:prSet presAssocID="{E5F2B335-8D0E-43CB-A29F-AB71FA00DBE8}" presName="parentText" presStyleLbl="node1" presStyleIdx="9" presStyleCnt="15">
        <dgm:presLayoutVars>
          <dgm:chMax val="0"/>
          <dgm:bulletEnabled val="1"/>
        </dgm:presLayoutVars>
      </dgm:prSet>
      <dgm:spPr/>
    </dgm:pt>
    <dgm:pt modelId="{A043FC15-793C-424A-B236-B5CB84957222}" type="pres">
      <dgm:prSet presAssocID="{032974A0-EA76-4601-B081-5CA5B18EE3F8}" presName="spacer" presStyleCnt="0"/>
      <dgm:spPr/>
    </dgm:pt>
    <dgm:pt modelId="{1A11DA7F-008F-984C-941E-8B2BAB54FDFC}" type="pres">
      <dgm:prSet presAssocID="{2E1A2897-F750-4B11-9BE0-A266FE1E0E79}" presName="parentText" presStyleLbl="node1" presStyleIdx="10" presStyleCnt="15">
        <dgm:presLayoutVars>
          <dgm:chMax val="0"/>
          <dgm:bulletEnabled val="1"/>
        </dgm:presLayoutVars>
      </dgm:prSet>
      <dgm:spPr/>
    </dgm:pt>
    <dgm:pt modelId="{24EBD526-491E-3141-9CF7-B669BACCE8D0}" type="pres">
      <dgm:prSet presAssocID="{F70CBBE1-86EF-48F9-AA48-1CB1A25908B7}" presName="spacer" presStyleCnt="0"/>
      <dgm:spPr/>
    </dgm:pt>
    <dgm:pt modelId="{9528687D-214F-4743-91B3-04187383D856}" type="pres">
      <dgm:prSet presAssocID="{C72CFF90-5003-405C-9B42-F2D83CFB3A2E}" presName="parentText" presStyleLbl="node1" presStyleIdx="11" presStyleCnt="15">
        <dgm:presLayoutVars>
          <dgm:chMax val="0"/>
          <dgm:bulletEnabled val="1"/>
        </dgm:presLayoutVars>
      </dgm:prSet>
      <dgm:spPr/>
    </dgm:pt>
    <dgm:pt modelId="{1B331A21-0941-BF4B-8C8D-E2F56AE01CA8}" type="pres">
      <dgm:prSet presAssocID="{C7904219-D3E8-486D-B574-B844C9CCFB83}" presName="spacer" presStyleCnt="0"/>
      <dgm:spPr/>
    </dgm:pt>
    <dgm:pt modelId="{6892E57E-8CBD-FB4B-84DB-D229EB896983}" type="pres">
      <dgm:prSet presAssocID="{267EDFE6-92C8-4413-8060-A5B4DA5CCB98}" presName="parentText" presStyleLbl="node1" presStyleIdx="12" presStyleCnt="15">
        <dgm:presLayoutVars>
          <dgm:chMax val="0"/>
          <dgm:bulletEnabled val="1"/>
        </dgm:presLayoutVars>
      </dgm:prSet>
      <dgm:spPr/>
    </dgm:pt>
    <dgm:pt modelId="{C86ECB9E-8FD5-C843-90E8-07FE336B7C65}" type="pres">
      <dgm:prSet presAssocID="{C7D7976D-7B93-4916-842C-0DBAB68D00C9}" presName="spacer" presStyleCnt="0"/>
      <dgm:spPr/>
    </dgm:pt>
    <dgm:pt modelId="{0478DA49-4073-3045-80A8-46B861F2FF37}" type="pres">
      <dgm:prSet presAssocID="{D74564FC-4772-4CB2-817C-FA5613B87FAB}" presName="parentText" presStyleLbl="node1" presStyleIdx="13" presStyleCnt="15">
        <dgm:presLayoutVars>
          <dgm:chMax val="0"/>
          <dgm:bulletEnabled val="1"/>
        </dgm:presLayoutVars>
      </dgm:prSet>
      <dgm:spPr/>
    </dgm:pt>
    <dgm:pt modelId="{6EF1AD37-9781-5A4F-AD4E-F95BD023C5A7}" type="pres">
      <dgm:prSet presAssocID="{702FC72D-20DA-4D9F-A177-0BAB7670C8AE}" presName="spacer" presStyleCnt="0"/>
      <dgm:spPr/>
    </dgm:pt>
    <dgm:pt modelId="{D92B6D01-00B1-3240-87DB-AF0E3F7F2975}" type="pres">
      <dgm:prSet presAssocID="{E1ABCF44-5817-4575-9A6F-B2BC796172DD}" presName="parentText" presStyleLbl="node1" presStyleIdx="14" presStyleCnt="15">
        <dgm:presLayoutVars>
          <dgm:chMax val="0"/>
          <dgm:bulletEnabled val="1"/>
        </dgm:presLayoutVars>
      </dgm:prSet>
      <dgm:spPr/>
    </dgm:pt>
  </dgm:ptLst>
  <dgm:cxnLst>
    <dgm:cxn modelId="{1D0F0C18-249E-4DFA-9A0C-E02F2B700745}" srcId="{4B24531E-16C5-4E4A-A9AA-413EC411DC84}" destId="{898D62CD-2FF5-4D4E-AE7F-C771E8809999}" srcOrd="5" destOrd="0" parTransId="{0F50FF13-4090-4A36-9DA8-1C0258CC0A5B}" sibTransId="{A18367E9-2377-42EA-9917-49C3AD57BC06}"/>
    <dgm:cxn modelId="{F8B2B81A-7DD1-5742-B99E-1F9DBEA2F5EE}" type="presOf" srcId="{898D62CD-2FF5-4D4E-AE7F-C771E8809999}" destId="{1DFD4F11-E7F1-B348-A255-5CB4A39AFD46}" srcOrd="0" destOrd="0" presId="urn:microsoft.com/office/officeart/2005/8/layout/vList2"/>
    <dgm:cxn modelId="{84491F21-8A51-4F4E-AEE7-46C69D4A82AA}" srcId="{4B24531E-16C5-4E4A-A9AA-413EC411DC84}" destId="{E5F2B335-8D0E-43CB-A29F-AB71FA00DBE8}" srcOrd="9" destOrd="0" parTransId="{2413241D-E216-420C-A684-F3EAABFCB160}" sibTransId="{032974A0-EA76-4601-B081-5CA5B18EE3F8}"/>
    <dgm:cxn modelId="{D5E3C03B-7C43-B849-AEB6-2C385BB61D07}" type="presOf" srcId="{4E5FF4D4-D9E1-428C-BBD9-73A3EA5AD359}" destId="{2A5E610F-29F3-804A-A53B-0BC2C295083D}" srcOrd="0" destOrd="0" presId="urn:microsoft.com/office/officeart/2005/8/layout/vList2"/>
    <dgm:cxn modelId="{29932440-8086-AB4C-8452-316468FE87A9}" type="presOf" srcId="{7CD60240-1D19-4AD7-A930-1EA46A2966F8}" destId="{65522C28-8797-B647-B792-427E0AE2F951}" srcOrd="0" destOrd="0" presId="urn:microsoft.com/office/officeart/2005/8/layout/vList2"/>
    <dgm:cxn modelId="{D673DD4B-CEC3-4294-8CE8-72F23AD92A09}" srcId="{4B24531E-16C5-4E4A-A9AA-413EC411DC84}" destId="{64A74A4F-4F11-4AFA-B281-C539086712D9}" srcOrd="0" destOrd="0" parTransId="{83629A2D-879B-439B-AD75-E4199C9973FF}" sibTransId="{09DC447C-A3C6-4C4D-8213-DA187626AAFC}"/>
    <dgm:cxn modelId="{E0FDCD4C-7C74-4AFF-B937-905F6B1BE9E6}" srcId="{4B24531E-16C5-4E4A-A9AA-413EC411DC84}" destId="{D74564FC-4772-4CB2-817C-FA5613B87FAB}" srcOrd="13" destOrd="0" parTransId="{3CAFD310-49ED-41B8-80BE-3A9CD288CF1F}" sibTransId="{702FC72D-20DA-4D9F-A177-0BAB7670C8AE}"/>
    <dgm:cxn modelId="{70D8D04F-F864-BC42-8508-282BE0A047A0}" type="presOf" srcId="{90962069-2BF5-4349-BBAE-C1B2730069C4}" destId="{9C37E3E2-D1A0-034F-8BE9-77EB1A411E2A}" srcOrd="0" destOrd="0" presId="urn:microsoft.com/office/officeart/2005/8/layout/vList2"/>
    <dgm:cxn modelId="{7A88E450-3722-47B3-971E-5BCD9808EA99}" srcId="{4B24531E-16C5-4E4A-A9AA-413EC411DC84}" destId="{25FB1CD6-24B1-4E6F-AFF3-A7723EE0F21D}" srcOrd="3" destOrd="0" parTransId="{52D73797-B202-4B34-8312-18DA99195F97}" sibTransId="{C20DC50B-2807-476B-BFC9-53E35C5F012C}"/>
    <dgm:cxn modelId="{3F9C6C57-7BFA-F74C-ABF3-4ACE422F26D1}" type="presOf" srcId="{E5F2B335-8D0E-43CB-A29F-AB71FA00DBE8}" destId="{78A23544-3E1E-4945-9FEC-42C99C2CCE8A}" srcOrd="0" destOrd="0" presId="urn:microsoft.com/office/officeart/2005/8/layout/vList2"/>
    <dgm:cxn modelId="{7B6EA85A-5786-4F31-8779-9CF2BD22F658}" srcId="{4B24531E-16C5-4E4A-A9AA-413EC411DC84}" destId="{3F45A87C-BD44-4175-A380-2B4042B6D709}" srcOrd="7" destOrd="0" parTransId="{E2B98FE5-33AB-45E8-B297-A9999651EDFB}" sibTransId="{3999B3FE-AA67-4BE7-85B1-193611D152E9}"/>
    <dgm:cxn modelId="{DD83AA5E-2A90-44DC-A0B6-054154C23A1C}" srcId="{4B24531E-16C5-4E4A-A9AA-413EC411DC84}" destId="{267EDFE6-92C8-4413-8060-A5B4DA5CCB98}" srcOrd="12" destOrd="0" parTransId="{83047163-C4B8-47C1-9880-416C84FB7D19}" sibTransId="{C7D7976D-7B93-4916-842C-0DBAB68D00C9}"/>
    <dgm:cxn modelId="{41E2B662-6A64-7A43-B5E5-FFB7DB82904D}" type="presOf" srcId="{869BB487-4665-4440-AED1-4C1E4BB49F99}" destId="{BE59D239-09DD-8646-A8AC-3BA5AE9361BF}" srcOrd="0" destOrd="0" presId="urn:microsoft.com/office/officeart/2005/8/layout/vList2"/>
    <dgm:cxn modelId="{C8CECD67-0DF1-41B5-AE6E-7F7EDD8F0C53}" srcId="{4B24531E-16C5-4E4A-A9AA-413EC411DC84}" destId="{869BB487-4665-4440-AED1-4C1E4BB49F99}" srcOrd="6" destOrd="0" parTransId="{41211813-7998-4A94-86A8-16FFF27ACF37}" sibTransId="{5672A500-0359-4B92-B29F-D9A01AE51E1C}"/>
    <dgm:cxn modelId="{AF22FD72-D2E2-EE4C-B6CE-A2F8840CFDD7}" type="presOf" srcId="{64A74A4F-4F11-4AFA-B281-C539086712D9}" destId="{7D62D069-3F50-C64C-9CDA-71FE5189FA5A}" srcOrd="0" destOrd="0" presId="urn:microsoft.com/office/officeart/2005/8/layout/vList2"/>
    <dgm:cxn modelId="{782A1D75-B3B6-BE4B-BCF5-6EBED7BEFD0C}" type="presOf" srcId="{2E1A2897-F750-4B11-9BE0-A266FE1E0E79}" destId="{1A11DA7F-008F-984C-941E-8B2BAB54FDFC}" srcOrd="0" destOrd="0" presId="urn:microsoft.com/office/officeart/2005/8/layout/vList2"/>
    <dgm:cxn modelId="{098F8278-6649-D948-8858-A782579AC3AF}" type="presOf" srcId="{D74564FC-4772-4CB2-817C-FA5613B87FAB}" destId="{0478DA49-4073-3045-80A8-46B861F2FF37}" srcOrd="0" destOrd="0" presId="urn:microsoft.com/office/officeart/2005/8/layout/vList2"/>
    <dgm:cxn modelId="{17979578-DD6B-42CC-B86D-36D0AEF3C621}" srcId="{4B24531E-16C5-4E4A-A9AA-413EC411DC84}" destId="{90962069-2BF5-4349-BBAE-C1B2730069C4}" srcOrd="8" destOrd="0" parTransId="{75601AD2-4775-4316-A98B-E04EF17F3005}" sibTransId="{D5CE44B1-A973-47AB-9880-58979A95017E}"/>
    <dgm:cxn modelId="{638A9382-7468-49AD-A6B9-879D62AC079E}" srcId="{4B24531E-16C5-4E4A-A9AA-413EC411DC84}" destId="{D71BBD0F-E878-4B0B-804C-5B308C029244}" srcOrd="1" destOrd="0" parTransId="{BC9C1000-D5D0-4A4E-BA2D-CC2AA439AB1D}" sibTransId="{E65E6A1C-F78B-48B2-83E2-5490E0C82FF3}"/>
    <dgm:cxn modelId="{6D2ECCA2-5C0E-714F-9304-9217B9775A46}" type="presOf" srcId="{D71BBD0F-E878-4B0B-804C-5B308C029244}" destId="{F0D79423-420F-164E-BE9C-467CB2FEAF1F}" srcOrd="0" destOrd="0" presId="urn:microsoft.com/office/officeart/2005/8/layout/vList2"/>
    <dgm:cxn modelId="{4E99ECAA-EA93-7C4E-8F0D-BA63AFF0C199}" type="presOf" srcId="{3F45A87C-BD44-4175-A380-2B4042B6D709}" destId="{D61017C6-1F21-114D-8B06-3DF921364588}" srcOrd="0" destOrd="0" presId="urn:microsoft.com/office/officeart/2005/8/layout/vList2"/>
    <dgm:cxn modelId="{878C3FAF-551C-8D4E-9E9A-AEB878EAAFCD}" type="presOf" srcId="{E1ABCF44-5817-4575-9A6F-B2BC796172DD}" destId="{D92B6D01-00B1-3240-87DB-AF0E3F7F2975}" srcOrd="0" destOrd="0" presId="urn:microsoft.com/office/officeart/2005/8/layout/vList2"/>
    <dgm:cxn modelId="{527496B0-D393-3C40-9C32-28A2C3F8B832}" type="presOf" srcId="{267EDFE6-92C8-4413-8060-A5B4DA5CCB98}" destId="{6892E57E-8CBD-FB4B-84DB-D229EB896983}" srcOrd="0" destOrd="0" presId="urn:microsoft.com/office/officeart/2005/8/layout/vList2"/>
    <dgm:cxn modelId="{277ECAB6-6E50-48E9-9C3A-C24E63BC75AB}" srcId="{4B24531E-16C5-4E4A-A9AA-413EC411DC84}" destId="{2E1A2897-F750-4B11-9BE0-A266FE1E0E79}" srcOrd="10" destOrd="0" parTransId="{1A8DF68A-3C8D-4160-A04B-0AD02AF509F0}" sibTransId="{F70CBBE1-86EF-48F9-AA48-1CB1A25908B7}"/>
    <dgm:cxn modelId="{268250CD-C5DE-4687-9BDE-230C28BC9647}" srcId="{4B24531E-16C5-4E4A-A9AA-413EC411DC84}" destId="{4E5FF4D4-D9E1-428C-BBD9-73A3EA5AD359}" srcOrd="2" destOrd="0" parTransId="{B1564064-596D-447D-8B8E-6EEACAF298DB}" sibTransId="{7FFCBAAF-DB2D-42C0-9593-CDB686D417FA}"/>
    <dgm:cxn modelId="{4F7393CD-9081-2143-9F94-E7F45EEB4246}" type="presOf" srcId="{4B24531E-16C5-4E4A-A9AA-413EC411DC84}" destId="{FDC1FFC6-45CD-AC4D-96DB-2F3FCCD2D0E2}" srcOrd="0" destOrd="0" presId="urn:microsoft.com/office/officeart/2005/8/layout/vList2"/>
    <dgm:cxn modelId="{E9F8DDDC-8D35-4BB8-B036-7365DBCFB108}" srcId="{4B24531E-16C5-4E4A-A9AA-413EC411DC84}" destId="{C72CFF90-5003-405C-9B42-F2D83CFB3A2E}" srcOrd="11" destOrd="0" parTransId="{339CA71C-6DF9-412E-AF5B-A2EF14F2FE16}" sibTransId="{C7904219-D3E8-486D-B574-B844C9CCFB83}"/>
    <dgm:cxn modelId="{02C4DDDE-8468-5647-863D-224A12C336D2}" type="presOf" srcId="{25FB1CD6-24B1-4E6F-AFF3-A7723EE0F21D}" destId="{35610E91-FEF2-844B-873F-B71F2B171FDC}" srcOrd="0" destOrd="0" presId="urn:microsoft.com/office/officeart/2005/8/layout/vList2"/>
    <dgm:cxn modelId="{BC9403E9-B3F4-445E-99EB-94DCB2F61D03}" srcId="{4B24531E-16C5-4E4A-A9AA-413EC411DC84}" destId="{E1ABCF44-5817-4575-9A6F-B2BC796172DD}" srcOrd="14" destOrd="0" parTransId="{0F6CB518-C002-460C-BF79-F8F2CE75C11B}" sibTransId="{77CE9C5C-49B8-4685-93DF-69597C720A71}"/>
    <dgm:cxn modelId="{BF867AEB-7122-A546-BAB6-88D569C13D95}" type="presOf" srcId="{C72CFF90-5003-405C-9B42-F2D83CFB3A2E}" destId="{9528687D-214F-4743-91B3-04187383D856}" srcOrd="0" destOrd="0" presId="urn:microsoft.com/office/officeart/2005/8/layout/vList2"/>
    <dgm:cxn modelId="{339854F4-F2B9-460F-9278-4716E923EA7D}" srcId="{4B24531E-16C5-4E4A-A9AA-413EC411DC84}" destId="{7CD60240-1D19-4AD7-A930-1EA46A2966F8}" srcOrd="4" destOrd="0" parTransId="{C044CF59-3490-4961-9672-DC85711519EA}" sibTransId="{77139175-A040-4E03-9B9D-D796296205AB}"/>
    <dgm:cxn modelId="{F9F0C188-DC86-BC41-ABE2-9E420BCF0F42}" type="presParOf" srcId="{FDC1FFC6-45CD-AC4D-96DB-2F3FCCD2D0E2}" destId="{7D62D069-3F50-C64C-9CDA-71FE5189FA5A}" srcOrd="0" destOrd="0" presId="urn:microsoft.com/office/officeart/2005/8/layout/vList2"/>
    <dgm:cxn modelId="{F5966A6A-67C4-D34E-93FC-6F1CF0996D36}" type="presParOf" srcId="{FDC1FFC6-45CD-AC4D-96DB-2F3FCCD2D0E2}" destId="{4FA8BB0E-863B-A844-AFB4-217EFA3F6397}" srcOrd="1" destOrd="0" presId="urn:microsoft.com/office/officeart/2005/8/layout/vList2"/>
    <dgm:cxn modelId="{AD9F73D0-8BFC-3242-8B79-39DC7F3AEAD1}" type="presParOf" srcId="{FDC1FFC6-45CD-AC4D-96DB-2F3FCCD2D0E2}" destId="{F0D79423-420F-164E-BE9C-467CB2FEAF1F}" srcOrd="2" destOrd="0" presId="urn:microsoft.com/office/officeart/2005/8/layout/vList2"/>
    <dgm:cxn modelId="{876B5CFE-C399-EB47-820D-0461A58CAFB1}" type="presParOf" srcId="{FDC1FFC6-45CD-AC4D-96DB-2F3FCCD2D0E2}" destId="{41D10B4D-0896-E645-A34A-1B2D86A08AFB}" srcOrd="3" destOrd="0" presId="urn:microsoft.com/office/officeart/2005/8/layout/vList2"/>
    <dgm:cxn modelId="{017E6DC1-347E-974B-B12D-1FC48EC464BC}" type="presParOf" srcId="{FDC1FFC6-45CD-AC4D-96DB-2F3FCCD2D0E2}" destId="{2A5E610F-29F3-804A-A53B-0BC2C295083D}" srcOrd="4" destOrd="0" presId="urn:microsoft.com/office/officeart/2005/8/layout/vList2"/>
    <dgm:cxn modelId="{D368598D-8813-3545-8558-6BB15DD72790}" type="presParOf" srcId="{FDC1FFC6-45CD-AC4D-96DB-2F3FCCD2D0E2}" destId="{24AF8DD3-A432-E04B-B803-474931C481D4}" srcOrd="5" destOrd="0" presId="urn:microsoft.com/office/officeart/2005/8/layout/vList2"/>
    <dgm:cxn modelId="{75FAEBBE-5A68-784E-9D14-B79DDDC7413F}" type="presParOf" srcId="{FDC1FFC6-45CD-AC4D-96DB-2F3FCCD2D0E2}" destId="{35610E91-FEF2-844B-873F-B71F2B171FDC}" srcOrd="6" destOrd="0" presId="urn:microsoft.com/office/officeart/2005/8/layout/vList2"/>
    <dgm:cxn modelId="{9055438F-6787-ED4C-BED3-64E4C3B6B6F3}" type="presParOf" srcId="{FDC1FFC6-45CD-AC4D-96DB-2F3FCCD2D0E2}" destId="{A18037A8-4373-3942-A576-915AE7811470}" srcOrd="7" destOrd="0" presId="urn:microsoft.com/office/officeart/2005/8/layout/vList2"/>
    <dgm:cxn modelId="{A4FBC09E-6236-F84A-A72C-D54BD090E82E}" type="presParOf" srcId="{FDC1FFC6-45CD-AC4D-96DB-2F3FCCD2D0E2}" destId="{65522C28-8797-B647-B792-427E0AE2F951}" srcOrd="8" destOrd="0" presId="urn:microsoft.com/office/officeart/2005/8/layout/vList2"/>
    <dgm:cxn modelId="{A222C03F-E4DD-B742-BF05-DDBAC4D54AAC}" type="presParOf" srcId="{FDC1FFC6-45CD-AC4D-96DB-2F3FCCD2D0E2}" destId="{C377F1A6-FCFF-DC40-A8EB-04D533A7D790}" srcOrd="9" destOrd="0" presId="urn:microsoft.com/office/officeart/2005/8/layout/vList2"/>
    <dgm:cxn modelId="{2072FDD5-71A4-EF46-B2ED-2C14158FDA67}" type="presParOf" srcId="{FDC1FFC6-45CD-AC4D-96DB-2F3FCCD2D0E2}" destId="{1DFD4F11-E7F1-B348-A255-5CB4A39AFD46}" srcOrd="10" destOrd="0" presId="urn:microsoft.com/office/officeart/2005/8/layout/vList2"/>
    <dgm:cxn modelId="{EEF6EE26-478C-194C-A438-845A04C63A07}" type="presParOf" srcId="{FDC1FFC6-45CD-AC4D-96DB-2F3FCCD2D0E2}" destId="{231A072A-F04F-644F-A201-61FBC65DB908}" srcOrd="11" destOrd="0" presId="urn:microsoft.com/office/officeart/2005/8/layout/vList2"/>
    <dgm:cxn modelId="{90B80165-7C19-2746-B96E-CCC850FC6370}" type="presParOf" srcId="{FDC1FFC6-45CD-AC4D-96DB-2F3FCCD2D0E2}" destId="{BE59D239-09DD-8646-A8AC-3BA5AE9361BF}" srcOrd="12" destOrd="0" presId="urn:microsoft.com/office/officeart/2005/8/layout/vList2"/>
    <dgm:cxn modelId="{CD85EB5F-2FD4-1F4C-91C4-E0B0FE45449D}" type="presParOf" srcId="{FDC1FFC6-45CD-AC4D-96DB-2F3FCCD2D0E2}" destId="{A6394DAD-614C-574A-8887-923A93671D0A}" srcOrd="13" destOrd="0" presId="urn:microsoft.com/office/officeart/2005/8/layout/vList2"/>
    <dgm:cxn modelId="{E9EAD4B2-9C6C-5447-9306-1BACCCEA2A8D}" type="presParOf" srcId="{FDC1FFC6-45CD-AC4D-96DB-2F3FCCD2D0E2}" destId="{D61017C6-1F21-114D-8B06-3DF921364588}" srcOrd="14" destOrd="0" presId="urn:microsoft.com/office/officeart/2005/8/layout/vList2"/>
    <dgm:cxn modelId="{EEF37D6C-7FDE-7D43-9930-F564E4989E0E}" type="presParOf" srcId="{FDC1FFC6-45CD-AC4D-96DB-2F3FCCD2D0E2}" destId="{EE9A4E4B-A4E8-704A-A227-DFF49B359C8C}" srcOrd="15" destOrd="0" presId="urn:microsoft.com/office/officeart/2005/8/layout/vList2"/>
    <dgm:cxn modelId="{A807CE51-33D9-4F46-9DBB-229C66B95FA3}" type="presParOf" srcId="{FDC1FFC6-45CD-AC4D-96DB-2F3FCCD2D0E2}" destId="{9C37E3E2-D1A0-034F-8BE9-77EB1A411E2A}" srcOrd="16" destOrd="0" presId="urn:microsoft.com/office/officeart/2005/8/layout/vList2"/>
    <dgm:cxn modelId="{CF6670DA-11FF-F140-BF69-3E71772729E9}" type="presParOf" srcId="{FDC1FFC6-45CD-AC4D-96DB-2F3FCCD2D0E2}" destId="{0CCA2247-65D7-394C-83EB-2CED2DD760C6}" srcOrd="17" destOrd="0" presId="urn:microsoft.com/office/officeart/2005/8/layout/vList2"/>
    <dgm:cxn modelId="{9FB58716-3BAB-574C-AC20-4FC745E9B259}" type="presParOf" srcId="{FDC1FFC6-45CD-AC4D-96DB-2F3FCCD2D0E2}" destId="{78A23544-3E1E-4945-9FEC-42C99C2CCE8A}" srcOrd="18" destOrd="0" presId="urn:microsoft.com/office/officeart/2005/8/layout/vList2"/>
    <dgm:cxn modelId="{38E6AC63-37A9-F342-A02E-3D53536F0280}" type="presParOf" srcId="{FDC1FFC6-45CD-AC4D-96DB-2F3FCCD2D0E2}" destId="{A043FC15-793C-424A-B236-B5CB84957222}" srcOrd="19" destOrd="0" presId="urn:microsoft.com/office/officeart/2005/8/layout/vList2"/>
    <dgm:cxn modelId="{ED5C8071-A9B5-D34F-9992-FAF53B694993}" type="presParOf" srcId="{FDC1FFC6-45CD-AC4D-96DB-2F3FCCD2D0E2}" destId="{1A11DA7F-008F-984C-941E-8B2BAB54FDFC}" srcOrd="20" destOrd="0" presId="urn:microsoft.com/office/officeart/2005/8/layout/vList2"/>
    <dgm:cxn modelId="{7662072A-2DCF-3B41-83C6-C362162BA046}" type="presParOf" srcId="{FDC1FFC6-45CD-AC4D-96DB-2F3FCCD2D0E2}" destId="{24EBD526-491E-3141-9CF7-B669BACCE8D0}" srcOrd="21" destOrd="0" presId="urn:microsoft.com/office/officeart/2005/8/layout/vList2"/>
    <dgm:cxn modelId="{D5612E23-941C-9442-89C1-48E48ECC7916}" type="presParOf" srcId="{FDC1FFC6-45CD-AC4D-96DB-2F3FCCD2D0E2}" destId="{9528687D-214F-4743-91B3-04187383D856}" srcOrd="22" destOrd="0" presId="urn:microsoft.com/office/officeart/2005/8/layout/vList2"/>
    <dgm:cxn modelId="{35B2478D-15F1-4945-B4E8-4D28807D780B}" type="presParOf" srcId="{FDC1FFC6-45CD-AC4D-96DB-2F3FCCD2D0E2}" destId="{1B331A21-0941-BF4B-8C8D-E2F56AE01CA8}" srcOrd="23" destOrd="0" presId="urn:microsoft.com/office/officeart/2005/8/layout/vList2"/>
    <dgm:cxn modelId="{B51AE2DF-17C6-8744-BEFD-B512702D5AB5}" type="presParOf" srcId="{FDC1FFC6-45CD-AC4D-96DB-2F3FCCD2D0E2}" destId="{6892E57E-8CBD-FB4B-84DB-D229EB896983}" srcOrd="24" destOrd="0" presId="urn:microsoft.com/office/officeart/2005/8/layout/vList2"/>
    <dgm:cxn modelId="{2E7DFAD8-D883-8940-A7CE-E3AC29AFE3ED}" type="presParOf" srcId="{FDC1FFC6-45CD-AC4D-96DB-2F3FCCD2D0E2}" destId="{C86ECB9E-8FD5-C843-90E8-07FE336B7C65}" srcOrd="25" destOrd="0" presId="urn:microsoft.com/office/officeart/2005/8/layout/vList2"/>
    <dgm:cxn modelId="{A659EB60-E2E6-064B-9C54-0DE3BFAA7AA4}" type="presParOf" srcId="{FDC1FFC6-45CD-AC4D-96DB-2F3FCCD2D0E2}" destId="{0478DA49-4073-3045-80A8-46B861F2FF37}" srcOrd="26" destOrd="0" presId="urn:microsoft.com/office/officeart/2005/8/layout/vList2"/>
    <dgm:cxn modelId="{A715B49D-2BEE-244C-B580-26BA3C2E14AC}" type="presParOf" srcId="{FDC1FFC6-45CD-AC4D-96DB-2F3FCCD2D0E2}" destId="{6EF1AD37-9781-5A4F-AD4E-F95BD023C5A7}" srcOrd="27" destOrd="0" presId="urn:microsoft.com/office/officeart/2005/8/layout/vList2"/>
    <dgm:cxn modelId="{A5D07CC7-C50E-7943-85A2-CFF90120B4CE}" type="presParOf" srcId="{FDC1FFC6-45CD-AC4D-96DB-2F3FCCD2D0E2}" destId="{D92B6D01-00B1-3240-87DB-AF0E3F7F2975}" srcOrd="2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25FB69-9803-40CE-BB3B-6C447EEC902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8B07080-F70E-48A3-B11B-2A23B20B2E52}">
      <dgm:prSet/>
      <dgm:spPr/>
      <dgm:t>
        <a:bodyPr/>
        <a:lstStyle/>
        <a:p>
          <a:r>
            <a:rPr lang="tr-TR"/>
            <a:t>Teknoloji</a:t>
          </a:r>
          <a:endParaRPr lang="en-US"/>
        </a:p>
      </dgm:t>
    </dgm:pt>
    <dgm:pt modelId="{DB904292-214E-415B-AEE4-1A2B4529CFC1}" type="parTrans" cxnId="{2982A81D-4FF1-49D4-A253-79A4106CB9B2}">
      <dgm:prSet/>
      <dgm:spPr/>
      <dgm:t>
        <a:bodyPr/>
        <a:lstStyle/>
        <a:p>
          <a:endParaRPr lang="en-US"/>
        </a:p>
      </dgm:t>
    </dgm:pt>
    <dgm:pt modelId="{0203952F-6668-4591-B33A-E85528ECF36C}" type="sibTrans" cxnId="{2982A81D-4FF1-49D4-A253-79A4106CB9B2}">
      <dgm:prSet/>
      <dgm:spPr/>
      <dgm:t>
        <a:bodyPr/>
        <a:lstStyle/>
        <a:p>
          <a:endParaRPr lang="en-US"/>
        </a:p>
      </dgm:t>
    </dgm:pt>
    <dgm:pt modelId="{25005EFC-B39D-43B6-85FC-4379D506266E}">
      <dgm:prSet/>
      <dgm:spPr/>
      <dgm:t>
        <a:bodyPr/>
        <a:lstStyle/>
        <a:p>
          <a:r>
            <a:rPr lang="tr-TR"/>
            <a:t>Eğitim Teknolojisi</a:t>
          </a:r>
          <a:endParaRPr lang="en-US"/>
        </a:p>
      </dgm:t>
    </dgm:pt>
    <dgm:pt modelId="{3013DD25-CA1D-4ED9-B5D5-6FCA6EA1508D}" type="parTrans" cxnId="{74BADB0F-7C99-4497-BCA8-9D76687FBC33}">
      <dgm:prSet/>
      <dgm:spPr/>
      <dgm:t>
        <a:bodyPr/>
        <a:lstStyle/>
        <a:p>
          <a:endParaRPr lang="en-US"/>
        </a:p>
      </dgm:t>
    </dgm:pt>
    <dgm:pt modelId="{F2C4FB58-5A74-46DE-A5D8-D5CA91EDE387}" type="sibTrans" cxnId="{74BADB0F-7C99-4497-BCA8-9D76687FBC33}">
      <dgm:prSet/>
      <dgm:spPr/>
      <dgm:t>
        <a:bodyPr/>
        <a:lstStyle/>
        <a:p>
          <a:endParaRPr lang="en-US"/>
        </a:p>
      </dgm:t>
    </dgm:pt>
    <dgm:pt modelId="{03F090A2-EC94-4B93-99B9-FCDD6377251D}">
      <dgm:prSet/>
      <dgm:spPr/>
      <dgm:t>
        <a:bodyPr/>
        <a:lstStyle/>
        <a:p>
          <a:r>
            <a:rPr lang="tr-TR"/>
            <a:t>Öğretim Teknolojisi</a:t>
          </a:r>
          <a:endParaRPr lang="en-US"/>
        </a:p>
      </dgm:t>
    </dgm:pt>
    <dgm:pt modelId="{EDB3F83C-4A51-4E88-8FEA-7AA048C3312C}" type="parTrans" cxnId="{4E45BAE4-211B-4EF3-81EF-7D107D41656A}">
      <dgm:prSet/>
      <dgm:spPr/>
      <dgm:t>
        <a:bodyPr/>
        <a:lstStyle/>
        <a:p>
          <a:endParaRPr lang="en-US"/>
        </a:p>
      </dgm:t>
    </dgm:pt>
    <dgm:pt modelId="{347E46D7-5F01-439C-AD53-8FAAD7E9F4DC}" type="sibTrans" cxnId="{4E45BAE4-211B-4EF3-81EF-7D107D41656A}">
      <dgm:prSet/>
      <dgm:spPr/>
      <dgm:t>
        <a:bodyPr/>
        <a:lstStyle/>
        <a:p>
          <a:endParaRPr lang="en-US"/>
        </a:p>
      </dgm:t>
    </dgm:pt>
    <dgm:pt modelId="{CA8054C2-535C-4E9C-B1DF-D7725FEBA944}">
      <dgm:prSet/>
      <dgm:spPr/>
      <dgm:t>
        <a:bodyPr/>
        <a:lstStyle/>
        <a:p>
          <a:r>
            <a:rPr lang="tr-TR"/>
            <a:t>Eğitim Teknolojisi- Öğretim Teknolojisi</a:t>
          </a:r>
          <a:endParaRPr lang="en-US"/>
        </a:p>
      </dgm:t>
    </dgm:pt>
    <dgm:pt modelId="{96B9B139-8CA8-40DA-A293-9FFA29634E26}" type="parTrans" cxnId="{3E661547-5C22-4A12-ACA7-B0D4A5C83E2B}">
      <dgm:prSet/>
      <dgm:spPr/>
      <dgm:t>
        <a:bodyPr/>
        <a:lstStyle/>
        <a:p>
          <a:endParaRPr lang="en-US"/>
        </a:p>
      </dgm:t>
    </dgm:pt>
    <dgm:pt modelId="{A1953846-DF28-40BE-A0A0-071C5E95695C}" type="sibTrans" cxnId="{3E661547-5C22-4A12-ACA7-B0D4A5C83E2B}">
      <dgm:prSet/>
      <dgm:spPr/>
      <dgm:t>
        <a:bodyPr/>
        <a:lstStyle/>
        <a:p>
          <a:endParaRPr lang="en-US"/>
        </a:p>
      </dgm:t>
    </dgm:pt>
    <dgm:pt modelId="{FF842CD9-5AF0-4F90-9845-31D89D1E9E7F}">
      <dgm:prSet/>
      <dgm:spPr/>
      <dgm:t>
        <a:bodyPr/>
        <a:lstStyle/>
        <a:p>
          <a:r>
            <a:rPr lang="tr-TR"/>
            <a:t>Eğitim Teknolojisi Planlamanın Faydaları</a:t>
          </a:r>
          <a:endParaRPr lang="en-US"/>
        </a:p>
      </dgm:t>
    </dgm:pt>
    <dgm:pt modelId="{CF03F1EE-0569-4D22-8D4D-FE98D94CCA92}" type="parTrans" cxnId="{FFB05A31-A124-40B7-8EFC-407E364E9B95}">
      <dgm:prSet/>
      <dgm:spPr/>
      <dgm:t>
        <a:bodyPr/>
        <a:lstStyle/>
        <a:p>
          <a:endParaRPr lang="en-US"/>
        </a:p>
      </dgm:t>
    </dgm:pt>
    <dgm:pt modelId="{6BB71405-3FAA-4BC6-9CC6-F3B6D0826EB7}" type="sibTrans" cxnId="{FFB05A31-A124-40B7-8EFC-407E364E9B95}">
      <dgm:prSet/>
      <dgm:spPr/>
      <dgm:t>
        <a:bodyPr/>
        <a:lstStyle/>
        <a:p>
          <a:endParaRPr lang="en-US"/>
        </a:p>
      </dgm:t>
    </dgm:pt>
    <dgm:pt modelId="{FA9B7A0B-6B21-4D03-B378-95F10B460B5D}">
      <dgm:prSet/>
      <dgm:spPr/>
      <dgm:t>
        <a:bodyPr/>
        <a:lstStyle/>
        <a:p>
          <a:r>
            <a:rPr lang="tr-TR"/>
            <a:t>Eğitim Teknolojisini Etkin Olarak Kullanma Gerekçeleri</a:t>
          </a:r>
          <a:endParaRPr lang="en-US"/>
        </a:p>
      </dgm:t>
    </dgm:pt>
    <dgm:pt modelId="{E4D9E282-6909-490E-94E1-115739826090}" type="parTrans" cxnId="{881070C1-2B56-47AD-B9CE-59A839987308}">
      <dgm:prSet/>
      <dgm:spPr/>
      <dgm:t>
        <a:bodyPr/>
        <a:lstStyle/>
        <a:p>
          <a:endParaRPr lang="en-US"/>
        </a:p>
      </dgm:t>
    </dgm:pt>
    <dgm:pt modelId="{C16E10A2-279F-4753-94A2-267955D8EC32}" type="sibTrans" cxnId="{881070C1-2B56-47AD-B9CE-59A839987308}">
      <dgm:prSet/>
      <dgm:spPr/>
      <dgm:t>
        <a:bodyPr/>
        <a:lstStyle/>
        <a:p>
          <a:endParaRPr lang="en-US"/>
        </a:p>
      </dgm:t>
    </dgm:pt>
    <dgm:pt modelId="{5C0CD0F7-78BA-45F0-9CEB-D23802551A46}">
      <dgm:prSet/>
      <dgm:spPr/>
      <dgm:t>
        <a:bodyPr/>
        <a:lstStyle/>
        <a:p>
          <a:r>
            <a:rPr lang="tr-TR"/>
            <a:t>Eğitim Teknolojisi Kullanılırken Dikkat Edilmesi Gerekenler</a:t>
          </a:r>
          <a:endParaRPr lang="en-US"/>
        </a:p>
      </dgm:t>
    </dgm:pt>
    <dgm:pt modelId="{4CE82DC1-5CC0-4C11-B1F2-4BE96D880D7C}" type="parTrans" cxnId="{EF84741D-608A-46E0-9A5D-0D33E4BA8A5B}">
      <dgm:prSet/>
      <dgm:spPr/>
      <dgm:t>
        <a:bodyPr/>
        <a:lstStyle/>
        <a:p>
          <a:endParaRPr lang="en-US"/>
        </a:p>
      </dgm:t>
    </dgm:pt>
    <dgm:pt modelId="{9294AA10-A593-4718-A2CA-77CF66F4466E}" type="sibTrans" cxnId="{EF84741D-608A-46E0-9A5D-0D33E4BA8A5B}">
      <dgm:prSet/>
      <dgm:spPr/>
      <dgm:t>
        <a:bodyPr/>
        <a:lstStyle/>
        <a:p>
          <a:endParaRPr lang="en-US"/>
        </a:p>
      </dgm:t>
    </dgm:pt>
    <dgm:pt modelId="{36FBC639-78D8-459D-A90F-315CB757AC83}">
      <dgm:prSet/>
      <dgm:spPr/>
      <dgm:t>
        <a:bodyPr/>
        <a:lstStyle/>
        <a:p>
          <a:r>
            <a:rPr lang="tr-TR"/>
            <a:t>Eğitim Teknolojilerinin Seçimi </a:t>
          </a:r>
          <a:endParaRPr lang="en-US"/>
        </a:p>
      </dgm:t>
    </dgm:pt>
    <dgm:pt modelId="{535E8684-555C-4D6F-AD4C-CBC1185D35D2}" type="parTrans" cxnId="{034EBDEA-F3AE-4519-AC48-DD29786CDB17}">
      <dgm:prSet/>
      <dgm:spPr/>
      <dgm:t>
        <a:bodyPr/>
        <a:lstStyle/>
        <a:p>
          <a:endParaRPr lang="en-US"/>
        </a:p>
      </dgm:t>
    </dgm:pt>
    <dgm:pt modelId="{F191594C-6805-40AE-BF4D-B11404B38EFF}" type="sibTrans" cxnId="{034EBDEA-F3AE-4519-AC48-DD29786CDB17}">
      <dgm:prSet/>
      <dgm:spPr/>
      <dgm:t>
        <a:bodyPr/>
        <a:lstStyle/>
        <a:p>
          <a:endParaRPr lang="en-US"/>
        </a:p>
      </dgm:t>
    </dgm:pt>
    <dgm:pt modelId="{16C895E4-3F99-A545-9B56-2A0FA3C957A4}" type="pres">
      <dgm:prSet presAssocID="{4325FB69-9803-40CE-BB3B-6C447EEC9021}" presName="linear" presStyleCnt="0">
        <dgm:presLayoutVars>
          <dgm:animLvl val="lvl"/>
          <dgm:resizeHandles val="exact"/>
        </dgm:presLayoutVars>
      </dgm:prSet>
      <dgm:spPr/>
    </dgm:pt>
    <dgm:pt modelId="{644D719E-0D2C-2149-BAE0-7185A2B186ED}" type="pres">
      <dgm:prSet presAssocID="{B8B07080-F70E-48A3-B11B-2A23B20B2E52}" presName="parentText" presStyleLbl="node1" presStyleIdx="0" presStyleCnt="8">
        <dgm:presLayoutVars>
          <dgm:chMax val="0"/>
          <dgm:bulletEnabled val="1"/>
        </dgm:presLayoutVars>
      </dgm:prSet>
      <dgm:spPr/>
    </dgm:pt>
    <dgm:pt modelId="{ADABF804-2CAB-4F44-A5DB-8287F114F9BB}" type="pres">
      <dgm:prSet presAssocID="{0203952F-6668-4591-B33A-E85528ECF36C}" presName="spacer" presStyleCnt="0"/>
      <dgm:spPr/>
    </dgm:pt>
    <dgm:pt modelId="{5EEF4BBB-48C6-DC43-A70A-195BE1135885}" type="pres">
      <dgm:prSet presAssocID="{25005EFC-B39D-43B6-85FC-4379D506266E}" presName="parentText" presStyleLbl="node1" presStyleIdx="1" presStyleCnt="8">
        <dgm:presLayoutVars>
          <dgm:chMax val="0"/>
          <dgm:bulletEnabled val="1"/>
        </dgm:presLayoutVars>
      </dgm:prSet>
      <dgm:spPr/>
    </dgm:pt>
    <dgm:pt modelId="{5DE6697E-8A84-174A-A0AD-7767CD0F542D}" type="pres">
      <dgm:prSet presAssocID="{F2C4FB58-5A74-46DE-A5D8-D5CA91EDE387}" presName="spacer" presStyleCnt="0"/>
      <dgm:spPr/>
    </dgm:pt>
    <dgm:pt modelId="{9DEC840B-A6BD-6341-A4CB-8F8929F1ACD2}" type="pres">
      <dgm:prSet presAssocID="{03F090A2-EC94-4B93-99B9-FCDD6377251D}" presName="parentText" presStyleLbl="node1" presStyleIdx="2" presStyleCnt="8">
        <dgm:presLayoutVars>
          <dgm:chMax val="0"/>
          <dgm:bulletEnabled val="1"/>
        </dgm:presLayoutVars>
      </dgm:prSet>
      <dgm:spPr/>
    </dgm:pt>
    <dgm:pt modelId="{C6C30464-A921-1D46-AFB9-594723B96C0D}" type="pres">
      <dgm:prSet presAssocID="{347E46D7-5F01-439C-AD53-8FAAD7E9F4DC}" presName="spacer" presStyleCnt="0"/>
      <dgm:spPr/>
    </dgm:pt>
    <dgm:pt modelId="{997964ED-BB20-4349-BE60-DE2752519E45}" type="pres">
      <dgm:prSet presAssocID="{CA8054C2-535C-4E9C-B1DF-D7725FEBA944}" presName="parentText" presStyleLbl="node1" presStyleIdx="3" presStyleCnt="8">
        <dgm:presLayoutVars>
          <dgm:chMax val="0"/>
          <dgm:bulletEnabled val="1"/>
        </dgm:presLayoutVars>
      </dgm:prSet>
      <dgm:spPr/>
    </dgm:pt>
    <dgm:pt modelId="{E51CE992-8A52-9E4C-8F06-E7D70EEB60AF}" type="pres">
      <dgm:prSet presAssocID="{A1953846-DF28-40BE-A0A0-071C5E95695C}" presName="spacer" presStyleCnt="0"/>
      <dgm:spPr/>
    </dgm:pt>
    <dgm:pt modelId="{D78FEF19-751A-E444-84F8-0F6DEE876FFB}" type="pres">
      <dgm:prSet presAssocID="{FF842CD9-5AF0-4F90-9845-31D89D1E9E7F}" presName="parentText" presStyleLbl="node1" presStyleIdx="4" presStyleCnt="8">
        <dgm:presLayoutVars>
          <dgm:chMax val="0"/>
          <dgm:bulletEnabled val="1"/>
        </dgm:presLayoutVars>
      </dgm:prSet>
      <dgm:spPr/>
    </dgm:pt>
    <dgm:pt modelId="{FA6D5737-30D4-654E-88F1-ADF5721255D3}" type="pres">
      <dgm:prSet presAssocID="{6BB71405-3FAA-4BC6-9CC6-F3B6D0826EB7}" presName="spacer" presStyleCnt="0"/>
      <dgm:spPr/>
    </dgm:pt>
    <dgm:pt modelId="{0304ACEF-1308-8D4C-881A-3263F075B3A1}" type="pres">
      <dgm:prSet presAssocID="{FA9B7A0B-6B21-4D03-B378-95F10B460B5D}" presName="parentText" presStyleLbl="node1" presStyleIdx="5" presStyleCnt="8">
        <dgm:presLayoutVars>
          <dgm:chMax val="0"/>
          <dgm:bulletEnabled val="1"/>
        </dgm:presLayoutVars>
      </dgm:prSet>
      <dgm:spPr/>
    </dgm:pt>
    <dgm:pt modelId="{4FF165A0-496C-5D40-89A8-1D8D3FC01B0B}" type="pres">
      <dgm:prSet presAssocID="{C16E10A2-279F-4753-94A2-267955D8EC32}" presName="spacer" presStyleCnt="0"/>
      <dgm:spPr/>
    </dgm:pt>
    <dgm:pt modelId="{661C97FC-1D5A-FD4D-A726-22E81F117446}" type="pres">
      <dgm:prSet presAssocID="{5C0CD0F7-78BA-45F0-9CEB-D23802551A46}" presName="parentText" presStyleLbl="node1" presStyleIdx="6" presStyleCnt="8">
        <dgm:presLayoutVars>
          <dgm:chMax val="0"/>
          <dgm:bulletEnabled val="1"/>
        </dgm:presLayoutVars>
      </dgm:prSet>
      <dgm:spPr/>
    </dgm:pt>
    <dgm:pt modelId="{6F45FDCF-D621-644E-891B-D6B3873003D9}" type="pres">
      <dgm:prSet presAssocID="{9294AA10-A593-4718-A2CA-77CF66F4466E}" presName="spacer" presStyleCnt="0"/>
      <dgm:spPr/>
    </dgm:pt>
    <dgm:pt modelId="{CE37FCF6-6DC5-EC41-8F52-D42DBDFEE75F}" type="pres">
      <dgm:prSet presAssocID="{36FBC639-78D8-459D-A90F-315CB757AC83}" presName="parentText" presStyleLbl="node1" presStyleIdx="7" presStyleCnt="8">
        <dgm:presLayoutVars>
          <dgm:chMax val="0"/>
          <dgm:bulletEnabled val="1"/>
        </dgm:presLayoutVars>
      </dgm:prSet>
      <dgm:spPr/>
    </dgm:pt>
  </dgm:ptLst>
  <dgm:cxnLst>
    <dgm:cxn modelId="{74BADB0F-7C99-4497-BCA8-9D76687FBC33}" srcId="{4325FB69-9803-40CE-BB3B-6C447EEC9021}" destId="{25005EFC-B39D-43B6-85FC-4379D506266E}" srcOrd="1" destOrd="0" parTransId="{3013DD25-CA1D-4ED9-B5D5-6FCA6EA1508D}" sibTransId="{F2C4FB58-5A74-46DE-A5D8-D5CA91EDE387}"/>
    <dgm:cxn modelId="{EF84741D-608A-46E0-9A5D-0D33E4BA8A5B}" srcId="{4325FB69-9803-40CE-BB3B-6C447EEC9021}" destId="{5C0CD0F7-78BA-45F0-9CEB-D23802551A46}" srcOrd="6" destOrd="0" parTransId="{4CE82DC1-5CC0-4C11-B1F2-4BE96D880D7C}" sibTransId="{9294AA10-A593-4718-A2CA-77CF66F4466E}"/>
    <dgm:cxn modelId="{2982A81D-4FF1-49D4-A253-79A4106CB9B2}" srcId="{4325FB69-9803-40CE-BB3B-6C447EEC9021}" destId="{B8B07080-F70E-48A3-B11B-2A23B20B2E52}" srcOrd="0" destOrd="0" parTransId="{DB904292-214E-415B-AEE4-1A2B4529CFC1}" sibTransId="{0203952F-6668-4591-B33A-E85528ECF36C}"/>
    <dgm:cxn modelId="{E6B8E82E-8D67-C647-9852-CF6DED374FA4}" type="presOf" srcId="{36FBC639-78D8-459D-A90F-315CB757AC83}" destId="{CE37FCF6-6DC5-EC41-8F52-D42DBDFEE75F}" srcOrd="0" destOrd="0" presId="urn:microsoft.com/office/officeart/2005/8/layout/vList2"/>
    <dgm:cxn modelId="{FFB05A31-A124-40B7-8EFC-407E364E9B95}" srcId="{4325FB69-9803-40CE-BB3B-6C447EEC9021}" destId="{FF842CD9-5AF0-4F90-9845-31D89D1E9E7F}" srcOrd="4" destOrd="0" parTransId="{CF03F1EE-0569-4D22-8D4D-FE98D94CCA92}" sibTransId="{6BB71405-3FAA-4BC6-9CC6-F3B6D0826EB7}"/>
    <dgm:cxn modelId="{3E661547-5C22-4A12-ACA7-B0D4A5C83E2B}" srcId="{4325FB69-9803-40CE-BB3B-6C447EEC9021}" destId="{CA8054C2-535C-4E9C-B1DF-D7725FEBA944}" srcOrd="3" destOrd="0" parTransId="{96B9B139-8CA8-40DA-A293-9FFA29634E26}" sibTransId="{A1953846-DF28-40BE-A0A0-071C5E95695C}"/>
    <dgm:cxn modelId="{839DBB54-A787-FB45-A480-BF9E919604DE}" type="presOf" srcId="{FA9B7A0B-6B21-4D03-B378-95F10B460B5D}" destId="{0304ACEF-1308-8D4C-881A-3263F075B3A1}" srcOrd="0" destOrd="0" presId="urn:microsoft.com/office/officeart/2005/8/layout/vList2"/>
    <dgm:cxn modelId="{29E61589-86F6-F04B-8687-2FBAD2F27122}" type="presOf" srcId="{25005EFC-B39D-43B6-85FC-4379D506266E}" destId="{5EEF4BBB-48C6-DC43-A70A-195BE1135885}" srcOrd="0" destOrd="0" presId="urn:microsoft.com/office/officeart/2005/8/layout/vList2"/>
    <dgm:cxn modelId="{2F1D229D-335D-4E44-9DDE-294DD9777C50}" type="presOf" srcId="{5C0CD0F7-78BA-45F0-9CEB-D23802551A46}" destId="{661C97FC-1D5A-FD4D-A726-22E81F117446}" srcOrd="0" destOrd="0" presId="urn:microsoft.com/office/officeart/2005/8/layout/vList2"/>
    <dgm:cxn modelId="{881070C1-2B56-47AD-B9CE-59A839987308}" srcId="{4325FB69-9803-40CE-BB3B-6C447EEC9021}" destId="{FA9B7A0B-6B21-4D03-B378-95F10B460B5D}" srcOrd="5" destOrd="0" parTransId="{E4D9E282-6909-490E-94E1-115739826090}" sibTransId="{C16E10A2-279F-4753-94A2-267955D8EC32}"/>
    <dgm:cxn modelId="{7F4C1CD8-55B5-9740-8DE5-0631E819362F}" type="presOf" srcId="{4325FB69-9803-40CE-BB3B-6C447EEC9021}" destId="{16C895E4-3F99-A545-9B56-2A0FA3C957A4}" srcOrd="0" destOrd="0" presId="urn:microsoft.com/office/officeart/2005/8/layout/vList2"/>
    <dgm:cxn modelId="{DE46B0E3-C07A-7541-8A6E-281904E6010C}" type="presOf" srcId="{CA8054C2-535C-4E9C-B1DF-D7725FEBA944}" destId="{997964ED-BB20-4349-BE60-DE2752519E45}" srcOrd="0" destOrd="0" presId="urn:microsoft.com/office/officeart/2005/8/layout/vList2"/>
    <dgm:cxn modelId="{4E45BAE4-211B-4EF3-81EF-7D107D41656A}" srcId="{4325FB69-9803-40CE-BB3B-6C447EEC9021}" destId="{03F090A2-EC94-4B93-99B9-FCDD6377251D}" srcOrd="2" destOrd="0" parTransId="{EDB3F83C-4A51-4E88-8FEA-7AA048C3312C}" sibTransId="{347E46D7-5F01-439C-AD53-8FAAD7E9F4DC}"/>
    <dgm:cxn modelId="{6DD0F6E9-6FDF-F041-B4F3-747FDB3ECE49}" type="presOf" srcId="{03F090A2-EC94-4B93-99B9-FCDD6377251D}" destId="{9DEC840B-A6BD-6341-A4CB-8F8929F1ACD2}" srcOrd="0" destOrd="0" presId="urn:microsoft.com/office/officeart/2005/8/layout/vList2"/>
    <dgm:cxn modelId="{034EBDEA-F3AE-4519-AC48-DD29786CDB17}" srcId="{4325FB69-9803-40CE-BB3B-6C447EEC9021}" destId="{36FBC639-78D8-459D-A90F-315CB757AC83}" srcOrd="7" destOrd="0" parTransId="{535E8684-555C-4D6F-AD4C-CBC1185D35D2}" sibTransId="{F191594C-6805-40AE-BF4D-B11404B38EFF}"/>
    <dgm:cxn modelId="{3F16B8ED-E92C-0D45-9614-49549E6261E9}" type="presOf" srcId="{FF842CD9-5AF0-4F90-9845-31D89D1E9E7F}" destId="{D78FEF19-751A-E444-84F8-0F6DEE876FFB}" srcOrd="0" destOrd="0" presId="urn:microsoft.com/office/officeart/2005/8/layout/vList2"/>
    <dgm:cxn modelId="{C3BF78FE-8742-6942-BE75-D32A9AAAA712}" type="presOf" srcId="{B8B07080-F70E-48A3-B11B-2A23B20B2E52}" destId="{644D719E-0D2C-2149-BAE0-7185A2B186ED}" srcOrd="0" destOrd="0" presId="urn:microsoft.com/office/officeart/2005/8/layout/vList2"/>
    <dgm:cxn modelId="{8B09CA63-FC74-1143-9807-FA56B541CFEC}" type="presParOf" srcId="{16C895E4-3F99-A545-9B56-2A0FA3C957A4}" destId="{644D719E-0D2C-2149-BAE0-7185A2B186ED}" srcOrd="0" destOrd="0" presId="urn:microsoft.com/office/officeart/2005/8/layout/vList2"/>
    <dgm:cxn modelId="{66603C33-7EA6-2F4D-8937-EB6F00EACA2D}" type="presParOf" srcId="{16C895E4-3F99-A545-9B56-2A0FA3C957A4}" destId="{ADABF804-2CAB-4F44-A5DB-8287F114F9BB}" srcOrd="1" destOrd="0" presId="urn:microsoft.com/office/officeart/2005/8/layout/vList2"/>
    <dgm:cxn modelId="{F0FA9835-2193-654D-9524-1432811553AF}" type="presParOf" srcId="{16C895E4-3F99-A545-9B56-2A0FA3C957A4}" destId="{5EEF4BBB-48C6-DC43-A70A-195BE1135885}" srcOrd="2" destOrd="0" presId="urn:microsoft.com/office/officeart/2005/8/layout/vList2"/>
    <dgm:cxn modelId="{02021877-8BD3-714F-8562-07D73D0E9DD5}" type="presParOf" srcId="{16C895E4-3F99-A545-9B56-2A0FA3C957A4}" destId="{5DE6697E-8A84-174A-A0AD-7767CD0F542D}" srcOrd="3" destOrd="0" presId="urn:microsoft.com/office/officeart/2005/8/layout/vList2"/>
    <dgm:cxn modelId="{57662544-96BE-A940-8354-82497196FE74}" type="presParOf" srcId="{16C895E4-3F99-A545-9B56-2A0FA3C957A4}" destId="{9DEC840B-A6BD-6341-A4CB-8F8929F1ACD2}" srcOrd="4" destOrd="0" presId="urn:microsoft.com/office/officeart/2005/8/layout/vList2"/>
    <dgm:cxn modelId="{65103269-F77F-1644-A1F2-CECA10479B3C}" type="presParOf" srcId="{16C895E4-3F99-A545-9B56-2A0FA3C957A4}" destId="{C6C30464-A921-1D46-AFB9-594723B96C0D}" srcOrd="5" destOrd="0" presId="urn:microsoft.com/office/officeart/2005/8/layout/vList2"/>
    <dgm:cxn modelId="{BA7AFBCD-35E2-7E4E-B2FD-C3923EA69A61}" type="presParOf" srcId="{16C895E4-3F99-A545-9B56-2A0FA3C957A4}" destId="{997964ED-BB20-4349-BE60-DE2752519E45}" srcOrd="6" destOrd="0" presId="urn:microsoft.com/office/officeart/2005/8/layout/vList2"/>
    <dgm:cxn modelId="{DFB1531A-0564-4647-9BFA-2D166B8998BB}" type="presParOf" srcId="{16C895E4-3F99-A545-9B56-2A0FA3C957A4}" destId="{E51CE992-8A52-9E4C-8F06-E7D70EEB60AF}" srcOrd="7" destOrd="0" presId="urn:microsoft.com/office/officeart/2005/8/layout/vList2"/>
    <dgm:cxn modelId="{3A420DAD-1A65-3847-919D-74A11FACF2A5}" type="presParOf" srcId="{16C895E4-3F99-A545-9B56-2A0FA3C957A4}" destId="{D78FEF19-751A-E444-84F8-0F6DEE876FFB}" srcOrd="8" destOrd="0" presId="urn:microsoft.com/office/officeart/2005/8/layout/vList2"/>
    <dgm:cxn modelId="{0805B798-D6CB-B14F-A3DC-A0BC59A92367}" type="presParOf" srcId="{16C895E4-3F99-A545-9B56-2A0FA3C957A4}" destId="{FA6D5737-30D4-654E-88F1-ADF5721255D3}" srcOrd="9" destOrd="0" presId="urn:microsoft.com/office/officeart/2005/8/layout/vList2"/>
    <dgm:cxn modelId="{A374A575-CCC8-2B4D-B309-3B9396964021}" type="presParOf" srcId="{16C895E4-3F99-A545-9B56-2A0FA3C957A4}" destId="{0304ACEF-1308-8D4C-881A-3263F075B3A1}" srcOrd="10" destOrd="0" presId="urn:microsoft.com/office/officeart/2005/8/layout/vList2"/>
    <dgm:cxn modelId="{E5DB775A-A8A7-A547-B8DB-6602F8CA2650}" type="presParOf" srcId="{16C895E4-3F99-A545-9B56-2A0FA3C957A4}" destId="{4FF165A0-496C-5D40-89A8-1D8D3FC01B0B}" srcOrd="11" destOrd="0" presId="urn:microsoft.com/office/officeart/2005/8/layout/vList2"/>
    <dgm:cxn modelId="{47FDA4DB-0D73-674C-9F05-DA1AB4B7AFF8}" type="presParOf" srcId="{16C895E4-3F99-A545-9B56-2A0FA3C957A4}" destId="{661C97FC-1D5A-FD4D-A726-22E81F117446}" srcOrd="12" destOrd="0" presId="urn:microsoft.com/office/officeart/2005/8/layout/vList2"/>
    <dgm:cxn modelId="{640C1984-2521-5341-9702-AE64E156FF46}" type="presParOf" srcId="{16C895E4-3F99-A545-9B56-2A0FA3C957A4}" destId="{6F45FDCF-D621-644E-891B-D6B3873003D9}" srcOrd="13" destOrd="0" presId="urn:microsoft.com/office/officeart/2005/8/layout/vList2"/>
    <dgm:cxn modelId="{BAD773BE-38D5-7445-8476-E30869607A36}" type="presParOf" srcId="{16C895E4-3F99-A545-9B56-2A0FA3C957A4}" destId="{CE37FCF6-6DC5-EC41-8F52-D42DBDFEE75F}"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6C9CB46-9792-4ADF-BD3D-8AACFAE88812}" type="doc">
      <dgm:prSet loTypeId="urn:microsoft.com/office/officeart/2016/7/layout/BasicLinearProcessNumbered" loCatId="process" qsTypeId="urn:microsoft.com/office/officeart/2005/8/quickstyle/simple1" qsCatId="simple" csTypeId="urn:microsoft.com/office/officeart/2005/8/colors/colorful1" csCatId="colorful"/>
      <dgm:spPr/>
      <dgm:t>
        <a:bodyPr/>
        <a:lstStyle/>
        <a:p>
          <a:endParaRPr lang="en-US"/>
        </a:p>
      </dgm:t>
    </dgm:pt>
    <dgm:pt modelId="{502D11B0-1A6E-460B-ACB1-5B47AA52F999}">
      <dgm:prSet/>
      <dgm:spPr/>
      <dgm:t>
        <a:bodyPr/>
        <a:lstStyle/>
        <a:p>
          <a:r>
            <a:rPr lang="tr-TR"/>
            <a:t>Teknoloji Kullanım Eğitimi (Araba, bilgisayar kullanımı)</a:t>
          </a:r>
          <a:endParaRPr lang="en-US"/>
        </a:p>
      </dgm:t>
    </dgm:pt>
    <dgm:pt modelId="{1133565F-F397-448D-B1AD-A928F9D57EEA}" type="parTrans" cxnId="{B673B5FE-6B93-45F2-A669-53A83D2C2CCC}">
      <dgm:prSet/>
      <dgm:spPr/>
      <dgm:t>
        <a:bodyPr/>
        <a:lstStyle/>
        <a:p>
          <a:endParaRPr lang="en-US"/>
        </a:p>
      </dgm:t>
    </dgm:pt>
    <dgm:pt modelId="{5D7E9388-BB8E-49FD-A32B-E508ABFAB01C}" type="sibTrans" cxnId="{B673B5FE-6B93-45F2-A669-53A83D2C2CCC}">
      <dgm:prSet phldrT="1" phldr="0"/>
      <dgm:spPr/>
      <dgm:t>
        <a:bodyPr/>
        <a:lstStyle/>
        <a:p>
          <a:r>
            <a:rPr lang="en-US"/>
            <a:t>1</a:t>
          </a:r>
        </a:p>
      </dgm:t>
    </dgm:pt>
    <dgm:pt modelId="{FA2DD3DF-3EBD-4D02-B179-CFB661AFCF8C}">
      <dgm:prSet/>
      <dgm:spPr/>
      <dgm:t>
        <a:bodyPr/>
        <a:lstStyle/>
        <a:p>
          <a:r>
            <a:rPr lang="tr-TR"/>
            <a:t>Teknoloji Üretimi Eğitimi (Yeni bir teknoloji tasarlama) </a:t>
          </a:r>
          <a:endParaRPr lang="en-US"/>
        </a:p>
      </dgm:t>
    </dgm:pt>
    <dgm:pt modelId="{47473E2A-8431-4635-BD00-DB46E6434F8E}" type="parTrans" cxnId="{1708D72D-4265-4489-8B3F-E9DEC093F988}">
      <dgm:prSet/>
      <dgm:spPr/>
      <dgm:t>
        <a:bodyPr/>
        <a:lstStyle/>
        <a:p>
          <a:endParaRPr lang="en-US"/>
        </a:p>
      </dgm:t>
    </dgm:pt>
    <dgm:pt modelId="{13BA080C-7CEC-473F-BC94-FF257AB3DF49}" type="sibTrans" cxnId="{1708D72D-4265-4489-8B3F-E9DEC093F988}">
      <dgm:prSet phldrT="2" phldr="0"/>
      <dgm:spPr/>
      <dgm:t>
        <a:bodyPr/>
        <a:lstStyle/>
        <a:p>
          <a:r>
            <a:rPr lang="en-US"/>
            <a:t>2</a:t>
          </a:r>
        </a:p>
      </dgm:t>
    </dgm:pt>
    <dgm:pt modelId="{4DB641C5-15F4-4F2F-B208-C3BA7FE80F41}">
      <dgm:prSet/>
      <dgm:spPr/>
      <dgm:t>
        <a:bodyPr/>
        <a:lstStyle/>
        <a:p>
          <a:r>
            <a:rPr lang="tr-TR"/>
            <a:t>Eğitim Teknolojisi (Eğitimde teknolojiyi işe koşma)</a:t>
          </a:r>
          <a:endParaRPr lang="en-US"/>
        </a:p>
      </dgm:t>
    </dgm:pt>
    <dgm:pt modelId="{D642FE02-6C1C-4FB2-8DEB-15A385E7096C}" type="parTrans" cxnId="{68493102-8194-4A04-B739-66C9F62C7470}">
      <dgm:prSet/>
      <dgm:spPr/>
      <dgm:t>
        <a:bodyPr/>
        <a:lstStyle/>
        <a:p>
          <a:endParaRPr lang="en-US"/>
        </a:p>
      </dgm:t>
    </dgm:pt>
    <dgm:pt modelId="{6FAB4C01-777E-4F7F-A5F2-FDC343918BE6}" type="sibTrans" cxnId="{68493102-8194-4A04-B739-66C9F62C7470}">
      <dgm:prSet phldrT="3" phldr="0"/>
      <dgm:spPr/>
      <dgm:t>
        <a:bodyPr/>
        <a:lstStyle/>
        <a:p>
          <a:r>
            <a:rPr lang="en-US"/>
            <a:t>3</a:t>
          </a:r>
        </a:p>
      </dgm:t>
    </dgm:pt>
    <dgm:pt modelId="{5D4AA4A7-D85F-6249-A044-77BE4C36C02A}" type="pres">
      <dgm:prSet presAssocID="{F6C9CB46-9792-4ADF-BD3D-8AACFAE88812}" presName="Name0" presStyleCnt="0">
        <dgm:presLayoutVars>
          <dgm:animLvl val="lvl"/>
          <dgm:resizeHandles val="exact"/>
        </dgm:presLayoutVars>
      </dgm:prSet>
      <dgm:spPr/>
    </dgm:pt>
    <dgm:pt modelId="{3D77D908-253B-6E4D-8BAA-C0D7C7C6D334}" type="pres">
      <dgm:prSet presAssocID="{502D11B0-1A6E-460B-ACB1-5B47AA52F999}" presName="compositeNode" presStyleCnt="0">
        <dgm:presLayoutVars>
          <dgm:bulletEnabled val="1"/>
        </dgm:presLayoutVars>
      </dgm:prSet>
      <dgm:spPr/>
    </dgm:pt>
    <dgm:pt modelId="{DFB2A635-016A-914E-B66D-B83C5E5FBB39}" type="pres">
      <dgm:prSet presAssocID="{502D11B0-1A6E-460B-ACB1-5B47AA52F999}" presName="bgRect" presStyleLbl="bgAccFollowNode1" presStyleIdx="0" presStyleCnt="3"/>
      <dgm:spPr/>
    </dgm:pt>
    <dgm:pt modelId="{5DEE29AF-93AA-2F4F-B778-A8FB471B4B34}" type="pres">
      <dgm:prSet presAssocID="{5D7E9388-BB8E-49FD-A32B-E508ABFAB01C}" presName="sibTransNodeCircle" presStyleLbl="alignNode1" presStyleIdx="0" presStyleCnt="6">
        <dgm:presLayoutVars>
          <dgm:chMax val="0"/>
          <dgm:bulletEnabled/>
        </dgm:presLayoutVars>
      </dgm:prSet>
      <dgm:spPr/>
    </dgm:pt>
    <dgm:pt modelId="{9BA87087-567B-844C-9B2E-F490EDEE66E5}" type="pres">
      <dgm:prSet presAssocID="{502D11B0-1A6E-460B-ACB1-5B47AA52F999}" presName="bottomLine" presStyleLbl="alignNode1" presStyleIdx="1" presStyleCnt="6">
        <dgm:presLayoutVars/>
      </dgm:prSet>
      <dgm:spPr/>
    </dgm:pt>
    <dgm:pt modelId="{A14FE2FA-EE8E-7A4C-9BB4-C820D8E72AAD}" type="pres">
      <dgm:prSet presAssocID="{502D11B0-1A6E-460B-ACB1-5B47AA52F999}" presName="nodeText" presStyleLbl="bgAccFollowNode1" presStyleIdx="0" presStyleCnt="3">
        <dgm:presLayoutVars>
          <dgm:bulletEnabled val="1"/>
        </dgm:presLayoutVars>
      </dgm:prSet>
      <dgm:spPr/>
    </dgm:pt>
    <dgm:pt modelId="{42A57A3D-AC4B-DD4D-8A2B-BBF4A2A68B8E}" type="pres">
      <dgm:prSet presAssocID="{5D7E9388-BB8E-49FD-A32B-E508ABFAB01C}" presName="sibTrans" presStyleCnt="0"/>
      <dgm:spPr/>
    </dgm:pt>
    <dgm:pt modelId="{6AAF83E9-0DDA-7647-AEB9-02E534AB48ED}" type="pres">
      <dgm:prSet presAssocID="{FA2DD3DF-3EBD-4D02-B179-CFB661AFCF8C}" presName="compositeNode" presStyleCnt="0">
        <dgm:presLayoutVars>
          <dgm:bulletEnabled val="1"/>
        </dgm:presLayoutVars>
      </dgm:prSet>
      <dgm:spPr/>
    </dgm:pt>
    <dgm:pt modelId="{B69C2AFA-DBDB-7347-BC1F-6F3D5A561D78}" type="pres">
      <dgm:prSet presAssocID="{FA2DD3DF-3EBD-4D02-B179-CFB661AFCF8C}" presName="bgRect" presStyleLbl="bgAccFollowNode1" presStyleIdx="1" presStyleCnt="3"/>
      <dgm:spPr/>
    </dgm:pt>
    <dgm:pt modelId="{7187EFB8-CCC0-2A4A-9A0D-E72B2872B443}" type="pres">
      <dgm:prSet presAssocID="{13BA080C-7CEC-473F-BC94-FF257AB3DF49}" presName="sibTransNodeCircle" presStyleLbl="alignNode1" presStyleIdx="2" presStyleCnt="6">
        <dgm:presLayoutVars>
          <dgm:chMax val="0"/>
          <dgm:bulletEnabled/>
        </dgm:presLayoutVars>
      </dgm:prSet>
      <dgm:spPr/>
    </dgm:pt>
    <dgm:pt modelId="{09C0A5AC-9534-B740-AD21-9ACDD6227A74}" type="pres">
      <dgm:prSet presAssocID="{FA2DD3DF-3EBD-4D02-B179-CFB661AFCF8C}" presName="bottomLine" presStyleLbl="alignNode1" presStyleIdx="3" presStyleCnt="6">
        <dgm:presLayoutVars/>
      </dgm:prSet>
      <dgm:spPr/>
    </dgm:pt>
    <dgm:pt modelId="{BFE1B15E-C196-1B45-B398-81F72E8CBEC1}" type="pres">
      <dgm:prSet presAssocID="{FA2DD3DF-3EBD-4D02-B179-CFB661AFCF8C}" presName="nodeText" presStyleLbl="bgAccFollowNode1" presStyleIdx="1" presStyleCnt="3">
        <dgm:presLayoutVars>
          <dgm:bulletEnabled val="1"/>
        </dgm:presLayoutVars>
      </dgm:prSet>
      <dgm:spPr/>
    </dgm:pt>
    <dgm:pt modelId="{6A377AC0-290E-D044-8D84-216672DC7D25}" type="pres">
      <dgm:prSet presAssocID="{13BA080C-7CEC-473F-BC94-FF257AB3DF49}" presName="sibTrans" presStyleCnt="0"/>
      <dgm:spPr/>
    </dgm:pt>
    <dgm:pt modelId="{493D98D6-09BA-5647-ABF5-65F1E217414A}" type="pres">
      <dgm:prSet presAssocID="{4DB641C5-15F4-4F2F-B208-C3BA7FE80F41}" presName="compositeNode" presStyleCnt="0">
        <dgm:presLayoutVars>
          <dgm:bulletEnabled val="1"/>
        </dgm:presLayoutVars>
      </dgm:prSet>
      <dgm:spPr/>
    </dgm:pt>
    <dgm:pt modelId="{C202F022-CAAA-3446-A33B-6E451023892B}" type="pres">
      <dgm:prSet presAssocID="{4DB641C5-15F4-4F2F-B208-C3BA7FE80F41}" presName="bgRect" presStyleLbl="bgAccFollowNode1" presStyleIdx="2" presStyleCnt="3"/>
      <dgm:spPr/>
    </dgm:pt>
    <dgm:pt modelId="{B9954170-B2C9-5A49-A2FF-75C6F9455211}" type="pres">
      <dgm:prSet presAssocID="{6FAB4C01-777E-4F7F-A5F2-FDC343918BE6}" presName="sibTransNodeCircle" presStyleLbl="alignNode1" presStyleIdx="4" presStyleCnt="6">
        <dgm:presLayoutVars>
          <dgm:chMax val="0"/>
          <dgm:bulletEnabled/>
        </dgm:presLayoutVars>
      </dgm:prSet>
      <dgm:spPr/>
    </dgm:pt>
    <dgm:pt modelId="{49AFAEA3-25FA-3548-B85F-548F800805DA}" type="pres">
      <dgm:prSet presAssocID="{4DB641C5-15F4-4F2F-B208-C3BA7FE80F41}" presName="bottomLine" presStyleLbl="alignNode1" presStyleIdx="5" presStyleCnt="6">
        <dgm:presLayoutVars/>
      </dgm:prSet>
      <dgm:spPr/>
    </dgm:pt>
    <dgm:pt modelId="{311A86BC-EA5F-074A-98A4-392FC7CE6385}" type="pres">
      <dgm:prSet presAssocID="{4DB641C5-15F4-4F2F-B208-C3BA7FE80F41}" presName="nodeText" presStyleLbl="bgAccFollowNode1" presStyleIdx="2" presStyleCnt="3">
        <dgm:presLayoutVars>
          <dgm:bulletEnabled val="1"/>
        </dgm:presLayoutVars>
      </dgm:prSet>
      <dgm:spPr/>
    </dgm:pt>
  </dgm:ptLst>
  <dgm:cxnLst>
    <dgm:cxn modelId="{01DE8E00-3D45-5448-AB26-21F4F20A7A60}" type="presOf" srcId="{FA2DD3DF-3EBD-4D02-B179-CFB661AFCF8C}" destId="{BFE1B15E-C196-1B45-B398-81F72E8CBEC1}" srcOrd="1" destOrd="0" presId="urn:microsoft.com/office/officeart/2016/7/layout/BasicLinearProcessNumbered"/>
    <dgm:cxn modelId="{68493102-8194-4A04-B739-66C9F62C7470}" srcId="{F6C9CB46-9792-4ADF-BD3D-8AACFAE88812}" destId="{4DB641C5-15F4-4F2F-B208-C3BA7FE80F41}" srcOrd="2" destOrd="0" parTransId="{D642FE02-6C1C-4FB2-8DEB-15A385E7096C}" sibTransId="{6FAB4C01-777E-4F7F-A5F2-FDC343918BE6}"/>
    <dgm:cxn modelId="{AE87D612-4AE0-F348-9A19-232AF879A29C}" type="presOf" srcId="{4DB641C5-15F4-4F2F-B208-C3BA7FE80F41}" destId="{311A86BC-EA5F-074A-98A4-392FC7CE6385}" srcOrd="1" destOrd="0" presId="urn:microsoft.com/office/officeart/2016/7/layout/BasicLinearProcessNumbered"/>
    <dgm:cxn modelId="{5AE1462D-58CE-E94F-A11A-A8AD650956AF}" type="presOf" srcId="{5D7E9388-BB8E-49FD-A32B-E508ABFAB01C}" destId="{5DEE29AF-93AA-2F4F-B778-A8FB471B4B34}" srcOrd="0" destOrd="0" presId="urn:microsoft.com/office/officeart/2016/7/layout/BasicLinearProcessNumbered"/>
    <dgm:cxn modelId="{1708D72D-4265-4489-8B3F-E9DEC093F988}" srcId="{F6C9CB46-9792-4ADF-BD3D-8AACFAE88812}" destId="{FA2DD3DF-3EBD-4D02-B179-CFB661AFCF8C}" srcOrd="1" destOrd="0" parTransId="{47473E2A-8431-4635-BD00-DB46E6434F8E}" sibTransId="{13BA080C-7CEC-473F-BC94-FF257AB3DF49}"/>
    <dgm:cxn modelId="{986E5E63-203C-A14D-9CE0-92FE8EA2D36F}" type="presOf" srcId="{F6C9CB46-9792-4ADF-BD3D-8AACFAE88812}" destId="{5D4AA4A7-D85F-6249-A044-77BE4C36C02A}" srcOrd="0" destOrd="0" presId="urn:microsoft.com/office/officeart/2016/7/layout/BasicLinearProcessNumbered"/>
    <dgm:cxn modelId="{1F141A72-B637-C74E-8670-AA5F17909992}" type="presOf" srcId="{4DB641C5-15F4-4F2F-B208-C3BA7FE80F41}" destId="{C202F022-CAAA-3446-A33B-6E451023892B}" srcOrd="0" destOrd="0" presId="urn:microsoft.com/office/officeart/2016/7/layout/BasicLinearProcessNumbered"/>
    <dgm:cxn modelId="{2AD89095-DCD9-A348-880D-8DE0C189852A}" type="presOf" srcId="{FA2DD3DF-3EBD-4D02-B179-CFB661AFCF8C}" destId="{B69C2AFA-DBDB-7347-BC1F-6F3D5A561D78}" srcOrd="0" destOrd="0" presId="urn:microsoft.com/office/officeart/2016/7/layout/BasicLinearProcessNumbered"/>
    <dgm:cxn modelId="{0B1FA39B-292B-EE47-8C9A-D23E4FAA8FD0}" type="presOf" srcId="{13BA080C-7CEC-473F-BC94-FF257AB3DF49}" destId="{7187EFB8-CCC0-2A4A-9A0D-E72B2872B443}" srcOrd="0" destOrd="0" presId="urn:microsoft.com/office/officeart/2016/7/layout/BasicLinearProcessNumbered"/>
    <dgm:cxn modelId="{211C71C1-B008-E646-BA6E-204C8B69716B}" type="presOf" srcId="{6FAB4C01-777E-4F7F-A5F2-FDC343918BE6}" destId="{B9954170-B2C9-5A49-A2FF-75C6F9455211}" srcOrd="0" destOrd="0" presId="urn:microsoft.com/office/officeart/2016/7/layout/BasicLinearProcessNumbered"/>
    <dgm:cxn modelId="{A7616FEF-BB28-214F-AFFF-9232B0005D31}" type="presOf" srcId="{502D11B0-1A6E-460B-ACB1-5B47AA52F999}" destId="{A14FE2FA-EE8E-7A4C-9BB4-C820D8E72AAD}" srcOrd="1" destOrd="0" presId="urn:microsoft.com/office/officeart/2016/7/layout/BasicLinearProcessNumbered"/>
    <dgm:cxn modelId="{8C6C26FC-B83A-4048-842D-A8ECF2BDACB6}" type="presOf" srcId="{502D11B0-1A6E-460B-ACB1-5B47AA52F999}" destId="{DFB2A635-016A-914E-B66D-B83C5E5FBB39}" srcOrd="0" destOrd="0" presId="urn:microsoft.com/office/officeart/2016/7/layout/BasicLinearProcessNumbered"/>
    <dgm:cxn modelId="{B673B5FE-6B93-45F2-A669-53A83D2C2CCC}" srcId="{F6C9CB46-9792-4ADF-BD3D-8AACFAE88812}" destId="{502D11B0-1A6E-460B-ACB1-5B47AA52F999}" srcOrd="0" destOrd="0" parTransId="{1133565F-F397-448D-B1AD-A928F9D57EEA}" sibTransId="{5D7E9388-BB8E-49FD-A32B-E508ABFAB01C}"/>
    <dgm:cxn modelId="{F15CF826-D4BA-454F-8866-2FADF44983C5}" type="presParOf" srcId="{5D4AA4A7-D85F-6249-A044-77BE4C36C02A}" destId="{3D77D908-253B-6E4D-8BAA-C0D7C7C6D334}" srcOrd="0" destOrd="0" presId="urn:microsoft.com/office/officeart/2016/7/layout/BasicLinearProcessNumbered"/>
    <dgm:cxn modelId="{C443692F-34AA-1545-BD71-C4DE525315E5}" type="presParOf" srcId="{3D77D908-253B-6E4D-8BAA-C0D7C7C6D334}" destId="{DFB2A635-016A-914E-B66D-B83C5E5FBB39}" srcOrd="0" destOrd="0" presId="urn:microsoft.com/office/officeart/2016/7/layout/BasicLinearProcessNumbered"/>
    <dgm:cxn modelId="{8E6C3AF5-BE98-0F42-9354-7E99B205CC67}" type="presParOf" srcId="{3D77D908-253B-6E4D-8BAA-C0D7C7C6D334}" destId="{5DEE29AF-93AA-2F4F-B778-A8FB471B4B34}" srcOrd="1" destOrd="0" presId="urn:microsoft.com/office/officeart/2016/7/layout/BasicLinearProcessNumbered"/>
    <dgm:cxn modelId="{6080275B-04C2-6E4E-AE1C-5C8B521357EF}" type="presParOf" srcId="{3D77D908-253B-6E4D-8BAA-C0D7C7C6D334}" destId="{9BA87087-567B-844C-9B2E-F490EDEE66E5}" srcOrd="2" destOrd="0" presId="urn:microsoft.com/office/officeart/2016/7/layout/BasicLinearProcessNumbered"/>
    <dgm:cxn modelId="{6AD03549-6471-F849-BD85-D85D5428C58C}" type="presParOf" srcId="{3D77D908-253B-6E4D-8BAA-C0D7C7C6D334}" destId="{A14FE2FA-EE8E-7A4C-9BB4-C820D8E72AAD}" srcOrd="3" destOrd="0" presId="urn:microsoft.com/office/officeart/2016/7/layout/BasicLinearProcessNumbered"/>
    <dgm:cxn modelId="{5FCFA2E9-C29E-934A-B232-491BF37EB43B}" type="presParOf" srcId="{5D4AA4A7-D85F-6249-A044-77BE4C36C02A}" destId="{42A57A3D-AC4B-DD4D-8A2B-BBF4A2A68B8E}" srcOrd="1" destOrd="0" presId="urn:microsoft.com/office/officeart/2016/7/layout/BasicLinearProcessNumbered"/>
    <dgm:cxn modelId="{21056FBC-C41F-E94D-9D85-9C935098286E}" type="presParOf" srcId="{5D4AA4A7-D85F-6249-A044-77BE4C36C02A}" destId="{6AAF83E9-0DDA-7647-AEB9-02E534AB48ED}" srcOrd="2" destOrd="0" presId="urn:microsoft.com/office/officeart/2016/7/layout/BasicLinearProcessNumbered"/>
    <dgm:cxn modelId="{E23147D2-2E88-A249-9C89-083376B25C88}" type="presParOf" srcId="{6AAF83E9-0DDA-7647-AEB9-02E534AB48ED}" destId="{B69C2AFA-DBDB-7347-BC1F-6F3D5A561D78}" srcOrd="0" destOrd="0" presId="urn:microsoft.com/office/officeart/2016/7/layout/BasicLinearProcessNumbered"/>
    <dgm:cxn modelId="{7016909D-CD19-B246-8329-C9E8CAE009B0}" type="presParOf" srcId="{6AAF83E9-0DDA-7647-AEB9-02E534AB48ED}" destId="{7187EFB8-CCC0-2A4A-9A0D-E72B2872B443}" srcOrd="1" destOrd="0" presId="urn:microsoft.com/office/officeart/2016/7/layout/BasicLinearProcessNumbered"/>
    <dgm:cxn modelId="{4502D1AC-CC0A-DE41-A32E-3F989E91FD33}" type="presParOf" srcId="{6AAF83E9-0DDA-7647-AEB9-02E534AB48ED}" destId="{09C0A5AC-9534-B740-AD21-9ACDD6227A74}" srcOrd="2" destOrd="0" presId="urn:microsoft.com/office/officeart/2016/7/layout/BasicLinearProcessNumbered"/>
    <dgm:cxn modelId="{498BF28A-D499-664D-ABA9-EAA5AC88B8D7}" type="presParOf" srcId="{6AAF83E9-0DDA-7647-AEB9-02E534AB48ED}" destId="{BFE1B15E-C196-1B45-B398-81F72E8CBEC1}" srcOrd="3" destOrd="0" presId="urn:microsoft.com/office/officeart/2016/7/layout/BasicLinearProcessNumbered"/>
    <dgm:cxn modelId="{FED85425-AA0D-8947-86C1-C7B3E1900BC1}" type="presParOf" srcId="{5D4AA4A7-D85F-6249-A044-77BE4C36C02A}" destId="{6A377AC0-290E-D044-8D84-216672DC7D25}" srcOrd="3" destOrd="0" presId="urn:microsoft.com/office/officeart/2016/7/layout/BasicLinearProcessNumbered"/>
    <dgm:cxn modelId="{4B78C4F3-4291-C645-9A8B-BEB26878622C}" type="presParOf" srcId="{5D4AA4A7-D85F-6249-A044-77BE4C36C02A}" destId="{493D98D6-09BA-5647-ABF5-65F1E217414A}" srcOrd="4" destOrd="0" presId="urn:microsoft.com/office/officeart/2016/7/layout/BasicLinearProcessNumbered"/>
    <dgm:cxn modelId="{10C80E7B-1D35-2548-B294-AA2561A99ACB}" type="presParOf" srcId="{493D98D6-09BA-5647-ABF5-65F1E217414A}" destId="{C202F022-CAAA-3446-A33B-6E451023892B}" srcOrd="0" destOrd="0" presId="urn:microsoft.com/office/officeart/2016/7/layout/BasicLinearProcessNumbered"/>
    <dgm:cxn modelId="{8B996EF3-0095-964C-B401-873DE39B28EC}" type="presParOf" srcId="{493D98D6-09BA-5647-ABF5-65F1E217414A}" destId="{B9954170-B2C9-5A49-A2FF-75C6F9455211}" srcOrd="1" destOrd="0" presId="urn:microsoft.com/office/officeart/2016/7/layout/BasicLinearProcessNumbered"/>
    <dgm:cxn modelId="{25173BEE-717D-A54B-89E3-9C8F6CF8E1D7}" type="presParOf" srcId="{493D98D6-09BA-5647-ABF5-65F1E217414A}" destId="{49AFAEA3-25FA-3548-B85F-548F800805DA}" srcOrd="2" destOrd="0" presId="urn:microsoft.com/office/officeart/2016/7/layout/BasicLinearProcessNumbered"/>
    <dgm:cxn modelId="{6240E64D-FCDE-C440-9075-C909C153FDE5}" type="presParOf" srcId="{493D98D6-09BA-5647-ABF5-65F1E217414A}" destId="{311A86BC-EA5F-074A-98A4-392FC7CE6385}" srcOrd="3" destOrd="0" presId="urn:microsoft.com/office/officeart/2016/7/layout/BasicLinear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57DFB2-39DA-4E85-86F9-67C8DE2B078D}"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58D62997-D2AA-44D5-B819-097C077E53BD}">
      <dgm:prSet/>
      <dgm:spPr/>
      <dgm:t>
        <a:bodyPr/>
        <a:lstStyle/>
        <a:p>
          <a:r>
            <a:rPr lang="tr-TR"/>
            <a:t>Öğrenci</a:t>
          </a:r>
          <a:endParaRPr lang="en-US"/>
        </a:p>
      </dgm:t>
    </dgm:pt>
    <dgm:pt modelId="{3178DCF3-8A8A-43E3-9FDD-B6AFA0E601B5}" type="parTrans" cxnId="{1A8AFE33-97A0-4642-BACD-35EE2B0188EB}">
      <dgm:prSet/>
      <dgm:spPr/>
      <dgm:t>
        <a:bodyPr/>
        <a:lstStyle/>
        <a:p>
          <a:endParaRPr lang="en-US"/>
        </a:p>
      </dgm:t>
    </dgm:pt>
    <dgm:pt modelId="{44B8512F-6829-4B83-86DB-DAA1FF0A11B0}" type="sibTrans" cxnId="{1A8AFE33-97A0-4642-BACD-35EE2B0188EB}">
      <dgm:prSet/>
      <dgm:spPr/>
      <dgm:t>
        <a:bodyPr/>
        <a:lstStyle/>
        <a:p>
          <a:endParaRPr lang="en-US"/>
        </a:p>
      </dgm:t>
    </dgm:pt>
    <dgm:pt modelId="{8FB3719E-DD21-45DB-9902-A5E993E5F42C}">
      <dgm:prSet/>
      <dgm:spPr/>
      <dgm:t>
        <a:bodyPr/>
        <a:lstStyle/>
        <a:p>
          <a:r>
            <a:rPr lang="tr-TR"/>
            <a:t>Hedef</a:t>
          </a:r>
          <a:endParaRPr lang="en-US"/>
        </a:p>
      </dgm:t>
    </dgm:pt>
    <dgm:pt modelId="{863AC842-0141-4FD4-B8C1-4A9A641C1FFB}" type="parTrans" cxnId="{91746EEB-53F7-4357-9571-13528217F37D}">
      <dgm:prSet/>
      <dgm:spPr/>
      <dgm:t>
        <a:bodyPr/>
        <a:lstStyle/>
        <a:p>
          <a:endParaRPr lang="en-US"/>
        </a:p>
      </dgm:t>
    </dgm:pt>
    <dgm:pt modelId="{F78B2B7B-0B2B-4A2D-B607-E8419255A73B}" type="sibTrans" cxnId="{91746EEB-53F7-4357-9571-13528217F37D}">
      <dgm:prSet/>
      <dgm:spPr/>
      <dgm:t>
        <a:bodyPr/>
        <a:lstStyle/>
        <a:p>
          <a:endParaRPr lang="en-US"/>
        </a:p>
      </dgm:t>
    </dgm:pt>
    <dgm:pt modelId="{38604990-1C92-4F8E-A68A-EA936C6605BB}">
      <dgm:prSet/>
      <dgm:spPr/>
      <dgm:t>
        <a:bodyPr/>
        <a:lstStyle/>
        <a:p>
          <a:r>
            <a:rPr lang="tr-TR"/>
            <a:t>İnsan gücü</a:t>
          </a:r>
          <a:endParaRPr lang="en-US"/>
        </a:p>
      </dgm:t>
    </dgm:pt>
    <dgm:pt modelId="{CEBD70A6-819E-4874-932D-5A8BC1E56372}" type="parTrans" cxnId="{81A4959E-296A-44DC-883C-618B2DCF988F}">
      <dgm:prSet/>
      <dgm:spPr/>
      <dgm:t>
        <a:bodyPr/>
        <a:lstStyle/>
        <a:p>
          <a:endParaRPr lang="en-US"/>
        </a:p>
      </dgm:t>
    </dgm:pt>
    <dgm:pt modelId="{9B167900-888B-422D-9462-629548C1C962}" type="sibTrans" cxnId="{81A4959E-296A-44DC-883C-618B2DCF988F}">
      <dgm:prSet/>
      <dgm:spPr/>
      <dgm:t>
        <a:bodyPr/>
        <a:lstStyle/>
        <a:p>
          <a:endParaRPr lang="en-US"/>
        </a:p>
      </dgm:t>
    </dgm:pt>
    <dgm:pt modelId="{C5015DCF-F18C-40E1-A93E-E394426708DF}">
      <dgm:prSet/>
      <dgm:spPr/>
      <dgm:t>
        <a:bodyPr/>
        <a:lstStyle/>
        <a:p>
          <a:r>
            <a:rPr lang="tr-TR"/>
            <a:t>Öğrenme-Öğretme Durumları</a:t>
          </a:r>
          <a:endParaRPr lang="en-US"/>
        </a:p>
      </dgm:t>
    </dgm:pt>
    <dgm:pt modelId="{C31D5681-412A-4670-8539-772509DA5C14}" type="parTrans" cxnId="{76952A87-DD5E-4F16-AD4E-7114FE425B80}">
      <dgm:prSet/>
      <dgm:spPr/>
      <dgm:t>
        <a:bodyPr/>
        <a:lstStyle/>
        <a:p>
          <a:endParaRPr lang="en-US"/>
        </a:p>
      </dgm:t>
    </dgm:pt>
    <dgm:pt modelId="{CA3CAF3D-D106-471F-B262-6353790C965B}" type="sibTrans" cxnId="{76952A87-DD5E-4F16-AD4E-7114FE425B80}">
      <dgm:prSet/>
      <dgm:spPr/>
      <dgm:t>
        <a:bodyPr/>
        <a:lstStyle/>
        <a:p>
          <a:endParaRPr lang="en-US"/>
        </a:p>
      </dgm:t>
    </dgm:pt>
    <dgm:pt modelId="{0E535E0F-EB09-4971-BDC6-39ECFCB40204}">
      <dgm:prSet/>
      <dgm:spPr/>
      <dgm:t>
        <a:bodyPr/>
        <a:lstStyle/>
        <a:p>
          <a:r>
            <a:rPr lang="tr-TR"/>
            <a:t>Kuramsal Esaslar</a:t>
          </a:r>
          <a:endParaRPr lang="en-US"/>
        </a:p>
      </dgm:t>
    </dgm:pt>
    <dgm:pt modelId="{0D11D388-5844-4D2A-9777-2FA60928799D}" type="parTrans" cxnId="{F2D08B87-6AAF-4928-95B8-1EBA4925B9BB}">
      <dgm:prSet/>
      <dgm:spPr/>
      <dgm:t>
        <a:bodyPr/>
        <a:lstStyle/>
        <a:p>
          <a:endParaRPr lang="en-US"/>
        </a:p>
      </dgm:t>
    </dgm:pt>
    <dgm:pt modelId="{F1ECEB19-DDE6-4DD5-BED3-C3B7C823BF6F}" type="sibTrans" cxnId="{F2D08B87-6AAF-4928-95B8-1EBA4925B9BB}">
      <dgm:prSet/>
      <dgm:spPr/>
      <dgm:t>
        <a:bodyPr/>
        <a:lstStyle/>
        <a:p>
          <a:endParaRPr lang="en-US"/>
        </a:p>
      </dgm:t>
    </dgm:pt>
    <dgm:pt modelId="{75CDE173-7113-4B27-ADCD-3A1F4CFA2862}">
      <dgm:prSet/>
      <dgm:spPr/>
      <dgm:t>
        <a:bodyPr/>
        <a:lstStyle/>
        <a:p>
          <a:r>
            <a:rPr lang="tr-TR"/>
            <a:t>Yöntem-Teknik</a:t>
          </a:r>
          <a:endParaRPr lang="en-US"/>
        </a:p>
      </dgm:t>
    </dgm:pt>
    <dgm:pt modelId="{594147BA-D29B-4B33-B993-ECAC10F213F9}" type="parTrans" cxnId="{76F2D5E7-0C0F-4D7C-A0BC-4FB59F61C489}">
      <dgm:prSet/>
      <dgm:spPr/>
      <dgm:t>
        <a:bodyPr/>
        <a:lstStyle/>
        <a:p>
          <a:endParaRPr lang="en-US"/>
        </a:p>
      </dgm:t>
    </dgm:pt>
    <dgm:pt modelId="{410E663E-C096-4F4C-980C-2E21EAEB9F6F}" type="sibTrans" cxnId="{76F2D5E7-0C0F-4D7C-A0BC-4FB59F61C489}">
      <dgm:prSet/>
      <dgm:spPr/>
      <dgm:t>
        <a:bodyPr/>
        <a:lstStyle/>
        <a:p>
          <a:endParaRPr lang="en-US"/>
        </a:p>
      </dgm:t>
    </dgm:pt>
    <dgm:pt modelId="{C45081F0-1446-4750-A6F5-5105452A8ADE}">
      <dgm:prSet/>
      <dgm:spPr/>
      <dgm:t>
        <a:bodyPr/>
        <a:lstStyle/>
        <a:p>
          <a:r>
            <a:rPr lang="tr-TR"/>
            <a:t>Ortam</a:t>
          </a:r>
          <a:endParaRPr lang="en-US"/>
        </a:p>
      </dgm:t>
    </dgm:pt>
    <dgm:pt modelId="{2BC479B0-00BE-4075-A6D8-37373A40A634}" type="parTrans" cxnId="{74782909-C741-4F97-AC86-A30D17BC5BD4}">
      <dgm:prSet/>
      <dgm:spPr/>
      <dgm:t>
        <a:bodyPr/>
        <a:lstStyle/>
        <a:p>
          <a:endParaRPr lang="en-US"/>
        </a:p>
      </dgm:t>
    </dgm:pt>
    <dgm:pt modelId="{E1BC5D1C-2DF9-4B6F-A3B6-BB5B859ED6E3}" type="sibTrans" cxnId="{74782909-C741-4F97-AC86-A30D17BC5BD4}">
      <dgm:prSet/>
      <dgm:spPr/>
      <dgm:t>
        <a:bodyPr/>
        <a:lstStyle/>
        <a:p>
          <a:endParaRPr lang="en-US"/>
        </a:p>
      </dgm:t>
    </dgm:pt>
    <dgm:pt modelId="{602AB3A9-E94C-4C1A-92F2-5F612A668E0B}">
      <dgm:prSet/>
      <dgm:spPr/>
      <dgm:t>
        <a:bodyPr/>
        <a:lstStyle/>
        <a:p>
          <a:r>
            <a:rPr lang="tr-TR"/>
            <a:t>Değerlendirme</a:t>
          </a:r>
          <a:endParaRPr lang="en-US"/>
        </a:p>
      </dgm:t>
    </dgm:pt>
    <dgm:pt modelId="{21BF02D2-C064-4F8C-8723-7E6AB2B253D6}" type="parTrans" cxnId="{F7ECDFA0-C469-47A0-9115-EABDA8676639}">
      <dgm:prSet/>
      <dgm:spPr/>
      <dgm:t>
        <a:bodyPr/>
        <a:lstStyle/>
        <a:p>
          <a:endParaRPr lang="en-US"/>
        </a:p>
      </dgm:t>
    </dgm:pt>
    <dgm:pt modelId="{E485BFD1-1BEE-474E-AFDD-0AA1A84ABDE9}" type="sibTrans" cxnId="{F7ECDFA0-C469-47A0-9115-EABDA8676639}">
      <dgm:prSet/>
      <dgm:spPr/>
      <dgm:t>
        <a:bodyPr/>
        <a:lstStyle/>
        <a:p>
          <a:endParaRPr lang="en-US"/>
        </a:p>
      </dgm:t>
    </dgm:pt>
    <dgm:pt modelId="{DF5366FB-2562-9F4D-8D85-5CF0F7AEA2FC}" type="pres">
      <dgm:prSet presAssocID="{4657DFB2-39DA-4E85-86F9-67C8DE2B078D}" presName="diagram" presStyleCnt="0">
        <dgm:presLayoutVars>
          <dgm:dir/>
          <dgm:resizeHandles val="exact"/>
        </dgm:presLayoutVars>
      </dgm:prSet>
      <dgm:spPr/>
    </dgm:pt>
    <dgm:pt modelId="{A4BFF534-BB2F-A841-B95E-B518B4816998}" type="pres">
      <dgm:prSet presAssocID="{58D62997-D2AA-44D5-B819-097C077E53BD}" presName="node" presStyleLbl="node1" presStyleIdx="0" presStyleCnt="8">
        <dgm:presLayoutVars>
          <dgm:bulletEnabled val="1"/>
        </dgm:presLayoutVars>
      </dgm:prSet>
      <dgm:spPr/>
    </dgm:pt>
    <dgm:pt modelId="{7667F21A-C454-EF41-BA07-82FF51E5C47D}" type="pres">
      <dgm:prSet presAssocID="{44B8512F-6829-4B83-86DB-DAA1FF0A11B0}" presName="sibTrans" presStyleCnt="0"/>
      <dgm:spPr/>
    </dgm:pt>
    <dgm:pt modelId="{EF3F0907-36DE-8741-BD2E-9005E393145D}" type="pres">
      <dgm:prSet presAssocID="{8FB3719E-DD21-45DB-9902-A5E993E5F42C}" presName="node" presStyleLbl="node1" presStyleIdx="1" presStyleCnt="8">
        <dgm:presLayoutVars>
          <dgm:bulletEnabled val="1"/>
        </dgm:presLayoutVars>
      </dgm:prSet>
      <dgm:spPr/>
    </dgm:pt>
    <dgm:pt modelId="{C3FBC0C5-CF60-7844-972A-255EB22AFFC2}" type="pres">
      <dgm:prSet presAssocID="{F78B2B7B-0B2B-4A2D-B607-E8419255A73B}" presName="sibTrans" presStyleCnt="0"/>
      <dgm:spPr/>
    </dgm:pt>
    <dgm:pt modelId="{A2542FF0-79B6-3C46-A5B4-F11F2D29F17B}" type="pres">
      <dgm:prSet presAssocID="{38604990-1C92-4F8E-A68A-EA936C6605BB}" presName="node" presStyleLbl="node1" presStyleIdx="2" presStyleCnt="8">
        <dgm:presLayoutVars>
          <dgm:bulletEnabled val="1"/>
        </dgm:presLayoutVars>
      </dgm:prSet>
      <dgm:spPr/>
    </dgm:pt>
    <dgm:pt modelId="{B1BB8CDF-8E57-0C4D-81A7-387F5E71DC08}" type="pres">
      <dgm:prSet presAssocID="{9B167900-888B-422D-9462-629548C1C962}" presName="sibTrans" presStyleCnt="0"/>
      <dgm:spPr/>
    </dgm:pt>
    <dgm:pt modelId="{059BB0F3-7BA4-EE4A-AEC8-A5C9B4683096}" type="pres">
      <dgm:prSet presAssocID="{C5015DCF-F18C-40E1-A93E-E394426708DF}" presName="node" presStyleLbl="node1" presStyleIdx="3" presStyleCnt="8">
        <dgm:presLayoutVars>
          <dgm:bulletEnabled val="1"/>
        </dgm:presLayoutVars>
      </dgm:prSet>
      <dgm:spPr/>
    </dgm:pt>
    <dgm:pt modelId="{2E210641-149A-6143-91FB-351829CAC39C}" type="pres">
      <dgm:prSet presAssocID="{CA3CAF3D-D106-471F-B262-6353790C965B}" presName="sibTrans" presStyleCnt="0"/>
      <dgm:spPr/>
    </dgm:pt>
    <dgm:pt modelId="{158D4201-F777-1845-B0D9-44FEAB9CDA21}" type="pres">
      <dgm:prSet presAssocID="{0E535E0F-EB09-4971-BDC6-39ECFCB40204}" presName="node" presStyleLbl="node1" presStyleIdx="4" presStyleCnt="8">
        <dgm:presLayoutVars>
          <dgm:bulletEnabled val="1"/>
        </dgm:presLayoutVars>
      </dgm:prSet>
      <dgm:spPr/>
    </dgm:pt>
    <dgm:pt modelId="{1BAC5423-CC41-D94C-A63A-6EB5DB1BBDAD}" type="pres">
      <dgm:prSet presAssocID="{F1ECEB19-DDE6-4DD5-BED3-C3B7C823BF6F}" presName="sibTrans" presStyleCnt="0"/>
      <dgm:spPr/>
    </dgm:pt>
    <dgm:pt modelId="{1DD04120-0161-8844-A798-648678F51004}" type="pres">
      <dgm:prSet presAssocID="{75CDE173-7113-4B27-ADCD-3A1F4CFA2862}" presName="node" presStyleLbl="node1" presStyleIdx="5" presStyleCnt="8">
        <dgm:presLayoutVars>
          <dgm:bulletEnabled val="1"/>
        </dgm:presLayoutVars>
      </dgm:prSet>
      <dgm:spPr/>
    </dgm:pt>
    <dgm:pt modelId="{61077179-8321-5E44-ADA5-96DD832AD7D5}" type="pres">
      <dgm:prSet presAssocID="{410E663E-C096-4F4C-980C-2E21EAEB9F6F}" presName="sibTrans" presStyleCnt="0"/>
      <dgm:spPr/>
    </dgm:pt>
    <dgm:pt modelId="{216093C6-153C-1D4C-8C92-EED2CE823846}" type="pres">
      <dgm:prSet presAssocID="{C45081F0-1446-4750-A6F5-5105452A8ADE}" presName="node" presStyleLbl="node1" presStyleIdx="6" presStyleCnt="8">
        <dgm:presLayoutVars>
          <dgm:bulletEnabled val="1"/>
        </dgm:presLayoutVars>
      </dgm:prSet>
      <dgm:spPr/>
    </dgm:pt>
    <dgm:pt modelId="{2C1FE1E2-C1A3-E94B-AB8C-9864F294E7BE}" type="pres">
      <dgm:prSet presAssocID="{E1BC5D1C-2DF9-4B6F-A3B6-BB5B859ED6E3}" presName="sibTrans" presStyleCnt="0"/>
      <dgm:spPr/>
    </dgm:pt>
    <dgm:pt modelId="{FBC3DC41-3A97-294E-82F3-E2509DEC9F65}" type="pres">
      <dgm:prSet presAssocID="{602AB3A9-E94C-4C1A-92F2-5F612A668E0B}" presName="node" presStyleLbl="node1" presStyleIdx="7" presStyleCnt="8">
        <dgm:presLayoutVars>
          <dgm:bulletEnabled val="1"/>
        </dgm:presLayoutVars>
      </dgm:prSet>
      <dgm:spPr/>
    </dgm:pt>
  </dgm:ptLst>
  <dgm:cxnLst>
    <dgm:cxn modelId="{74782909-C741-4F97-AC86-A30D17BC5BD4}" srcId="{4657DFB2-39DA-4E85-86F9-67C8DE2B078D}" destId="{C45081F0-1446-4750-A6F5-5105452A8ADE}" srcOrd="6" destOrd="0" parTransId="{2BC479B0-00BE-4075-A6D8-37373A40A634}" sibTransId="{E1BC5D1C-2DF9-4B6F-A3B6-BB5B859ED6E3}"/>
    <dgm:cxn modelId="{9C37082C-CA32-B343-B600-FEFD867D5E06}" type="presOf" srcId="{8FB3719E-DD21-45DB-9902-A5E993E5F42C}" destId="{EF3F0907-36DE-8741-BD2E-9005E393145D}" srcOrd="0" destOrd="0" presId="urn:microsoft.com/office/officeart/2005/8/layout/default"/>
    <dgm:cxn modelId="{1A8AFE33-97A0-4642-BACD-35EE2B0188EB}" srcId="{4657DFB2-39DA-4E85-86F9-67C8DE2B078D}" destId="{58D62997-D2AA-44D5-B819-097C077E53BD}" srcOrd="0" destOrd="0" parTransId="{3178DCF3-8A8A-43E3-9FDD-B6AFA0E601B5}" sibTransId="{44B8512F-6829-4B83-86DB-DAA1FF0A11B0}"/>
    <dgm:cxn modelId="{743E6741-02CE-304C-9B68-9A9EA44B9031}" type="presOf" srcId="{75CDE173-7113-4B27-ADCD-3A1F4CFA2862}" destId="{1DD04120-0161-8844-A798-648678F51004}" srcOrd="0" destOrd="0" presId="urn:microsoft.com/office/officeart/2005/8/layout/default"/>
    <dgm:cxn modelId="{D5BE5D43-0E0F-7E4C-A6F8-53FF39F8217E}" type="presOf" srcId="{38604990-1C92-4F8E-A68A-EA936C6605BB}" destId="{A2542FF0-79B6-3C46-A5B4-F11F2D29F17B}" srcOrd="0" destOrd="0" presId="urn:microsoft.com/office/officeart/2005/8/layout/default"/>
    <dgm:cxn modelId="{BE7CAC4E-1F5B-D44E-8182-54DDA9AA50AC}" type="presOf" srcId="{58D62997-D2AA-44D5-B819-097C077E53BD}" destId="{A4BFF534-BB2F-A841-B95E-B518B4816998}" srcOrd="0" destOrd="0" presId="urn:microsoft.com/office/officeart/2005/8/layout/default"/>
    <dgm:cxn modelId="{1542CB50-159E-5844-B145-1321D4C04F8D}" type="presOf" srcId="{C45081F0-1446-4750-A6F5-5105452A8ADE}" destId="{216093C6-153C-1D4C-8C92-EED2CE823846}" srcOrd="0" destOrd="0" presId="urn:microsoft.com/office/officeart/2005/8/layout/default"/>
    <dgm:cxn modelId="{B607E767-AB57-BC47-A235-263427DE1EDF}" type="presOf" srcId="{602AB3A9-E94C-4C1A-92F2-5F612A668E0B}" destId="{FBC3DC41-3A97-294E-82F3-E2509DEC9F65}" srcOrd="0" destOrd="0" presId="urn:microsoft.com/office/officeart/2005/8/layout/default"/>
    <dgm:cxn modelId="{76952A87-DD5E-4F16-AD4E-7114FE425B80}" srcId="{4657DFB2-39DA-4E85-86F9-67C8DE2B078D}" destId="{C5015DCF-F18C-40E1-A93E-E394426708DF}" srcOrd="3" destOrd="0" parTransId="{C31D5681-412A-4670-8539-772509DA5C14}" sibTransId="{CA3CAF3D-D106-471F-B262-6353790C965B}"/>
    <dgm:cxn modelId="{F2D08B87-6AAF-4928-95B8-1EBA4925B9BB}" srcId="{4657DFB2-39DA-4E85-86F9-67C8DE2B078D}" destId="{0E535E0F-EB09-4971-BDC6-39ECFCB40204}" srcOrd="4" destOrd="0" parTransId="{0D11D388-5844-4D2A-9777-2FA60928799D}" sibTransId="{F1ECEB19-DDE6-4DD5-BED3-C3B7C823BF6F}"/>
    <dgm:cxn modelId="{EE81E297-3B15-0745-869C-7A9E5146FBB6}" type="presOf" srcId="{4657DFB2-39DA-4E85-86F9-67C8DE2B078D}" destId="{DF5366FB-2562-9F4D-8D85-5CF0F7AEA2FC}" srcOrd="0" destOrd="0" presId="urn:microsoft.com/office/officeart/2005/8/layout/default"/>
    <dgm:cxn modelId="{81A4959E-296A-44DC-883C-618B2DCF988F}" srcId="{4657DFB2-39DA-4E85-86F9-67C8DE2B078D}" destId="{38604990-1C92-4F8E-A68A-EA936C6605BB}" srcOrd="2" destOrd="0" parTransId="{CEBD70A6-819E-4874-932D-5A8BC1E56372}" sibTransId="{9B167900-888B-422D-9462-629548C1C962}"/>
    <dgm:cxn modelId="{F7ECDFA0-C469-47A0-9115-EABDA8676639}" srcId="{4657DFB2-39DA-4E85-86F9-67C8DE2B078D}" destId="{602AB3A9-E94C-4C1A-92F2-5F612A668E0B}" srcOrd="7" destOrd="0" parTransId="{21BF02D2-C064-4F8C-8723-7E6AB2B253D6}" sibTransId="{E485BFD1-1BEE-474E-AFDD-0AA1A84ABDE9}"/>
    <dgm:cxn modelId="{74326ACF-8E34-384C-89E1-4E4331C41D7E}" type="presOf" srcId="{0E535E0F-EB09-4971-BDC6-39ECFCB40204}" destId="{158D4201-F777-1845-B0D9-44FEAB9CDA21}" srcOrd="0" destOrd="0" presId="urn:microsoft.com/office/officeart/2005/8/layout/default"/>
    <dgm:cxn modelId="{76F2D5E7-0C0F-4D7C-A0BC-4FB59F61C489}" srcId="{4657DFB2-39DA-4E85-86F9-67C8DE2B078D}" destId="{75CDE173-7113-4B27-ADCD-3A1F4CFA2862}" srcOrd="5" destOrd="0" parTransId="{594147BA-D29B-4B33-B993-ECAC10F213F9}" sibTransId="{410E663E-C096-4F4C-980C-2E21EAEB9F6F}"/>
    <dgm:cxn modelId="{91746EEB-53F7-4357-9571-13528217F37D}" srcId="{4657DFB2-39DA-4E85-86F9-67C8DE2B078D}" destId="{8FB3719E-DD21-45DB-9902-A5E993E5F42C}" srcOrd="1" destOrd="0" parTransId="{863AC842-0141-4FD4-B8C1-4A9A641C1FFB}" sibTransId="{F78B2B7B-0B2B-4A2D-B607-E8419255A73B}"/>
    <dgm:cxn modelId="{F154EFF8-B25D-674D-93D4-AE573F835FDD}" type="presOf" srcId="{C5015DCF-F18C-40E1-A93E-E394426708DF}" destId="{059BB0F3-7BA4-EE4A-AEC8-A5C9B4683096}" srcOrd="0" destOrd="0" presId="urn:microsoft.com/office/officeart/2005/8/layout/default"/>
    <dgm:cxn modelId="{8E35C6D2-40C6-E74B-971B-F9D42285FC7B}" type="presParOf" srcId="{DF5366FB-2562-9F4D-8D85-5CF0F7AEA2FC}" destId="{A4BFF534-BB2F-A841-B95E-B518B4816998}" srcOrd="0" destOrd="0" presId="urn:microsoft.com/office/officeart/2005/8/layout/default"/>
    <dgm:cxn modelId="{14F69181-852B-9B42-84DE-FFC32A4093D5}" type="presParOf" srcId="{DF5366FB-2562-9F4D-8D85-5CF0F7AEA2FC}" destId="{7667F21A-C454-EF41-BA07-82FF51E5C47D}" srcOrd="1" destOrd="0" presId="urn:microsoft.com/office/officeart/2005/8/layout/default"/>
    <dgm:cxn modelId="{B1061FF7-8230-1A4C-B643-F46542442280}" type="presParOf" srcId="{DF5366FB-2562-9F4D-8D85-5CF0F7AEA2FC}" destId="{EF3F0907-36DE-8741-BD2E-9005E393145D}" srcOrd="2" destOrd="0" presId="urn:microsoft.com/office/officeart/2005/8/layout/default"/>
    <dgm:cxn modelId="{665BD959-6ADD-5C43-BAB6-C5B4506C87DA}" type="presParOf" srcId="{DF5366FB-2562-9F4D-8D85-5CF0F7AEA2FC}" destId="{C3FBC0C5-CF60-7844-972A-255EB22AFFC2}" srcOrd="3" destOrd="0" presId="urn:microsoft.com/office/officeart/2005/8/layout/default"/>
    <dgm:cxn modelId="{392286E9-A75E-9F45-8E69-E6CBBAE5B476}" type="presParOf" srcId="{DF5366FB-2562-9F4D-8D85-5CF0F7AEA2FC}" destId="{A2542FF0-79B6-3C46-A5B4-F11F2D29F17B}" srcOrd="4" destOrd="0" presId="urn:microsoft.com/office/officeart/2005/8/layout/default"/>
    <dgm:cxn modelId="{F87E6E27-7F10-8E40-B6BA-952026F64803}" type="presParOf" srcId="{DF5366FB-2562-9F4D-8D85-5CF0F7AEA2FC}" destId="{B1BB8CDF-8E57-0C4D-81A7-387F5E71DC08}" srcOrd="5" destOrd="0" presId="urn:microsoft.com/office/officeart/2005/8/layout/default"/>
    <dgm:cxn modelId="{CF146334-67F0-454B-AF97-A9AC3D14C37E}" type="presParOf" srcId="{DF5366FB-2562-9F4D-8D85-5CF0F7AEA2FC}" destId="{059BB0F3-7BA4-EE4A-AEC8-A5C9B4683096}" srcOrd="6" destOrd="0" presId="urn:microsoft.com/office/officeart/2005/8/layout/default"/>
    <dgm:cxn modelId="{C27DED58-A261-3F48-83BB-FF013AA91ED9}" type="presParOf" srcId="{DF5366FB-2562-9F4D-8D85-5CF0F7AEA2FC}" destId="{2E210641-149A-6143-91FB-351829CAC39C}" srcOrd="7" destOrd="0" presId="urn:microsoft.com/office/officeart/2005/8/layout/default"/>
    <dgm:cxn modelId="{CDB221AC-DA09-3241-93A4-0FB027AF5C0F}" type="presParOf" srcId="{DF5366FB-2562-9F4D-8D85-5CF0F7AEA2FC}" destId="{158D4201-F777-1845-B0D9-44FEAB9CDA21}" srcOrd="8" destOrd="0" presId="urn:microsoft.com/office/officeart/2005/8/layout/default"/>
    <dgm:cxn modelId="{DE3D4E5D-85B5-3745-84D8-738A9458B94A}" type="presParOf" srcId="{DF5366FB-2562-9F4D-8D85-5CF0F7AEA2FC}" destId="{1BAC5423-CC41-D94C-A63A-6EB5DB1BBDAD}" srcOrd="9" destOrd="0" presId="urn:microsoft.com/office/officeart/2005/8/layout/default"/>
    <dgm:cxn modelId="{675895BE-534A-F64B-847B-367BF10A7CC6}" type="presParOf" srcId="{DF5366FB-2562-9F4D-8D85-5CF0F7AEA2FC}" destId="{1DD04120-0161-8844-A798-648678F51004}" srcOrd="10" destOrd="0" presId="urn:microsoft.com/office/officeart/2005/8/layout/default"/>
    <dgm:cxn modelId="{B086BE77-6A5C-9647-AC86-6E39F2556602}" type="presParOf" srcId="{DF5366FB-2562-9F4D-8D85-5CF0F7AEA2FC}" destId="{61077179-8321-5E44-ADA5-96DD832AD7D5}" srcOrd="11" destOrd="0" presId="urn:microsoft.com/office/officeart/2005/8/layout/default"/>
    <dgm:cxn modelId="{A0D74196-1565-EB4C-934A-535650DF6EF3}" type="presParOf" srcId="{DF5366FB-2562-9F4D-8D85-5CF0F7AEA2FC}" destId="{216093C6-153C-1D4C-8C92-EED2CE823846}" srcOrd="12" destOrd="0" presId="urn:microsoft.com/office/officeart/2005/8/layout/default"/>
    <dgm:cxn modelId="{1043FA4E-25BA-DB45-A373-1D804F763A94}" type="presParOf" srcId="{DF5366FB-2562-9F4D-8D85-5CF0F7AEA2FC}" destId="{2C1FE1E2-C1A3-E94B-AB8C-9864F294E7BE}" srcOrd="13" destOrd="0" presId="urn:microsoft.com/office/officeart/2005/8/layout/default"/>
    <dgm:cxn modelId="{20142112-E9EB-E944-8DE4-3770F8570AB9}" type="presParOf" srcId="{DF5366FB-2562-9F4D-8D85-5CF0F7AEA2FC}" destId="{FBC3DC41-3A97-294E-82F3-E2509DEC9F65}"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33E3F54-7C61-4FBD-A2B1-EE964F23095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C7505FB-B2FB-4335-984A-EA3E679E2124}">
      <dgm:prSet/>
      <dgm:spPr/>
      <dgm:t>
        <a:bodyPr/>
        <a:lstStyle/>
        <a:p>
          <a:r>
            <a:rPr lang="tr-TR"/>
            <a:t>Konu Hedef ve Davranışlara Uygunluk</a:t>
          </a:r>
          <a:endParaRPr lang="en-US"/>
        </a:p>
      </dgm:t>
    </dgm:pt>
    <dgm:pt modelId="{F204F443-95E4-4F7B-B955-2DE035FB53FE}" type="parTrans" cxnId="{CF129A59-7286-4569-BB53-B3BF8E9356A1}">
      <dgm:prSet/>
      <dgm:spPr/>
      <dgm:t>
        <a:bodyPr/>
        <a:lstStyle/>
        <a:p>
          <a:endParaRPr lang="en-US"/>
        </a:p>
      </dgm:t>
    </dgm:pt>
    <dgm:pt modelId="{721137E7-87F5-40AB-BF43-795FA61593F1}" type="sibTrans" cxnId="{CF129A59-7286-4569-BB53-B3BF8E9356A1}">
      <dgm:prSet/>
      <dgm:spPr/>
      <dgm:t>
        <a:bodyPr/>
        <a:lstStyle/>
        <a:p>
          <a:endParaRPr lang="en-US"/>
        </a:p>
      </dgm:t>
    </dgm:pt>
    <dgm:pt modelId="{7632A09A-DC3C-4F97-B90D-1E39817F4BF1}">
      <dgm:prSet/>
      <dgm:spPr/>
      <dgm:t>
        <a:bodyPr/>
        <a:lstStyle/>
        <a:p>
          <a:r>
            <a:rPr lang="tr-TR"/>
            <a:t>Öğretmenin ve Öğrencinin Öğrenme ve Öğretme Yeteneklerine Uygun Olması</a:t>
          </a:r>
          <a:endParaRPr lang="en-US"/>
        </a:p>
      </dgm:t>
    </dgm:pt>
    <dgm:pt modelId="{B6D41D77-5DF5-4ECA-9ED6-249796467914}" type="parTrans" cxnId="{A15A634F-ACDA-489B-927B-5D64CA1D3257}">
      <dgm:prSet/>
      <dgm:spPr/>
      <dgm:t>
        <a:bodyPr/>
        <a:lstStyle/>
        <a:p>
          <a:endParaRPr lang="en-US"/>
        </a:p>
      </dgm:t>
    </dgm:pt>
    <dgm:pt modelId="{E8C6A88F-D308-44F3-AF0B-E9E01564A682}" type="sibTrans" cxnId="{A15A634F-ACDA-489B-927B-5D64CA1D3257}">
      <dgm:prSet/>
      <dgm:spPr/>
      <dgm:t>
        <a:bodyPr/>
        <a:lstStyle/>
        <a:p>
          <a:endParaRPr lang="en-US"/>
        </a:p>
      </dgm:t>
    </dgm:pt>
    <dgm:pt modelId="{A2D9C590-ADC0-4AD3-8A5D-B84196DBD738}">
      <dgm:prSet/>
      <dgm:spPr/>
      <dgm:t>
        <a:bodyPr/>
        <a:lstStyle/>
        <a:p>
          <a:r>
            <a:rPr lang="tr-TR"/>
            <a:t>Seçilen Eğitim Teknolojisinin Okulda Bulunması veya Okul Yönetimi Tarafından Temin Edilebilir Olması</a:t>
          </a:r>
          <a:endParaRPr lang="en-US"/>
        </a:p>
      </dgm:t>
    </dgm:pt>
    <dgm:pt modelId="{33EB61A1-0A18-4F3B-8CA4-C91902EE9846}" type="parTrans" cxnId="{1431BCD5-19CA-4B47-8B1C-4040DC0328C7}">
      <dgm:prSet/>
      <dgm:spPr/>
      <dgm:t>
        <a:bodyPr/>
        <a:lstStyle/>
        <a:p>
          <a:endParaRPr lang="en-US"/>
        </a:p>
      </dgm:t>
    </dgm:pt>
    <dgm:pt modelId="{EB5DDAC0-2682-4AD4-829E-0914C6F6F0C3}" type="sibTrans" cxnId="{1431BCD5-19CA-4B47-8B1C-4040DC0328C7}">
      <dgm:prSet/>
      <dgm:spPr/>
      <dgm:t>
        <a:bodyPr/>
        <a:lstStyle/>
        <a:p>
          <a:endParaRPr lang="en-US"/>
        </a:p>
      </dgm:t>
    </dgm:pt>
    <dgm:pt modelId="{93858FB7-B1BB-48E7-9EA9-FF264852895D}" type="pres">
      <dgm:prSet presAssocID="{B33E3F54-7C61-4FBD-A2B1-EE964F23095F}" presName="root" presStyleCnt="0">
        <dgm:presLayoutVars>
          <dgm:dir/>
          <dgm:resizeHandles val="exact"/>
        </dgm:presLayoutVars>
      </dgm:prSet>
      <dgm:spPr/>
    </dgm:pt>
    <dgm:pt modelId="{791172C9-135B-4CB5-898E-7112CA0CAB61}" type="pres">
      <dgm:prSet presAssocID="{AC7505FB-B2FB-4335-984A-EA3E679E2124}" presName="compNode" presStyleCnt="0"/>
      <dgm:spPr/>
    </dgm:pt>
    <dgm:pt modelId="{42F180E7-446D-4261-B5C0-A1E091D6BE9E}" type="pres">
      <dgm:prSet presAssocID="{AC7505FB-B2FB-4335-984A-EA3E679E2124}" presName="bgRect" presStyleLbl="bgShp" presStyleIdx="0" presStyleCnt="3"/>
      <dgm:spPr/>
    </dgm:pt>
    <dgm:pt modelId="{92DCD284-2B6D-4585-8BE6-B36A1C0E55AC}" type="pres">
      <dgm:prSet presAssocID="{AC7505FB-B2FB-4335-984A-EA3E679E212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def merkezi"/>
        </a:ext>
      </dgm:extLst>
    </dgm:pt>
    <dgm:pt modelId="{5832567B-C33F-4A8C-B806-02266E4F6A98}" type="pres">
      <dgm:prSet presAssocID="{AC7505FB-B2FB-4335-984A-EA3E679E2124}" presName="spaceRect" presStyleCnt="0"/>
      <dgm:spPr/>
    </dgm:pt>
    <dgm:pt modelId="{2E4CE537-7D4A-450A-8A6D-034126503B91}" type="pres">
      <dgm:prSet presAssocID="{AC7505FB-B2FB-4335-984A-EA3E679E2124}" presName="parTx" presStyleLbl="revTx" presStyleIdx="0" presStyleCnt="3">
        <dgm:presLayoutVars>
          <dgm:chMax val="0"/>
          <dgm:chPref val="0"/>
        </dgm:presLayoutVars>
      </dgm:prSet>
      <dgm:spPr/>
    </dgm:pt>
    <dgm:pt modelId="{A0BAE995-C454-4D59-AE48-04BBB9C3E781}" type="pres">
      <dgm:prSet presAssocID="{721137E7-87F5-40AB-BF43-795FA61593F1}" presName="sibTrans" presStyleCnt="0"/>
      <dgm:spPr/>
    </dgm:pt>
    <dgm:pt modelId="{82A6B60E-C7BF-40E3-BF6A-B123453285CF}" type="pres">
      <dgm:prSet presAssocID="{7632A09A-DC3C-4F97-B90D-1E39817F4BF1}" presName="compNode" presStyleCnt="0"/>
      <dgm:spPr/>
    </dgm:pt>
    <dgm:pt modelId="{C302BE51-3B3E-4997-AC93-D66614316FAD}" type="pres">
      <dgm:prSet presAssocID="{7632A09A-DC3C-4F97-B90D-1E39817F4BF1}" presName="bgRect" presStyleLbl="bgShp" presStyleIdx="1" presStyleCnt="3"/>
      <dgm:spPr/>
    </dgm:pt>
    <dgm:pt modelId="{4110418D-FB47-4C6A-A763-F28CD978A0FE}" type="pres">
      <dgm:prSet presAssocID="{7632A09A-DC3C-4F97-B90D-1E39817F4BF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nay işareti"/>
        </a:ext>
      </dgm:extLst>
    </dgm:pt>
    <dgm:pt modelId="{5C9140BC-2C54-41F0-87DA-8E775C473B19}" type="pres">
      <dgm:prSet presAssocID="{7632A09A-DC3C-4F97-B90D-1E39817F4BF1}" presName="spaceRect" presStyleCnt="0"/>
      <dgm:spPr/>
    </dgm:pt>
    <dgm:pt modelId="{0BE47A33-9C37-4D10-91CE-26CA0BD47760}" type="pres">
      <dgm:prSet presAssocID="{7632A09A-DC3C-4F97-B90D-1E39817F4BF1}" presName="parTx" presStyleLbl="revTx" presStyleIdx="1" presStyleCnt="3">
        <dgm:presLayoutVars>
          <dgm:chMax val="0"/>
          <dgm:chPref val="0"/>
        </dgm:presLayoutVars>
      </dgm:prSet>
      <dgm:spPr/>
    </dgm:pt>
    <dgm:pt modelId="{6E947916-840B-4E7C-8E61-9F76658453C2}" type="pres">
      <dgm:prSet presAssocID="{E8C6A88F-D308-44F3-AF0B-E9E01564A682}" presName="sibTrans" presStyleCnt="0"/>
      <dgm:spPr/>
    </dgm:pt>
    <dgm:pt modelId="{128D526A-EA33-4E5E-A48C-2A0859137B21}" type="pres">
      <dgm:prSet presAssocID="{A2D9C590-ADC0-4AD3-8A5D-B84196DBD738}" presName="compNode" presStyleCnt="0"/>
      <dgm:spPr/>
    </dgm:pt>
    <dgm:pt modelId="{027F7E9C-8376-42F3-BD0E-362978CB7712}" type="pres">
      <dgm:prSet presAssocID="{A2D9C590-ADC0-4AD3-8A5D-B84196DBD738}" presName="bgRect" presStyleLbl="bgShp" presStyleIdx="2" presStyleCnt="3"/>
      <dgm:spPr/>
    </dgm:pt>
    <dgm:pt modelId="{9F0000D6-BB9C-48D6-94D3-C8A8FC6612AE}" type="pres">
      <dgm:prSet presAssocID="{A2D9C590-ADC0-4AD3-8A5D-B84196DBD73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itaplar"/>
        </a:ext>
      </dgm:extLst>
    </dgm:pt>
    <dgm:pt modelId="{CFC83F2C-48AA-4ABB-AE44-A5B73329B8C3}" type="pres">
      <dgm:prSet presAssocID="{A2D9C590-ADC0-4AD3-8A5D-B84196DBD738}" presName="spaceRect" presStyleCnt="0"/>
      <dgm:spPr/>
    </dgm:pt>
    <dgm:pt modelId="{1FC8D00F-DBB6-4C69-81C0-D778C3905BEC}" type="pres">
      <dgm:prSet presAssocID="{A2D9C590-ADC0-4AD3-8A5D-B84196DBD738}" presName="parTx" presStyleLbl="revTx" presStyleIdx="2" presStyleCnt="3">
        <dgm:presLayoutVars>
          <dgm:chMax val="0"/>
          <dgm:chPref val="0"/>
        </dgm:presLayoutVars>
      </dgm:prSet>
      <dgm:spPr/>
    </dgm:pt>
  </dgm:ptLst>
  <dgm:cxnLst>
    <dgm:cxn modelId="{A15A634F-ACDA-489B-927B-5D64CA1D3257}" srcId="{B33E3F54-7C61-4FBD-A2B1-EE964F23095F}" destId="{7632A09A-DC3C-4F97-B90D-1E39817F4BF1}" srcOrd="1" destOrd="0" parTransId="{B6D41D77-5DF5-4ECA-9ED6-249796467914}" sibTransId="{E8C6A88F-D308-44F3-AF0B-E9E01564A682}"/>
    <dgm:cxn modelId="{CF129A59-7286-4569-BB53-B3BF8E9356A1}" srcId="{B33E3F54-7C61-4FBD-A2B1-EE964F23095F}" destId="{AC7505FB-B2FB-4335-984A-EA3E679E2124}" srcOrd="0" destOrd="0" parTransId="{F204F443-95E4-4F7B-B955-2DE035FB53FE}" sibTransId="{721137E7-87F5-40AB-BF43-795FA61593F1}"/>
    <dgm:cxn modelId="{70D16571-00EB-49AD-82EC-205F44579AAA}" type="presOf" srcId="{A2D9C590-ADC0-4AD3-8A5D-B84196DBD738}" destId="{1FC8D00F-DBB6-4C69-81C0-D778C3905BEC}" srcOrd="0" destOrd="0" presId="urn:microsoft.com/office/officeart/2018/2/layout/IconVerticalSolidList"/>
    <dgm:cxn modelId="{20F21482-BEF6-4E09-A7EB-BAC82B010897}" type="presOf" srcId="{B33E3F54-7C61-4FBD-A2B1-EE964F23095F}" destId="{93858FB7-B1BB-48E7-9EA9-FF264852895D}" srcOrd="0" destOrd="0" presId="urn:microsoft.com/office/officeart/2018/2/layout/IconVerticalSolidList"/>
    <dgm:cxn modelId="{55122398-1E67-4F0A-94B0-E64F1B4CCF75}" type="presOf" srcId="{7632A09A-DC3C-4F97-B90D-1E39817F4BF1}" destId="{0BE47A33-9C37-4D10-91CE-26CA0BD47760}" srcOrd="0" destOrd="0" presId="urn:microsoft.com/office/officeart/2018/2/layout/IconVerticalSolidList"/>
    <dgm:cxn modelId="{1431BCD5-19CA-4B47-8B1C-4040DC0328C7}" srcId="{B33E3F54-7C61-4FBD-A2B1-EE964F23095F}" destId="{A2D9C590-ADC0-4AD3-8A5D-B84196DBD738}" srcOrd="2" destOrd="0" parTransId="{33EB61A1-0A18-4F3B-8CA4-C91902EE9846}" sibTransId="{EB5DDAC0-2682-4AD4-829E-0914C6F6F0C3}"/>
    <dgm:cxn modelId="{682EF7F0-A7F7-4182-91CF-F803637A349B}" type="presOf" srcId="{AC7505FB-B2FB-4335-984A-EA3E679E2124}" destId="{2E4CE537-7D4A-450A-8A6D-034126503B91}" srcOrd="0" destOrd="0" presId="urn:microsoft.com/office/officeart/2018/2/layout/IconVerticalSolidList"/>
    <dgm:cxn modelId="{BADDCCC3-7DB1-458C-A182-6240C866994C}" type="presParOf" srcId="{93858FB7-B1BB-48E7-9EA9-FF264852895D}" destId="{791172C9-135B-4CB5-898E-7112CA0CAB61}" srcOrd="0" destOrd="0" presId="urn:microsoft.com/office/officeart/2018/2/layout/IconVerticalSolidList"/>
    <dgm:cxn modelId="{52FC3860-243A-4F6B-9904-F497D1324D74}" type="presParOf" srcId="{791172C9-135B-4CB5-898E-7112CA0CAB61}" destId="{42F180E7-446D-4261-B5C0-A1E091D6BE9E}" srcOrd="0" destOrd="0" presId="urn:microsoft.com/office/officeart/2018/2/layout/IconVerticalSolidList"/>
    <dgm:cxn modelId="{3C0CE419-D7ED-4552-B867-2EAAF566B22A}" type="presParOf" srcId="{791172C9-135B-4CB5-898E-7112CA0CAB61}" destId="{92DCD284-2B6D-4585-8BE6-B36A1C0E55AC}" srcOrd="1" destOrd="0" presId="urn:microsoft.com/office/officeart/2018/2/layout/IconVerticalSolidList"/>
    <dgm:cxn modelId="{9681A337-56E8-474E-BB88-9350E8983A21}" type="presParOf" srcId="{791172C9-135B-4CB5-898E-7112CA0CAB61}" destId="{5832567B-C33F-4A8C-B806-02266E4F6A98}" srcOrd="2" destOrd="0" presId="urn:microsoft.com/office/officeart/2018/2/layout/IconVerticalSolidList"/>
    <dgm:cxn modelId="{784C44D2-D4F5-498E-8A7B-2F185D96A220}" type="presParOf" srcId="{791172C9-135B-4CB5-898E-7112CA0CAB61}" destId="{2E4CE537-7D4A-450A-8A6D-034126503B91}" srcOrd="3" destOrd="0" presId="urn:microsoft.com/office/officeart/2018/2/layout/IconVerticalSolidList"/>
    <dgm:cxn modelId="{26C0D7BB-2FA6-4F0F-854B-3C8FEA63C2BF}" type="presParOf" srcId="{93858FB7-B1BB-48E7-9EA9-FF264852895D}" destId="{A0BAE995-C454-4D59-AE48-04BBB9C3E781}" srcOrd="1" destOrd="0" presId="urn:microsoft.com/office/officeart/2018/2/layout/IconVerticalSolidList"/>
    <dgm:cxn modelId="{A0EB1FEE-4494-4CAD-A820-8E3AB6CFA8B0}" type="presParOf" srcId="{93858FB7-B1BB-48E7-9EA9-FF264852895D}" destId="{82A6B60E-C7BF-40E3-BF6A-B123453285CF}" srcOrd="2" destOrd="0" presId="urn:microsoft.com/office/officeart/2018/2/layout/IconVerticalSolidList"/>
    <dgm:cxn modelId="{A0C28C1C-0B14-4D86-9088-F5EB8C3207DC}" type="presParOf" srcId="{82A6B60E-C7BF-40E3-BF6A-B123453285CF}" destId="{C302BE51-3B3E-4997-AC93-D66614316FAD}" srcOrd="0" destOrd="0" presId="urn:microsoft.com/office/officeart/2018/2/layout/IconVerticalSolidList"/>
    <dgm:cxn modelId="{AB81E1DA-DA87-4634-83FE-FCCF784C9955}" type="presParOf" srcId="{82A6B60E-C7BF-40E3-BF6A-B123453285CF}" destId="{4110418D-FB47-4C6A-A763-F28CD978A0FE}" srcOrd="1" destOrd="0" presId="urn:microsoft.com/office/officeart/2018/2/layout/IconVerticalSolidList"/>
    <dgm:cxn modelId="{144E5A35-64D0-4404-845F-8B789AEFD25A}" type="presParOf" srcId="{82A6B60E-C7BF-40E3-BF6A-B123453285CF}" destId="{5C9140BC-2C54-41F0-87DA-8E775C473B19}" srcOrd="2" destOrd="0" presId="urn:microsoft.com/office/officeart/2018/2/layout/IconVerticalSolidList"/>
    <dgm:cxn modelId="{2AD25D42-5F74-4302-A521-F665CE64112F}" type="presParOf" srcId="{82A6B60E-C7BF-40E3-BF6A-B123453285CF}" destId="{0BE47A33-9C37-4D10-91CE-26CA0BD47760}" srcOrd="3" destOrd="0" presId="urn:microsoft.com/office/officeart/2018/2/layout/IconVerticalSolidList"/>
    <dgm:cxn modelId="{05FC209D-117C-4503-AE8D-4A18BEA3F33B}" type="presParOf" srcId="{93858FB7-B1BB-48E7-9EA9-FF264852895D}" destId="{6E947916-840B-4E7C-8E61-9F76658453C2}" srcOrd="3" destOrd="0" presId="urn:microsoft.com/office/officeart/2018/2/layout/IconVerticalSolidList"/>
    <dgm:cxn modelId="{56A86D59-3A94-4E79-87BD-EC13D3A80F90}" type="presParOf" srcId="{93858FB7-B1BB-48E7-9EA9-FF264852895D}" destId="{128D526A-EA33-4E5E-A48C-2A0859137B21}" srcOrd="4" destOrd="0" presId="urn:microsoft.com/office/officeart/2018/2/layout/IconVerticalSolidList"/>
    <dgm:cxn modelId="{E9718025-0933-4D70-8DB3-7299E4544737}" type="presParOf" srcId="{128D526A-EA33-4E5E-A48C-2A0859137B21}" destId="{027F7E9C-8376-42F3-BD0E-362978CB7712}" srcOrd="0" destOrd="0" presId="urn:microsoft.com/office/officeart/2018/2/layout/IconVerticalSolidList"/>
    <dgm:cxn modelId="{500337AA-9C7C-4B84-A81A-57CD4649556B}" type="presParOf" srcId="{128D526A-EA33-4E5E-A48C-2A0859137B21}" destId="{9F0000D6-BB9C-48D6-94D3-C8A8FC6612AE}" srcOrd="1" destOrd="0" presId="urn:microsoft.com/office/officeart/2018/2/layout/IconVerticalSolidList"/>
    <dgm:cxn modelId="{B35F48CC-14F1-4D14-AD11-7241B4BB38F1}" type="presParOf" srcId="{128D526A-EA33-4E5E-A48C-2A0859137B21}" destId="{CFC83F2C-48AA-4ABB-AE44-A5B73329B8C3}" srcOrd="2" destOrd="0" presId="urn:microsoft.com/office/officeart/2018/2/layout/IconVerticalSolidList"/>
    <dgm:cxn modelId="{8DDA7452-2057-425A-AAC9-2EE5F51B687E}" type="presParOf" srcId="{128D526A-EA33-4E5E-A48C-2A0859137B21}" destId="{1FC8D00F-DBB6-4C69-81C0-D778C3905BE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58C0E6-1CCA-944E-9381-9DF86AA91E84}">
      <dsp:nvSpPr>
        <dsp:cNvPr id="0" name=""/>
        <dsp:cNvSpPr/>
      </dsp:nvSpPr>
      <dsp:spPr>
        <a:xfrm>
          <a:off x="0" y="64597"/>
          <a:ext cx="5453063" cy="104480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Eğitim-öğretim alanında gözlenen değişimler ile öğrenme sürecinde öğretim teknolojilerinin rolünü kavrayabilme</a:t>
          </a:r>
          <a:endParaRPr lang="en-US" sz="1900" kern="1200"/>
        </a:p>
      </dsp:txBody>
      <dsp:txXfrm>
        <a:off x="51003" y="115600"/>
        <a:ext cx="5351057" cy="942803"/>
      </dsp:txXfrm>
    </dsp:sp>
    <dsp:sp modelId="{E7326B31-AEBE-E44D-AEDD-CAB505A6044E}">
      <dsp:nvSpPr>
        <dsp:cNvPr id="0" name=""/>
        <dsp:cNvSpPr/>
      </dsp:nvSpPr>
      <dsp:spPr>
        <a:xfrm>
          <a:off x="0" y="1164127"/>
          <a:ext cx="5453063" cy="104480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Eğitim-öğretim teknolojileriyle ilgili temel kavramları tanımlayabilme-açıklayabilme </a:t>
          </a:r>
          <a:endParaRPr lang="en-US" sz="1900" kern="1200"/>
        </a:p>
      </dsp:txBody>
      <dsp:txXfrm>
        <a:off x="51003" y="1215130"/>
        <a:ext cx="5351057" cy="942803"/>
      </dsp:txXfrm>
    </dsp:sp>
    <dsp:sp modelId="{2D7E1922-F254-F84F-9602-5FB5999DB377}">
      <dsp:nvSpPr>
        <dsp:cNvPr id="0" name=""/>
        <dsp:cNvSpPr/>
      </dsp:nvSpPr>
      <dsp:spPr>
        <a:xfrm>
          <a:off x="0" y="2263657"/>
          <a:ext cx="5453063" cy="104480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Öğretim materyali seçiminde rol oynayan faktörlerin farkına varabilme</a:t>
          </a:r>
          <a:endParaRPr lang="en-US" sz="1900" kern="1200"/>
        </a:p>
      </dsp:txBody>
      <dsp:txXfrm>
        <a:off x="51003" y="2314660"/>
        <a:ext cx="5351057" cy="942803"/>
      </dsp:txXfrm>
    </dsp:sp>
    <dsp:sp modelId="{7CB95DEF-18CB-AA41-9B5F-AC473ABDEAD3}">
      <dsp:nvSpPr>
        <dsp:cNvPr id="0" name=""/>
        <dsp:cNvSpPr/>
      </dsp:nvSpPr>
      <dsp:spPr>
        <a:xfrm>
          <a:off x="0" y="3363187"/>
          <a:ext cx="5453063" cy="104480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Öğretim teknolojisi ve materyal kullanımını gerektiren kuramsal temelleri açıklayabilme</a:t>
          </a:r>
          <a:endParaRPr lang="en-US" sz="1900" kern="1200"/>
        </a:p>
      </dsp:txBody>
      <dsp:txXfrm>
        <a:off x="51003" y="3414190"/>
        <a:ext cx="5351057" cy="942803"/>
      </dsp:txXfrm>
    </dsp:sp>
    <dsp:sp modelId="{B4BA7F3C-4850-F741-9D34-D99CAC27610F}">
      <dsp:nvSpPr>
        <dsp:cNvPr id="0" name=""/>
        <dsp:cNvSpPr/>
      </dsp:nvSpPr>
      <dsp:spPr>
        <a:xfrm>
          <a:off x="0" y="4462717"/>
          <a:ext cx="5453063" cy="104480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Öğretim amaçlı kullanılan medya ve materyallerin avantaj ve dezavantajlarını değerlendirebilme</a:t>
          </a:r>
          <a:endParaRPr lang="en-US" sz="1900" kern="1200"/>
        </a:p>
      </dsp:txBody>
      <dsp:txXfrm>
        <a:off x="51003" y="4513720"/>
        <a:ext cx="5351057" cy="9428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5C46D-CC47-FA40-AF0A-0A58D4CA3CC9}">
      <dsp:nvSpPr>
        <dsp:cNvPr id="0" name=""/>
        <dsp:cNvSpPr/>
      </dsp:nvSpPr>
      <dsp:spPr>
        <a:xfrm>
          <a:off x="0" y="128722"/>
          <a:ext cx="5457824" cy="83537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Öğretim materyallerini tasarlayabilme ve etkin kullanabilme </a:t>
          </a:r>
          <a:endParaRPr lang="en-US" sz="2100" kern="1200"/>
        </a:p>
      </dsp:txBody>
      <dsp:txXfrm>
        <a:off x="40780" y="169502"/>
        <a:ext cx="5376264" cy="753819"/>
      </dsp:txXfrm>
    </dsp:sp>
    <dsp:sp modelId="{07996576-84DD-144C-9B21-C7D7C8E43EEB}">
      <dsp:nvSpPr>
        <dsp:cNvPr id="0" name=""/>
        <dsp:cNvSpPr/>
      </dsp:nvSpPr>
      <dsp:spPr>
        <a:xfrm>
          <a:off x="0" y="1024582"/>
          <a:ext cx="5457824" cy="83537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Öğretim materyallerinin seçilmesine ve kullanılmasına ilişkin temel ilkeleri açıklayabilme</a:t>
          </a:r>
          <a:endParaRPr lang="en-US" sz="2100" kern="1200"/>
        </a:p>
      </dsp:txBody>
      <dsp:txXfrm>
        <a:off x="40780" y="1065362"/>
        <a:ext cx="5376264" cy="753819"/>
      </dsp:txXfrm>
    </dsp:sp>
    <dsp:sp modelId="{715F29C7-1925-4343-9F44-4567E5AA5E99}">
      <dsp:nvSpPr>
        <dsp:cNvPr id="0" name=""/>
        <dsp:cNvSpPr/>
      </dsp:nvSpPr>
      <dsp:spPr>
        <a:xfrm>
          <a:off x="0" y="1920442"/>
          <a:ext cx="5457824" cy="83537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Öğretim teknolojilerine ve farklı materyallerin kullanımına ilişkin olumlu tutum geliştirebilme</a:t>
          </a:r>
          <a:endParaRPr lang="en-US" sz="2100" kern="1200"/>
        </a:p>
      </dsp:txBody>
      <dsp:txXfrm>
        <a:off x="40780" y="1961222"/>
        <a:ext cx="5376264" cy="753819"/>
      </dsp:txXfrm>
    </dsp:sp>
    <dsp:sp modelId="{DF75D8B0-BBDA-404E-8C22-B523718C6F1F}">
      <dsp:nvSpPr>
        <dsp:cNvPr id="0" name=""/>
        <dsp:cNvSpPr/>
      </dsp:nvSpPr>
      <dsp:spPr>
        <a:xfrm>
          <a:off x="0" y="2816302"/>
          <a:ext cx="5457824" cy="83537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Doğadan ve çevreden yararlanarak materyal üretebilme</a:t>
          </a:r>
          <a:endParaRPr lang="en-US" sz="2100" kern="1200"/>
        </a:p>
      </dsp:txBody>
      <dsp:txXfrm>
        <a:off x="40780" y="2857082"/>
        <a:ext cx="5376264" cy="753819"/>
      </dsp:txXfrm>
    </dsp:sp>
    <dsp:sp modelId="{73A17341-AAC2-9841-81E3-FA951DEDAA4C}">
      <dsp:nvSpPr>
        <dsp:cNvPr id="0" name=""/>
        <dsp:cNvSpPr/>
      </dsp:nvSpPr>
      <dsp:spPr>
        <a:xfrm>
          <a:off x="0" y="3712162"/>
          <a:ext cx="5457824" cy="83537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Atık ve artık malzemeleri aktif bir şekilde materyal geliştirmede kullanabilme</a:t>
          </a:r>
          <a:endParaRPr lang="en-US" sz="2100" kern="1200"/>
        </a:p>
      </dsp:txBody>
      <dsp:txXfrm>
        <a:off x="40780" y="3752942"/>
        <a:ext cx="5376264" cy="753819"/>
      </dsp:txXfrm>
    </dsp:sp>
    <dsp:sp modelId="{4A981829-3CA5-A14C-8685-6E767F2B2B12}">
      <dsp:nvSpPr>
        <dsp:cNvPr id="0" name=""/>
        <dsp:cNvSpPr/>
      </dsp:nvSpPr>
      <dsp:spPr>
        <a:xfrm>
          <a:off x="0" y="4608022"/>
          <a:ext cx="5457824" cy="83537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Teknolojik gelişmeleri eğitime uygulayabilme</a:t>
          </a:r>
          <a:endParaRPr lang="en-US" sz="2100" kern="1200"/>
        </a:p>
      </dsp:txBody>
      <dsp:txXfrm>
        <a:off x="40780" y="4648802"/>
        <a:ext cx="5376264" cy="7538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2D069-3F50-C64C-9CDA-71FE5189FA5A}">
      <dsp:nvSpPr>
        <dsp:cNvPr id="0" name=""/>
        <dsp:cNvSpPr/>
      </dsp:nvSpPr>
      <dsp:spPr>
        <a:xfrm>
          <a:off x="0" y="185444"/>
          <a:ext cx="5457824" cy="31180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a:t>1. HAFTA:    	Dersin Amacı, Kapsamı ve Temel kavramları</a:t>
          </a:r>
          <a:endParaRPr lang="en-US" sz="1300" kern="1200"/>
        </a:p>
      </dsp:txBody>
      <dsp:txXfrm>
        <a:off x="15221" y="200665"/>
        <a:ext cx="5427382" cy="281363"/>
      </dsp:txXfrm>
    </dsp:sp>
    <dsp:sp modelId="{F0D79423-420F-164E-BE9C-467CB2FEAF1F}">
      <dsp:nvSpPr>
        <dsp:cNvPr id="0" name=""/>
        <dsp:cNvSpPr/>
      </dsp:nvSpPr>
      <dsp:spPr>
        <a:xfrm>
          <a:off x="0" y="534689"/>
          <a:ext cx="5457824" cy="311805"/>
        </a:xfrm>
        <a:prstGeom prst="roundRect">
          <a:avLst/>
        </a:prstGeom>
        <a:solidFill>
          <a:schemeClr val="accent5">
            <a:hueOff val="-482753"/>
            <a:satOff val="-1244"/>
            <a:lumOff val="-8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a:t>2. HAFTA:    	Öğretim Teknolojisi ve İletişim</a:t>
          </a:r>
          <a:endParaRPr lang="en-US" sz="1300" kern="1200"/>
        </a:p>
      </dsp:txBody>
      <dsp:txXfrm>
        <a:off x="15221" y="549910"/>
        <a:ext cx="5427382" cy="281363"/>
      </dsp:txXfrm>
    </dsp:sp>
    <dsp:sp modelId="{2A5E610F-29F3-804A-A53B-0BC2C295083D}">
      <dsp:nvSpPr>
        <dsp:cNvPr id="0" name=""/>
        <dsp:cNvSpPr/>
      </dsp:nvSpPr>
      <dsp:spPr>
        <a:xfrm>
          <a:off x="0" y="883934"/>
          <a:ext cx="5457824" cy="311805"/>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dirty="0"/>
            <a:t>3. HAFTA: 	Öğretim Analizi</a:t>
          </a:r>
          <a:endParaRPr lang="en-US" sz="1300" kern="1200" dirty="0"/>
        </a:p>
      </dsp:txBody>
      <dsp:txXfrm>
        <a:off x="15221" y="899155"/>
        <a:ext cx="5427382" cy="281363"/>
      </dsp:txXfrm>
    </dsp:sp>
    <dsp:sp modelId="{35610E91-FEF2-844B-873F-B71F2B171FDC}">
      <dsp:nvSpPr>
        <dsp:cNvPr id="0" name=""/>
        <dsp:cNvSpPr/>
      </dsp:nvSpPr>
      <dsp:spPr>
        <a:xfrm>
          <a:off x="0" y="1233179"/>
          <a:ext cx="5457824" cy="311805"/>
        </a:xfrm>
        <a:prstGeom prst="roundRect">
          <a:avLst/>
        </a:prstGeom>
        <a:solidFill>
          <a:schemeClr val="accent5">
            <a:hueOff val="-1448259"/>
            <a:satOff val="-3733"/>
            <a:lumOff val="-25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dirty="0"/>
            <a:t>4. HAFTA: 	Öğretim Durumlarını Planlama  </a:t>
          </a:r>
          <a:endParaRPr lang="en-US" sz="1300" kern="1200" dirty="0"/>
        </a:p>
      </dsp:txBody>
      <dsp:txXfrm>
        <a:off x="15221" y="1248400"/>
        <a:ext cx="5427382" cy="281363"/>
      </dsp:txXfrm>
    </dsp:sp>
    <dsp:sp modelId="{65522C28-8797-B647-B792-427E0AE2F951}">
      <dsp:nvSpPr>
        <dsp:cNvPr id="0" name=""/>
        <dsp:cNvSpPr/>
      </dsp:nvSpPr>
      <dsp:spPr>
        <a:xfrm>
          <a:off x="0" y="1582424"/>
          <a:ext cx="5457824" cy="311805"/>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dirty="0"/>
            <a:t>5. HAFTA: 	Araç Gereçlerin Eğitim Öğretimdeki Yeri </a:t>
          </a:r>
          <a:endParaRPr lang="en-US" sz="1300" kern="1200" dirty="0"/>
        </a:p>
      </dsp:txBody>
      <dsp:txXfrm>
        <a:off x="15221" y="1597645"/>
        <a:ext cx="5427382" cy="281363"/>
      </dsp:txXfrm>
    </dsp:sp>
    <dsp:sp modelId="{1DFD4F11-E7F1-B348-A255-5CB4A39AFD46}">
      <dsp:nvSpPr>
        <dsp:cNvPr id="0" name=""/>
        <dsp:cNvSpPr/>
      </dsp:nvSpPr>
      <dsp:spPr>
        <a:xfrm>
          <a:off x="0" y="1931669"/>
          <a:ext cx="5457824" cy="311805"/>
        </a:xfrm>
        <a:prstGeom prst="roundRect">
          <a:avLst/>
        </a:prstGeom>
        <a:solidFill>
          <a:schemeClr val="accent5">
            <a:hueOff val="-2413765"/>
            <a:satOff val="-6221"/>
            <a:lumOff val="-42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dirty="0"/>
            <a:t>6. HAFTA: 	Öğretim Araç Gereçlerinin Seçimi</a:t>
          </a:r>
          <a:endParaRPr lang="en-US" sz="1300" kern="1200" dirty="0"/>
        </a:p>
      </dsp:txBody>
      <dsp:txXfrm>
        <a:off x="15221" y="1946890"/>
        <a:ext cx="5427382" cy="281363"/>
      </dsp:txXfrm>
    </dsp:sp>
    <dsp:sp modelId="{BE59D239-09DD-8646-A8AC-3BA5AE9361BF}">
      <dsp:nvSpPr>
        <dsp:cNvPr id="0" name=""/>
        <dsp:cNvSpPr/>
      </dsp:nvSpPr>
      <dsp:spPr>
        <a:xfrm>
          <a:off x="0" y="2280914"/>
          <a:ext cx="5457824" cy="311805"/>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dirty="0"/>
            <a:t>7. HAFTA: 	Görsel Materyaller Tasarımı </a:t>
          </a:r>
          <a:endParaRPr lang="en-US" sz="1300" kern="1200" dirty="0"/>
        </a:p>
      </dsp:txBody>
      <dsp:txXfrm>
        <a:off x="15221" y="2296135"/>
        <a:ext cx="5427382" cy="281363"/>
      </dsp:txXfrm>
    </dsp:sp>
    <dsp:sp modelId="{D61017C6-1F21-114D-8B06-3DF921364588}">
      <dsp:nvSpPr>
        <dsp:cNvPr id="0" name=""/>
        <dsp:cNvSpPr/>
      </dsp:nvSpPr>
      <dsp:spPr>
        <a:xfrm>
          <a:off x="0" y="2630159"/>
          <a:ext cx="5457824" cy="31180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dirty="0"/>
            <a:t>8. HAFTA: 	Öğretim Amaçları ve Etkili Kullanımı </a:t>
          </a:r>
          <a:endParaRPr lang="en-US" sz="1300" kern="1200" dirty="0"/>
        </a:p>
      </dsp:txBody>
      <dsp:txXfrm>
        <a:off x="15221" y="2645380"/>
        <a:ext cx="5427382" cy="281363"/>
      </dsp:txXfrm>
    </dsp:sp>
    <dsp:sp modelId="{9C37E3E2-D1A0-034F-8BE9-77EB1A411E2A}">
      <dsp:nvSpPr>
        <dsp:cNvPr id="0" name=""/>
        <dsp:cNvSpPr/>
      </dsp:nvSpPr>
      <dsp:spPr>
        <a:xfrm>
          <a:off x="0" y="2979404"/>
          <a:ext cx="5457824" cy="311805"/>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dirty="0"/>
            <a:t>9. HAFTA: 	ARA SINAV</a:t>
          </a:r>
          <a:endParaRPr lang="en-US" sz="1300" kern="1200" dirty="0"/>
        </a:p>
      </dsp:txBody>
      <dsp:txXfrm>
        <a:off x="15221" y="2994625"/>
        <a:ext cx="5427382" cy="281363"/>
      </dsp:txXfrm>
    </dsp:sp>
    <dsp:sp modelId="{78A23544-3E1E-4945-9FEC-42C99C2CCE8A}">
      <dsp:nvSpPr>
        <dsp:cNvPr id="0" name=""/>
        <dsp:cNvSpPr/>
      </dsp:nvSpPr>
      <dsp:spPr>
        <a:xfrm>
          <a:off x="0" y="3328649"/>
          <a:ext cx="5457824" cy="311805"/>
        </a:xfrm>
        <a:prstGeom prst="roundRect">
          <a:avLst/>
        </a:prstGeom>
        <a:solidFill>
          <a:schemeClr val="accent5">
            <a:hueOff val="-4344777"/>
            <a:satOff val="-11198"/>
            <a:lumOff val="-75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a:t>10. HAFTA: 	Eğitimde Bilgisayar Kullanımı</a:t>
          </a:r>
          <a:endParaRPr lang="en-US" sz="1300" kern="1200"/>
        </a:p>
      </dsp:txBody>
      <dsp:txXfrm>
        <a:off x="15221" y="3343870"/>
        <a:ext cx="5427382" cy="281363"/>
      </dsp:txXfrm>
    </dsp:sp>
    <dsp:sp modelId="{1A11DA7F-008F-984C-941E-8B2BAB54FDFC}">
      <dsp:nvSpPr>
        <dsp:cNvPr id="0" name=""/>
        <dsp:cNvSpPr/>
      </dsp:nvSpPr>
      <dsp:spPr>
        <a:xfrm>
          <a:off x="0" y="3677895"/>
          <a:ext cx="5457824" cy="311805"/>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a:t>11. HAFTA: 	Uzaktan Eğitim</a:t>
          </a:r>
          <a:endParaRPr lang="en-US" sz="1300" kern="1200"/>
        </a:p>
      </dsp:txBody>
      <dsp:txXfrm>
        <a:off x="15221" y="3693116"/>
        <a:ext cx="5427382" cy="281363"/>
      </dsp:txXfrm>
    </dsp:sp>
    <dsp:sp modelId="{9528687D-214F-4743-91B3-04187383D856}">
      <dsp:nvSpPr>
        <dsp:cNvPr id="0" name=""/>
        <dsp:cNvSpPr/>
      </dsp:nvSpPr>
      <dsp:spPr>
        <a:xfrm>
          <a:off x="0" y="4027140"/>
          <a:ext cx="5457824" cy="311805"/>
        </a:xfrm>
        <a:prstGeom prst="roundRect">
          <a:avLst/>
        </a:prstGeom>
        <a:solidFill>
          <a:schemeClr val="accent5">
            <a:hueOff val="-5310283"/>
            <a:satOff val="-13686"/>
            <a:lumOff val="-92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a:t>12. HAFTA: 	Öğretim Süreçlerini Değerlendirme</a:t>
          </a:r>
          <a:endParaRPr lang="en-US" sz="1300" kern="1200"/>
        </a:p>
      </dsp:txBody>
      <dsp:txXfrm>
        <a:off x="15221" y="4042361"/>
        <a:ext cx="5427382" cy="281363"/>
      </dsp:txXfrm>
    </dsp:sp>
    <dsp:sp modelId="{6892E57E-8CBD-FB4B-84DB-D229EB896983}">
      <dsp:nvSpPr>
        <dsp:cNvPr id="0" name=""/>
        <dsp:cNvSpPr/>
      </dsp:nvSpPr>
      <dsp:spPr>
        <a:xfrm>
          <a:off x="0" y="4376385"/>
          <a:ext cx="5457824" cy="311805"/>
        </a:xfrm>
        <a:prstGeom prst="round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a:t>13. HAFTA: 	Materyal Sunuları ve Değerlendirme</a:t>
          </a:r>
          <a:endParaRPr lang="en-US" sz="1300" kern="1200"/>
        </a:p>
      </dsp:txBody>
      <dsp:txXfrm>
        <a:off x="15221" y="4391606"/>
        <a:ext cx="5427382" cy="281363"/>
      </dsp:txXfrm>
    </dsp:sp>
    <dsp:sp modelId="{0478DA49-4073-3045-80A8-46B861F2FF37}">
      <dsp:nvSpPr>
        <dsp:cNvPr id="0" name=""/>
        <dsp:cNvSpPr/>
      </dsp:nvSpPr>
      <dsp:spPr>
        <a:xfrm>
          <a:off x="0" y="4725630"/>
          <a:ext cx="5457824" cy="311805"/>
        </a:xfrm>
        <a:prstGeom prst="roundRect">
          <a:avLst/>
        </a:prstGeom>
        <a:solidFill>
          <a:schemeClr val="accent5">
            <a:hueOff val="-6275789"/>
            <a:satOff val="-16175"/>
            <a:lumOff val="-109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a:t>14. HAFTA: 	Materyal Sunuları ve Değerlendirme</a:t>
          </a:r>
          <a:endParaRPr lang="en-US" sz="1300" kern="1200"/>
        </a:p>
      </dsp:txBody>
      <dsp:txXfrm>
        <a:off x="15221" y="4740851"/>
        <a:ext cx="5427382" cy="281363"/>
      </dsp:txXfrm>
    </dsp:sp>
    <dsp:sp modelId="{D92B6D01-00B1-3240-87DB-AF0E3F7F2975}">
      <dsp:nvSpPr>
        <dsp:cNvPr id="0" name=""/>
        <dsp:cNvSpPr/>
      </dsp:nvSpPr>
      <dsp:spPr>
        <a:xfrm>
          <a:off x="0" y="5074875"/>
          <a:ext cx="5457824" cy="31180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a:t>15. HAFTA: 	Materyal Sunuları ve Genel Değerlendirme</a:t>
          </a:r>
          <a:endParaRPr lang="en-US" sz="1300" kern="1200"/>
        </a:p>
      </dsp:txBody>
      <dsp:txXfrm>
        <a:off x="15221" y="5090096"/>
        <a:ext cx="5427382" cy="2813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D719E-0D2C-2149-BAE0-7185A2B186ED}">
      <dsp:nvSpPr>
        <dsp:cNvPr id="0" name=""/>
        <dsp:cNvSpPr/>
      </dsp:nvSpPr>
      <dsp:spPr>
        <a:xfrm>
          <a:off x="0" y="716293"/>
          <a:ext cx="6513603" cy="5036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Teknoloji</a:t>
          </a:r>
          <a:endParaRPr lang="en-US" sz="2100" kern="1200"/>
        </a:p>
      </dsp:txBody>
      <dsp:txXfrm>
        <a:off x="24588" y="740881"/>
        <a:ext cx="6464427" cy="454509"/>
      </dsp:txXfrm>
    </dsp:sp>
    <dsp:sp modelId="{5EEF4BBB-48C6-DC43-A70A-195BE1135885}">
      <dsp:nvSpPr>
        <dsp:cNvPr id="0" name=""/>
        <dsp:cNvSpPr/>
      </dsp:nvSpPr>
      <dsp:spPr>
        <a:xfrm>
          <a:off x="0" y="1280458"/>
          <a:ext cx="6513603" cy="503685"/>
        </a:xfrm>
        <a:prstGeom prst="roundRect">
          <a:avLst/>
        </a:prstGeom>
        <a:solidFill>
          <a:schemeClr val="accent2">
            <a:hueOff val="-207909"/>
            <a:satOff val="-11990"/>
            <a:lumOff val="12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Eğitim Teknolojisi</a:t>
          </a:r>
          <a:endParaRPr lang="en-US" sz="2100" kern="1200"/>
        </a:p>
      </dsp:txBody>
      <dsp:txXfrm>
        <a:off x="24588" y="1305046"/>
        <a:ext cx="6464427" cy="454509"/>
      </dsp:txXfrm>
    </dsp:sp>
    <dsp:sp modelId="{9DEC840B-A6BD-6341-A4CB-8F8929F1ACD2}">
      <dsp:nvSpPr>
        <dsp:cNvPr id="0" name=""/>
        <dsp:cNvSpPr/>
      </dsp:nvSpPr>
      <dsp:spPr>
        <a:xfrm>
          <a:off x="0" y="1844623"/>
          <a:ext cx="6513603" cy="503685"/>
        </a:xfrm>
        <a:prstGeom prst="roundRect">
          <a:avLst/>
        </a:prstGeom>
        <a:solidFill>
          <a:schemeClr val="accent2">
            <a:hueOff val="-415818"/>
            <a:satOff val="-23979"/>
            <a:lumOff val="24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Öğretim Teknolojisi</a:t>
          </a:r>
          <a:endParaRPr lang="en-US" sz="2100" kern="1200"/>
        </a:p>
      </dsp:txBody>
      <dsp:txXfrm>
        <a:off x="24588" y="1869211"/>
        <a:ext cx="6464427" cy="454509"/>
      </dsp:txXfrm>
    </dsp:sp>
    <dsp:sp modelId="{997964ED-BB20-4349-BE60-DE2752519E45}">
      <dsp:nvSpPr>
        <dsp:cNvPr id="0" name=""/>
        <dsp:cNvSpPr/>
      </dsp:nvSpPr>
      <dsp:spPr>
        <a:xfrm>
          <a:off x="0" y="2408788"/>
          <a:ext cx="6513603" cy="503685"/>
        </a:xfrm>
        <a:prstGeom prst="roundRect">
          <a:avLst/>
        </a:prstGeom>
        <a:solidFill>
          <a:schemeClr val="accent2">
            <a:hueOff val="-623727"/>
            <a:satOff val="-35969"/>
            <a:lumOff val="36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Eğitim Teknolojisi- Öğretim Teknolojisi</a:t>
          </a:r>
          <a:endParaRPr lang="en-US" sz="2100" kern="1200"/>
        </a:p>
      </dsp:txBody>
      <dsp:txXfrm>
        <a:off x="24588" y="2433376"/>
        <a:ext cx="6464427" cy="454509"/>
      </dsp:txXfrm>
    </dsp:sp>
    <dsp:sp modelId="{D78FEF19-751A-E444-84F8-0F6DEE876FFB}">
      <dsp:nvSpPr>
        <dsp:cNvPr id="0" name=""/>
        <dsp:cNvSpPr/>
      </dsp:nvSpPr>
      <dsp:spPr>
        <a:xfrm>
          <a:off x="0" y="2972952"/>
          <a:ext cx="6513603" cy="503685"/>
        </a:xfrm>
        <a:prstGeom prst="roundRect">
          <a:avLst/>
        </a:prstGeom>
        <a:solidFill>
          <a:schemeClr val="accent2">
            <a:hueOff val="-831636"/>
            <a:satOff val="-47959"/>
            <a:lumOff val="49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Eğitim Teknolojisi Planlamanın Faydaları</a:t>
          </a:r>
          <a:endParaRPr lang="en-US" sz="2100" kern="1200"/>
        </a:p>
      </dsp:txBody>
      <dsp:txXfrm>
        <a:off x="24588" y="2997540"/>
        <a:ext cx="6464427" cy="454509"/>
      </dsp:txXfrm>
    </dsp:sp>
    <dsp:sp modelId="{0304ACEF-1308-8D4C-881A-3263F075B3A1}">
      <dsp:nvSpPr>
        <dsp:cNvPr id="0" name=""/>
        <dsp:cNvSpPr/>
      </dsp:nvSpPr>
      <dsp:spPr>
        <a:xfrm>
          <a:off x="0" y="3537118"/>
          <a:ext cx="6513603" cy="503685"/>
        </a:xfrm>
        <a:prstGeom prst="roundRect">
          <a:avLst/>
        </a:prstGeom>
        <a:solidFill>
          <a:schemeClr val="accent2">
            <a:hueOff val="-1039545"/>
            <a:satOff val="-59949"/>
            <a:lumOff val="61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Eğitim Teknolojisini Etkin Olarak Kullanma Gerekçeleri</a:t>
          </a:r>
          <a:endParaRPr lang="en-US" sz="2100" kern="1200"/>
        </a:p>
      </dsp:txBody>
      <dsp:txXfrm>
        <a:off x="24588" y="3561706"/>
        <a:ext cx="6464427" cy="454509"/>
      </dsp:txXfrm>
    </dsp:sp>
    <dsp:sp modelId="{661C97FC-1D5A-FD4D-A726-22E81F117446}">
      <dsp:nvSpPr>
        <dsp:cNvPr id="0" name=""/>
        <dsp:cNvSpPr/>
      </dsp:nvSpPr>
      <dsp:spPr>
        <a:xfrm>
          <a:off x="0" y="4101283"/>
          <a:ext cx="6513603" cy="503685"/>
        </a:xfrm>
        <a:prstGeom prst="roundRect">
          <a:avLst/>
        </a:prstGeom>
        <a:solidFill>
          <a:schemeClr val="accent2">
            <a:hueOff val="-1247454"/>
            <a:satOff val="-71938"/>
            <a:lumOff val="73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Eğitim Teknolojisi Kullanılırken Dikkat Edilmesi Gerekenler</a:t>
          </a:r>
          <a:endParaRPr lang="en-US" sz="2100" kern="1200"/>
        </a:p>
      </dsp:txBody>
      <dsp:txXfrm>
        <a:off x="24588" y="4125871"/>
        <a:ext cx="6464427" cy="454509"/>
      </dsp:txXfrm>
    </dsp:sp>
    <dsp:sp modelId="{CE37FCF6-6DC5-EC41-8F52-D42DBDFEE75F}">
      <dsp:nvSpPr>
        <dsp:cNvPr id="0" name=""/>
        <dsp:cNvSpPr/>
      </dsp:nvSpPr>
      <dsp:spPr>
        <a:xfrm>
          <a:off x="0" y="4665448"/>
          <a:ext cx="6513603" cy="50368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Eğitim Teknolojilerinin Seçimi </a:t>
          </a:r>
          <a:endParaRPr lang="en-US" sz="2100" kern="1200"/>
        </a:p>
      </dsp:txBody>
      <dsp:txXfrm>
        <a:off x="24588" y="4690036"/>
        <a:ext cx="6464427" cy="4545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B2A635-016A-914E-B66D-B83C5E5FBB39}">
      <dsp:nvSpPr>
        <dsp:cNvPr id="0" name=""/>
        <dsp:cNvSpPr/>
      </dsp:nvSpPr>
      <dsp:spPr>
        <a:xfrm>
          <a:off x="0" y="0"/>
          <a:ext cx="3286125" cy="4352544"/>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1155700">
            <a:lnSpc>
              <a:spcPct val="90000"/>
            </a:lnSpc>
            <a:spcBef>
              <a:spcPct val="0"/>
            </a:spcBef>
            <a:spcAft>
              <a:spcPct val="35000"/>
            </a:spcAft>
            <a:buNone/>
          </a:pPr>
          <a:r>
            <a:rPr lang="tr-TR" sz="2600" kern="1200"/>
            <a:t>Teknoloji Kullanım Eğitimi (Araba, bilgisayar kullanımı)</a:t>
          </a:r>
          <a:endParaRPr lang="en-US" sz="2600" kern="1200"/>
        </a:p>
      </dsp:txBody>
      <dsp:txXfrm>
        <a:off x="0" y="1653966"/>
        <a:ext cx="3286125" cy="2611526"/>
      </dsp:txXfrm>
    </dsp:sp>
    <dsp:sp modelId="{5DEE29AF-93AA-2F4F-B778-A8FB471B4B34}">
      <dsp:nvSpPr>
        <dsp:cNvPr id="0" name=""/>
        <dsp:cNvSpPr/>
      </dsp:nvSpPr>
      <dsp:spPr>
        <a:xfrm>
          <a:off x="990180" y="435254"/>
          <a:ext cx="1305763" cy="1305763"/>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802" tIns="12700" rIns="101802"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181405" y="626479"/>
        <a:ext cx="923313" cy="923313"/>
      </dsp:txXfrm>
    </dsp:sp>
    <dsp:sp modelId="{9BA87087-567B-844C-9B2E-F490EDEE66E5}">
      <dsp:nvSpPr>
        <dsp:cNvPr id="0" name=""/>
        <dsp:cNvSpPr/>
      </dsp:nvSpPr>
      <dsp:spPr>
        <a:xfrm>
          <a:off x="0" y="4352472"/>
          <a:ext cx="3286125"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9C2AFA-DBDB-7347-BC1F-6F3D5A561D78}">
      <dsp:nvSpPr>
        <dsp:cNvPr id="0" name=""/>
        <dsp:cNvSpPr/>
      </dsp:nvSpPr>
      <dsp:spPr>
        <a:xfrm>
          <a:off x="3614737" y="0"/>
          <a:ext cx="3286125" cy="4352544"/>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1155700">
            <a:lnSpc>
              <a:spcPct val="90000"/>
            </a:lnSpc>
            <a:spcBef>
              <a:spcPct val="0"/>
            </a:spcBef>
            <a:spcAft>
              <a:spcPct val="35000"/>
            </a:spcAft>
            <a:buNone/>
          </a:pPr>
          <a:r>
            <a:rPr lang="tr-TR" sz="2600" kern="1200"/>
            <a:t>Teknoloji Üretimi Eğitimi (Yeni bir teknoloji tasarlama) </a:t>
          </a:r>
          <a:endParaRPr lang="en-US" sz="2600" kern="1200"/>
        </a:p>
      </dsp:txBody>
      <dsp:txXfrm>
        <a:off x="3614737" y="1653966"/>
        <a:ext cx="3286125" cy="2611526"/>
      </dsp:txXfrm>
    </dsp:sp>
    <dsp:sp modelId="{7187EFB8-CCC0-2A4A-9A0D-E72B2872B443}">
      <dsp:nvSpPr>
        <dsp:cNvPr id="0" name=""/>
        <dsp:cNvSpPr/>
      </dsp:nvSpPr>
      <dsp:spPr>
        <a:xfrm>
          <a:off x="4604918" y="435254"/>
          <a:ext cx="1305763" cy="1305763"/>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802" tIns="12700" rIns="101802"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796143" y="626479"/>
        <a:ext cx="923313" cy="923313"/>
      </dsp:txXfrm>
    </dsp:sp>
    <dsp:sp modelId="{09C0A5AC-9534-B740-AD21-9ACDD6227A74}">
      <dsp:nvSpPr>
        <dsp:cNvPr id="0" name=""/>
        <dsp:cNvSpPr/>
      </dsp:nvSpPr>
      <dsp:spPr>
        <a:xfrm>
          <a:off x="3614737" y="4352472"/>
          <a:ext cx="3286125"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02F022-CAAA-3446-A33B-6E451023892B}">
      <dsp:nvSpPr>
        <dsp:cNvPr id="0" name=""/>
        <dsp:cNvSpPr/>
      </dsp:nvSpPr>
      <dsp:spPr>
        <a:xfrm>
          <a:off x="7229475" y="0"/>
          <a:ext cx="3286125" cy="4352544"/>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1155700">
            <a:lnSpc>
              <a:spcPct val="90000"/>
            </a:lnSpc>
            <a:spcBef>
              <a:spcPct val="0"/>
            </a:spcBef>
            <a:spcAft>
              <a:spcPct val="35000"/>
            </a:spcAft>
            <a:buNone/>
          </a:pPr>
          <a:r>
            <a:rPr lang="tr-TR" sz="2600" kern="1200"/>
            <a:t>Eğitim Teknolojisi (Eğitimde teknolojiyi işe koşma)</a:t>
          </a:r>
          <a:endParaRPr lang="en-US" sz="2600" kern="1200"/>
        </a:p>
      </dsp:txBody>
      <dsp:txXfrm>
        <a:off x="7229475" y="1653966"/>
        <a:ext cx="3286125" cy="2611526"/>
      </dsp:txXfrm>
    </dsp:sp>
    <dsp:sp modelId="{B9954170-B2C9-5A49-A2FF-75C6F9455211}">
      <dsp:nvSpPr>
        <dsp:cNvPr id="0" name=""/>
        <dsp:cNvSpPr/>
      </dsp:nvSpPr>
      <dsp:spPr>
        <a:xfrm>
          <a:off x="8219655" y="435254"/>
          <a:ext cx="1305763" cy="1305763"/>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802" tIns="12700" rIns="101802"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410880" y="626479"/>
        <a:ext cx="923313" cy="923313"/>
      </dsp:txXfrm>
    </dsp:sp>
    <dsp:sp modelId="{49AFAEA3-25FA-3548-B85F-548F800805DA}">
      <dsp:nvSpPr>
        <dsp:cNvPr id="0" name=""/>
        <dsp:cNvSpPr/>
      </dsp:nvSpPr>
      <dsp:spPr>
        <a:xfrm>
          <a:off x="7229475" y="4352472"/>
          <a:ext cx="3286125"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BFF534-BB2F-A841-B95E-B518B4816998}">
      <dsp:nvSpPr>
        <dsp:cNvPr id="0" name=""/>
        <dsp:cNvSpPr/>
      </dsp:nvSpPr>
      <dsp:spPr>
        <a:xfrm>
          <a:off x="993068" y="2520"/>
          <a:ext cx="2036906" cy="12221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Öğrenci</a:t>
          </a:r>
          <a:endParaRPr lang="en-US" sz="2400" kern="1200"/>
        </a:p>
      </dsp:txBody>
      <dsp:txXfrm>
        <a:off x="993068" y="2520"/>
        <a:ext cx="2036906" cy="1222143"/>
      </dsp:txXfrm>
    </dsp:sp>
    <dsp:sp modelId="{EF3F0907-36DE-8741-BD2E-9005E393145D}">
      <dsp:nvSpPr>
        <dsp:cNvPr id="0" name=""/>
        <dsp:cNvSpPr/>
      </dsp:nvSpPr>
      <dsp:spPr>
        <a:xfrm>
          <a:off x="3233665" y="2520"/>
          <a:ext cx="2036906" cy="12221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Hedef</a:t>
          </a:r>
          <a:endParaRPr lang="en-US" sz="2400" kern="1200"/>
        </a:p>
      </dsp:txBody>
      <dsp:txXfrm>
        <a:off x="3233665" y="2520"/>
        <a:ext cx="2036906" cy="1222143"/>
      </dsp:txXfrm>
    </dsp:sp>
    <dsp:sp modelId="{A2542FF0-79B6-3C46-A5B4-F11F2D29F17B}">
      <dsp:nvSpPr>
        <dsp:cNvPr id="0" name=""/>
        <dsp:cNvSpPr/>
      </dsp:nvSpPr>
      <dsp:spPr>
        <a:xfrm>
          <a:off x="993068" y="1428354"/>
          <a:ext cx="2036906" cy="122214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İnsan gücü</a:t>
          </a:r>
          <a:endParaRPr lang="en-US" sz="2400" kern="1200"/>
        </a:p>
      </dsp:txBody>
      <dsp:txXfrm>
        <a:off x="993068" y="1428354"/>
        <a:ext cx="2036906" cy="1222143"/>
      </dsp:txXfrm>
    </dsp:sp>
    <dsp:sp modelId="{059BB0F3-7BA4-EE4A-AEC8-A5C9B4683096}">
      <dsp:nvSpPr>
        <dsp:cNvPr id="0" name=""/>
        <dsp:cNvSpPr/>
      </dsp:nvSpPr>
      <dsp:spPr>
        <a:xfrm>
          <a:off x="3233665" y="1428354"/>
          <a:ext cx="2036906" cy="122214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Öğrenme-Öğretme Durumları</a:t>
          </a:r>
          <a:endParaRPr lang="en-US" sz="2400" kern="1200"/>
        </a:p>
      </dsp:txBody>
      <dsp:txXfrm>
        <a:off x="3233665" y="1428354"/>
        <a:ext cx="2036906" cy="1222143"/>
      </dsp:txXfrm>
    </dsp:sp>
    <dsp:sp modelId="{158D4201-F777-1845-B0D9-44FEAB9CDA21}">
      <dsp:nvSpPr>
        <dsp:cNvPr id="0" name=""/>
        <dsp:cNvSpPr/>
      </dsp:nvSpPr>
      <dsp:spPr>
        <a:xfrm>
          <a:off x="993068" y="2854189"/>
          <a:ext cx="2036906" cy="122214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Kuramsal Esaslar</a:t>
          </a:r>
          <a:endParaRPr lang="en-US" sz="2400" kern="1200"/>
        </a:p>
      </dsp:txBody>
      <dsp:txXfrm>
        <a:off x="993068" y="2854189"/>
        <a:ext cx="2036906" cy="1222143"/>
      </dsp:txXfrm>
    </dsp:sp>
    <dsp:sp modelId="{1DD04120-0161-8844-A798-648678F51004}">
      <dsp:nvSpPr>
        <dsp:cNvPr id="0" name=""/>
        <dsp:cNvSpPr/>
      </dsp:nvSpPr>
      <dsp:spPr>
        <a:xfrm>
          <a:off x="3233665" y="2854189"/>
          <a:ext cx="2036906" cy="12221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Yöntem-Teknik</a:t>
          </a:r>
          <a:endParaRPr lang="en-US" sz="2400" kern="1200"/>
        </a:p>
      </dsp:txBody>
      <dsp:txXfrm>
        <a:off x="3233665" y="2854189"/>
        <a:ext cx="2036906" cy="1222143"/>
      </dsp:txXfrm>
    </dsp:sp>
    <dsp:sp modelId="{216093C6-153C-1D4C-8C92-EED2CE823846}">
      <dsp:nvSpPr>
        <dsp:cNvPr id="0" name=""/>
        <dsp:cNvSpPr/>
      </dsp:nvSpPr>
      <dsp:spPr>
        <a:xfrm>
          <a:off x="993068" y="4280023"/>
          <a:ext cx="2036906" cy="12221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Ortam</a:t>
          </a:r>
          <a:endParaRPr lang="en-US" sz="2400" kern="1200"/>
        </a:p>
      </dsp:txBody>
      <dsp:txXfrm>
        <a:off x="993068" y="4280023"/>
        <a:ext cx="2036906" cy="1222143"/>
      </dsp:txXfrm>
    </dsp:sp>
    <dsp:sp modelId="{FBC3DC41-3A97-294E-82F3-E2509DEC9F65}">
      <dsp:nvSpPr>
        <dsp:cNvPr id="0" name=""/>
        <dsp:cNvSpPr/>
      </dsp:nvSpPr>
      <dsp:spPr>
        <a:xfrm>
          <a:off x="3233665" y="4280023"/>
          <a:ext cx="2036906" cy="122214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Değerlendirme</a:t>
          </a:r>
          <a:endParaRPr lang="en-US" sz="2400" kern="1200"/>
        </a:p>
      </dsp:txBody>
      <dsp:txXfrm>
        <a:off x="3233665" y="4280023"/>
        <a:ext cx="2036906" cy="12221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180E7-446D-4261-B5C0-A1E091D6BE9E}">
      <dsp:nvSpPr>
        <dsp:cNvPr id="0" name=""/>
        <dsp:cNvSpPr/>
      </dsp:nvSpPr>
      <dsp:spPr>
        <a:xfrm>
          <a:off x="0" y="718"/>
          <a:ext cx="6513603" cy="16811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DCD284-2B6D-4585-8BE6-B36A1C0E55AC}">
      <dsp:nvSpPr>
        <dsp:cNvPr id="0" name=""/>
        <dsp:cNvSpPr/>
      </dsp:nvSpPr>
      <dsp:spPr>
        <a:xfrm>
          <a:off x="508544" y="378974"/>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4CE537-7D4A-450A-8A6D-034126503B91}">
      <dsp:nvSpPr>
        <dsp:cNvPr id="0" name=""/>
        <dsp:cNvSpPr/>
      </dsp:nvSpPr>
      <dsp:spPr>
        <a:xfrm>
          <a:off x="1941716" y="718"/>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022350">
            <a:lnSpc>
              <a:spcPct val="90000"/>
            </a:lnSpc>
            <a:spcBef>
              <a:spcPct val="0"/>
            </a:spcBef>
            <a:spcAft>
              <a:spcPct val="35000"/>
            </a:spcAft>
            <a:buNone/>
          </a:pPr>
          <a:r>
            <a:rPr lang="tr-TR" sz="2300" kern="1200"/>
            <a:t>Konu Hedef ve Davranışlara Uygunluk</a:t>
          </a:r>
          <a:endParaRPr lang="en-US" sz="2300" kern="1200"/>
        </a:p>
      </dsp:txBody>
      <dsp:txXfrm>
        <a:off x="1941716" y="718"/>
        <a:ext cx="4571887" cy="1681139"/>
      </dsp:txXfrm>
    </dsp:sp>
    <dsp:sp modelId="{C302BE51-3B3E-4997-AC93-D66614316FAD}">
      <dsp:nvSpPr>
        <dsp:cNvPr id="0" name=""/>
        <dsp:cNvSpPr/>
      </dsp:nvSpPr>
      <dsp:spPr>
        <a:xfrm>
          <a:off x="0" y="2102143"/>
          <a:ext cx="6513603" cy="16811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10418D-FB47-4C6A-A763-F28CD978A0FE}">
      <dsp:nvSpPr>
        <dsp:cNvPr id="0" name=""/>
        <dsp:cNvSpPr/>
      </dsp:nvSpPr>
      <dsp:spPr>
        <a:xfrm>
          <a:off x="508544" y="2480399"/>
          <a:ext cx="924626" cy="924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E47A33-9C37-4D10-91CE-26CA0BD47760}">
      <dsp:nvSpPr>
        <dsp:cNvPr id="0" name=""/>
        <dsp:cNvSpPr/>
      </dsp:nvSpPr>
      <dsp:spPr>
        <a:xfrm>
          <a:off x="1941716" y="2102143"/>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022350">
            <a:lnSpc>
              <a:spcPct val="90000"/>
            </a:lnSpc>
            <a:spcBef>
              <a:spcPct val="0"/>
            </a:spcBef>
            <a:spcAft>
              <a:spcPct val="35000"/>
            </a:spcAft>
            <a:buNone/>
          </a:pPr>
          <a:r>
            <a:rPr lang="tr-TR" sz="2300" kern="1200"/>
            <a:t>Öğretmenin ve Öğrencinin Öğrenme ve Öğretme Yeteneklerine Uygun Olması</a:t>
          </a:r>
          <a:endParaRPr lang="en-US" sz="2300" kern="1200"/>
        </a:p>
      </dsp:txBody>
      <dsp:txXfrm>
        <a:off x="1941716" y="2102143"/>
        <a:ext cx="4571887" cy="1681139"/>
      </dsp:txXfrm>
    </dsp:sp>
    <dsp:sp modelId="{027F7E9C-8376-42F3-BD0E-362978CB7712}">
      <dsp:nvSpPr>
        <dsp:cNvPr id="0" name=""/>
        <dsp:cNvSpPr/>
      </dsp:nvSpPr>
      <dsp:spPr>
        <a:xfrm>
          <a:off x="0" y="4203567"/>
          <a:ext cx="6513603" cy="16811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0000D6-BB9C-48D6-94D3-C8A8FC6612AE}">
      <dsp:nvSpPr>
        <dsp:cNvPr id="0" name=""/>
        <dsp:cNvSpPr/>
      </dsp:nvSpPr>
      <dsp:spPr>
        <a:xfrm>
          <a:off x="508544" y="4581824"/>
          <a:ext cx="924626" cy="924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C8D00F-DBB6-4C69-81C0-D778C3905BEC}">
      <dsp:nvSpPr>
        <dsp:cNvPr id="0" name=""/>
        <dsp:cNvSpPr/>
      </dsp:nvSpPr>
      <dsp:spPr>
        <a:xfrm>
          <a:off x="1941716" y="4203567"/>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022350">
            <a:lnSpc>
              <a:spcPct val="90000"/>
            </a:lnSpc>
            <a:spcBef>
              <a:spcPct val="0"/>
            </a:spcBef>
            <a:spcAft>
              <a:spcPct val="35000"/>
            </a:spcAft>
            <a:buNone/>
          </a:pPr>
          <a:r>
            <a:rPr lang="tr-TR" sz="2300" kern="1200"/>
            <a:t>Seçilen Eğitim Teknolojisinin Okulda Bulunması veya Okul Yönetimi Tarafından Temin Edilebilir Olması</a:t>
          </a:r>
          <a:endParaRPr lang="en-US" sz="2300" kern="1200"/>
        </a:p>
      </dsp:txBody>
      <dsp:txXfrm>
        <a:off x="1941716" y="4203567"/>
        <a:ext cx="4571887" cy="16811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9F4F3-AD41-6F41-84E2-8811A31CA54F}" type="datetimeFigureOut">
              <a:rPr lang="tr-TR" smtClean="0"/>
              <a:t>7.10.2020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B3625F-A22F-F743-9695-ACA0484AB98E}" type="slidenum">
              <a:rPr lang="tr-TR" smtClean="0"/>
              <a:t>‹#›</a:t>
            </a:fld>
            <a:endParaRPr lang="tr-TR"/>
          </a:p>
        </p:txBody>
      </p:sp>
    </p:spTree>
    <p:extLst>
      <p:ext uri="{BB962C8B-B14F-4D97-AF65-F5344CB8AC3E}">
        <p14:creationId xmlns:p14="http://schemas.microsoft.com/office/powerpoint/2010/main" val="1927352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1 Slayt Görüntüsü Yer Tutucusu">
            <a:extLst>
              <a:ext uri="{FF2B5EF4-FFF2-40B4-BE49-F238E27FC236}">
                <a16:creationId xmlns:a16="http://schemas.microsoft.com/office/drawing/2014/main" id="{BD57EC36-2D2D-164B-BA96-7FF347D93CC6}"/>
              </a:ext>
            </a:extLst>
          </p:cNvPr>
          <p:cNvSpPr>
            <a:spLocks noGrp="1" noRot="1" noChangeAspect="1" noChangeArrowheads="1" noTextEdit="1"/>
          </p:cNvSpPr>
          <p:nvPr>
            <p:ph type="sldImg"/>
          </p:nvPr>
        </p:nvSpPr>
        <p:spPr>
          <a:ln/>
        </p:spPr>
      </p:sp>
      <p:sp>
        <p:nvSpPr>
          <p:cNvPr id="3074" name="2 Not Yer Tutucusu">
            <a:extLst>
              <a:ext uri="{FF2B5EF4-FFF2-40B4-BE49-F238E27FC236}">
                <a16:creationId xmlns:a16="http://schemas.microsoft.com/office/drawing/2014/main" id="{12F20BE1-8078-1046-84F1-3B4F1850065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3075" name="3 Slayt Numarası Yer Tutucusu">
            <a:extLst>
              <a:ext uri="{FF2B5EF4-FFF2-40B4-BE49-F238E27FC236}">
                <a16:creationId xmlns:a16="http://schemas.microsoft.com/office/drawing/2014/main" id="{21547D97-92D3-6045-AE84-96A8435EE27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defTabSz="457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457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457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970EC990-5FDE-4447-8435-BD3AA85029E0}" type="slidenum">
              <a:rPr lang="tr-TR" altLang="tr-TR" smtClean="0"/>
              <a:pPr fontAlgn="base">
                <a:spcBef>
                  <a:spcPct val="0"/>
                </a:spcBef>
                <a:spcAft>
                  <a:spcPct val="0"/>
                </a:spcAft>
              </a:pPr>
              <a:t>1</a:t>
            </a:fld>
            <a:endParaRPr lang="tr-TR" altLang="tr-TR"/>
          </a:p>
        </p:txBody>
      </p:sp>
    </p:spTree>
    <p:extLst>
      <p:ext uri="{BB962C8B-B14F-4D97-AF65-F5344CB8AC3E}">
        <p14:creationId xmlns:p14="http://schemas.microsoft.com/office/powerpoint/2010/main" val="2935637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ayt Resmi Yer Tutucusu 1">
            <a:extLst>
              <a:ext uri="{FF2B5EF4-FFF2-40B4-BE49-F238E27FC236}">
                <a16:creationId xmlns:a16="http://schemas.microsoft.com/office/drawing/2014/main" id="{22605EDD-3EFF-B14F-9B70-0608EFF59E04}"/>
              </a:ext>
            </a:extLst>
          </p:cNvPr>
          <p:cNvSpPr>
            <a:spLocks noGrp="1" noRot="1" noChangeAspect="1" noChangeArrowheads="1" noTextEdit="1"/>
          </p:cNvSpPr>
          <p:nvPr>
            <p:ph type="sldImg"/>
          </p:nvPr>
        </p:nvSpPr>
        <p:spPr>
          <a:ln/>
        </p:spPr>
      </p:sp>
      <p:sp>
        <p:nvSpPr>
          <p:cNvPr id="39938" name="Not Yer Tutucusu 2">
            <a:extLst>
              <a:ext uri="{FF2B5EF4-FFF2-40B4-BE49-F238E27FC236}">
                <a16:creationId xmlns:a16="http://schemas.microsoft.com/office/drawing/2014/main" id="{E3A3F806-77F9-E640-B473-CF279EA385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39939" name="Slayt Numarası Yer Tutucusu 3">
            <a:extLst>
              <a:ext uri="{FF2B5EF4-FFF2-40B4-BE49-F238E27FC236}">
                <a16:creationId xmlns:a16="http://schemas.microsoft.com/office/drawing/2014/main" id="{592DDD35-14CE-1B4F-876A-249CBB9A3F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5E41E184-2E5C-F146-82E3-975528DA7C22}" type="slidenum">
              <a:rPr lang="tr-TR" altLang="tr-TR" smtClean="0">
                <a:latin typeface="Calibri" panose="020F0502020204030204" pitchFamily="34" charset="0"/>
              </a:rPr>
              <a:pPr fontAlgn="base">
                <a:spcBef>
                  <a:spcPct val="0"/>
                </a:spcBef>
                <a:spcAft>
                  <a:spcPct val="0"/>
                </a:spcAft>
              </a:pPr>
              <a:t>5</a:t>
            </a:fld>
            <a:endParaRPr lang="tr-TR" altLang="tr-TR">
              <a:latin typeface="Calibri" panose="020F0502020204030204" pitchFamily="34" charset="0"/>
            </a:endParaRPr>
          </a:p>
        </p:txBody>
      </p:sp>
    </p:spTree>
    <p:extLst>
      <p:ext uri="{BB962C8B-B14F-4D97-AF65-F5344CB8AC3E}">
        <p14:creationId xmlns:p14="http://schemas.microsoft.com/office/powerpoint/2010/main" val="4289675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1 Slayt Görüntüsü Yer Tutucusu">
            <a:extLst>
              <a:ext uri="{FF2B5EF4-FFF2-40B4-BE49-F238E27FC236}">
                <a16:creationId xmlns:a16="http://schemas.microsoft.com/office/drawing/2014/main" id="{4F00BFBA-43A4-424D-89E8-47997ADB7D65}"/>
              </a:ext>
            </a:extLst>
          </p:cNvPr>
          <p:cNvSpPr>
            <a:spLocks noGrp="1" noRot="1" noChangeAspect="1" noChangeArrowheads="1" noTextEdit="1"/>
          </p:cNvSpPr>
          <p:nvPr>
            <p:ph type="sldImg"/>
          </p:nvPr>
        </p:nvSpPr>
        <p:spPr>
          <a:ln/>
        </p:spPr>
      </p:sp>
      <p:sp>
        <p:nvSpPr>
          <p:cNvPr id="10242" name="2 Not Yer Tutucusu">
            <a:extLst>
              <a:ext uri="{FF2B5EF4-FFF2-40B4-BE49-F238E27FC236}">
                <a16:creationId xmlns:a16="http://schemas.microsoft.com/office/drawing/2014/main" id="{508880D8-C064-9D48-9536-B9B1A0349CD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10243" name="3 Slayt Numarası Yer Tutucusu">
            <a:extLst>
              <a:ext uri="{FF2B5EF4-FFF2-40B4-BE49-F238E27FC236}">
                <a16:creationId xmlns:a16="http://schemas.microsoft.com/office/drawing/2014/main" id="{D8934FBE-08A4-D94F-915C-1F0D624D6B5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defTabSz="457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457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457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05680B2F-410A-3C46-89C7-8F444DC198B1}" type="slidenum">
              <a:rPr lang="tr-TR" altLang="tr-TR" smtClean="0"/>
              <a:pPr fontAlgn="base">
                <a:spcBef>
                  <a:spcPct val="0"/>
                </a:spcBef>
                <a:spcAft>
                  <a:spcPct val="0"/>
                </a:spcAft>
              </a:pPr>
              <a:t>9</a:t>
            </a:fld>
            <a:endParaRPr lang="tr-TR" altLang="tr-TR"/>
          </a:p>
        </p:txBody>
      </p:sp>
    </p:spTree>
    <p:extLst>
      <p:ext uri="{BB962C8B-B14F-4D97-AF65-F5344CB8AC3E}">
        <p14:creationId xmlns:p14="http://schemas.microsoft.com/office/powerpoint/2010/main" val="4003029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1 Slayt Görüntüsü Yer Tutucusu">
            <a:extLst>
              <a:ext uri="{FF2B5EF4-FFF2-40B4-BE49-F238E27FC236}">
                <a16:creationId xmlns:a16="http://schemas.microsoft.com/office/drawing/2014/main" id="{A8C0B5B6-6292-D145-9745-1F0AD84AAA0C}"/>
              </a:ext>
            </a:extLst>
          </p:cNvPr>
          <p:cNvSpPr>
            <a:spLocks noGrp="1" noRot="1" noChangeAspect="1" noChangeArrowheads="1" noTextEdit="1"/>
          </p:cNvSpPr>
          <p:nvPr>
            <p:ph type="sldImg"/>
          </p:nvPr>
        </p:nvSpPr>
        <p:spPr>
          <a:ln/>
        </p:spPr>
      </p:sp>
      <p:sp>
        <p:nvSpPr>
          <p:cNvPr id="12290" name="2 Not Yer Tutucusu">
            <a:extLst>
              <a:ext uri="{FF2B5EF4-FFF2-40B4-BE49-F238E27FC236}">
                <a16:creationId xmlns:a16="http://schemas.microsoft.com/office/drawing/2014/main" id="{22C6D915-1365-994C-B5B3-F30F9B5EC42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12291" name="3 Slayt Numarası Yer Tutucusu">
            <a:extLst>
              <a:ext uri="{FF2B5EF4-FFF2-40B4-BE49-F238E27FC236}">
                <a16:creationId xmlns:a16="http://schemas.microsoft.com/office/drawing/2014/main" id="{25031427-910E-1C4B-97A9-0113F4747AA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defTabSz="457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457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457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1B9DB52A-0405-E640-8E5F-9D4A5F3047A6}" type="slidenum">
              <a:rPr lang="tr-TR" altLang="tr-TR" smtClean="0"/>
              <a:pPr fontAlgn="base">
                <a:spcBef>
                  <a:spcPct val="0"/>
                </a:spcBef>
                <a:spcAft>
                  <a:spcPct val="0"/>
                </a:spcAft>
              </a:pPr>
              <a:t>10</a:t>
            </a:fld>
            <a:endParaRPr lang="tr-TR" altLang="tr-TR"/>
          </a:p>
        </p:txBody>
      </p:sp>
    </p:spTree>
    <p:extLst>
      <p:ext uri="{BB962C8B-B14F-4D97-AF65-F5344CB8AC3E}">
        <p14:creationId xmlns:p14="http://schemas.microsoft.com/office/powerpoint/2010/main" val="3345090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05C08D-4EDC-2246-ACAF-06E1808654FE}"/>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F916BA91-61D7-6549-BC19-8DC2E4B6E9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4B4BAF7E-0B43-004D-89A5-0970B2748858}"/>
              </a:ext>
            </a:extLst>
          </p:cNvPr>
          <p:cNvSpPr>
            <a:spLocks noGrp="1"/>
          </p:cNvSpPr>
          <p:nvPr>
            <p:ph type="dt" sz="half" idx="10"/>
          </p:nvPr>
        </p:nvSpPr>
        <p:spPr/>
        <p:txBody>
          <a:bodyPr/>
          <a:lstStyle/>
          <a:p>
            <a:fld id="{711C6EF0-9D8A-DA42-9918-CF2219CF9EF6}" type="datetimeFigureOut">
              <a:rPr lang="tr-TR" smtClean="0"/>
              <a:t>7.10.2020</a:t>
            </a:fld>
            <a:endParaRPr lang="tr-TR"/>
          </a:p>
        </p:txBody>
      </p:sp>
      <p:sp>
        <p:nvSpPr>
          <p:cNvPr id="5" name="Alt Bilgi Yer Tutucusu 4">
            <a:extLst>
              <a:ext uri="{FF2B5EF4-FFF2-40B4-BE49-F238E27FC236}">
                <a16:creationId xmlns:a16="http://schemas.microsoft.com/office/drawing/2014/main" id="{120DDB00-CA7C-894E-A418-573087A6634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6AC1FFA-6511-C148-9295-E8549E99C547}"/>
              </a:ext>
            </a:extLst>
          </p:cNvPr>
          <p:cNvSpPr>
            <a:spLocks noGrp="1"/>
          </p:cNvSpPr>
          <p:nvPr>
            <p:ph type="sldNum" sz="quarter" idx="12"/>
          </p:nvPr>
        </p:nvSpPr>
        <p:spPr/>
        <p:txBody>
          <a:bodyPr/>
          <a:lstStyle/>
          <a:p>
            <a:fld id="{CDAC0BFF-0D18-C541-88AB-D2FEF1F688EA}" type="slidenum">
              <a:rPr lang="tr-TR" smtClean="0"/>
              <a:t>‹#›</a:t>
            </a:fld>
            <a:endParaRPr lang="tr-TR"/>
          </a:p>
        </p:txBody>
      </p:sp>
    </p:spTree>
    <p:extLst>
      <p:ext uri="{BB962C8B-B14F-4D97-AF65-F5344CB8AC3E}">
        <p14:creationId xmlns:p14="http://schemas.microsoft.com/office/powerpoint/2010/main" val="175597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1A82EC-5158-9940-848F-2809231ED79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1D0525E-C66E-AD4B-B7CC-4E6181824251}"/>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08B3B89-92A4-E74B-9900-6A32EDCB962E}"/>
              </a:ext>
            </a:extLst>
          </p:cNvPr>
          <p:cNvSpPr>
            <a:spLocks noGrp="1"/>
          </p:cNvSpPr>
          <p:nvPr>
            <p:ph type="dt" sz="half" idx="10"/>
          </p:nvPr>
        </p:nvSpPr>
        <p:spPr/>
        <p:txBody>
          <a:bodyPr/>
          <a:lstStyle/>
          <a:p>
            <a:fld id="{711C6EF0-9D8A-DA42-9918-CF2219CF9EF6}" type="datetimeFigureOut">
              <a:rPr lang="tr-TR" smtClean="0"/>
              <a:t>7.10.2020</a:t>
            </a:fld>
            <a:endParaRPr lang="tr-TR"/>
          </a:p>
        </p:txBody>
      </p:sp>
      <p:sp>
        <p:nvSpPr>
          <p:cNvPr id="5" name="Alt Bilgi Yer Tutucusu 4">
            <a:extLst>
              <a:ext uri="{FF2B5EF4-FFF2-40B4-BE49-F238E27FC236}">
                <a16:creationId xmlns:a16="http://schemas.microsoft.com/office/drawing/2014/main" id="{BC1D353A-400C-CD40-BE79-611E93653D7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2932402-2C5F-E748-954C-AF6A88CBBA2F}"/>
              </a:ext>
            </a:extLst>
          </p:cNvPr>
          <p:cNvSpPr>
            <a:spLocks noGrp="1"/>
          </p:cNvSpPr>
          <p:nvPr>
            <p:ph type="sldNum" sz="quarter" idx="12"/>
          </p:nvPr>
        </p:nvSpPr>
        <p:spPr/>
        <p:txBody>
          <a:bodyPr/>
          <a:lstStyle/>
          <a:p>
            <a:fld id="{CDAC0BFF-0D18-C541-88AB-D2FEF1F688EA}" type="slidenum">
              <a:rPr lang="tr-TR" smtClean="0"/>
              <a:t>‹#›</a:t>
            </a:fld>
            <a:endParaRPr lang="tr-TR"/>
          </a:p>
        </p:txBody>
      </p:sp>
    </p:spTree>
    <p:extLst>
      <p:ext uri="{BB962C8B-B14F-4D97-AF65-F5344CB8AC3E}">
        <p14:creationId xmlns:p14="http://schemas.microsoft.com/office/powerpoint/2010/main" val="41944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C6F79D-A98D-F94A-9782-2CDC3E872AD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07809DB-0B41-E645-A66F-7B1FB02C2A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B4D984BF-8FB1-7E49-9065-F2EE2D57506B}"/>
              </a:ext>
            </a:extLst>
          </p:cNvPr>
          <p:cNvSpPr>
            <a:spLocks noGrp="1"/>
          </p:cNvSpPr>
          <p:nvPr>
            <p:ph type="dt" sz="half" idx="10"/>
          </p:nvPr>
        </p:nvSpPr>
        <p:spPr/>
        <p:txBody>
          <a:bodyPr/>
          <a:lstStyle/>
          <a:p>
            <a:fld id="{711C6EF0-9D8A-DA42-9918-CF2219CF9EF6}" type="datetimeFigureOut">
              <a:rPr lang="tr-TR" smtClean="0"/>
              <a:t>7.10.2020</a:t>
            </a:fld>
            <a:endParaRPr lang="tr-TR"/>
          </a:p>
        </p:txBody>
      </p:sp>
      <p:sp>
        <p:nvSpPr>
          <p:cNvPr id="5" name="Alt Bilgi Yer Tutucusu 4">
            <a:extLst>
              <a:ext uri="{FF2B5EF4-FFF2-40B4-BE49-F238E27FC236}">
                <a16:creationId xmlns:a16="http://schemas.microsoft.com/office/drawing/2014/main" id="{818D89AD-8622-8F4F-90B6-ABB24EA2882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A157D04-6EA3-1640-AB52-7C250C70F8B7}"/>
              </a:ext>
            </a:extLst>
          </p:cNvPr>
          <p:cNvSpPr>
            <a:spLocks noGrp="1"/>
          </p:cNvSpPr>
          <p:nvPr>
            <p:ph type="sldNum" sz="quarter" idx="12"/>
          </p:nvPr>
        </p:nvSpPr>
        <p:spPr/>
        <p:txBody>
          <a:bodyPr/>
          <a:lstStyle/>
          <a:p>
            <a:fld id="{CDAC0BFF-0D18-C541-88AB-D2FEF1F688EA}" type="slidenum">
              <a:rPr lang="tr-TR" smtClean="0"/>
              <a:t>‹#›</a:t>
            </a:fld>
            <a:endParaRPr lang="tr-TR"/>
          </a:p>
        </p:txBody>
      </p:sp>
    </p:spTree>
    <p:extLst>
      <p:ext uri="{BB962C8B-B14F-4D97-AF65-F5344CB8AC3E}">
        <p14:creationId xmlns:p14="http://schemas.microsoft.com/office/powerpoint/2010/main" val="284835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96DB0C-A62C-7747-8F7B-7F3C90883AE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B1A9801-0991-444C-9D1A-3DDF6DBBC9A1}"/>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FEFA074-B91F-BA43-9AE6-E7F1F60E9747}"/>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756C19D3-A55B-AE4C-BEF1-0BEA2DD4CF4D}"/>
              </a:ext>
            </a:extLst>
          </p:cNvPr>
          <p:cNvSpPr>
            <a:spLocks noGrp="1"/>
          </p:cNvSpPr>
          <p:nvPr>
            <p:ph type="dt" sz="half" idx="10"/>
          </p:nvPr>
        </p:nvSpPr>
        <p:spPr/>
        <p:txBody>
          <a:bodyPr/>
          <a:lstStyle/>
          <a:p>
            <a:fld id="{711C6EF0-9D8A-DA42-9918-CF2219CF9EF6}" type="datetimeFigureOut">
              <a:rPr lang="tr-TR" smtClean="0"/>
              <a:t>7.10.2020</a:t>
            </a:fld>
            <a:endParaRPr lang="tr-TR"/>
          </a:p>
        </p:txBody>
      </p:sp>
      <p:sp>
        <p:nvSpPr>
          <p:cNvPr id="6" name="Alt Bilgi Yer Tutucusu 5">
            <a:extLst>
              <a:ext uri="{FF2B5EF4-FFF2-40B4-BE49-F238E27FC236}">
                <a16:creationId xmlns:a16="http://schemas.microsoft.com/office/drawing/2014/main" id="{EEF203D6-5130-E840-97F5-89BA5CA0E70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BDC0DFD-5616-5B4A-822D-2BCAE68D95B3}"/>
              </a:ext>
            </a:extLst>
          </p:cNvPr>
          <p:cNvSpPr>
            <a:spLocks noGrp="1"/>
          </p:cNvSpPr>
          <p:nvPr>
            <p:ph type="sldNum" sz="quarter" idx="12"/>
          </p:nvPr>
        </p:nvSpPr>
        <p:spPr/>
        <p:txBody>
          <a:bodyPr/>
          <a:lstStyle/>
          <a:p>
            <a:fld id="{CDAC0BFF-0D18-C541-88AB-D2FEF1F688EA}" type="slidenum">
              <a:rPr lang="tr-TR" smtClean="0"/>
              <a:t>‹#›</a:t>
            </a:fld>
            <a:endParaRPr lang="tr-TR"/>
          </a:p>
        </p:txBody>
      </p:sp>
    </p:spTree>
    <p:extLst>
      <p:ext uri="{BB962C8B-B14F-4D97-AF65-F5344CB8AC3E}">
        <p14:creationId xmlns:p14="http://schemas.microsoft.com/office/powerpoint/2010/main" val="3981718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813579-26FA-3940-8BF7-98DB7F4FA9E6}"/>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0BC35CC-7F7E-CC43-B021-33E781882F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FC91AB6-178E-8743-A9F7-3ACD77F2A66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5DDC34C7-00AF-7346-B09D-0FB418467E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AD3EDE72-A11F-D349-BD86-66498046729B}"/>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695AA9A1-879E-9340-83EA-7063109809FA}"/>
              </a:ext>
            </a:extLst>
          </p:cNvPr>
          <p:cNvSpPr>
            <a:spLocks noGrp="1"/>
          </p:cNvSpPr>
          <p:nvPr>
            <p:ph type="dt" sz="half" idx="10"/>
          </p:nvPr>
        </p:nvSpPr>
        <p:spPr/>
        <p:txBody>
          <a:bodyPr/>
          <a:lstStyle/>
          <a:p>
            <a:fld id="{711C6EF0-9D8A-DA42-9918-CF2219CF9EF6}" type="datetimeFigureOut">
              <a:rPr lang="tr-TR" smtClean="0"/>
              <a:t>7.10.2020</a:t>
            </a:fld>
            <a:endParaRPr lang="tr-TR"/>
          </a:p>
        </p:txBody>
      </p:sp>
      <p:sp>
        <p:nvSpPr>
          <p:cNvPr id="8" name="Alt Bilgi Yer Tutucusu 7">
            <a:extLst>
              <a:ext uri="{FF2B5EF4-FFF2-40B4-BE49-F238E27FC236}">
                <a16:creationId xmlns:a16="http://schemas.microsoft.com/office/drawing/2014/main" id="{761AE2B2-F189-8D47-B7A6-16EAEDDA554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7D17C8A5-6C44-0040-A906-BB81EFD0ABC0}"/>
              </a:ext>
            </a:extLst>
          </p:cNvPr>
          <p:cNvSpPr>
            <a:spLocks noGrp="1"/>
          </p:cNvSpPr>
          <p:nvPr>
            <p:ph type="sldNum" sz="quarter" idx="12"/>
          </p:nvPr>
        </p:nvSpPr>
        <p:spPr/>
        <p:txBody>
          <a:bodyPr/>
          <a:lstStyle/>
          <a:p>
            <a:fld id="{CDAC0BFF-0D18-C541-88AB-D2FEF1F688EA}" type="slidenum">
              <a:rPr lang="tr-TR" smtClean="0"/>
              <a:t>‹#›</a:t>
            </a:fld>
            <a:endParaRPr lang="tr-TR"/>
          </a:p>
        </p:txBody>
      </p:sp>
    </p:spTree>
    <p:extLst>
      <p:ext uri="{BB962C8B-B14F-4D97-AF65-F5344CB8AC3E}">
        <p14:creationId xmlns:p14="http://schemas.microsoft.com/office/powerpoint/2010/main" val="3176211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72CD43-F86D-4444-9CDC-7EF5252379D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8CBD4E01-C1E0-8C47-AD20-6A7205301BDE}"/>
              </a:ext>
            </a:extLst>
          </p:cNvPr>
          <p:cNvSpPr>
            <a:spLocks noGrp="1"/>
          </p:cNvSpPr>
          <p:nvPr>
            <p:ph type="dt" sz="half" idx="10"/>
          </p:nvPr>
        </p:nvSpPr>
        <p:spPr/>
        <p:txBody>
          <a:bodyPr/>
          <a:lstStyle/>
          <a:p>
            <a:fld id="{711C6EF0-9D8A-DA42-9918-CF2219CF9EF6}" type="datetimeFigureOut">
              <a:rPr lang="tr-TR" smtClean="0"/>
              <a:t>7.10.2020</a:t>
            </a:fld>
            <a:endParaRPr lang="tr-TR"/>
          </a:p>
        </p:txBody>
      </p:sp>
      <p:sp>
        <p:nvSpPr>
          <p:cNvPr id="4" name="Alt Bilgi Yer Tutucusu 3">
            <a:extLst>
              <a:ext uri="{FF2B5EF4-FFF2-40B4-BE49-F238E27FC236}">
                <a16:creationId xmlns:a16="http://schemas.microsoft.com/office/drawing/2014/main" id="{81C9EFC1-E150-5B45-AE54-A6D3342E726C}"/>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B473D8B-3870-D14E-9613-B1A86B70AB48}"/>
              </a:ext>
            </a:extLst>
          </p:cNvPr>
          <p:cNvSpPr>
            <a:spLocks noGrp="1"/>
          </p:cNvSpPr>
          <p:nvPr>
            <p:ph type="sldNum" sz="quarter" idx="12"/>
          </p:nvPr>
        </p:nvSpPr>
        <p:spPr/>
        <p:txBody>
          <a:bodyPr/>
          <a:lstStyle/>
          <a:p>
            <a:fld id="{CDAC0BFF-0D18-C541-88AB-D2FEF1F688EA}" type="slidenum">
              <a:rPr lang="tr-TR" smtClean="0"/>
              <a:t>‹#›</a:t>
            </a:fld>
            <a:endParaRPr lang="tr-TR"/>
          </a:p>
        </p:txBody>
      </p:sp>
    </p:spTree>
    <p:extLst>
      <p:ext uri="{BB962C8B-B14F-4D97-AF65-F5344CB8AC3E}">
        <p14:creationId xmlns:p14="http://schemas.microsoft.com/office/powerpoint/2010/main" val="317700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E0954CC-BC92-C147-A864-1793022D5BE4}"/>
              </a:ext>
            </a:extLst>
          </p:cNvPr>
          <p:cNvSpPr>
            <a:spLocks noGrp="1"/>
          </p:cNvSpPr>
          <p:nvPr>
            <p:ph type="dt" sz="half" idx="10"/>
          </p:nvPr>
        </p:nvSpPr>
        <p:spPr/>
        <p:txBody>
          <a:bodyPr/>
          <a:lstStyle/>
          <a:p>
            <a:fld id="{711C6EF0-9D8A-DA42-9918-CF2219CF9EF6}" type="datetimeFigureOut">
              <a:rPr lang="tr-TR" smtClean="0"/>
              <a:t>7.10.2020</a:t>
            </a:fld>
            <a:endParaRPr lang="tr-TR"/>
          </a:p>
        </p:txBody>
      </p:sp>
      <p:sp>
        <p:nvSpPr>
          <p:cNvPr id="3" name="Alt Bilgi Yer Tutucusu 2">
            <a:extLst>
              <a:ext uri="{FF2B5EF4-FFF2-40B4-BE49-F238E27FC236}">
                <a16:creationId xmlns:a16="http://schemas.microsoft.com/office/drawing/2014/main" id="{BFB55576-6C97-8343-A2CF-9818DF1481EF}"/>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3EC5B22B-0B42-A645-8B0B-3BE59E5A2B61}"/>
              </a:ext>
            </a:extLst>
          </p:cNvPr>
          <p:cNvSpPr>
            <a:spLocks noGrp="1"/>
          </p:cNvSpPr>
          <p:nvPr>
            <p:ph type="sldNum" sz="quarter" idx="12"/>
          </p:nvPr>
        </p:nvSpPr>
        <p:spPr/>
        <p:txBody>
          <a:bodyPr/>
          <a:lstStyle/>
          <a:p>
            <a:fld id="{CDAC0BFF-0D18-C541-88AB-D2FEF1F688EA}" type="slidenum">
              <a:rPr lang="tr-TR" smtClean="0"/>
              <a:t>‹#›</a:t>
            </a:fld>
            <a:endParaRPr lang="tr-TR"/>
          </a:p>
        </p:txBody>
      </p:sp>
    </p:spTree>
    <p:extLst>
      <p:ext uri="{BB962C8B-B14F-4D97-AF65-F5344CB8AC3E}">
        <p14:creationId xmlns:p14="http://schemas.microsoft.com/office/powerpoint/2010/main" val="3036365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5915A2-FF9F-8D46-8D54-B64833C0520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A228F93D-F757-DF43-AE04-653DE7102A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7E06A85-58C0-E941-904F-E465CCAAF3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A252373-5D59-CA42-9165-81F0EE5C6D33}"/>
              </a:ext>
            </a:extLst>
          </p:cNvPr>
          <p:cNvSpPr>
            <a:spLocks noGrp="1"/>
          </p:cNvSpPr>
          <p:nvPr>
            <p:ph type="dt" sz="half" idx="10"/>
          </p:nvPr>
        </p:nvSpPr>
        <p:spPr/>
        <p:txBody>
          <a:bodyPr/>
          <a:lstStyle/>
          <a:p>
            <a:fld id="{711C6EF0-9D8A-DA42-9918-CF2219CF9EF6}" type="datetimeFigureOut">
              <a:rPr lang="tr-TR" smtClean="0"/>
              <a:t>7.10.2020</a:t>
            </a:fld>
            <a:endParaRPr lang="tr-TR"/>
          </a:p>
        </p:txBody>
      </p:sp>
      <p:sp>
        <p:nvSpPr>
          <p:cNvPr id="6" name="Alt Bilgi Yer Tutucusu 5">
            <a:extLst>
              <a:ext uri="{FF2B5EF4-FFF2-40B4-BE49-F238E27FC236}">
                <a16:creationId xmlns:a16="http://schemas.microsoft.com/office/drawing/2014/main" id="{8C93A6B1-AB67-7B49-849A-BF587D0ADA0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00E7968-8B1B-C549-B644-E59744B8B2A3}"/>
              </a:ext>
            </a:extLst>
          </p:cNvPr>
          <p:cNvSpPr>
            <a:spLocks noGrp="1"/>
          </p:cNvSpPr>
          <p:nvPr>
            <p:ph type="sldNum" sz="quarter" idx="12"/>
          </p:nvPr>
        </p:nvSpPr>
        <p:spPr/>
        <p:txBody>
          <a:bodyPr/>
          <a:lstStyle/>
          <a:p>
            <a:fld id="{CDAC0BFF-0D18-C541-88AB-D2FEF1F688EA}" type="slidenum">
              <a:rPr lang="tr-TR" smtClean="0"/>
              <a:t>‹#›</a:t>
            </a:fld>
            <a:endParaRPr lang="tr-TR"/>
          </a:p>
        </p:txBody>
      </p:sp>
    </p:spTree>
    <p:extLst>
      <p:ext uri="{BB962C8B-B14F-4D97-AF65-F5344CB8AC3E}">
        <p14:creationId xmlns:p14="http://schemas.microsoft.com/office/powerpoint/2010/main" val="768255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C04231-27E2-4D49-8037-B952CFE3AC1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8B8AF5CF-FBA3-FB46-A540-231CD61446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F2EDC15B-12F6-0343-9688-CF0762555E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40F17FF-1924-6140-87BB-930AF9D70EDF}"/>
              </a:ext>
            </a:extLst>
          </p:cNvPr>
          <p:cNvSpPr>
            <a:spLocks noGrp="1"/>
          </p:cNvSpPr>
          <p:nvPr>
            <p:ph type="dt" sz="half" idx="10"/>
          </p:nvPr>
        </p:nvSpPr>
        <p:spPr/>
        <p:txBody>
          <a:bodyPr/>
          <a:lstStyle/>
          <a:p>
            <a:fld id="{711C6EF0-9D8A-DA42-9918-CF2219CF9EF6}" type="datetimeFigureOut">
              <a:rPr lang="tr-TR" smtClean="0"/>
              <a:t>7.10.2020</a:t>
            </a:fld>
            <a:endParaRPr lang="tr-TR"/>
          </a:p>
        </p:txBody>
      </p:sp>
      <p:sp>
        <p:nvSpPr>
          <p:cNvPr id="6" name="Alt Bilgi Yer Tutucusu 5">
            <a:extLst>
              <a:ext uri="{FF2B5EF4-FFF2-40B4-BE49-F238E27FC236}">
                <a16:creationId xmlns:a16="http://schemas.microsoft.com/office/drawing/2014/main" id="{D7260D43-13D9-354A-BA2A-572F63278CF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E3672CC-358A-374E-B385-8B1034B2810A}"/>
              </a:ext>
            </a:extLst>
          </p:cNvPr>
          <p:cNvSpPr>
            <a:spLocks noGrp="1"/>
          </p:cNvSpPr>
          <p:nvPr>
            <p:ph type="sldNum" sz="quarter" idx="12"/>
          </p:nvPr>
        </p:nvSpPr>
        <p:spPr/>
        <p:txBody>
          <a:bodyPr/>
          <a:lstStyle/>
          <a:p>
            <a:fld id="{CDAC0BFF-0D18-C541-88AB-D2FEF1F688EA}" type="slidenum">
              <a:rPr lang="tr-TR" smtClean="0"/>
              <a:t>‹#›</a:t>
            </a:fld>
            <a:endParaRPr lang="tr-TR"/>
          </a:p>
        </p:txBody>
      </p:sp>
    </p:spTree>
    <p:extLst>
      <p:ext uri="{BB962C8B-B14F-4D97-AF65-F5344CB8AC3E}">
        <p14:creationId xmlns:p14="http://schemas.microsoft.com/office/powerpoint/2010/main" val="3921858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3EF532-5EFB-F444-A5FB-537FD866FD90}"/>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EB6B3AEE-5A6D-204B-8687-B71A79557AFE}"/>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DA396AF-7728-0048-86C4-C70F08DF4A12}"/>
              </a:ext>
            </a:extLst>
          </p:cNvPr>
          <p:cNvSpPr>
            <a:spLocks noGrp="1"/>
          </p:cNvSpPr>
          <p:nvPr>
            <p:ph type="dt" sz="half" idx="10"/>
          </p:nvPr>
        </p:nvSpPr>
        <p:spPr/>
        <p:txBody>
          <a:bodyPr/>
          <a:lstStyle/>
          <a:p>
            <a:fld id="{711C6EF0-9D8A-DA42-9918-CF2219CF9EF6}" type="datetimeFigureOut">
              <a:rPr lang="tr-TR" smtClean="0"/>
              <a:t>7.10.2020</a:t>
            </a:fld>
            <a:endParaRPr lang="tr-TR"/>
          </a:p>
        </p:txBody>
      </p:sp>
      <p:sp>
        <p:nvSpPr>
          <p:cNvPr id="5" name="Alt Bilgi Yer Tutucusu 4">
            <a:extLst>
              <a:ext uri="{FF2B5EF4-FFF2-40B4-BE49-F238E27FC236}">
                <a16:creationId xmlns:a16="http://schemas.microsoft.com/office/drawing/2014/main" id="{828D2F3D-EF2B-5246-9F64-7CC819800DA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18276A2-2B67-AA42-9860-B26C576B81E8}"/>
              </a:ext>
            </a:extLst>
          </p:cNvPr>
          <p:cNvSpPr>
            <a:spLocks noGrp="1"/>
          </p:cNvSpPr>
          <p:nvPr>
            <p:ph type="sldNum" sz="quarter" idx="12"/>
          </p:nvPr>
        </p:nvSpPr>
        <p:spPr/>
        <p:txBody>
          <a:bodyPr/>
          <a:lstStyle/>
          <a:p>
            <a:fld id="{CDAC0BFF-0D18-C541-88AB-D2FEF1F688EA}" type="slidenum">
              <a:rPr lang="tr-TR" smtClean="0"/>
              <a:t>‹#›</a:t>
            </a:fld>
            <a:endParaRPr lang="tr-TR"/>
          </a:p>
        </p:txBody>
      </p:sp>
    </p:spTree>
    <p:extLst>
      <p:ext uri="{BB962C8B-B14F-4D97-AF65-F5344CB8AC3E}">
        <p14:creationId xmlns:p14="http://schemas.microsoft.com/office/powerpoint/2010/main" val="2693476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935F06B-F612-554F-B458-9347B42790AF}"/>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89E8B884-9ADD-8F43-BD02-AB96B33CA788}"/>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5542685-9ABC-D045-A164-42C759443C61}"/>
              </a:ext>
            </a:extLst>
          </p:cNvPr>
          <p:cNvSpPr>
            <a:spLocks noGrp="1"/>
          </p:cNvSpPr>
          <p:nvPr>
            <p:ph type="dt" sz="half" idx="10"/>
          </p:nvPr>
        </p:nvSpPr>
        <p:spPr/>
        <p:txBody>
          <a:bodyPr/>
          <a:lstStyle/>
          <a:p>
            <a:fld id="{711C6EF0-9D8A-DA42-9918-CF2219CF9EF6}" type="datetimeFigureOut">
              <a:rPr lang="tr-TR" smtClean="0"/>
              <a:t>7.10.2020</a:t>
            </a:fld>
            <a:endParaRPr lang="tr-TR"/>
          </a:p>
        </p:txBody>
      </p:sp>
      <p:sp>
        <p:nvSpPr>
          <p:cNvPr id="5" name="Alt Bilgi Yer Tutucusu 4">
            <a:extLst>
              <a:ext uri="{FF2B5EF4-FFF2-40B4-BE49-F238E27FC236}">
                <a16:creationId xmlns:a16="http://schemas.microsoft.com/office/drawing/2014/main" id="{655E8140-5E9C-2C49-8747-32FB2A2FF8A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438D461-1074-AF48-9BE0-F8D5EF5C6807}"/>
              </a:ext>
            </a:extLst>
          </p:cNvPr>
          <p:cNvSpPr>
            <a:spLocks noGrp="1"/>
          </p:cNvSpPr>
          <p:nvPr>
            <p:ph type="sldNum" sz="quarter" idx="12"/>
          </p:nvPr>
        </p:nvSpPr>
        <p:spPr/>
        <p:txBody>
          <a:bodyPr/>
          <a:lstStyle/>
          <a:p>
            <a:fld id="{CDAC0BFF-0D18-C541-88AB-D2FEF1F688EA}" type="slidenum">
              <a:rPr lang="tr-TR" smtClean="0"/>
              <a:t>‹#›</a:t>
            </a:fld>
            <a:endParaRPr lang="tr-TR"/>
          </a:p>
        </p:txBody>
      </p:sp>
    </p:spTree>
    <p:extLst>
      <p:ext uri="{BB962C8B-B14F-4D97-AF65-F5344CB8AC3E}">
        <p14:creationId xmlns:p14="http://schemas.microsoft.com/office/powerpoint/2010/main" val="199764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A28E761D-507A-2E4E-BD05-591FE91C70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A3537600-34C0-AF48-9E83-3106B9A42C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0DBFF9E-9D38-3A42-B709-F849CBC20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C6EF0-9D8A-DA42-9918-CF2219CF9EF6}" type="datetimeFigureOut">
              <a:rPr lang="tr-TR" smtClean="0"/>
              <a:t>7.10.2020</a:t>
            </a:fld>
            <a:endParaRPr lang="tr-TR"/>
          </a:p>
        </p:txBody>
      </p:sp>
      <p:sp>
        <p:nvSpPr>
          <p:cNvPr id="5" name="Alt Bilgi Yer Tutucusu 4">
            <a:extLst>
              <a:ext uri="{FF2B5EF4-FFF2-40B4-BE49-F238E27FC236}">
                <a16:creationId xmlns:a16="http://schemas.microsoft.com/office/drawing/2014/main" id="{22A376E1-C4FD-6A4E-9B57-BE800A8816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1B599CDF-A256-9048-AB44-1D366358C0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AC0BFF-0D18-C541-88AB-D2FEF1F688EA}" type="slidenum">
              <a:rPr lang="tr-TR" smtClean="0"/>
              <a:t>‹#›</a:t>
            </a:fld>
            <a:endParaRPr lang="tr-TR"/>
          </a:p>
        </p:txBody>
      </p:sp>
    </p:spTree>
    <p:extLst>
      <p:ext uri="{BB962C8B-B14F-4D97-AF65-F5344CB8AC3E}">
        <p14:creationId xmlns:p14="http://schemas.microsoft.com/office/powerpoint/2010/main" val="3612189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1" name="Rectangle 74">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02" name="Freeform: Shape 76">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3" name="Freeform: Shape 78">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4" name="Freeform: Shape 80">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5" name="Rectangle 82">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6" name="Freeform: Shape 84">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7" name="Rectangle 86">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4108" name="Freeform: Shape 88">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9" name="Freeform: Shape 90">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099" name="Rectangle 3">
            <a:extLst>
              <a:ext uri="{FF2B5EF4-FFF2-40B4-BE49-F238E27FC236}">
                <a16:creationId xmlns:a16="http://schemas.microsoft.com/office/drawing/2014/main" id="{10509F81-8FB5-CA41-9B5D-5F09092B9EB2}"/>
              </a:ext>
            </a:extLst>
          </p:cNvPr>
          <p:cNvSpPr>
            <a:spLocks noGrp="1" noChangeArrowheads="1"/>
          </p:cNvSpPr>
          <p:nvPr>
            <p:ph type="subTitle" idx="1"/>
          </p:nvPr>
        </p:nvSpPr>
        <p:spPr>
          <a:xfrm>
            <a:off x="4439633" y="4518923"/>
            <a:ext cx="3312734" cy="1141851"/>
          </a:xfrm>
          <a:noFill/>
        </p:spPr>
        <p:txBody>
          <a:bodyPr rtlCol="0">
            <a:normAutofit/>
          </a:bodyPr>
          <a:lstStyle/>
          <a:p>
            <a:pPr>
              <a:defRPr/>
            </a:pPr>
            <a:r>
              <a:rPr lang="tr-TR" altLang="tr-TR" sz="2000">
                <a:solidFill>
                  <a:srgbClr val="080808"/>
                </a:solidFill>
              </a:rPr>
              <a:t>Dr. Öğretim Üyesi Elif SOBİ </a:t>
            </a:r>
          </a:p>
        </p:txBody>
      </p:sp>
      <p:sp>
        <p:nvSpPr>
          <p:cNvPr id="2049" name="Rectangle 2">
            <a:extLst>
              <a:ext uri="{FF2B5EF4-FFF2-40B4-BE49-F238E27FC236}">
                <a16:creationId xmlns:a16="http://schemas.microsoft.com/office/drawing/2014/main" id="{C2194D85-0BE3-D74E-BE9A-869205D4F9E4}"/>
              </a:ext>
            </a:extLst>
          </p:cNvPr>
          <p:cNvSpPr>
            <a:spLocks noGrp="1" noChangeArrowheads="1"/>
          </p:cNvSpPr>
          <p:nvPr>
            <p:ph type="ctrTitle"/>
          </p:nvPr>
        </p:nvSpPr>
        <p:spPr>
          <a:xfrm>
            <a:off x="3204642" y="2353641"/>
            <a:ext cx="5782716" cy="2150719"/>
          </a:xfrm>
          <a:noFill/>
        </p:spPr>
        <p:txBody>
          <a:bodyPr anchor="ctr">
            <a:normAutofit/>
          </a:bodyPr>
          <a:lstStyle/>
          <a:p>
            <a:r>
              <a:rPr lang="tr-TR" altLang="tr-TR" sz="3600">
                <a:solidFill>
                  <a:srgbClr val="080808"/>
                </a:solidFill>
              </a:rPr>
              <a:t>ÖĞRETİM TEKNOLOJİLERİ VE </a:t>
            </a:r>
            <a:br>
              <a:rPr lang="tr-TR" altLang="tr-TR" sz="3600">
                <a:solidFill>
                  <a:srgbClr val="080808"/>
                </a:solidFill>
              </a:rPr>
            </a:br>
            <a:r>
              <a:rPr lang="tr-TR" altLang="tr-TR" sz="3600">
                <a:solidFill>
                  <a:srgbClr val="080808"/>
                </a:solidFill>
              </a:rPr>
              <a:t>MATERYAL TASARIMI</a:t>
            </a:r>
          </a:p>
        </p:txBody>
      </p:sp>
      <p:sp>
        <p:nvSpPr>
          <p:cNvPr id="93" name="Freeform: Shape 92">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5" name="Rectangle 94">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52" name="WordArt 11" descr="%5">
            <a:extLst>
              <a:ext uri="{FF2B5EF4-FFF2-40B4-BE49-F238E27FC236}">
                <a16:creationId xmlns:a16="http://schemas.microsoft.com/office/drawing/2014/main" id="{65F38BCA-E526-9041-B8B9-D64AB4228126}"/>
              </a:ext>
            </a:extLst>
          </p:cNvPr>
          <p:cNvSpPr>
            <a:spLocks noChangeArrowheads="1" noChangeShapeType="1" noTextEdit="1"/>
          </p:cNvSpPr>
          <p:nvPr/>
        </p:nvSpPr>
        <p:spPr bwMode="auto">
          <a:xfrm>
            <a:off x="2063750" y="4149726"/>
            <a:ext cx="8364538" cy="1368425"/>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3"/>
                <a:srcRect/>
                <a:tile tx="0" ty="0" sx="100000" sy="100000" flip="none" algn="tl"/>
              </a:blipFill>
              <a:latin typeface="Times New Roman" panose="02020603050405020304" pitchFamily="18" charset="0"/>
              <a:cs typeface="Times New Roman" panose="02020603050405020304" pitchFamily="18" charset="0"/>
            </a:endParaRPr>
          </a:p>
        </p:txBody>
      </p:sp>
      <p:sp>
        <p:nvSpPr>
          <p:cNvPr id="2051" name="Line 8">
            <a:extLst>
              <a:ext uri="{FF2B5EF4-FFF2-40B4-BE49-F238E27FC236}">
                <a16:creationId xmlns:a16="http://schemas.microsoft.com/office/drawing/2014/main" id="{75D82F6A-15D2-544F-9EEE-0C6F7E211710}"/>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2958631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ight Triangle 7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 name="Başlık 1">
            <a:extLst>
              <a:ext uri="{FF2B5EF4-FFF2-40B4-BE49-F238E27FC236}">
                <a16:creationId xmlns:a16="http://schemas.microsoft.com/office/drawing/2014/main" id="{B5A645E9-25D3-3244-8DF3-487F52C50E95}"/>
              </a:ext>
            </a:extLst>
          </p:cNvPr>
          <p:cNvSpPr>
            <a:spLocks noGrp="1" noChangeArrowheads="1"/>
          </p:cNvSpPr>
          <p:nvPr>
            <p:ph type="title"/>
          </p:nvPr>
        </p:nvSpPr>
        <p:spPr>
          <a:xfrm>
            <a:off x="1075767" y="1188637"/>
            <a:ext cx="2988234" cy="4480726"/>
          </a:xfrm>
        </p:spPr>
        <p:txBody>
          <a:bodyPr>
            <a:normAutofit/>
          </a:bodyPr>
          <a:lstStyle/>
          <a:p>
            <a:pPr algn="r"/>
            <a:r>
              <a:rPr lang="tr-TR" altLang="tr-TR" sz="6600"/>
              <a:t>DERSİN AMACI</a:t>
            </a:r>
          </a:p>
        </p:txBody>
      </p:sp>
      <p:cxnSp>
        <p:nvCxnSpPr>
          <p:cNvPr id="79" name="Straight Connector 78">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098" name="İçerik Yer Tutucusu 4">
            <a:extLst>
              <a:ext uri="{FF2B5EF4-FFF2-40B4-BE49-F238E27FC236}">
                <a16:creationId xmlns:a16="http://schemas.microsoft.com/office/drawing/2014/main" id="{52989F57-3D7D-7349-8A68-518EBC337A9C}"/>
              </a:ext>
            </a:extLst>
          </p:cNvPr>
          <p:cNvSpPr>
            <a:spLocks noGrp="1" noChangeArrowheads="1"/>
          </p:cNvSpPr>
          <p:nvPr>
            <p:ph idx="1"/>
          </p:nvPr>
        </p:nvSpPr>
        <p:spPr>
          <a:xfrm>
            <a:off x="5255260" y="1648870"/>
            <a:ext cx="4702848" cy="3560260"/>
          </a:xfrm>
        </p:spPr>
        <p:txBody>
          <a:bodyPr anchor="ctr">
            <a:normAutofit/>
          </a:bodyPr>
          <a:lstStyle/>
          <a:p>
            <a:r>
              <a:rPr lang="tr-TR" altLang="tr-TR" sz="2400"/>
              <a:t>Öğretim Teknolojileri ve Materyal Tasarımı dersi, çeşitli öğretim teknolojilerinin özellikleri, öğretim süreci içindeki yeri ve kullanımı hakkında bilgi edinmek; çeşitli öğretim materyallerinin geliştirilmesi ve öğretime etkisinin değerlendirilmesi için imkan ve fırsatlar sunmaktır.</a:t>
            </a:r>
          </a:p>
        </p:txBody>
      </p:sp>
      <p:sp>
        <p:nvSpPr>
          <p:cNvPr id="4100" name="WordArt 7" descr="%5">
            <a:extLst>
              <a:ext uri="{FF2B5EF4-FFF2-40B4-BE49-F238E27FC236}">
                <a16:creationId xmlns:a16="http://schemas.microsoft.com/office/drawing/2014/main" id="{F8A2A4A2-1DC3-3E48-92D5-42ED98076EA9}"/>
              </a:ext>
            </a:extLst>
          </p:cNvPr>
          <p:cNvSpPr>
            <a:spLocks noChangeArrowheads="1" noChangeShapeType="1" noTextEdit="1"/>
          </p:cNvSpPr>
          <p:nvPr/>
        </p:nvSpPr>
        <p:spPr bwMode="auto">
          <a:xfrm>
            <a:off x="4440238" y="188914"/>
            <a:ext cx="4679950" cy="503237"/>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2"/>
                <a:srcRect/>
                <a:tile tx="0" ty="0" sx="100000" sy="100000" flip="none" algn="tl"/>
              </a:blipFill>
              <a:latin typeface="Times New Roman" panose="02020603050405020304" pitchFamily="18" charset="0"/>
              <a:cs typeface="Times New Roman" panose="02020603050405020304" pitchFamily="18" charset="0"/>
            </a:endParaRPr>
          </a:p>
        </p:txBody>
      </p:sp>
      <p:sp>
        <p:nvSpPr>
          <p:cNvPr id="4099" name="Line 6">
            <a:extLst>
              <a:ext uri="{FF2B5EF4-FFF2-40B4-BE49-F238E27FC236}">
                <a16:creationId xmlns:a16="http://schemas.microsoft.com/office/drawing/2014/main" id="{BA9E902A-D793-AE43-9CBE-3B8BF6A4FFF1}"/>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18639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12FB12AE-71D1-47FD-9AC3-EE2C074245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21" name="Rectangle 2">
            <a:extLst>
              <a:ext uri="{FF2B5EF4-FFF2-40B4-BE49-F238E27FC236}">
                <a16:creationId xmlns:a16="http://schemas.microsoft.com/office/drawing/2014/main" id="{598BA9F4-8302-D54E-A628-F9EA60B97DFB}"/>
              </a:ext>
            </a:extLst>
          </p:cNvPr>
          <p:cNvSpPr>
            <a:spLocks noGrp="1" noChangeArrowheads="1"/>
          </p:cNvSpPr>
          <p:nvPr>
            <p:ph type="title"/>
          </p:nvPr>
        </p:nvSpPr>
        <p:spPr>
          <a:xfrm>
            <a:off x="643468" y="621792"/>
            <a:ext cx="4989890" cy="5413248"/>
          </a:xfrm>
        </p:spPr>
        <p:txBody>
          <a:bodyPr>
            <a:normAutofit/>
          </a:bodyPr>
          <a:lstStyle/>
          <a:p>
            <a:r>
              <a:rPr lang="tr-TR" altLang="tr-TR" sz="3600"/>
              <a:t>DERSİN HEDEFLERİ</a:t>
            </a:r>
          </a:p>
        </p:txBody>
      </p:sp>
      <p:sp>
        <p:nvSpPr>
          <p:cNvPr id="76" name="Freeform: Shape 75">
            <a:extLst>
              <a:ext uri="{FF2B5EF4-FFF2-40B4-BE49-F238E27FC236}">
                <a16:creationId xmlns:a16="http://schemas.microsoft.com/office/drawing/2014/main" id="{64853C7E-3CBA-4464-865F-6044D94B1B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8487" y="2994212"/>
            <a:ext cx="1345385" cy="668410"/>
          </a:xfrm>
          <a:custGeom>
            <a:avLst/>
            <a:gdLst>
              <a:gd name="connsiteX0" fmla="*/ 0 w 1345385"/>
              <a:gd name="connsiteY0" fmla="*/ 668410 h 668410"/>
              <a:gd name="connsiteX1" fmla="*/ 672692 w 1345385"/>
              <a:gd name="connsiteY1" fmla="*/ 0 h 668410"/>
              <a:gd name="connsiteX2" fmla="*/ 1345385 w 1345385"/>
              <a:gd name="connsiteY2" fmla="*/ 668410 h 668410"/>
            </a:gdLst>
            <a:ahLst/>
            <a:cxnLst>
              <a:cxn ang="0">
                <a:pos x="connsiteX0" y="connsiteY0"/>
              </a:cxn>
              <a:cxn ang="0">
                <a:pos x="connsiteX1" y="connsiteY1"/>
              </a:cxn>
              <a:cxn ang="0">
                <a:pos x="connsiteX2" y="connsiteY2"/>
              </a:cxn>
            </a:cxnLst>
            <a:rect l="l" t="t" r="r" b="b"/>
            <a:pathLst>
              <a:path w="1345385" h="668410">
                <a:moveTo>
                  <a:pt x="0" y="668410"/>
                </a:moveTo>
                <a:lnTo>
                  <a:pt x="672692" y="0"/>
                </a:lnTo>
                <a:lnTo>
                  <a:pt x="1345385" y="668410"/>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Rectangle 77">
            <a:extLst>
              <a:ext uri="{FF2B5EF4-FFF2-40B4-BE49-F238E27FC236}">
                <a16:creationId xmlns:a16="http://schemas.microsoft.com/office/drawing/2014/main" id="{55EFEC59-B929-4851-9DEF-9106F2797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3480" y="2760304"/>
            <a:ext cx="418137" cy="41813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6C132392-D5FF-4588-8FA1-5BAD77BF6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508836" y="4124955"/>
            <a:ext cx="635336" cy="63533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C7EAC045-695C-4E73-9B7C-AFD6FB22D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36522" y="4621062"/>
            <a:ext cx="224347" cy="22434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Isosceles Triangle 83">
            <a:extLst>
              <a:ext uri="{FF2B5EF4-FFF2-40B4-BE49-F238E27FC236}">
                <a16:creationId xmlns:a16="http://schemas.microsoft.com/office/drawing/2014/main" id="{404A7A3A-BEAE-4BC6-A163-5D0E5F8C4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10175676" y="5597890"/>
            <a:ext cx="2982940" cy="14819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12ED3B7D-405D-4DFA-8608-B6DE74671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46240" y="5280494"/>
            <a:ext cx="841505" cy="84150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4" name="WordArt 7" descr="%5">
            <a:extLst>
              <a:ext uri="{FF2B5EF4-FFF2-40B4-BE49-F238E27FC236}">
                <a16:creationId xmlns:a16="http://schemas.microsoft.com/office/drawing/2014/main" id="{E451C23D-31DF-7D42-AAC4-B6F32F0528CC}"/>
              </a:ext>
            </a:extLst>
          </p:cNvPr>
          <p:cNvSpPr>
            <a:spLocks noChangeArrowheads="1" noChangeShapeType="1" noTextEdit="1"/>
          </p:cNvSpPr>
          <p:nvPr/>
        </p:nvSpPr>
        <p:spPr bwMode="auto">
          <a:xfrm>
            <a:off x="4008438" y="0"/>
            <a:ext cx="4679950" cy="503238"/>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2"/>
                <a:srcRect/>
                <a:tile tx="0" ty="0" sx="100000" sy="100000" flip="none" algn="tl"/>
              </a:blipFill>
              <a:latin typeface="Times New Roman" panose="02020603050405020304" pitchFamily="18" charset="0"/>
              <a:cs typeface="Times New Roman" panose="02020603050405020304" pitchFamily="18" charset="0"/>
            </a:endParaRPr>
          </a:p>
        </p:txBody>
      </p:sp>
      <p:graphicFrame>
        <p:nvGraphicFramePr>
          <p:cNvPr id="5126" name="İçerik Yer Tutucusu 1">
            <a:extLst>
              <a:ext uri="{FF2B5EF4-FFF2-40B4-BE49-F238E27FC236}">
                <a16:creationId xmlns:a16="http://schemas.microsoft.com/office/drawing/2014/main" id="{07CDFCF7-E07D-4805-BBE6-B1D9D67DA260}"/>
              </a:ext>
            </a:extLst>
          </p:cNvPr>
          <p:cNvGraphicFramePr>
            <a:graphicFrameLocks noGrp="1"/>
          </p:cNvGraphicFramePr>
          <p:nvPr>
            <p:ph idx="1"/>
            <p:extLst>
              <p:ext uri="{D42A27DB-BD31-4B8C-83A1-F6EECF244321}">
                <p14:modId xmlns:p14="http://schemas.microsoft.com/office/powerpoint/2010/main" val="2333617594"/>
              </p:ext>
            </p:extLst>
          </p:nvPr>
        </p:nvGraphicFramePr>
        <p:xfrm>
          <a:off x="6096000" y="642938"/>
          <a:ext cx="5453063"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123" name="Line 6">
            <a:extLst>
              <a:ext uri="{FF2B5EF4-FFF2-40B4-BE49-F238E27FC236}">
                <a16:creationId xmlns:a16="http://schemas.microsoft.com/office/drawing/2014/main" id="{F8911A97-67B6-7B42-A561-CA206A8FCE2E}"/>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3694231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9A297797-5C89-4791-8204-AB071FA1FB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45" name="Rectangle 2">
            <a:extLst>
              <a:ext uri="{FF2B5EF4-FFF2-40B4-BE49-F238E27FC236}">
                <a16:creationId xmlns:a16="http://schemas.microsoft.com/office/drawing/2014/main" id="{694EAEFD-183C-CE44-9952-BF4045CB3917}"/>
              </a:ext>
            </a:extLst>
          </p:cNvPr>
          <p:cNvSpPr>
            <a:spLocks noGrp="1" noChangeArrowheads="1"/>
          </p:cNvSpPr>
          <p:nvPr>
            <p:ph type="title"/>
          </p:nvPr>
        </p:nvSpPr>
        <p:spPr>
          <a:xfrm>
            <a:off x="643468" y="643467"/>
            <a:ext cx="4804064" cy="5571065"/>
          </a:xfrm>
        </p:spPr>
        <p:txBody>
          <a:bodyPr>
            <a:normAutofit/>
          </a:bodyPr>
          <a:lstStyle/>
          <a:p>
            <a:r>
              <a:rPr lang="tr-TR" altLang="tr-TR" sz="3600"/>
              <a:t>DERSİN HEDEFLERİ</a:t>
            </a:r>
          </a:p>
        </p:txBody>
      </p:sp>
      <p:sp>
        <p:nvSpPr>
          <p:cNvPr id="76" name="Freeform: Shape 75">
            <a:extLst>
              <a:ext uri="{FF2B5EF4-FFF2-40B4-BE49-F238E27FC236}">
                <a16:creationId xmlns:a16="http://schemas.microsoft.com/office/drawing/2014/main" id="{569BBA9B-8F4E-4D2B-BEFA-41A475443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851012D1-8033-40B1-9EC0-91390FFC7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0943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Isosceles Triangle 81">
            <a:extLst>
              <a:ext uri="{FF2B5EF4-FFF2-40B4-BE49-F238E27FC236}">
                <a16:creationId xmlns:a16="http://schemas.microsoft.com/office/drawing/2014/main" id="{D291F021-C45C-4D44-A2B8-A789E386C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3444"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8" name="WordArt 7" descr="%5">
            <a:extLst>
              <a:ext uri="{FF2B5EF4-FFF2-40B4-BE49-F238E27FC236}">
                <a16:creationId xmlns:a16="http://schemas.microsoft.com/office/drawing/2014/main" id="{C38754A0-8A28-7346-B2C6-34761927585C}"/>
              </a:ext>
            </a:extLst>
          </p:cNvPr>
          <p:cNvSpPr>
            <a:spLocks noChangeArrowheads="1" noChangeShapeType="1" noTextEdit="1"/>
          </p:cNvSpPr>
          <p:nvPr/>
        </p:nvSpPr>
        <p:spPr bwMode="auto">
          <a:xfrm>
            <a:off x="4008438" y="0"/>
            <a:ext cx="4679950" cy="503238"/>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2"/>
                <a:srcRect/>
                <a:tile tx="0" ty="0" sx="100000" sy="100000" flip="none" algn="tl"/>
              </a:blipFill>
              <a:latin typeface="Times New Roman" panose="02020603050405020304" pitchFamily="18" charset="0"/>
              <a:cs typeface="Times New Roman" panose="02020603050405020304" pitchFamily="18" charset="0"/>
            </a:endParaRPr>
          </a:p>
        </p:txBody>
      </p:sp>
      <p:graphicFrame>
        <p:nvGraphicFramePr>
          <p:cNvPr id="6150" name="İçerik Yer Tutucusu 1">
            <a:extLst>
              <a:ext uri="{FF2B5EF4-FFF2-40B4-BE49-F238E27FC236}">
                <a16:creationId xmlns:a16="http://schemas.microsoft.com/office/drawing/2014/main" id="{B26765AD-6D8F-4AC1-A125-239F5437BF7C}"/>
              </a:ext>
            </a:extLst>
          </p:cNvPr>
          <p:cNvGraphicFramePr>
            <a:graphicFrameLocks noGrp="1"/>
          </p:cNvGraphicFramePr>
          <p:nvPr>
            <p:ph idx="1"/>
            <p:extLst>
              <p:ext uri="{D42A27DB-BD31-4B8C-83A1-F6EECF244321}">
                <p14:modId xmlns:p14="http://schemas.microsoft.com/office/powerpoint/2010/main" val="3304894481"/>
              </p:ext>
            </p:extLst>
          </p:nvPr>
        </p:nvGraphicFramePr>
        <p:xfrm>
          <a:off x="6091238" y="642938"/>
          <a:ext cx="5457825"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47" name="Line 6">
            <a:extLst>
              <a:ext uri="{FF2B5EF4-FFF2-40B4-BE49-F238E27FC236}">
                <a16:creationId xmlns:a16="http://schemas.microsoft.com/office/drawing/2014/main" id="{DF94E39E-0FE7-CD43-B276-8652BE1453DE}"/>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371932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9A297797-5C89-4791-8204-AB071FA1FB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69" name="Başlık 1">
            <a:extLst>
              <a:ext uri="{FF2B5EF4-FFF2-40B4-BE49-F238E27FC236}">
                <a16:creationId xmlns:a16="http://schemas.microsoft.com/office/drawing/2014/main" id="{E9BE522A-1FE8-6949-9A7C-1327BEFC8F6A}"/>
              </a:ext>
            </a:extLst>
          </p:cNvPr>
          <p:cNvSpPr>
            <a:spLocks noGrp="1" noChangeArrowheads="1"/>
          </p:cNvSpPr>
          <p:nvPr>
            <p:ph type="title"/>
          </p:nvPr>
        </p:nvSpPr>
        <p:spPr>
          <a:xfrm>
            <a:off x="643468" y="643467"/>
            <a:ext cx="4804064" cy="5571065"/>
          </a:xfrm>
        </p:spPr>
        <p:txBody>
          <a:bodyPr>
            <a:normAutofit/>
          </a:bodyPr>
          <a:lstStyle/>
          <a:p>
            <a:r>
              <a:rPr lang="tr-TR" altLang="tr-TR" sz="3600"/>
              <a:t>DERSİN PLANI</a:t>
            </a:r>
          </a:p>
        </p:txBody>
      </p:sp>
      <p:sp>
        <p:nvSpPr>
          <p:cNvPr id="73" name="Freeform: Shape 72">
            <a:extLst>
              <a:ext uri="{FF2B5EF4-FFF2-40B4-BE49-F238E27FC236}">
                <a16:creationId xmlns:a16="http://schemas.microsoft.com/office/drawing/2014/main" id="{569BBA9B-8F4E-4D2B-BEFA-41A475443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51012D1-8033-40B1-9EC0-91390FFC7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0943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Isosceles Triangle 78">
            <a:extLst>
              <a:ext uri="{FF2B5EF4-FFF2-40B4-BE49-F238E27FC236}">
                <a16:creationId xmlns:a16="http://schemas.microsoft.com/office/drawing/2014/main" id="{D291F021-C45C-4D44-A2B8-A789E386C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3444"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171" name="İçerik Yer Tutucusu 2">
            <a:extLst>
              <a:ext uri="{FF2B5EF4-FFF2-40B4-BE49-F238E27FC236}">
                <a16:creationId xmlns:a16="http://schemas.microsoft.com/office/drawing/2014/main" id="{59E9BEA8-64C5-421A-85AF-BF7A3251EFE6}"/>
              </a:ext>
            </a:extLst>
          </p:cNvPr>
          <p:cNvGraphicFramePr>
            <a:graphicFrameLocks noGrp="1"/>
          </p:cNvGraphicFramePr>
          <p:nvPr>
            <p:ph idx="1"/>
            <p:extLst>
              <p:ext uri="{D42A27DB-BD31-4B8C-83A1-F6EECF244321}">
                <p14:modId xmlns:p14="http://schemas.microsoft.com/office/powerpoint/2010/main" val="3950256799"/>
              </p:ext>
            </p:extLst>
          </p:nvPr>
        </p:nvGraphicFramePr>
        <p:xfrm>
          <a:off x="6091238" y="642938"/>
          <a:ext cx="5457825"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32452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1" name="Başlık 1">
            <a:extLst>
              <a:ext uri="{FF2B5EF4-FFF2-40B4-BE49-F238E27FC236}">
                <a16:creationId xmlns:a16="http://schemas.microsoft.com/office/drawing/2014/main" id="{632C580B-C177-AD4F-BA7F-0F6C877D5B08}"/>
              </a:ext>
            </a:extLst>
          </p:cNvPr>
          <p:cNvSpPr>
            <a:spLocks noGrp="1" noChangeArrowheads="1"/>
          </p:cNvSpPr>
          <p:nvPr>
            <p:ph type="title"/>
          </p:nvPr>
        </p:nvSpPr>
        <p:spPr>
          <a:xfrm>
            <a:off x="838200" y="365125"/>
            <a:ext cx="5558489" cy="1325563"/>
          </a:xfrm>
        </p:spPr>
        <p:txBody>
          <a:bodyPr>
            <a:normAutofit/>
          </a:bodyPr>
          <a:lstStyle/>
          <a:p>
            <a:r>
              <a:rPr lang="tr-TR" altLang="tr-TR" dirty="0"/>
              <a:t>DERSİN KAYNAKLARI</a:t>
            </a:r>
          </a:p>
        </p:txBody>
      </p:sp>
      <p:sp>
        <p:nvSpPr>
          <p:cNvPr id="73" name="Freeform: Shape 72">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962" name="İçerik Yer Tutucusu 2">
            <a:extLst>
              <a:ext uri="{FF2B5EF4-FFF2-40B4-BE49-F238E27FC236}">
                <a16:creationId xmlns:a16="http://schemas.microsoft.com/office/drawing/2014/main" id="{9B9CC194-EEF4-7547-857B-508B82D3E105}"/>
              </a:ext>
            </a:extLst>
          </p:cNvPr>
          <p:cNvSpPr>
            <a:spLocks noGrp="1" noChangeArrowheads="1"/>
          </p:cNvSpPr>
          <p:nvPr>
            <p:ph idx="1"/>
          </p:nvPr>
        </p:nvSpPr>
        <p:spPr>
          <a:xfrm>
            <a:off x="838200" y="1825625"/>
            <a:ext cx="5558489" cy="4351338"/>
          </a:xfrm>
        </p:spPr>
        <p:txBody>
          <a:bodyPr>
            <a:normAutofit/>
          </a:bodyPr>
          <a:lstStyle/>
          <a:p>
            <a:r>
              <a:rPr lang="tr-TR" altLang="tr-TR" sz="2400"/>
              <a:t>Halil İbrahim Yalın, </a:t>
            </a:r>
            <a:r>
              <a:rPr lang="tr-TR" altLang="tr-TR" sz="2400" i="1"/>
              <a:t>Öğretim Teknolojileri ve Materyal Geliştirme</a:t>
            </a:r>
            <a:r>
              <a:rPr lang="tr-TR" altLang="tr-TR" sz="2400"/>
              <a:t>, 30. Baskı, Nobel Yayınları, Ankara,  2020.</a:t>
            </a:r>
          </a:p>
          <a:p>
            <a:r>
              <a:rPr lang="tr-TR" altLang="tr-TR" sz="2400"/>
              <a:t>Aytekin </a:t>
            </a:r>
            <a:r>
              <a:rPr lang="tr-TR" altLang="tr-TR" sz="2400" err="1"/>
              <a:t>İşman</a:t>
            </a:r>
            <a:r>
              <a:rPr lang="tr-TR" altLang="tr-TR" sz="2400"/>
              <a:t>, </a:t>
            </a:r>
            <a:r>
              <a:rPr lang="tr-TR" altLang="tr-TR" sz="2400" i="1"/>
              <a:t>Öğretim Teknolojileri ve Materyal Tasarımı</a:t>
            </a:r>
            <a:r>
              <a:rPr lang="tr-TR" altLang="tr-TR" sz="2400"/>
              <a:t>, 5. Baskı, </a:t>
            </a:r>
            <a:r>
              <a:rPr lang="tr-TR" altLang="tr-TR" sz="2400" err="1"/>
              <a:t>Pegem</a:t>
            </a:r>
            <a:r>
              <a:rPr lang="tr-TR" altLang="tr-TR" sz="2400"/>
              <a:t> Akademi Yay., Ankara, 2015. </a:t>
            </a:r>
          </a:p>
          <a:p>
            <a:r>
              <a:rPr lang="tr-TR" altLang="tr-TR" sz="2400"/>
              <a:t>Mehmet Korkmaz,</a:t>
            </a:r>
            <a:r>
              <a:rPr lang="tr-TR" altLang="tr-TR" sz="2400" i="1"/>
              <a:t> Din Öğretimi Teknolojisi ve Materyal Geliştirme, </a:t>
            </a:r>
            <a:r>
              <a:rPr lang="tr-TR" altLang="tr-TR" sz="2400"/>
              <a:t>3. Baskı, Kimlik Yay. Kayseri, 2017.</a:t>
            </a:r>
          </a:p>
          <a:p>
            <a:r>
              <a:rPr lang="tr-TR" altLang="tr-TR" sz="2400"/>
              <a:t>Adem Güneş, </a:t>
            </a:r>
            <a:r>
              <a:rPr lang="tr-TR" altLang="tr-TR" sz="2400" i="1"/>
              <a:t>Din Öğretimi Materyalleri, </a:t>
            </a:r>
            <a:r>
              <a:rPr lang="tr-TR" altLang="tr-TR" sz="2400"/>
              <a:t>1. Baskı, Dem Yay., İstanbul, 2015. </a:t>
            </a:r>
          </a:p>
        </p:txBody>
      </p:sp>
      <p:sp>
        <p:nvSpPr>
          <p:cNvPr id="75" name="Oval 74">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Block Arc 76">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9" name="Freeform: Shape 78">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81" name="Straight Connector 80">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3" name="Freeform: Shape 82">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85" name="Arc 84">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8435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E7008AA4-90CD-5541-BC6E-119BF8329874}"/>
              </a:ext>
            </a:extLst>
          </p:cNvPr>
          <p:cNvSpPr>
            <a:spLocks noGrp="1"/>
          </p:cNvSpPr>
          <p:nvPr>
            <p:ph type="title"/>
          </p:nvPr>
        </p:nvSpPr>
        <p:spPr>
          <a:xfrm>
            <a:off x="863029" y="1012004"/>
            <a:ext cx="3416158" cy="4795408"/>
          </a:xfrm>
        </p:spPr>
        <p:txBody>
          <a:bodyPr>
            <a:normAutofit/>
          </a:bodyPr>
          <a:lstStyle/>
          <a:p>
            <a:r>
              <a:rPr lang="tr-TR" dirty="0">
                <a:solidFill>
                  <a:srgbClr val="FFFFFF"/>
                </a:solidFill>
              </a:rPr>
              <a:t>1. Hafta Ders İçeriği</a:t>
            </a:r>
          </a:p>
        </p:txBody>
      </p:sp>
      <p:graphicFrame>
        <p:nvGraphicFramePr>
          <p:cNvPr id="5" name="İçerik Yer Tutucusu 2">
            <a:extLst>
              <a:ext uri="{FF2B5EF4-FFF2-40B4-BE49-F238E27FC236}">
                <a16:creationId xmlns:a16="http://schemas.microsoft.com/office/drawing/2014/main" id="{00AAF56D-E996-4BF1-9A81-2C9512354904}"/>
              </a:ext>
            </a:extLst>
          </p:cNvPr>
          <p:cNvGraphicFramePr>
            <a:graphicFrameLocks noGrp="1"/>
          </p:cNvGraphicFramePr>
          <p:nvPr>
            <p:ph idx="1"/>
            <p:extLst>
              <p:ext uri="{D42A27DB-BD31-4B8C-83A1-F6EECF244321}">
                <p14:modId xmlns:p14="http://schemas.microsoft.com/office/powerpoint/2010/main" val="1252796411"/>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0573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0" name="Rectangle 74">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193" name="Başlık 1">
            <a:extLst>
              <a:ext uri="{FF2B5EF4-FFF2-40B4-BE49-F238E27FC236}">
                <a16:creationId xmlns:a16="http://schemas.microsoft.com/office/drawing/2014/main" id="{830CE102-B22C-D445-863B-6658A2D0B783}"/>
              </a:ext>
            </a:extLst>
          </p:cNvPr>
          <p:cNvSpPr>
            <a:spLocks noGrp="1" noChangeArrowheads="1"/>
          </p:cNvSpPr>
          <p:nvPr>
            <p:ph type="ctrTitle"/>
          </p:nvPr>
        </p:nvSpPr>
        <p:spPr>
          <a:xfrm>
            <a:off x="5093520" y="2744662"/>
            <a:ext cx="6589707" cy="2387600"/>
          </a:xfrm>
        </p:spPr>
        <p:txBody>
          <a:bodyPr>
            <a:normAutofit/>
          </a:bodyPr>
          <a:lstStyle/>
          <a:p>
            <a:pPr algn="r"/>
            <a:r>
              <a:rPr lang="tr-TR" altLang="tr-TR">
                <a:solidFill>
                  <a:srgbClr val="FFFFFF"/>
                </a:solidFill>
              </a:rPr>
              <a:t>TEMEL KAVRAMLAR</a:t>
            </a:r>
          </a:p>
        </p:txBody>
      </p:sp>
      <p:cxnSp>
        <p:nvCxnSpPr>
          <p:cNvPr id="8202" name="Straight Connector 78">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203" name="Freeform: Shape 80">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endParaRPr lang="en-US" dirty="0"/>
          </a:p>
        </p:txBody>
      </p:sp>
      <p:sp>
        <p:nvSpPr>
          <p:cNvPr id="8204" name="Freeform: Shape 82">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5" name="Oval 84">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7" name="Freeform: Shape 86">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89" name="Arc 88">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195" name="Line 6">
            <a:extLst>
              <a:ext uri="{FF2B5EF4-FFF2-40B4-BE49-F238E27FC236}">
                <a16:creationId xmlns:a16="http://schemas.microsoft.com/office/drawing/2014/main" id="{E7D98874-CABE-C04F-B6A1-605E5419A0DE}"/>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2742858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ight Triangle 7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7" name="Rectangle 2">
            <a:extLst>
              <a:ext uri="{FF2B5EF4-FFF2-40B4-BE49-F238E27FC236}">
                <a16:creationId xmlns:a16="http://schemas.microsoft.com/office/drawing/2014/main" id="{C3E306BC-A8D7-B745-8C7E-03F8B7C7E019}"/>
              </a:ext>
            </a:extLst>
          </p:cNvPr>
          <p:cNvSpPr>
            <a:spLocks noGrp="1" noChangeArrowheads="1"/>
          </p:cNvSpPr>
          <p:nvPr>
            <p:ph type="title"/>
          </p:nvPr>
        </p:nvSpPr>
        <p:spPr>
          <a:xfrm>
            <a:off x="1285240" y="1050595"/>
            <a:ext cx="8074815" cy="1618489"/>
          </a:xfrm>
        </p:spPr>
        <p:txBody>
          <a:bodyPr anchor="ctr">
            <a:normAutofit/>
          </a:bodyPr>
          <a:lstStyle/>
          <a:p>
            <a:r>
              <a:rPr lang="tr-TR" altLang="tr-TR" sz="5000"/>
              <a:t>TEKNOLOJİ - TANIMI</a:t>
            </a:r>
            <a:br>
              <a:rPr lang="tr-TR" altLang="tr-TR" sz="5000"/>
            </a:br>
            <a:endParaRPr lang="tr-TR" altLang="tr-TR" sz="5000"/>
          </a:p>
        </p:txBody>
      </p:sp>
      <p:sp>
        <p:nvSpPr>
          <p:cNvPr id="9218" name="İçerik Yer Tutucusu 1">
            <a:extLst>
              <a:ext uri="{FF2B5EF4-FFF2-40B4-BE49-F238E27FC236}">
                <a16:creationId xmlns:a16="http://schemas.microsoft.com/office/drawing/2014/main" id="{348E524F-09DB-B04B-8645-776FA61E848F}"/>
              </a:ext>
            </a:extLst>
          </p:cNvPr>
          <p:cNvSpPr>
            <a:spLocks noGrp="1" noChangeArrowheads="1"/>
          </p:cNvSpPr>
          <p:nvPr>
            <p:ph idx="1"/>
          </p:nvPr>
        </p:nvSpPr>
        <p:spPr>
          <a:xfrm>
            <a:off x="1285240" y="2286001"/>
            <a:ext cx="8074815" cy="3483864"/>
          </a:xfrm>
        </p:spPr>
        <p:txBody>
          <a:bodyPr anchor="t">
            <a:normAutofit/>
          </a:bodyPr>
          <a:lstStyle/>
          <a:p>
            <a:r>
              <a:rPr lang="tr-TR" altLang="tr-TR" sz="1700" dirty="0"/>
              <a:t> </a:t>
            </a:r>
            <a:r>
              <a:rPr lang="tr-TR" altLang="tr-TR" sz="2000" dirty="0"/>
              <a:t>Teknoloji; bilimin üretim, hizmet, ulaşım vb. alanlardaki sorunlara uygulanması olarak tanımlanabilir.</a:t>
            </a:r>
          </a:p>
          <a:p>
            <a:r>
              <a:rPr lang="tr-TR" altLang="tr-TR" sz="2000" dirty="0"/>
              <a:t>  Teknoloji  kavramı “makineler, işlemler, yöntemler, süreçler, sistemler, yönetim, kontrol mekanizmaları” gibi çeşitli öğeleri kapsar. Teknoloji bu öğelerin belli bir düzende bir araya getirilmesiyle oluşan ve bilim ve uygulama arasında köprü görevi gören bir disiplindir.</a:t>
            </a:r>
          </a:p>
          <a:p>
            <a:r>
              <a:rPr lang="tr-TR" altLang="tr-TR" sz="2000" dirty="0"/>
              <a:t>Teknoloji, insanların isteklerine cevap veren ve yardımcı olan alet ve araçların yapılması ya da üretilmesi için gerekli bilgi ve yetenektir. Teknoloji ayrıca, bir sanayi dalıyla ilgili üretim yöntemlerini, kullanılan araç, gereç ve aletleri kapsayan bilgidir.</a:t>
            </a:r>
          </a:p>
        </p:txBody>
      </p:sp>
      <p:sp>
        <p:nvSpPr>
          <p:cNvPr id="9220" name="WordArt 7" descr="%5">
            <a:extLst>
              <a:ext uri="{FF2B5EF4-FFF2-40B4-BE49-F238E27FC236}">
                <a16:creationId xmlns:a16="http://schemas.microsoft.com/office/drawing/2014/main" id="{4A59B48A-ABE3-4F41-8031-5FD1FBEC8C31}"/>
              </a:ext>
            </a:extLst>
          </p:cNvPr>
          <p:cNvSpPr>
            <a:spLocks noChangeArrowheads="1" noChangeShapeType="1" noTextEdit="1"/>
          </p:cNvSpPr>
          <p:nvPr/>
        </p:nvSpPr>
        <p:spPr bwMode="auto">
          <a:xfrm>
            <a:off x="3935414" y="2492375"/>
            <a:ext cx="1728787" cy="503238"/>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3"/>
                <a:srcRect/>
                <a:tile tx="0" ty="0" sx="100000" sy="100000" flip="none" algn="tl"/>
              </a:blipFill>
              <a:latin typeface="Times New Roman" panose="02020603050405020304" pitchFamily="18" charset="0"/>
              <a:cs typeface="Times New Roman" panose="02020603050405020304" pitchFamily="18" charset="0"/>
            </a:endParaRPr>
          </a:p>
        </p:txBody>
      </p:sp>
      <p:sp>
        <p:nvSpPr>
          <p:cNvPr id="9219" name="Line 6">
            <a:extLst>
              <a:ext uri="{FF2B5EF4-FFF2-40B4-BE49-F238E27FC236}">
                <a16:creationId xmlns:a16="http://schemas.microsoft.com/office/drawing/2014/main" id="{E14CC7CD-6228-2C4D-8F95-2D6DC31300F8}"/>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268842194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A85FA5B3-649A-EA48-8E88-B895414E2A4F}"/>
              </a:ext>
            </a:extLst>
          </p:cNvPr>
          <p:cNvSpPr>
            <a:spLocks noGrp="1" noChangeArrowheads="1"/>
          </p:cNvSpPr>
          <p:nvPr>
            <p:ph type="title"/>
          </p:nvPr>
        </p:nvSpPr>
        <p:spPr>
          <a:xfrm>
            <a:off x="838200" y="822809"/>
            <a:ext cx="10515600" cy="1325563"/>
          </a:xfrm>
        </p:spPr>
        <p:txBody>
          <a:bodyPr>
            <a:normAutofit/>
          </a:bodyPr>
          <a:lstStyle/>
          <a:p>
            <a:pPr algn="ctr"/>
            <a:r>
              <a:rPr lang="tr-TR" altLang="tr-TR" sz="4100"/>
              <a:t>TEKNOLOJİ – EĞİTİM İLİŞKİSİ</a:t>
            </a:r>
            <a:br>
              <a:rPr lang="tr-TR" altLang="tr-TR" sz="4100"/>
            </a:br>
            <a:endParaRPr lang="tr-TR" altLang="tr-TR" sz="4100"/>
          </a:p>
        </p:txBody>
      </p:sp>
      <p:sp>
        <p:nvSpPr>
          <p:cNvPr id="74" name="Rectangle 73">
            <a:extLst>
              <a:ext uri="{FF2B5EF4-FFF2-40B4-BE49-F238E27FC236}">
                <a16:creationId xmlns:a16="http://schemas.microsoft.com/office/drawing/2014/main" id="{F0F47199-4BA7-4321-AD8B-750D19B9D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268" name="WordArt 7" descr="%5">
            <a:extLst>
              <a:ext uri="{FF2B5EF4-FFF2-40B4-BE49-F238E27FC236}">
                <a16:creationId xmlns:a16="http://schemas.microsoft.com/office/drawing/2014/main" id="{8210DE12-88A0-B84C-9CF2-85A3BC898E6D}"/>
              </a:ext>
            </a:extLst>
          </p:cNvPr>
          <p:cNvSpPr>
            <a:spLocks noChangeArrowheads="1" noChangeShapeType="1" noTextEdit="1"/>
          </p:cNvSpPr>
          <p:nvPr/>
        </p:nvSpPr>
        <p:spPr bwMode="auto">
          <a:xfrm>
            <a:off x="3935414" y="2565400"/>
            <a:ext cx="5400675" cy="863600"/>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3"/>
                <a:srcRect/>
                <a:tile tx="0" ty="0" sx="100000" sy="100000" flip="none" algn="tl"/>
              </a:blipFill>
              <a:latin typeface="Times New Roman" panose="02020603050405020304" pitchFamily="18" charset="0"/>
              <a:cs typeface="Times New Roman" panose="02020603050405020304" pitchFamily="18" charset="0"/>
            </a:endParaRPr>
          </a:p>
        </p:txBody>
      </p:sp>
      <p:graphicFrame>
        <p:nvGraphicFramePr>
          <p:cNvPr id="11270" name="İçerik Yer Tutucusu 1">
            <a:extLst>
              <a:ext uri="{FF2B5EF4-FFF2-40B4-BE49-F238E27FC236}">
                <a16:creationId xmlns:a16="http://schemas.microsoft.com/office/drawing/2014/main" id="{BF596774-F253-4C32-89CC-3EDBCD71428B}"/>
              </a:ext>
            </a:extLst>
          </p:cNvPr>
          <p:cNvGraphicFramePr>
            <a:graphicFrameLocks noGrp="1"/>
          </p:cNvGraphicFramePr>
          <p:nvPr>
            <p:ph idx="1"/>
            <p:extLst>
              <p:ext uri="{D42A27DB-BD31-4B8C-83A1-F6EECF244321}">
                <p14:modId xmlns:p14="http://schemas.microsoft.com/office/powerpoint/2010/main" val="3916077528"/>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267" name="Line 6">
            <a:extLst>
              <a:ext uri="{FF2B5EF4-FFF2-40B4-BE49-F238E27FC236}">
                <a16:creationId xmlns:a16="http://schemas.microsoft.com/office/drawing/2014/main" id="{3BD369A5-B14E-DD4A-9769-A1E0610E56D8}"/>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83149776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ight Triangle 138">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Rectangle 140">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3" name="Başlık 1">
            <a:extLst>
              <a:ext uri="{FF2B5EF4-FFF2-40B4-BE49-F238E27FC236}">
                <a16:creationId xmlns:a16="http://schemas.microsoft.com/office/drawing/2014/main" id="{7C63E24B-F154-D649-8BBE-EC083C63103A}"/>
              </a:ext>
            </a:extLst>
          </p:cNvPr>
          <p:cNvSpPr>
            <a:spLocks noGrp="1" noChangeArrowheads="1"/>
          </p:cNvSpPr>
          <p:nvPr>
            <p:ph type="title"/>
          </p:nvPr>
        </p:nvSpPr>
        <p:spPr>
          <a:xfrm>
            <a:off x="1285240" y="1050595"/>
            <a:ext cx="8074815" cy="1618489"/>
          </a:xfrm>
        </p:spPr>
        <p:txBody>
          <a:bodyPr anchor="ctr">
            <a:normAutofit/>
          </a:bodyPr>
          <a:lstStyle/>
          <a:p>
            <a:r>
              <a:rPr lang="tr-TR" altLang="tr-TR" sz="5000"/>
              <a:t>EĞİTİM TEKNOLOJİSİ </a:t>
            </a:r>
            <a:br>
              <a:rPr lang="tr-TR" altLang="tr-TR" sz="5000"/>
            </a:br>
            <a:endParaRPr lang="tr-TR" altLang="tr-TR" sz="5000"/>
          </a:p>
        </p:txBody>
      </p:sp>
      <p:sp>
        <p:nvSpPr>
          <p:cNvPr id="13314" name="İçerik Yer Tutucusu 2">
            <a:extLst>
              <a:ext uri="{FF2B5EF4-FFF2-40B4-BE49-F238E27FC236}">
                <a16:creationId xmlns:a16="http://schemas.microsoft.com/office/drawing/2014/main" id="{DBCE95C6-BE4F-7749-B597-74333F51D656}"/>
              </a:ext>
            </a:extLst>
          </p:cNvPr>
          <p:cNvSpPr>
            <a:spLocks noGrp="1" noChangeArrowheads="1"/>
          </p:cNvSpPr>
          <p:nvPr>
            <p:ph idx="1"/>
          </p:nvPr>
        </p:nvSpPr>
        <p:spPr>
          <a:xfrm>
            <a:off x="1285240" y="2057401"/>
            <a:ext cx="8074815" cy="3712464"/>
          </a:xfrm>
        </p:spPr>
        <p:txBody>
          <a:bodyPr anchor="t">
            <a:normAutofit/>
          </a:bodyPr>
          <a:lstStyle/>
          <a:p>
            <a:r>
              <a:rPr lang="tr-TR" altLang="tr-TR" sz="1900" dirty="0"/>
              <a:t> </a:t>
            </a:r>
            <a:r>
              <a:rPr lang="tr-TR" altLang="tr-TR" sz="2000" dirty="0"/>
              <a:t>Eğitim Teknolojisi; kuram ile uygulama arasındaki bir köprüdür.</a:t>
            </a:r>
          </a:p>
          <a:p>
            <a:r>
              <a:rPr lang="tr-TR" altLang="tr-TR" sz="2000" dirty="0"/>
              <a:t> Eğitim Teknolojisi;  “İnsanın öğrenmesi” olgusunun tüm yönlerini içeren problemleri sistematik olarak analiz etmek, bunlara çözümler geliştirmek üzere ilgili tüm unsurları (insan gücünü, bilgileri, yöntemleri, teknikleri, araç-gereçleri, düzenlemeleri vb.) işe koşarak uygun tasarımlar geliştiren, uygulayan, değerlendiren ve yöneten karmaşık bir süreçtir.</a:t>
            </a:r>
          </a:p>
          <a:p>
            <a:r>
              <a:rPr lang="tr-TR" altLang="tr-TR" sz="2000" dirty="0"/>
              <a:t> Eğitim Teknolojisi; eğitim ve öğrenme ortamlarının en etkin şekilde düzenlenmesi için gösterilen sistematik ve planlı etkinlikler bütünü olarak da tanımlanabilir.</a:t>
            </a:r>
          </a:p>
          <a:p>
            <a:endParaRPr lang="tr-TR" altLang="tr-TR" sz="1900" dirty="0"/>
          </a:p>
        </p:txBody>
      </p:sp>
      <p:sp>
        <p:nvSpPr>
          <p:cNvPr id="13316" name="WordArt 7" descr="%5">
            <a:extLst>
              <a:ext uri="{FF2B5EF4-FFF2-40B4-BE49-F238E27FC236}">
                <a16:creationId xmlns:a16="http://schemas.microsoft.com/office/drawing/2014/main" id="{4DC4EC91-26C3-9E4D-B246-B388543A9F3C}"/>
              </a:ext>
            </a:extLst>
          </p:cNvPr>
          <p:cNvSpPr>
            <a:spLocks noChangeArrowheads="1" noChangeShapeType="1" noTextEdit="1"/>
          </p:cNvSpPr>
          <p:nvPr/>
        </p:nvSpPr>
        <p:spPr bwMode="auto">
          <a:xfrm>
            <a:off x="4008438" y="1557338"/>
            <a:ext cx="4679950" cy="647700"/>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2"/>
                <a:srcRect/>
                <a:tile tx="0" ty="0" sx="100000" sy="100000" flip="none" algn="tl"/>
              </a:blipFill>
              <a:latin typeface="Times New Roman" panose="02020603050405020304" pitchFamily="18" charset="0"/>
              <a:cs typeface="Times New Roman" panose="02020603050405020304" pitchFamily="18" charset="0"/>
            </a:endParaRPr>
          </a:p>
        </p:txBody>
      </p:sp>
      <p:sp>
        <p:nvSpPr>
          <p:cNvPr id="13315" name="Line 6">
            <a:extLst>
              <a:ext uri="{FF2B5EF4-FFF2-40B4-BE49-F238E27FC236}">
                <a16:creationId xmlns:a16="http://schemas.microsoft.com/office/drawing/2014/main" id="{971765EE-5002-9E48-8337-078E78006ECF}"/>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314568171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ight Triangle 7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1" name="Başlık 1">
            <a:extLst>
              <a:ext uri="{FF2B5EF4-FFF2-40B4-BE49-F238E27FC236}">
                <a16:creationId xmlns:a16="http://schemas.microsoft.com/office/drawing/2014/main" id="{958F0617-F7F1-0441-958A-137F9937EEB7}"/>
              </a:ext>
            </a:extLst>
          </p:cNvPr>
          <p:cNvSpPr>
            <a:spLocks noGrp="1" noChangeArrowheads="1"/>
          </p:cNvSpPr>
          <p:nvPr>
            <p:ph type="title"/>
          </p:nvPr>
        </p:nvSpPr>
        <p:spPr>
          <a:xfrm>
            <a:off x="1285240" y="1050595"/>
            <a:ext cx="8074815" cy="1618489"/>
          </a:xfrm>
        </p:spPr>
        <p:txBody>
          <a:bodyPr anchor="ctr">
            <a:normAutofit/>
          </a:bodyPr>
          <a:lstStyle/>
          <a:p>
            <a:r>
              <a:rPr lang="tr-TR" altLang="tr-TR" sz="5000"/>
              <a:t>ÖĞRETİM TEKNOLOJİSİ </a:t>
            </a:r>
            <a:br>
              <a:rPr lang="tr-TR" altLang="tr-TR" sz="5000"/>
            </a:br>
            <a:endParaRPr lang="tr-TR" altLang="tr-TR" sz="5000"/>
          </a:p>
        </p:txBody>
      </p:sp>
      <p:sp>
        <p:nvSpPr>
          <p:cNvPr id="15362" name="İçerik Yer Tutucusu 2">
            <a:extLst>
              <a:ext uri="{FF2B5EF4-FFF2-40B4-BE49-F238E27FC236}">
                <a16:creationId xmlns:a16="http://schemas.microsoft.com/office/drawing/2014/main" id="{C57C88D0-F050-CC42-8162-88F165B32298}"/>
              </a:ext>
            </a:extLst>
          </p:cNvPr>
          <p:cNvSpPr>
            <a:spLocks noGrp="1" noChangeArrowheads="1"/>
          </p:cNvSpPr>
          <p:nvPr>
            <p:ph idx="1"/>
          </p:nvPr>
        </p:nvSpPr>
        <p:spPr>
          <a:xfrm>
            <a:off x="1285240" y="2314575"/>
            <a:ext cx="8074815" cy="3455289"/>
          </a:xfrm>
        </p:spPr>
        <p:txBody>
          <a:bodyPr anchor="t">
            <a:normAutofit/>
          </a:bodyPr>
          <a:lstStyle/>
          <a:p>
            <a:r>
              <a:rPr lang="tr-TR" altLang="tr-TR" sz="2400" dirty="0"/>
              <a:t> Öğretim Teknolojisi; Etkili bir öğretimi sağlamak amacıyla, öğrenme ve iletişimle ilgili araştırmalara dayalı insan gücü ve insan gücü dışı kaynakları, birlikte kullanarak, öğretme ve öğrenme süreci bütününün belirli özel hedefler açısından sistematik olarak tasarlanması, uygulanması ve değerlendirilmesidir.</a:t>
            </a:r>
          </a:p>
          <a:p>
            <a:pPr marL="0" indent="0">
              <a:buNone/>
            </a:pPr>
            <a:endParaRPr lang="tr-TR" altLang="tr-TR" sz="2400" dirty="0"/>
          </a:p>
        </p:txBody>
      </p:sp>
      <p:sp>
        <p:nvSpPr>
          <p:cNvPr id="15364" name="WordArt 7" descr="%5">
            <a:extLst>
              <a:ext uri="{FF2B5EF4-FFF2-40B4-BE49-F238E27FC236}">
                <a16:creationId xmlns:a16="http://schemas.microsoft.com/office/drawing/2014/main" id="{E70C44FC-9A7E-0B43-B508-066C8C9AE14E}"/>
              </a:ext>
            </a:extLst>
          </p:cNvPr>
          <p:cNvSpPr>
            <a:spLocks noChangeArrowheads="1" noChangeShapeType="1" noTextEdit="1"/>
          </p:cNvSpPr>
          <p:nvPr/>
        </p:nvSpPr>
        <p:spPr bwMode="auto">
          <a:xfrm>
            <a:off x="4008438" y="2205039"/>
            <a:ext cx="4679950" cy="503237"/>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2"/>
                <a:srcRect/>
                <a:tile tx="0" ty="0" sx="100000" sy="100000" flip="none" algn="tl"/>
              </a:blipFill>
              <a:latin typeface="Times New Roman" panose="02020603050405020304" pitchFamily="18" charset="0"/>
              <a:cs typeface="Times New Roman" panose="02020603050405020304" pitchFamily="18" charset="0"/>
            </a:endParaRPr>
          </a:p>
        </p:txBody>
      </p:sp>
      <p:sp>
        <p:nvSpPr>
          <p:cNvPr id="15363" name="Line 6">
            <a:extLst>
              <a:ext uri="{FF2B5EF4-FFF2-40B4-BE49-F238E27FC236}">
                <a16:creationId xmlns:a16="http://schemas.microsoft.com/office/drawing/2014/main" id="{501684FC-7D3E-F94C-AC1B-90394A5B50F0}"/>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330427778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2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3D1CFA0-1D56-F54D-87D7-A68580A306E3}"/>
              </a:ext>
            </a:extLst>
          </p:cNvPr>
          <p:cNvSpPr>
            <a:spLocks noGrp="1"/>
          </p:cNvSpPr>
          <p:nvPr>
            <p:ph type="title"/>
          </p:nvPr>
        </p:nvSpPr>
        <p:spPr>
          <a:xfrm>
            <a:off x="686834" y="1153572"/>
            <a:ext cx="3200400" cy="4461163"/>
          </a:xfrm>
        </p:spPr>
        <p:txBody>
          <a:bodyPr>
            <a:normAutofit/>
          </a:bodyPr>
          <a:lstStyle/>
          <a:p>
            <a:r>
              <a:rPr lang="tr-TR">
                <a:solidFill>
                  <a:srgbClr val="FFFFFF"/>
                </a:solidFill>
              </a:rPr>
              <a:t>EĞİTİM TEKNOLOJİSİ- ÖĞRETİM TEKNOLOJİSİ</a:t>
            </a:r>
          </a:p>
        </p:txBody>
      </p:sp>
      <p:sp>
        <p:nvSpPr>
          <p:cNvPr id="35" name="Arc 3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0340F6CA-B9CD-4844-A5FB-689AC39D81CC}"/>
              </a:ext>
            </a:extLst>
          </p:cNvPr>
          <p:cNvSpPr>
            <a:spLocks noGrp="1"/>
          </p:cNvSpPr>
          <p:nvPr>
            <p:ph idx="1"/>
          </p:nvPr>
        </p:nvSpPr>
        <p:spPr>
          <a:xfrm>
            <a:off x="4447308" y="591344"/>
            <a:ext cx="6906491" cy="5585619"/>
          </a:xfrm>
        </p:spPr>
        <p:txBody>
          <a:bodyPr anchor="ctr">
            <a:normAutofit/>
          </a:bodyPr>
          <a:lstStyle/>
          <a:p>
            <a:r>
              <a:rPr lang="tr-TR" altLang="tr-TR"/>
              <a:t>Öğretim Teknolojisi, Eğitim Teknolojisinin özel halidir ve bir öğretim alanına ya da disipline uygulanmasıdır. Yani matematik, dil, sosyal bilgiler, bilgisayar, kimya gibi</a:t>
            </a:r>
          </a:p>
          <a:p>
            <a:endParaRPr lang="tr-TR"/>
          </a:p>
        </p:txBody>
      </p:sp>
    </p:spTree>
    <p:extLst>
      <p:ext uri="{BB962C8B-B14F-4D97-AF65-F5344CB8AC3E}">
        <p14:creationId xmlns:p14="http://schemas.microsoft.com/office/powerpoint/2010/main" val="2204941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Right Triangle 7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5" name="Başlık 1">
            <a:extLst>
              <a:ext uri="{FF2B5EF4-FFF2-40B4-BE49-F238E27FC236}">
                <a16:creationId xmlns:a16="http://schemas.microsoft.com/office/drawing/2014/main" id="{05895D0E-A01C-7B45-9F0F-0B4591DDC50E}"/>
              </a:ext>
            </a:extLst>
          </p:cNvPr>
          <p:cNvSpPr>
            <a:spLocks noGrp="1" noChangeArrowheads="1"/>
          </p:cNvSpPr>
          <p:nvPr>
            <p:ph type="title"/>
          </p:nvPr>
        </p:nvSpPr>
        <p:spPr>
          <a:xfrm>
            <a:off x="8026203" y="1443390"/>
            <a:ext cx="3268216" cy="3405880"/>
          </a:xfrm>
        </p:spPr>
        <p:txBody>
          <a:bodyPr>
            <a:normAutofit/>
          </a:bodyPr>
          <a:lstStyle/>
          <a:p>
            <a:r>
              <a:rPr lang="tr-TR" altLang="tr-TR" sz="6000"/>
              <a:t>ÖĞRETİM ARACI</a:t>
            </a:r>
          </a:p>
        </p:txBody>
      </p:sp>
      <p:sp>
        <p:nvSpPr>
          <p:cNvPr id="16386" name="İçerik Yer Tutucusu 2">
            <a:extLst>
              <a:ext uri="{FF2B5EF4-FFF2-40B4-BE49-F238E27FC236}">
                <a16:creationId xmlns:a16="http://schemas.microsoft.com/office/drawing/2014/main" id="{4474F148-CF4E-4E42-B272-68F786D3BA79}"/>
              </a:ext>
            </a:extLst>
          </p:cNvPr>
          <p:cNvSpPr>
            <a:spLocks noGrp="1" noChangeArrowheads="1"/>
          </p:cNvSpPr>
          <p:nvPr>
            <p:ph idx="1"/>
          </p:nvPr>
        </p:nvSpPr>
        <p:spPr>
          <a:xfrm>
            <a:off x="1289304" y="1266614"/>
            <a:ext cx="5769224" cy="3759434"/>
          </a:xfrm>
        </p:spPr>
        <p:txBody>
          <a:bodyPr anchor="ctr">
            <a:normAutofit/>
          </a:bodyPr>
          <a:lstStyle/>
          <a:p>
            <a:r>
              <a:rPr lang="tr-TR" altLang="tr-TR" sz="2400" dirty="0"/>
              <a:t> Araç (Öğretim Aracı); öğrenmenin </a:t>
            </a:r>
            <a:r>
              <a:rPr lang="tr-TR" altLang="tr-TR" sz="2400" dirty="0" err="1"/>
              <a:t>kılavuzlaması</a:t>
            </a:r>
            <a:r>
              <a:rPr lang="tr-TR" altLang="tr-TR" sz="2400" dirty="0"/>
              <a:t> amacıyla gücünden yararlanılan her türlü; teçhizat, donanım, teknoloji, ve malzemeye denir. Örneğin; Yazı tahtası, bilgisayar, teyp, televizyon, video, projeksiyon vb.</a:t>
            </a:r>
          </a:p>
          <a:p>
            <a:endParaRPr lang="tr-TR" altLang="tr-TR" sz="2400" dirty="0"/>
          </a:p>
        </p:txBody>
      </p:sp>
      <p:sp>
        <p:nvSpPr>
          <p:cNvPr id="16388" name="WordArt 7" descr="%5">
            <a:extLst>
              <a:ext uri="{FF2B5EF4-FFF2-40B4-BE49-F238E27FC236}">
                <a16:creationId xmlns:a16="http://schemas.microsoft.com/office/drawing/2014/main" id="{E1023EA4-F05D-0649-80E1-A9D85103F982}"/>
              </a:ext>
            </a:extLst>
          </p:cNvPr>
          <p:cNvSpPr>
            <a:spLocks noChangeArrowheads="1" noChangeShapeType="1" noTextEdit="1"/>
          </p:cNvSpPr>
          <p:nvPr/>
        </p:nvSpPr>
        <p:spPr bwMode="auto">
          <a:xfrm>
            <a:off x="4008438" y="2565400"/>
            <a:ext cx="4679950" cy="503238"/>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2"/>
                <a:srcRect/>
                <a:tile tx="0" ty="0" sx="100000" sy="100000" flip="none" algn="tl"/>
              </a:blipFill>
              <a:latin typeface="Times New Roman" panose="02020603050405020304" pitchFamily="18" charset="0"/>
              <a:cs typeface="Times New Roman" panose="02020603050405020304" pitchFamily="18" charset="0"/>
            </a:endParaRPr>
          </a:p>
        </p:txBody>
      </p:sp>
      <p:sp>
        <p:nvSpPr>
          <p:cNvPr id="16387" name="Line 6">
            <a:extLst>
              <a:ext uri="{FF2B5EF4-FFF2-40B4-BE49-F238E27FC236}">
                <a16:creationId xmlns:a16="http://schemas.microsoft.com/office/drawing/2014/main" id="{62B73EE9-3F28-874E-8885-447F321C6EED}"/>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109998644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Right Triangle 7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09" name="Başlık 1">
            <a:extLst>
              <a:ext uri="{FF2B5EF4-FFF2-40B4-BE49-F238E27FC236}">
                <a16:creationId xmlns:a16="http://schemas.microsoft.com/office/drawing/2014/main" id="{853599BA-8705-CA46-A90B-5F7A737ECEFC}"/>
              </a:ext>
            </a:extLst>
          </p:cNvPr>
          <p:cNvSpPr>
            <a:spLocks noGrp="1" noChangeArrowheads="1"/>
          </p:cNvSpPr>
          <p:nvPr>
            <p:ph type="title"/>
          </p:nvPr>
        </p:nvSpPr>
        <p:spPr>
          <a:xfrm>
            <a:off x="8026203" y="1443390"/>
            <a:ext cx="3268216" cy="3405880"/>
          </a:xfrm>
        </p:spPr>
        <p:txBody>
          <a:bodyPr>
            <a:normAutofit/>
          </a:bodyPr>
          <a:lstStyle/>
          <a:p>
            <a:r>
              <a:rPr lang="tr-TR" altLang="tr-TR" sz="6000"/>
              <a:t>GEREÇ</a:t>
            </a:r>
          </a:p>
        </p:txBody>
      </p:sp>
      <p:sp>
        <p:nvSpPr>
          <p:cNvPr id="17410" name="İçerik Yer Tutucusu 2">
            <a:extLst>
              <a:ext uri="{FF2B5EF4-FFF2-40B4-BE49-F238E27FC236}">
                <a16:creationId xmlns:a16="http://schemas.microsoft.com/office/drawing/2014/main" id="{B1B7111D-59F7-1C49-B5E0-F54C924380E4}"/>
              </a:ext>
            </a:extLst>
          </p:cNvPr>
          <p:cNvSpPr>
            <a:spLocks noGrp="1" noChangeArrowheads="1"/>
          </p:cNvSpPr>
          <p:nvPr>
            <p:ph idx="1"/>
          </p:nvPr>
        </p:nvSpPr>
        <p:spPr>
          <a:xfrm>
            <a:off x="1289304" y="1266614"/>
            <a:ext cx="5769224" cy="3759434"/>
          </a:xfrm>
        </p:spPr>
        <p:txBody>
          <a:bodyPr anchor="ctr">
            <a:normAutofit/>
          </a:bodyPr>
          <a:lstStyle/>
          <a:p>
            <a:r>
              <a:rPr lang="tr-TR" altLang="tr-TR" sz="2400"/>
              <a:t>Aracın belirli bir işlevi yerine getirebilmesi için kullanılan yardımcı malzemelerdir. Örneğin; kalem, silgi, CD, video kaset, ses kaseti, bilgisayar yazılımı, kumanda, kartuş vb. </a:t>
            </a:r>
          </a:p>
        </p:txBody>
      </p:sp>
      <p:sp>
        <p:nvSpPr>
          <p:cNvPr id="17412" name="WordArt 7" descr="%5">
            <a:extLst>
              <a:ext uri="{FF2B5EF4-FFF2-40B4-BE49-F238E27FC236}">
                <a16:creationId xmlns:a16="http://schemas.microsoft.com/office/drawing/2014/main" id="{A11B489B-E81C-DC46-8931-511CF6A6429E}"/>
              </a:ext>
            </a:extLst>
          </p:cNvPr>
          <p:cNvSpPr>
            <a:spLocks noChangeArrowheads="1" noChangeShapeType="1" noTextEdit="1"/>
          </p:cNvSpPr>
          <p:nvPr/>
        </p:nvSpPr>
        <p:spPr bwMode="auto">
          <a:xfrm>
            <a:off x="4008438" y="2565400"/>
            <a:ext cx="4679950" cy="503238"/>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2"/>
                <a:srcRect/>
                <a:tile tx="0" ty="0" sx="100000" sy="100000" flip="none" algn="tl"/>
              </a:blipFill>
              <a:latin typeface="Times New Roman" panose="02020603050405020304" pitchFamily="18" charset="0"/>
              <a:cs typeface="Times New Roman" panose="02020603050405020304" pitchFamily="18" charset="0"/>
            </a:endParaRPr>
          </a:p>
        </p:txBody>
      </p:sp>
      <p:sp>
        <p:nvSpPr>
          <p:cNvPr id="17411" name="Line 6">
            <a:extLst>
              <a:ext uri="{FF2B5EF4-FFF2-40B4-BE49-F238E27FC236}">
                <a16:creationId xmlns:a16="http://schemas.microsoft.com/office/drawing/2014/main" id="{F0717199-70A8-524C-B50A-083F00389EBF}"/>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335634724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Right Triangle 7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3" name="Başlık 1">
            <a:extLst>
              <a:ext uri="{FF2B5EF4-FFF2-40B4-BE49-F238E27FC236}">
                <a16:creationId xmlns:a16="http://schemas.microsoft.com/office/drawing/2014/main" id="{E085C200-FE2A-B845-9862-0DE23A348345}"/>
              </a:ext>
            </a:extLst>
          </p:cNvPr>
          <p:cNvSpPr>
            <a:spLocks noGrp="1" noChangeArrowheads="1"/>
          </p:cNvSpPr>
          <p:nvPr>
            <p:ph type="title"/>
          </p:nvPr>
        </p:nvSpPr>
        <p:spPr>
          <a:xfrm>
            <a:off x="8026203" y="1443390"/>
            <a:ext cx="3268216" cy="3405880"/>
          </a:xfrm>
        </p:spPr>
        <p:txBody>
          <a:bodyPr>
            <a:normAutofit/>
          </a:bodyPr>
          <a:lstStyle/>
          <a:p>
            <a:r>
              <a:rPr lang="tr-TR" altLang="tr-TR" sz="5100"/>
              <a:t>ÖĞRETİM MATERYALİ</a:t>
            </a:r>
          </a:p>
        </p:txBody>
      </p:sp>
      <p:sp>
        <p:nvSpPr>
          <p:cNvPr id="18434" name="İçerik Yer Tutucusu 2">
            <a:extLst>
              <a:ext uri="{FF2B5EF4-FFF2-40B4-BE49-F238E27FC236}">
                <a16:creationId xmlns:a16="http://schemas.microsoft.com/office/drawing/2014/main" id="{24C6A8DE-A92F-7843-8B65-50E6CC642D0A}"/>
              </a:ext>
            </a:extLst>
          </p:cNvPr>
          <p:cNvSpPr>
            <a:spLocks noGrp="1" noChangeArrowheads="1"/>
          </p:cNvSpPr>
          <p:nvPr>
            <p:ph idx="1"/>
          </p:nvPr>
        </p:nvSpPr>
        <p:spPr>
          <a:xfrm>
            <a:off x="1289304" y="1266614"/>
            <a:ext cx="5769224" cy="3759434"/>
          </a:xfrm>
        </p:spPr>
        <p:txBody>
          <a:bodyPr anchor="ctr">
            <a:normAutofit/>
          </a:bodyPr>
          <a:lstStyle/>
          <a:p>
            <a:r>
              <a:rPr lang="tr-TR" altLang="tr-TR" sz="2400"/>
              <a:t> Öğretim Materyali; Öğrenme hedefleri doğrultusunda çeşitli araç, gereç ve malzemeler kullanılarak tasarlanan her türlü yazılı, sesli ve görüntülü öğrenme kaynaklarıdır. Örneğin, asetat, slayt, kukla, web yazılımı, hikaye hitabı, grafik, şema, model, tablo, pano, harita, vb.</a:t>
            </a:r>
          </a:p>
          <a:p>
            <a:endParaRPr lang="tr-TR" altLang="tr-TR" sz="2400"/>
          </a:p>
        </p:txBody>
      </p:sp>
      <p:sp>
        <p:nvSpPr>
          <p:cNvPr id="18436" name="WordArt 7" descr="%5">
            <a:extLst>
              <a:ext uri="{FF2B5EF4-FFF2-40B4-BE49-F238E27FC236}">
                <a16:creationId xmlns:a16="http://schemas.microsoft.com/office/drawing/2014/main" id="{905CFDCE-ED2B-3945-BF9E-8C5AA31C9176}"/>
              </a:ext>
            </a:extLst>
          </p:cNvPr>
          <p:cNvSpPr>
            <a:spLocks noChangeArrowheads="1" noChangeShapeType="1" noTextEdit="1"/>
          </p:cNvSpPr>
          <p:nvPr/>
        </p:nvSpPr>
        <p:spPr bwMode="auto">
          <a:xfrm>
            <a:off x="4008438" y="2565400"/>
            <a:ext cx="4679950" cy="503238"/>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2"/>
                <a:srcRect/>
                <a:tile tx="0" ty="0" sx="100000" sy="100000" flip="none" algn="tl"/>
              </a:blipFill>
              <a:latin typeface="Times New Roman" panose="02020603050405020304" pitchFamily="18" charset="0"/>
              <a:cs typeface="Times New Roman" panose="02020603050405020304" pitchFamily="18" charset="0"/>
            </a:endParaRPr>
          </a:p>
        </p:txBody>
      </p:sp>
      <p:sp>
        <p:nvSpPr>
          <p:cNvPr id="18435" name="Line 6">
            <a:extLst>
              <a:ext uri="{FF2B5EF4-FFF2-40B4-BE49-F238E27FC236}">
                <a16:creationId xmlns:a16="http://schemas.microsoft.com/office/drawing/2014/main" id="{CCBCBF1A-978A-3240-AA17-F80E977C75EE}"/>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275515654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1" name="Başlık 1">
            <a:extLst>
              <a:ext uri="{FF2B5EF4-FFF2-40B4-BE49-F238E27FC236}">
                <a16:creationId xmlns:a16="http://schemas.microsoft.com/office/drawing/2014/main" id="{A5904945-70D6-3941-AF36-00755741B2D0}"/>
              </a:ext>
            </a:extLst>
          </p:cNvPr>
          <p:cNvSpPr>
            <a:spLocks noGrp="1" noChangeArrowheads="1"/>
          </p:cNvSpPr>
          <p:nvPr>
            <p:ph type="title"/>
          </p:nvPr>
        </p:nvSpPr>
        <p:spPr>
          <a:xfrm>
            <a:off x="838200" y="557189"/>
            <a:ext cx="3374136" cy="5567891"/>
          </a:xfrm>
        </p:spPr>
        <p:txBody>
          <a:bodyPr>
            <a:normAutofit/>
          </a:bodyPr>
          <a:lstStyle/>
          <a:p>
            <a:r>
              <a:rPr lang="tr-TR" altLang="tr-TR" sz="3600"/>
              <a:t>EĞİTİM TEKNOLOJİSİNİN TEMEL ÖGELERİ</a:t>
            </a:r>
          </a:p>
        </p:txBody>
      </p:sp>
      <p:sp>
        <p:nvSpPr>
          <p:cNvPr id="20484" name="WordArt 7" descr="%5">
            <a:extLst>
              <a:ext uri="{FF2B5EF4-FFF2-40B4-BE49-F238E27FC236}">
                <a16:creationId xmlns:a16="http://schemas.microsoft.com/office/drawing/2014/main" id="{36020B81-E132-FB4E-9E25-E312171FB361}"/>
              </a:ext>
            </a:extLst>
          </p:cNvPr>
          <p:cNvSpPr>
            <a:spLocks noChangeArrowheads="1" noChangeShapeType="1" noTextEdit="1"/>
          </p:cNvSpPr>
          <p:nvPr/>
        </p:nvSpPr>
        <p:spPr bwMode="auto">
          <a:xfrm>
            <a:off x="4079875" y="1989139"/>
            <a:ext cx="4679950" cy="503237"/>
          </a:xfrm>
          <a:prstGeom prst="rect">
            <a:avLst/>
          </a:prstGeom>
        </p:spPr>
        <p:txBody>
          <a:bodyPr wrap="none" fromWordArt="1">
            <a:prstTxWarp prst="textChevron">
              <a:avLst>
                <a:gd name="adj" fmla="val 25000"/>
              </a:avLst>
            </a:prstTxWarp>
            <a:scene3d>
              <a:camera prst="legacyObliqueTopLeft"/>
              <a:lightRig rig="legacyNormal3" dir="r"/>
            </a:scene3d>
            <a:sp3d extrusionH="201600" prstMaterial="legacyMatte">
              <a:extrusionClr>
                <a:srgbClr val="0066CC"/>
              </a:extrusionClr>
              <a:contourClr>
                <a:srgbClr val="FFFFFF"/>
              </a:contourClr>
            </a:sp3d>
          </a:bodyPr>
          <a:lstStyle/>
          <a:p>
            <a:pPr algn="ctr"/>
            <a:endParaRPr lang="tr-TR" sz="3200" kern="10">
              <a:ln w="9525">
                <a:round/>
                <a:headEnd/>
                <a:tailEnd/>
              </a:ln>
              <a:blipFill dpi="0" rotWithShape="0">
                <a:blip r:embed="rId2"/>
                <a:srcRect/>
                <a:tile tx="0" ty="0" sx="100000" sy="100000" flip="none" algn="tl"/>
              </a:blipFill>
              <a:latin typeface="Times New Roman" panose="02020603050405020304" pitchFamily="18" charset="0"/>
              <a:cs typeface="Times New Roman" panose="02020603050405020304" pitchFamily="18" charset="0"/>
            </a:endParaRPr>
          </a:p>
        </p:txBody>
      </p:sp>
      <p:graphicFrame>
        <p:nvGraphicFramePr>
          <p:cNvPr id="20486" name="İçerik Yer Tutucusu 2">
            <a:extLst>
              <a:ext uri="{FF2B5EF4-FFF2-40B4-BE49-F238E27FC236}">
                <a16:creationId xmlns:a16="http://schemas.microsoft.com/office/drawing/2014/main" id="{44050882-DA12-434F-B84C-24327AB870B0}"/>
              </a:ext>
            </a:extLst>
          </p:cNvPr>
          <p:cNvGraphicFramePr>
            <a:graphicFrameLocks noGrp="1"/>
          </p:cNvGraphicFramePr>
          <p:nvPr>
            <p:ph idx="1"/>
            <p:extLst>
              <p:ext uri="{D42A27DB-BD31-4B8C-83A1-F6EECF244321}">
                <p14:modId xmlns:p14="http://schemas.microsoft.com/office/powerpoint/2010/main" val="1874755010"/>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483" name="Line 6">
            <a:extLst>
              <a:ext uri="{FF2B5EF4-FFF2-40B4-BE49-F238E27FC236}">
                <a16:creationId xmlns:a16="http://schemas.microsoft.com/office/drawing/2014/main" id="{F1640A3C-BB57-AE43-8579-E903F387C151}"/>
              </a:ext>
            </a:extLst>
          </p:cNvPr>
          <p:cNvSpPr>
            <a:spLocks noChangeShapeType="1"/>
          </p:cNvSpPr>
          <p:nvPr/>
        </p:nvSpPr>
        <p:spPr bwMode="auto">
          <a:xfrm>
            <a:off x="1524000" y="0"/>
            <a:ext cx="9144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extLst>
      <p:ext uri="{BB962C8B-B14F-4D97-AF65-F5344CB8AC3E}">
        <p14:creationId xmlns:p14="http://schemas.microsoft.com/office/powerpoint/2010/main" val="3031101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FCDB6FF-EE55-9846-8CBC-E64F1BDF4376}"/>
              </a:ext>
            </a:extLst>
          </p:cNvPr>
          <p:cNvSpPr>
            <a:spLocks noGrp="1"/>
          </p:cNvSpPr>
          <p:nvPr>
            <p:ph type="title"/>
          </p:nvPr>
        </p:nvSpPr>
        <p:spPr>
          <a:xfrm>
            <a:off x="8026203" y="1443390"/>
            <a:ext cx="3268216" cy="3405880"/>
          </a:xfrm>
        </p:spPr>
        <p:txBody>
          <a:bodyPr>
            <a:normAutofit/>
          </a:bodyPr>
          <a:lstStyle/>
          <a:p>
            <a:r>
              <a:rPr lang="tr-TR" sz="4700"/>
              <a:t>Eğitim Teknolojisi Planlamanın Faydaları</a:t>
            </a:r>
          </a:p>
        </p:txBody>
      </p:sp>
      <p:sp>
        <p:nvSpPr>
          <p:cNvPr id="3" name="İçerik Yer Tutucusu 2">
            <a:extLst>
              <a:ext uri="{FF2B5EF4-FFF2-40B4-BE49-F238E27FC236}">
                <a16:creationId xmlns:a16="http://schemas.microsoft.com/office/drawing/2014/main" id="{D6862BA8-B3D6-5F4E-996D-E3B52E17529D}"/>
              </a:ext>
            </a:extLst>
          </p:cNvPr>
          <p:cNvSpPr>
            <a:spLocks noGrp="1"/>
          </p:cNvSpPr>
          <p:nvPr>
            <p:ph idx="1"/>
          </p:nvPr>
        </p:nvSpPr>
        <p:spPr>
          <a:xfrm>
            <a:off x="1289304" y="318165"/>
            <a:ext cx="5769224" cy="5912991"/>
          </a:xfrm>
        </p:spPr>
        <p:txBody>
          <a:bodyPr anchor="ctr">
            <a:normAutofit/>
          </a:bodyPr>
          <a:lstStyle/>
          <a:p>
            <a:r>
              <a:rPr lang="tr-TR" sz="2000" dirty="0"/>
              <a:t>Serbest Çalışma</a:t>
            </a:r>
          </a:p>
          <a:p>
            <a:r>
              <a:rPr lang="tr-TR" sz="2000" dirty="0"/>
              <a:t>Birinci Kaynaktan Bilgi</a:t>
            </a:r>
          </a:p>
          <a:p>
            <a:r>
              <a:rPr lang="tr-TR" sz="2000" dirty="0"/>
              <a:t>Eğitimde Fırsat Eşitliği</a:t>
            </a:r>
          </a:p>
          <a:p>
            <a:r>
              <a:rPr lang="tr-TR" sz="2000" dirty="0"/>
              <a:t>Çeşitlilik ve Kalite</a:t>
            </a:r>
          </a:p>
          <a:p>
            <a:r>
              <a:rPr lang="tr-TR" sz="2000" dirty="0"/>
              <a:t>Yaratıcılık</a:t>
            </a:r>
          </a:p>
          <a:p>
            <a:r>
              <a:rPr lang="tr-TR" sz="2000" dirty="0"/>
              <a:t>Bireysel Öğretim</a:t>
            </a:r>
          </a:p>
          <a:p>
            <a:r>
              <a:rPr lang="tr-TR" sz="2000" dirty="0"/>
              <a:t>Üretken Eğitim ve Hızlı Öğrenme</a:t>
            </a:r>
          </a:p>
          <a:p>
            <a:r>
              <a:rPr lang="tr-TR" sz="2000" dirty="0"/>
              <a:t>Gerçek Öğrenme Deneyimleri</a:t>
            </a:r>
          </a:p>
          <a:p>
            <a:r>
              <a:rPr lang="tr-TR" sz="2000" dirty="0"/>
              <a:t>Yaşam Boyu Öğrenme</a:t>
            </a:r>
          </a:p>
          <a:p>
            <a:r>
              <a:rPr lang="tr-TR" sz="2000" dirty="0"/>
              <a:t>Öğrencilerin Öğrenme ve Öğretme Ortamlarında Aktif Rol Alması</a:t>
            </a:r>
          </a:p>
        </p:txBody>
      </p:sp>
    </p:spTree>
    <p:extLst>
      <p:ext uri="{BB962C8B-B14F-4D97-AF65-F5344CB8AC3E}">
        <p14:creationId xmlns:p14="http://schemas.microsoft.com/office/powerpoint/2010/main" val="1127077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1D351D-8B2E-FE45-955E-69A27ADFF388}"/>
              </a:ext>
            </a:extLst>
          </p:cNvPr>
          <p:cNvSpPr>
            <a:spLocks noGrp="1"/>
          </p:cNvSpPr>
          <p:nvPr>
            <p:ph type="title"/>
          </p:nvPr>
        </p:nvSpPr>
        <p:spPr>
          <a:xfrm>
            <a:off x="1653363" y="365760"/>
            <a:ext cx="9367203" cy="1188720"/>
          </a:xfrm>
        </p:spPr>
        <p:txBody>
          <a:bodyPr>
            <a:normAutofit/>
          </a:bodyPr>
          <a:lstStyle/>
          <a:p>
            <a:r>
              <a:rPr lang="tr-TR" sz="3700"/>
              <a:t>Eğitim Teknolojisini Etkin Kullanma Gerekçeleri</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İçerik Yer Tutucusu 2">
            <a:extLst>
              <a:ext uri="{FF2B5EF4-FFF2-40B4-BE49-F238E27FC236}">
                <a16:creationId xmlns:a16="http://schemas.microsoft.com/office/drawing/2014/main" id="{30831086-C6B1-2F4F-B30C-7FECBB6EB282}"/>
              </a:ext>
            </a:extLst>
          </p:cNvPr>
          <p:cNvSpPr>
            <a:spLocks noGrp="1"/>
          </p:cNvSpPr>
          <p:nvPr>
            <p:ph idx="1"/>
          </p:nvPr>
        </p:nvSpPr>
        <p:spPr>
          <a:xfrm>
            <a:off x="1653363" y="2176272"/>
            <a:ext cx="9367204" cy="4041648"/>
          </a:xfrm>
        </p:spPr>
        <p:txBody>
          <a:bodyPr anchor="t">
            <a:normAutofit/>
          </a:bodyPr>
          <a:lstStyle/>
          <a:p>
            <a:r>
              <a:rPr lang="tr-TR" sz="2000" dirty="0"/>
              <a:t>Her Yerde Bulunması</a:t>
            </a:r>
          </a:p>
          <a:p>
            <a:r>
              <a:rPr lang="tr-TR" sz="2000" dirty="0"/>
              <a:t>Bilgiyi Hızlı Olarak Yayması</a:t>
            </a:r>
          </a:p>
          <a:p>
            <a:r>
              <a:rPr lang="tr-TR" sz="2000" dirty="0"/>
              <a:t>Bireye Özgü Eğitim Hizmeti Vermesi</a:t>
            </a:r>
          </a:p>
          <a:p>
            <a:r>
              <a:rPr lang="tr-TR" sz="2000" dirty="0"/>
              <a:t>Öğrenci Merkezli Öğrenme Ortamlarını Sunması</a:t>
            </a:r>
          </a:p>
          <a:p>
            <a:r>
              <a:rPr lang="tr-TR" sz="2000" dirty="0"/>
              <a:t>Eleştirel Düşünmeyi Öğrenmede Yardımcı Olması</a:t>
            </a:r>
          </a:p>
          <a:p>
            <a:r>
              <a:rPr lang="tr-TR" sz="2000" dirty="0" err="1"/>
              <a:t>Kubaşık</a:t>
            </a:r>
            <a:r>
              <a:rPr lang="tr-TR" sz="2000" dirty="0"/>
              <a:t> Çalışmayı Sağlaması</a:t>
            </a:r>
          </a:p>
          <a:p>
            <a:r>
              <a:rPr lang="tr-TR" sz="2000" dirty="0"/>
              <a:t>Bireyler Arası İletişimi Sağlaması</a:t>
            </a:r>
          </a:p>
          <a:p>
            <a:r>
              <a:rPr lang="tr-TR" sz="2000" dirty="0"/>
              <a:t>Küresel Eğitimi Sağlaması</a:t>
            </a:r>
          </a:p>
          <a:p>
            <a:r>
              <a:rPr lang="tr-TR" sz="2000" dirty="0"/>
              <a:t>Bilgiyi Öğrenmeye Karşı Güdülenmeyi Arttırması</a:t>
            </a:r>
          </a:p>
          <a:p>
            <a:r>
              <a:rPr lang="tr-TR" sz="2000" dirty="0"/>
              <a:t>Problem Çözme Yeteneğini Geliştirmesi</a:t>
            </a:r>
          </a:p>
          <a:p>
            <a:endParaRPr lang="tr-TR" sz="2000" dirty="0"/>
          </a:p>
        </p:txBody>
      </p:sp>
    </p:spTree>
    <p:extLst>
      <p:ext uri="{BB962C8B-B14F-4D97-AF65-F5344CB8AC3E}">
        <p14:creationId xmlns:p14="http://schemas.microsoft.com/office/powerpoint/2010/main" val="1161145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6B80271-AB52-4E69-AC06-92D993A02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72560" y="323519"/>
            <a:ext cx="6096001" cy="6212748"/>
          </a:xfrm>
          <a:custGeom>
            <a:avLst/>
            <a:gdLst>
              <a:gd name="connsiteX0" fmla="*/ 0 w 6096001"/>
              <a:gd name="connsiteY0" fmla="*/ 0 h 6212748"/>
              <a:gd name="connsiteX1" fmla="*/ 1772102 w 6096001"/>
              <a:gd name="connsiteY1" fmla="*/ 0 h 6212748"/>
              <a:gd name="connsiteX2" fmla="*/ 2514601 w 6096001"/>
              <a:gd name="connsiteY2" fmla="*/ 0 h 6212748"/>
              <a:gd name="connsiteX3" fmla="*/ 2514603 w 6096001"/>
              <a:gd name="connsiteY3" fmla="*/ 0 h 6212748"/>
              <a:gd name="connsiteX4" fmla="*/ 6096001 w 6096001"/>
              <a:gd name="connsiteY4" fmla="*/ 0 h 6212748"/>
              <a:gd name="connsiteX5" fmla="*/ 6096001 w 6096001"/>
              <a:gd name="connsiteY5" fmla="*/ 2864954 h 6212748"/>
              <a:gd name="connsiteX6" fmla="*/ 2652556 w 6096001"/>
              <a:gd name="connsiteY6" fmla="*/ 6212748 h 6212748"/>
              <a:gd name="connsiteX7" fmla="*/ 1772102 w 6096001"/>
              <a:gd name="connsiteY7" fmla="*/ 6212748 h 6212748"/>
              <a:gd name="connsiteX8" fmla="*/ 1772102 w 6096001"/>
              <a:gd name="connsiteY8" fmla="*/ 6210962 h 6212748"/>
              <a:gd name="connsiteX9" fmla="*/ 0 w 6096001"/>
              <a:gd name="connsiteY9"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1" h="6212748">
                <a:moveTo>
                  <a:pt x="0" y="0"/>
                </a:moveTo>
                <a:lnTo>
                  <a:pt x="1772102" y="0"/>
                </a:lnTo>
                <a:lnTo>
                  <a:pt x="2514601" y="0"/>
                </a:lnTo>
                <a:lnTo>
                  <a:pt x="2514603" y="0"/>
                </a:lnTo>
                <a:lnTo>
                  <a:pt x="6096001" y="0"/>
                </a:lnTo>
                <a:lnTo>
                  <a:pt x="6096001" y="2864954"/>
                </a:lnTo>
                <a:lnTo>
                  <a:pt x="2652556" y="6212748"/>
                </a:lnTo>
                <a:lnTo>
                  <a:pt x="1772102" y="6212748"/>
                </a:lnTo>
                <a:lnTo>
                  <a:pt x="1772102" y="6210962"/>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D233ACE-F3A1-4543-B9F4-425DDA579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4B7AF0B-5087-0447-8172-936A0B95CAD8}"/>
              </a:ext>
            </a:extLst>
          </p:cNvPr>
          <p:cNvSpPr>
            <a:spLocks noGrp="1"/>
          </p:cNvSpPr>
          <p:nvPr>
            <p:ph type="title"/>
          </p:nvPr>
        </p:nvSpPr>
        <p:spPr>
          <a:xfrm>
            <a:off x="1006899" y="1188637"/>
            <a:ext cx="4281029" cy="4480726"/>
          </a:xfrm>
        </p:spPr>
        <p:txBody>
          <a:bodyPr>
            <a:normAutofit/>
          </a:bodyPr>
          <a:lstStyle/>
          <a:p>
            <a:pPr algn="r"/>
            <a:r>
              <a:rPr lang="tr-TR" sz="5100"/>
              <a:t>Eğitim Teknolojisi Kullanırken Dikkat edilmesi Gereken Hususlar </a:t>
            </a:r>
          </a:p>
        </p:txBody>
      </p:sp>
      <p:sp>
        <p:nvSpPr>
          <p:cNvPr id="3" name="İçerik Yer Tutucusu 2">
            <a:extLst>
              <a:ext uri="{FF2B5EF4-FFF2-40B4-BE49-F238E27FC236}">
                <a16:creationId xmlns:a16="http://schemas.microsoft.com/office/drawing/2014/main" id="{1A4FCA0D-CDB7-6541-B646-8B3D55112F17}"/>
              </a:ext>
            </a:extLst>
          </p:cNvPr>
          <p:cNvSpPr>
            <a:spLocks noGrp="1"/>
          </p:cNvSpPr>
          <p:nvPr>
            <p:ph idx="1"/>
          </p:nvPr>
        </p:nvSpPr>
        <p:spPr>
          <a:xfrm>
            <a:off x="6253480" y="1855347"/>
            <a:ext cx="4404009" cy="3147306"/>
          </a:xfrm>
        </p:spPr>
        <p:txBody>
          <a:bodyPr anchor="ctr">
            <a:normAutofit/>
          </a:bodyPr>
          <a:lstStyle/>
          <a:p>
            <a:r>
              <a:rPr lang="tr-TR" sz="2400" dirty="0"/>
              <a:t>Eşitlik İlkesi</a:t>
            </a:r>
          </a:p>
          <a:p>
            <a:r>
              <a:rPr lang="tr-TR" sz="2400" dirty="0"/>
              <a:t>Ekonomiklik İlkesi</a:t>
            </a:r>
          </a:p>
          <a:p>
            <a:r>
              <a:rPr lang="tr-TR" sz="2400" dirty="0"/>
              <a:t>Etiklik İlkesi</a:t>
            </a:r>
          </a:p>
          <a:p>
            <a:r>
              <a:rPr lang="tr-TR" sz="2400" dirty="0"/>
              <a:t>Çok Kültürlülük İlkesi</a:t>
            </a:r>
          </a:p>
          <a:p>
            <a:pPr marL="0" indent="0">
              <a:buNone/>
            </a:pPr>
            <a:endParaRPr lang="tr-TR" sz="2000" dirty="0"/>
          </a:p>
        </p:txBody>
      </p:sp>
    </p:spTree>
    <p:extLst>
      <p:ext uri="{BB962C8B-B14F-4D97-AF65-F5344CB8AC3E}">
        <p14:creationId xmlns:p14="http://schemas.microsoft.com/office/powerpoint/2010/main" val="3903043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DE9A8CA0-9965-934C-9694-E070AAF11DCE}"/>
              </a:ext>
            </a:extLst>
          </p:cNvPr>
          <p:cNvSpPr>
            <a:spLocks noGrp="1"/>
          </p:cNvSpPr>
          <p:nvPr>
            <p:ph type="title"/>
          </p:nvPr>
        </p:nvSpPr>
        <p:spPr>
          <a:xfrm>
            <a:off x="863029" y="1012004"/>
            <a:ext cx="3416158" cy="4795408"/>
          </a:xfrm>
        </p:spPr>
        <p:txBody>
          <a:bodyPr>
            <a:normAutofit/>
          </a:bodyPr>
          <a:lstStyle/>
          <a:p>
            <a:r>
              <a:rPr lang="tr-TR" sz="4100">
                <a:solidFill>
                  <a:srgbClr val="FFFFFF"/>
                </a:solidFill>
              </a:rPr>
              <a:t>Eğitim Teknolojilerinin Seçimi</a:t>
            </a:r>
          </a:p>
        </p:txBody>
      </p:sp>
      <p:graphicFrame>
        <p:nvGraphicFramePr>
          <p:cNvPr id="5" name="İçerik Yer Tutucusu 2">
            <a:extLst>
              <a:ext uri="{FF2B5EF4-FFF2-40B4-BE49-F238E27FC236}">
                <a16:creationId xmlns:a16="http://schemas.microsoft.com/office/drawing/2014/main" id="{7A618CAE-9A1D-4362-BFD0-3F3EA4B30A8E}"/>
              </a:ext>
            </a:extLst>
          </p:cNvPr>
          <p:cNvGraphicFramePr>
            <a:graphicFrameLocks noGrp="1"/>
          </p:cNvGraphicFramePr>
          <p:nvPr>
            <p:ph idx="1"/>
            <p:extLst>
              <p:ext uri="{D42A27DB-BD31-4B8C-83A1-F6EECF244321}">
                <p14:modId xmlns:p14="http://schemas.microsoft.com/office/powerpoint/2010/main" val="1217601343"/>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66699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984</Words>
  <Application>Microsoft Macintosh PowerPoint</Application>
  <PresentationFormat>Geniş ekran</PresentationFormat>
  <Paragraphs>117</Paragraphs>
  <Slides>21</Slides>
  <Notes>4</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Arial</vt:lpstr>
      <vt:lpstr>Calibri</vt:lpstr>
      <vt:lpstr>Calibri Light</vt:lpstr>
      <vt:lpstr>Times New Roman</vt:lpstr>
      <vt:lpstr>Office Teması</vt:lpstr>
      <vt:lpstr>ÖĞRETİM TEKNOLOJİLERİ VE  MATERYAL TASARIMI</vt:lpstr>
      <vt:lpstr>DERSİN AMACI</vt:lpstr>
      <vt:lpstr>DERSİN HEDEFLERİ</vt:lpstr>
      <vt:lpstr>DERSİN HEDEFLERİ</vt:lpstr>
      <vt:lpstr>DERSİN PLANI</vt:lpstr>
      <vt:lpstr>DERSİN KAYNAKLARI</vt:lpstr>
      <vt:lpstr>1. Hafta Ders İçeriği</vt:lpstr>
      <vt:lpstr>TEMEL KAVRAMLAR</vt:lpstr>
      <vt:lpstr>TEKNOLOJİ - TANIMI </vt:lpstr>
      <vt:lpstr>TEKNOLOJİ – EĞİTİM İLİŞKİSİ </vt:lpstr>
      <vt:lpstr>EĞİTİM TEKNOLOJİSİ  </vt:lpstr>
      <vt:lpstr>ÖĞRETİM TEKNOLOJİSİ  </vt:lpstr>
      <vt:lpstr>EĞİTİM TEKNOLOJİSİ- ÖĞRETİM TEKNOLOJİSİ</vt:lpstr>
      <vt:lpstr>ÖĞRETİM ARACI</vt:lpstr>
      <vt:lpstr>GEREÇ</vt:lpstr>
      <vt:lpstr>ÖĞRETİM MATERYALİ</vt:lpstr>
      <vt:lpstr>EĞİTİM TEKNOLOJİSİNİN TEMEL ÖGELERİ</vt:lpstr>
      <vt:lpstr>Eğitim Teknolojisi Planlamanın Faydaları</vt:lpstr>
      <vt:lpstr>Eğitim Teknolojisini Etkin Kullanma Gerekçeleri</vt:lpstr>
      <vt:lpstr>Eğitim Teknolojisi Kullanırken Dikkat edilmesi Gereken Hususlar </vt:lpstr>
      <vt:lpstr>Eğitim Teknolojilerinin Seçimi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ÖĞRETİM TEKNOLOJİLERİ VE  MATERYAL TASARIMI</dc:title>
  <dc:creator>ELİF SOBİ</dc:creator>
  <cp:lastModifiedBy>ELİF SOBİ</cp:lastModifiedBy>
  <cp:revision>1</cp:revision>
  <dcterms:created xsi:type="dcterms:W3CDTF">2020-10-07T12:17:45Z</dcterms:created>
  <dcterms:modified xsi:type="dcterms:W3CDTF">2020-10-07T12:18:14Z</dcterms:modified>
</cp:coreProperties>
</file>