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88" r:id="rId1"/>
  </p:sldMasterIdLst>
  <p:sldIdLst>
    <p:sldId id="256" r:id="rId2"/>
    <p:sldId id="257" r:id="rId3"/>
    <p:sldId id="258" r:id="rId4"/>
    <p:sldId id="279" r:id="rId5"/>
    <p:sldId id="259" r:id="rId6"/>
    <p:sldId id="283" r:id="rId7"/>
    <p:sldId id="284" r:id="rId8"/>
    <p:sldId id="261" r:id="rId9"/>
    <p:sldId id="285" r:id="rId10"/>
    <p:sldId id="280" r:id="rId11"/>
    <p:sldId id="263" r:id="rId12"/>
    <p:sldId id="264" r:id="rId13"/>
    <p:sldId id="282" r:id="rId14"/>
    <p:sldId id="265" r:id="rId15"/>
    <p:sldId id="266" r:id="rId16"/>
    <p:sldId id="267" r:id="rId17"/>
    <p:sldId id="281" r:id="rId18"/>
    <p:sldId id="262" r:id="rId19"/>
    <p:sldId id="268" r:id="rId20"/>
    <p:sldId id="269" r:id="rId21"/>
    <p:sldId id="270" r:id="rId22"/>
    <p:sldId id="271" r:id="rId23"/>
    <p:sldId id="272" r:id="rId24"/>
    <p:sldId id="273" r:id="rId25"/>
    <p:sldId id="274" r:id="rId26"/>
    <p:sldId id="275" r:id="rId27"/>
    <p:sldId id="276" r:id="rId28"/>
    <p:sldId id="277" r:id="rId29"/>
    <p:sldId id="278" r:id="rId30"/>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kadir mişeli" initials="km" lastIdx="1" clrIdx="0">
    <p:extLst>
      <p:ext uri="{19B8F6BF-5375-455C-9EA6-DF929625EA0E}">
        <p15:presenceInfo xmlns:p15="http://schemas.microsoft.com/office/powerpoint/2012/main" userId="44a793f04549f489"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8" d="100"/>
          <a:sy n="68" d="100"/>
        </p:scale>
        <p:origin x="780" y="72"/>
      </p:cViewPr>
      <p:guideLst>
        <p:guide orient="horz" pos="2160"/>
        <p:guide pos="384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commentAuthors" Target="commentAuthor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Başlık Slaydı">
    <p:spTree>
      <p:nvGrpSpPr>
        <p:cNvPr id="1" name=""/>
        <p:cNvGrpSpPr/>
        <p:nvPr/>
      </p:nvGrpSpPr>
      <p:grpSpPr>
        <a:xfrm>
          <a:off x="0" y="0"/>
          <a:ext cx="0" cy="0"/>
          <a:chOff x="0" y="0"/>
          <a:chExt cx="0" cy="0"/>
        </a:xfrm>
      </p:grpSpPr>
      <p:sp>
        <p:nvSpPr>
          <p:cNvPr id="2" name="Title 1"/>
          <p:cNvSpPr>
            <a:spLocks noGrp="1"/>
          </p:cNvSpPr>
          <p:nvPr>
            <p:ph type="ctrTitle"/>
          </p:nvPr>
        </p:nvSpPr>
        <p:spPr>
          <a:xfrm>
            <a:off x="684212" y="685799"/>
            <a:ext cx="8001000" cy="2971801"/>
          </a:xfrm>
        </p:spPr>
        <p:txBody>
          <a:bodyPr anchor="b">
            <a:normAutofit/>
          </a:bodyPr>
          <a:lstStyle>
            <a:lvl1pPr algn="l">
              <a:defRPr sz="4800">
                <a:effectLst/>
              </a:defRPr>
            </a:lvl1pPr>
          </a:lstStyle>
          <a:p>
            <a:r>
              <a:rPr lang="tr-TR"/>
              <a:t>Asıl başlık stilini düzenlemek için tıklayın</a:t>
            </a:r>
            <a:endParaRPr lang="en-US" dirty="0"/>
          </a:p>
        </p:txBody>
      </p:sp>
      <p:sp>
        <p:nvSpPr>
          <p:cNvPr id="3" name="Subtitle 2"/>
          <p:cNvSpPr>
            <a:spLocks noGrp="1"/>
          </p:cNvSpPr>
          <p:nvPr>
            <p:ph type="subTitle" idx="1"/>
          </p:nvPr>
        </p:nvSpPr>
        <p:spPr>
          <a:xfrm>
            <a:off x="684212" y="3843867"/>
            <a:ext cx="6400800" cy="1947333"/>
          </a:xfrm>
        </p:spPr>
        <p:txBody>
          <a:bodyPr anchor="t">
            <a:normAutofit/>
          </a:bodyPr>
          <a:lstStyle>
            <a:lvl1pPr marL="0" indent="0" algn="l">
              <a:buNone/>
              <a:defRPr sz="2100">
                <a:solidFill>
                  <a:schemeClr val="bg2">
                    <a:lumMod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tr-TR"/>
              <a:t>Asıl alt başlık stilini düzenlemek için tıklayın</a:t>
            </a:r>
            <a:endParaRPr lang="en-US" dirty="0"/>
          </a:p>
        </p:txBody>
      </p:sp>
      <p:sp>
        <p:nvSpPr>
          <p:cNvPr id="4" name="Date Placeholder 3"/>
          <p:cNvSpPr>
            <a:spLocks noGrp="1"/>
          </p:cNvSpPr>
          <p:nvPr>
            <p:ph type="dt" sz="half" idx="10"/>
          </p:nvPr>
        </p:nvSpPr>
        <p:spPr/>
        <p:txBody>
          <a:bodyPr/>
          <a:lstStyle/>
          <a:p>
            <a:fld id="{A23720DD-5B6D-40BF-8493-A6B52D484E6B}" type="datetimeFigureOut">
              <a:rPr lang="tr-TR" smtClean="0"/>
              <a:t>28.11.2019</a:t>
            </a:fld>
            <a:endParaRPr lang="tr-TR" dirty="0"/>
          </a:p>
        </p:txBody>
      </p:sp>
      <p:sp>
        <p:nvSpPr>
          <p:cNvPr id="5" name="Footer Placeholder 4"/>
          <p:cNvSpPr>
            <a:spLocks noGrp="1"/>
          </p:cNvSpPr>
          <p:nvPr>
            <p:ph type="ftr" sz="quarter" idx="11"/>
          </p:nvPr>
        </p:nvSpPr>
        <p:spPr/>
        <p:txBody>
          <a:bodyPr/>
          <a:lstStyle/>
          <a:p>
            <a:endParaRPr lang="tr-TR" dirty="0"/>
          </a:p>
        </p:txBody>
      </p:sp>
      <p:sp>
        <p:nvSpPr>
          <p:cNvPr id="6" name="Slide Number Placeholder 5"/>
          <p:cNvSpPr>
            <a:spLocks noGrp="1"/>
          </p:cNvSpPr>
          <p:nvPr>
            <p:ph type="sldNum" sz="quarter" idx="12"/>
          </p:nvPr>
        </p:nvSpPr>
        <p:spPr/>
        <p:txBody>
          <a:bodyPr/>
          <a:lstStyle/>
          <a:p>
            <a:fld id="{F302176B-0E47-46AC-8F43-DAB4B8A37D06}" type="slidenum">
              <a:rPr lang="tr-TR" smtClean="0"/>
              <a:t>‹#›</a:t>
            </a:fld>
            <a:endParaRPr lang="tr-TR" dirty="0"/>
          </a:p>
        </p:txBody>
      </p:sp>
      <p:cxnSp>
        <p:nvCxnSpPr>
          <p:cNvPr id="16" name="Straight Connector 15"/>
          <p:cNvCxnSpPr/>
          <p:nvPr/>
        </p:nvCxnSpPr>
        <p:spPr>
          <a:xfrm flipH="1">
            <a:off x="8228012" y="8467"/>
            <a:ext cx="3810000" cy="3810000"/>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7" name="Straight Connector 16"/>
          <p:cNvCxnSpPr/>
          <p:nvPr/>
        </p:nvCxnSpPr>
        <p:spPr>
          <a:xfrm flipH="1">
            <a:off x="6108170" y="91545"/>
            <a:ext cx="6080655" cy="6080655"/>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9" name="Straight Connector 18"/>
          <p:cNvCxnSpPr/>
          <p:nvPr/>
        </p:nvCxnSpPr>
        <p:spPr>
          <a:xfrm flipH="1">
            <a:off x="7235825" y="228600"/>
            <a:ext cx="4953000" cy="4953000"/>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335837" y="32278"/>
            <a:ext cx="4852989" cy="4852989"/>
          </a:xfrm>
          <a:prstGeom prst="line">
            <a:avLst/>
          </a:prstGeom>
          <a:ln w="3175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3" name="Straight Connector 22"/>
          <p:cNvCxnSpPr/>
          <p:nvPr/>
        </p:nvCxnSpPr>
        <p:spPr>
          <a:xfrm flipH="1">
            <a:off x="7845426" y="609601"/>
            <a:ext cx="4343399" cy="4343399"/>
          </a:xfrm>
          <a:prstGeom prst="line">
            <a:avLst/>
          </a:prstGeom>
          <a:ln w="31750">
            <a:solidFill>
              <a:schemeClr val="tx1"/>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60650485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t>Asıl başlık stilini düzenlemek için tıklayın</a:t>
            </a:r>
            <a:endParaRPr lang="en-US" dirty="0"/>
          </a:p>
        </p:txBody>
      </p:sp>
      <p:sp>
        <p:nvSpPr>
          <p:cNvPr id="3" name="Content Placeholder 2"/>
          <p:cNvSpPr>
            <a:spLocks noGrp="1"/>
          </p:cNvSpPr>
          <p:nvPr>
            <p:ph idx="1"/>
          </p:nvPr>
        </p:nvSpPr>
        <p:spPr/>
        <p:txBody>
          <a:bodyPr anchor="ct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Date Placeholder 3"/>
          <p:cNvSpPr>
            <a:spLocks noGrp="1"/>
          </p:cNvSpPr>
          <p:nvPr>
            <p:ph type="dt" sz="half" idx="10"/>
          </p:nvPr>
        </p:nvSpPr>
        <p:spPr/>
        <p:txBody>
          <a:bodyPr/>
          <a:lstStyle/>
          <a:p>
            <a:fld id="{A23720DD-5B6D-40BF-8493-A6B52D484E6B}" type="datetimeFigureOut">
              <a:rPr lang="tr-TR" smtClean="0"/>
              <a:t>28.11.2019</a:t>
            </a:fld>
            <a:endParaRPr lang="tr-TR" dirty="0"/>
          </a:p>
        </p:txBody>
      </p:sp>
      <p:sp>
        <p:nvSpPr>
          <p:cNvPr id="5" name="Footer Placeholder 4"/>
          <p:cNvSpPr>
            <a:spLocks noGrp="1"/>
          </p:cNvSpPr>
          <p:nvPr>
            <p:ph type="ftr" sz="quarter" idx="11"/>
          </p:nvPr>
        </p:nvSpPr>
        <p:spPr/>
        <p:txBody>
          <a:bodyPr/>
          <a:lstStyle/>
          <a:p>
            <a:endParaRPr lang="tr-TR" dirty="0"/>
          </a:p>
        </p:txBody>
      </p:sp>
      <p:sp>
        <p:nvSpPr>
          <p:cNvPr id="6" name="Slide Number Placeholder 5"/>
          <p:cNvSpPr>
            <a:spLocks noGrp="1"/>
          </p:cNvSpPr>
          <p:nvPr>
            <p:ph type="sldNum" sz="quarter" idx="12"/>
          </p:nvPr>
        </p:nvSpPr>
        <p:spPr/>
        <p:txBody>
          <a:bodyPr/>
          <a:lstStyle/>
          <a:p>
            <a:fld id="{F302176B-0E47-46AC-8F43-DAB4B8A37D06}" type="slidenum">
              <a:rPr lang="tr-TR" smtClean="0"/>
              <a:t>‹#›</a:t>
            </a:fld>
            <a:endParaRPr lang="tr-TR" dirty="0"/>
          </a:p>
        </p:txBody>
      </p:sp>
    </p:spTree>
    <p:extLst>
      <p:ext uri="{BB962C8B-B14F-4D97-AF65-F5344CB8AC3E}">
        <p14:creationId xmlns:p14="http://schemas.microsoft.com/office/powerpoint/2010/main" val="245965632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 Bilgisi">
    <p:spTree>
      <p:nvGrpSpPr>
        <p:cNvPr id="1" name=""/>
        <p:cNvGrpSpPr/>
        <p:nvPr/>
      </p:nvGrpSpPr>
      <p:grpSpPr>
        <a:xfrm>
          <a:off x="0" y="0"/>
          <a:ext cx="0" cy="0"/>
          <a:chOff x="0" y="0"/>
          <a:chExt cx="0" cy="0"/>
        </a:xfrm>
      </p:grpSpPr>
      <p:sp>
        <p:nvSpPr>
          <p:cNvPr id="2" name="Title 1"/>
          <p:cNvSpPr>
            <a:spLocks noGrp="1"/>
          </p:cNvSpPr>
          <p:nvPr>
            <p:ph type="title"/>
          </p:nvPr>
        </p:nvSpPr>
        <p:spPr>
          <a:xfrm>
            <a:off x="684211" y="2006600"/>
            <a:ext cx="8534401" cy="2281600"/>
          </a:xfrm>
        </p:spPr>
        <p:txBody>
          <a:bodyPr anchor="b">
            <a:normAutofit/>
          </a:bodyPr>
          <a:lstStyle>
            <a:lvl1pPr algn="l">
              <a:defRPr sz="3600" b="0" cap="all"/>
            </a:lvl1pPr>
          </a:lstStyle>
          <a:p>
            <a:r>
              <a:rPr lang="tr-TR"/>
              <a:t>Asıl başlık stilini düzenlemek için tıklayın</a:t>
            </a:r>
            <a:endParaRPr lang="en-US" dirty="0"/>
          </a:p>
        </p:txBody>
      </p:sp>
      <p:sp>
        <p:nvSpPr>
          <p:cNvPr id="3" name="Text Placeholder 2"/>
          <p:cNvSpPr>
            <a:spLocks noGrp="1"/>
          </p:cNvSpPr>
          <p:nvPr>
            <p:ph type="body" idx="1"/>
          </p:nvPr>
        </p:nvSpPr>
        <p:spPr>
          <a:xfrm>
            <a:off x="684213" y="4495800"/>
            <a:ext cx="8534400" cy="1498600"/>
          </a:xfrm>
        </p:spPr>
        <p:txBody>
          <a:bodyPr anchor="t">
            <a:normAutofit/>
          </a:bodyPr>
          <a:lstStyle>
            <a:lvl1pPr marL="0" indent="0" algn="l">
              <a:buNone/>
              <a:defRPr sz="1800">
                <a:solidFill>
                  <a:schemeClr val="bg2">
                    <a:lumMod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a:t>Asıl metin stillerini düzenlemek için tıklayın</a:t>
            </a:r>
          </a:p>
        </p:txBody>
      </p:sp>
      <p:sp>
        <p:nvSpPr>
          <p:cNvPr id="4" name="Date Placeholder 3"/>
          <p:cNvSpPr>
            <a:spLocks noGrp="1"/>
          </p:cNvSpPr>
          <p:nvPr>
            <p:ph type="dt" sz="half" idx="10"/>
          </p:nvPr>
        </p:nvSpPr>
        <p:spPr/>
        <p:txBody>
          <a:bodyPr/>
          <a:lstStyle/>
          <a:p>
            <a:fld id="{A23720DD-5B6D-40BF-8493-A6B52D484E6B}" type="datetimeFigureOut">
              <a:rPr lang="tr-TR" smtClean="0"/>
              <a:t>28.11.2019</a:t>
            </a:fld>
            <a:endParaRPr lang="tr-TR" dirty="0"/>
          </a:p>
        </p:txBody>
      </p:sp>
      <p:sp>
        <p:nvSpPr>
          <p:cNvPr id="5" name="Footer Placeholder 4"/>
          <p:cNvSpPr>
            <a:spLocks noGrp="1"/>
          </p:cNvSpPr>
          <p:nvPr>
            <p:ph type="ftr" sz="quarter" idx="11"/>
          </p:nvPr>
        </p:nvSpPr>
        <p:spPr/>
        <p:txBody>
          <a:bodyPr/>
          <a:lstStyle/>
          <a:p>
            <a:endParaRPr lang="tr-TR" dirty="0"/>
          </a:p>
        </p:txBody>
      </p:sp>
      <p:sp>
        <p:nvSpPr>
          <p:cNvPr id="6" name="Slide Number Placeholder 5"/>
          <p:cNvSpPr>
            <a:spLocks noGrp="1"/>
          </p:cNvSpPr>
          <p:nvPr>
            <p:ph type="sldNum" sz="quarter" idx="12"/>
          </p:nvPr>
        </p:nvSpPr>
        <p:spPr/>
        <p:txBody>
          <a:bodyPr/>
          <a:lstStyle/>
          <a:p>
            <a:fld id="{F302176B-0E47-46AC-8F43-DAB4B8A37D06}" type="slidenum">
              <a:rPr lang="tr-TR" smtClean="0"/>
              <a:t>‹#›</a:t>
            </a:fld>
            <a:endParaRPr lang="tr-TR" dirty="0"/>
          </a:p>
        </p:txBody>
      </p:sp>
    </p:spTree>
    <p:extLst>
      <p:ext uri="{BB962C8B-B14F-4D97-AF65-F5344CB8AC3E}">
        <p14:creationId xmlns:p14="http://schemas.microsoft.com/office/powerpoint/2010/main" val="43936125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t>Asıl başlık stilini düzenlemek için tıklayın</a:t>
            </a:r>
            <a:endParaRPr lang="en-US" dirty="0"/>
          </a:p>
        </p:txBody>
      </p:sp>
      <p:sp>
        <p:nvSpPr>
          <p:cNvPr id="3" name="Content Placeholder 2"/>
          <p:cNvSpPr>
            <a:spLocks noGrp="1"/>
          </p:cNvSpPr>
          <p:nvPr>
            <p:ph sz="half" idx="1"/>
          </p:nvPr>
        </p:nvSpPr>
        <p:spPr>
          <a:xfrm>
            <a:off x="684211" y="685800"/>
            <a:ext cx="4937655" cy="3615267"/>
          </a:xfrm>
        </p:spPr>
        <p:txBody>
          <a:bodyPr>
            <a:normAutofit/>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Content Placeholder 3"/>
          <p:cNvSpPr>
            <a:spLocks noGrp="1"/>
          </p:cNvSpPr>
          <p:nvPr>
            <p:ph sz="half" idx="2"/>
          </p:nvPr>
        </p:nvSpPr>
        <p:spPr>
          <a:xfrm>
            <a:off x="5808133" y="685801"/>
            <a:ext cx="4934479" cy="3615266"/>
          </a:xfrm>
        </p:spPr>
        <p:txBody>
          <a:bodyPr>
            <a:normAutofit/>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5" name="Date Placeholder 4"/>
          <p:cNvSpPr>
            <a:spLocks noGrp="1"/>
          </p:cNvSpPr>
          <p:nvPr>
            <p:ph type="dt" sz="half" idx="10"/>
          </p:nvPr>
        </p:nvSpPr>
        <p:spPr/>
        <p:txBody>
          <a:bodyPr/>
          <a:lstStyle/>
          <a:p>
            <a:fld id="{A23720DD-5B6D-40BF-8493-A6B52D484E6B}" type="datetimeFigureOut">
              <a:rPr lang="tr-TR" smtClean="0"/>
              <a:t>28.11.2019</a:t>
            </a:fld>
            <a:endParaRPr lang="tr-TR" dirty="0"/>
          </a:p>
        </p:txBody>
      </p:sp>
      <p:sp>
        <p:nvSpPr>
          <p:cNvPr id="6" name="Footer Placeholder 5"/>
          <p:cNvSpPr>
            <a:spLocks noGrp="1"/>
          </p:cNvSpPr>
          <p:nvPr>
            <p:ph type="ftr" sz="quarter" idx="11"/>
          </p:nvPr>
        </p:nvSpPr>
        <p:spPr/>
        <p:txBody>
          <a:bodyPr/>
          <a:lstStyle/>
          <a:p>
            <a:endParaRPr lang="tr-TR" dirty="0"/>
          </a:p>
        </p:txBody>
      </p:sp>
      <p:sp>
        <p:nvSpPr>
          <p:cNvPr id="7" name="Slide Number Placeholder 6"/>
          <p:cNvSpPr>
            <a:spLocks noGrp="1"/>
          </p:cNvSpPr>
          <p:nvPr>
            <p:ph type="sldNum" sz="quarter" idx="12"/>
          </p:nvPr>
        </p:nvSpPr>
        <p:spPr/>
        <p:txBody>
          <a:bodyPr/>
          <a:lstStyle/>
          <a:p>
            <a:fld id="{F302176B-0E47-46AC-8F43-DAB4B8A37D06}" type="slidenum">
              <a:rPr lang="tr-TR" smtClean="0"/>
              <a:t>‹#›</a:t>
            </a:fld>
            <a:endParaRPr lang="tr-TR" dirty="0"/>
          </a:p>
        </p:txBody>
      </p:sp>
    </p:spTree>
    <p:extLst>
      <p:ext uri="{BB962C8B-B14F-4D97-AF65-F5344CB8AC3E}">
        <p14:creationId xmlns:p14="http://schemas.microsoft.com/office/powerpoint/2010/main" val="408727731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tr-TR"/>
              <a:t>Asıl başlık stilini düzenlemek için tıklayın</a:t>
            </a:r>
            <a:endParaRPr lang="en-US" dirty="0"/>
          </a:p>
        </p:txBody>
      </p:sp>
      <p:sp>
        <p:nvSpPr>
          <p:cNvPr id="3" name="Text Placeholder 2"/>
          <p:cNvSpPr>
            <a:spLocks noGrp="1"/>
          </p:cNvSpPr>
          <p:nvPr>
            <p:ph type="body" idx="1"/>
          </p:nvPr>
        </p:nvSpPr>
        <p:spPr>
          <a:xfrm>
            <a:off x="972080" y="685800"/>
            <a:ext cx="4649787" cy="576262"/>
          </a:xfrm>
        </p:spPr>
        <p:txBody>
          <a:bodyPr anchor="b">
            <a:no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tıklayın</a:t>
            </a:r>
          </a:p>
        </p:txBody>
      </p:sp>
      <p:sp>
        <p:nvSpPr>
          <p:cNvPr id="4" name="Content Placeholder 3"/>
          <p:cNvSpPr>
            <a:spLocks noGrp="1"/>
          </p:cNvSpPr>
          <p:nvPr>
            <p:ph sz="half" idx="2"/>
          </p:nvPr>
        </p:nvSpPr>
        <p:spPr>
          <a:xfrm>
            <a:off x="684211" y="1270529"/>
            <a:ext cx="4937655" cy="3030538"/>
          </a:xfrm>
        </p:spPr>
        <p:txBody>
          <a:bodyPr anchor="t">
            <a:normAutofit/>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5" name="Text Placeholder 4"/>
          <p:cNvSpPr>
            <a:spLocks noGrp="1"/>
          </p:cNvSpPr>
          <p:nvPr>
            <p:ph type="body" sz="quarter" idx="3"/>
          </p:nvPr>
        </p:nvSpPr>
        <p:spPr>
          <a:xfrm>
            <a:off x="6079066" y="685800"/>
            <a:ext cx="4665134" cy="576262"/>
          </a:xfrm>
        </p:spPr>
        <p:txBody>
          <a:bodyPr anchor="b">
            <a:no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tıklayın</a:t>
            </a:r>
          </a:p>
        </p:txBody>
      </p:sp>
      <p:sp>
        <p:nvSpPr>
          <p:cNvPr id="6" name="Content Placeholder 5"/>
          <p:cNvSpPr>
            <a:spLocks noGrp="1"/>
          </p:cNvSpPr>
          <p:nvPr>
            <p:ph sz="quarter" idx="4"/>
          </p:nvPr>
        </p:nvSpPr>
        <p:spPr>
          <a:xfrm>
            <a:off x="5806545" y="1262062"/>
            <a:ext cx="4929188" cy="3030538"/>
          </a:xfrm>
        </p:spPr>
        <p:txBody>
          <a:bodyPr anchor="t">
            <a:normAutofit/>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7" name="Date Placeholder 6"/>
          <p:cNvSpPr>
            <a:spLocks noGrp="1"/>
          </p:cNvSpPr>
          <p:nvPr>
            <p:ph type="dt" sz="half" idx="10"/>
          </p:nvPr>
        </p:nvSpPr>
        <p:spPr/>
        <p:txBody>
          <a:bodyPr/>
          <a:lstStyle/>
          <a:p>
            <a:fld id="{A23720DD-5B6D-40BF-8493-A6B52D484E6B}" type="datetimeFigureOut">
              <a:rPr lang="tr-TR" smtClean="0"/>
              <a:t>28.11.2019</a:t>
            </a:fld>
            <a:endParaRPr lang="tr-TR" dirty="0"/>
          </a:p>
        </p:txBody>
      </p:sp>
      <p:sp>
        <p:nvSpPr>
          <p:cNvPr id="8" name="Footer Placeholder 7"/>
          <p:cNvSpPr>
            <a:spLocks noGrp="1"/>
          </p:cNvSpPr>
          <p:nvPr>
            <p:ph type="ftr" sz="quarter" idx="11"/>
          </p:nvPr>
        </p:nvSpPr>
        <p:spPr/>
        <p:txBody>
          <a:bodyPr/>
          <a:lstStyle/>
          <a:p>
            <a:endParaRPr lang="tr-TR" dirty="0"/>
          </a:p>
        </p:txBody>
      </p:sp>
      <p:sp>
        <p:nvSpPr>
          <p:cNvPr id="9" name="Slide Number Placeholder 8"/>
          <p:cNvSpPr>
            <a:spLocks noGrp="1"/>
          </p:cNvSpPr>
          <p:nvPr>
            <p:ph type="sldNum" sz="quarter" idx="12"/>
          </p:nvPr>
        </p:nvSpPr>
        <p:spPr/>
        <p:txBody>
          <a:bodyPr/>
          <a:lstStyle/>
          <a:p>
            <a:fld id="{F302176B-0E47-46AC-8F43-DAB4B8A37D06}" type="slidenum">
              <a:rPr lang="tr-TR" smtClean="0"/>
              <a:t>‹#›</a:t>
            </a:fld>
            <a:endParaRPr lang="tr-TR" dirty="0"/>
          </a:p>
        </p:txBody>
      </p:sp>
    </p:spTree>
    <p:extLst>
      <p:ext uri="{BB962C8B-B14F-4D97-AF65-F5344CB8AC3E}">
        <p14:creationId xmlns:p14="http://schemas.microsoft.com/office/powerpoint/2010/main" val="122145188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t>Asıl başlık stilini düzenlemek için tıklayın</a:t>
            </a:r>
            <a:endParaRPr lang="en-US" dirty="0"/>
          </a:p>
        </p:txBody>
      </p:sp>
      <p:sp>
        <p:nvSpPr>
          <p:cNvPr id="3" name="Date Placeholder 2"/>
          <p:cNvSpPr>
            <a:spLocks noGrp="1"/>
          </p:cNvSpPr>
          <p:nvPr>
            <p:ph type="dt" sz="half" idx="10"/>
          </p:nvPr>
        </p:nvSpPr>
        <p:spPr/>
        <p:txBody>
          <a:bodyPr/>
          <a:lstStyle/>
          <a:p>
            <a:fld id="{A23720DD-5B6D-40BF-8493-A6B52D484E6B}" type="datetimeFigureOut">
              <a:rPr lang="tr-TR" smtClean="0"/>
              <a:t>28.11.2019</a:t>
            </a:fld>
            <a:endParaRPr lang="tr-TR" dirty="0"/>
          </a:p>
        </p:txBody>
      </p:sp>
      <p:sp>
        <p:nvSpPr>
          <p:cNvPr id="4" name="Footer Placeholder 3"/>
          <p:cNvSpPr>
            <a:spLocks noGrp="1"/>
          </p:cNvSpPr>
          <p:nvPr>
            <p:ph type="ftr" sz="quarter" idx="11"/>
          </p:nvPr>
        </p:nvSpPr>
        <p:spPr/>
        <p:txBody>
          <a:bodyPr/>
          <a:lstStyle/>
          <a:p>
            <a:endParaRPr lang="tr-TR" dirty="0"/>
          </a:p>
        </p:txBody>
      </p:sp>
      <p:sp>
        <p:nvSpPr>
          <p:cNvPr id="5" name="Slide Number Placeholder 4"/>
          <p:cNvSpPr>
            <a:spLocks noGrp="1"/>
          </p:cNvSpPr>
          <p:nvPr>
            <p:ph type="sldNum" sz="quarter" idx="12"/>
          </p:nvPr>
        </p:nvSpPr>
        <p:spPr/>
        <p:txBody>
          <a:bodyPr/>
          <a:lstStyle/>
          <a:p>
            <a:fld id="{F302176B-0E47-46AC-8F43-DAB4B8A37D06}" type="slidenum">
              <a:rPr lang="tr-TR" smtClean="0"/>
              <a:t>‹#›</a:t>
            </a:fld>
            <a:endParaRPr lang="tr-TR" dirty="0"/>
          </a:p>
        </p:txBody>
      </p:sp>
    </p:spTree>
    <p:extLst>
      <p:ext uri="{BB962C8B-B14F-4D97-AF65-F5344CB8AC3E}">
        <p14:creationId xmlns:p14="http://schemas.microsoft.com/office/powerpoint/2010/main" val="374972975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23720DD-5B6D-40BF-8493-A6B52D484E6B}" type="datetimeFigureOut">
              <a:rPr lang="tr-TR" smtClean="0"/>
              <a:t>28.11.2019</a:t>
            </a:fld>
            <a:endParaRPr lang="tr-TR" dirty="0"/>
          </a:p>
        </p:txBody>
      </p:sp>
      <p:sp>
        <p:nvSpPr>
          <p:cNvPr id="3" name="Footer Placeholder 2"/>
          <p:cNvSpPr>
            <a:spLocks noGrp="1"/>
          </p:cNvSpPr>
          <p:nvPr>
            <p:ph type="ftr" sz="quarter" idx="11"/>
          </p:nvPr>
        </p:nvSpPr>
        <p:spPr/>
        <p:txBody>
          <a:bodyPr/>
          <a:lstStyle/>
          <a:p>
            <a:endParaRPr lang="tr-TR" dirty="0"/>
          </a:p>
        </p:txBody>
      </p:sp>
      <p:sp>
        <p:nvSpPr>
          <p:cNvPr id="4" name="Slide Number Placeholder 3"/>
          <p:cNvSpPr>
            <a:spLocks noGrp="1"/>
          </p:cNvSpPr>
          <p:nvPr>
            <p:ph type="sldNum" sz="quarter" idx="12"/>
          </p:nvPr>
        </p:nvSpPr>
        <p:spPr/>
        <p:txBody>
          <a:bodyPr/>
          <a:lstStyle/>
          <a:p>
            <a:fld id="{F302176B-0E47-46AC-8F43-DAB4B8A37D06}" type="slidenum">
              <a:rPr lang="tr-TR" smtClean="0"/>
              <a:t>‹#›</a:t>
            </a:fld>
            <a:endParaRPr lang="tr-TR" dirty="0"/>
          </a:p>
        </p:txBody>
      </p:sp>
    </p:spTree>
    <p:extLst>
      <p:ext uri="{BB962C8B-B14F-4D97-AF65-F5344CB8AC3E}">
        <p14:creationId xmlns:p14="http://schemas.microsoft.com/office/powerpoint/2010/main" val="269211007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Title 1"/>
          <p:cNvSpPr>
            <a:spLocks noGrp="1"/>
          </p:cNvSpPr>
          <p:nvPr>
            <p:ph type="title"/>
          </p:nvPr>
        </p:nvSpPr>
        <p:spPr>
          <a:xfrm>
            <a:off x="7085012" y="685800"/>
            <a:ext cx="3657600" cy="1371600"/>
          </a:xfrm>
        </p:spPr>
        <p:txBody>
          <a:bodyPr anchor="b">
            <a:normAutofit/>
          </a:bodyPr>
          <a:lstStyle>
            <a:lvl1pPr algn="l">
              <a:defRPr sz="2400" b="0"/>
            </a:lvl1pPr>
          </a:lstStyle>
          <a:p>
            <a:r>
              <a:rPr lang="tr-TR"/>
              <a:t>Asıl başlık stilini düzenlemek için tıklayın</a:t>
            </a:r>
            <a:endParaRPr lang="en-US" dirty="0"/>
          </a:p>
        </p:txBody>
      </p:sp>
      <p:sp>
        <p:nvSpPr>
          <p:cNvPr id="3" name="Content Placeholder 2"/>
          <p:cNvSpPr>
            <a:spLocks noGrp="1"/>
          </p:cNvSpPr>
          <p:nvPr>
            <p:ph idx="1"/>
          </p:nvPr>
        </p:nvSpPr>
        <p:spPr>
          <a:xfrm>
            <a:off x="684212" y="685800"/>
            <a:ext cx="5943601" cy="5308600"/>
          </a:xfrm>
        </p:spPr>
        <p:txBody>
          <a:bodyPr anchor="ctr">
            <a:normAutofit/>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Text Placeholder 3"/>
          <p:cNvSpPr>
            <a:spLocks noGrp="1"/>
          </p:cNvSpPr>
          <p:nvPr>
            <p:ph type="body" sz="half" idx="2"/>
          </p:nvPr>
        </p:nvSpPr>
        <p:spPr>
          <a:xfrm>
            <a:off x="7085012" y="2209799"/>
            <a:ext cx="3657600" cy="2091267"/>
          </a:xfrm>
        </p:spPr>
        <p:txBody>
          <a:bodyPr anchor="t">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a:t>Asıl metin stillerini düzenlemek için tıklayın</a:t>
            </a:r>
          </a:p>
        </p:txBody>
      </p:sp>
      <p:sp>
        <p:nvSpPr>
          <p:cNvPr id="5" name="Date Placeholder 4"/>
          <p:cNvSpPr>
            <a:spLocks noGrp="1"/>
          </p:cNvSpPr>
          <p:nvPr>
            <p:ph type="dt" sz="half" idx="10"/>
          </p:nvPr>
        </p:nvSpPr>
        <p:spPr/>
        <p:txBody>
          <a:bodyPr/>
          <a:lstStyle/>
          <a:p>
            <a:fld id="{A23720DD-5B6D-40BF-8493-A6B52D484E6B}" type="datetimeFigureOut">
              <a:rPr lang="tr-TR" smtClean="0"/>
              <a:t>28.11.2019</a:t>
            </a:fld>
            <a:endParaRPr lang="tr-TR" dirty="0"/>
          </a:p>
        </p:txBody>
      </p:sp>
      <p:sp>
        <p:nvSpPr>
          <p:cNvPr id="6" name="Footer Placeholder 5"/>
          <p:cNvSpPr>
            <a:spLocks noGrp="1"/>
          </p:cNvSpPr>
          <p:nvPr>
            <p:ph type="ftr" sz="quarter" idx="11"/>
          </p:nvPr>
        </p:nvSpPr>
        <p:spPr/>
        <p:txBody>
          <a:bodyPr/>
          <a:lstStyle/>
          <a:p>
            <a:endParaRPr lang="tr-TR" dirty="0"/>
          </a:p>
        </p:txBody>
      </p:sp>
      <p:sp>
        <p:nvSpPr>
          <p:cNvPr id="7" name="Slide Number Placeholder 6"/>
          <p:cNvSpPr>
            <a:spLocks noGrp="1"/>
          </p:cNvSpPr>
          <p:nvPr>
            <p:ph type="sldNum" sz="quarter" idx="12"/>
          </p:nvPr>
        </p:nvSpPr>
        <p:spPr/>
        <p:txBody>
          <a:bodyPr/>
          <a:lstStyle/>
          <a:p>
            <a:fld id="{F302176B-0E47-46AC-8F43-DAB4B8A37D06}" type="slidenum">
              <a:rPr lang="tr-TR" smtClean="0"/>
              <a:t>‹#›</a:t>
            </a:fld>
            <a:endParaRPr lang="tr-TR" dirty="0"/>
          </a:p>
        </p:txBody>
      </p:sp>
    </p:spTree>
    <p:extLst>
      <p:ext uri="{BB962C8B-B14F-4D97-AF65-F5344CB8AC3E}">
        <p14:creationId xmlns:p14="http://schemas.microsoft.com/office/powerpoint/2010/main" val="422052501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Title 1"/>
          <p:cNvSpPr>
            <a:spLocks noGrp="1"/>
          </p:cNvSpPr>
          <p:nvPr>
            <p:ph type="title"/>
          </p:nvPr>
        </p:nvSpPr>
        <p:spPr>
          <a:xfrm>
            <a:off x="4722812" y="1447800"/>
            <a:ext cx="6019800" cy="1143000"/>
          </a:xfrm>
        </p:spPr>
        <p:txBody>
          <a:bodyPr anchor="b">
            <a:normAutofit/>
          </a:bodyPr>
          <a:lstStyle>
            <a:lvl1pPr algn="l">
              <a:defRPr sz="2800" b="0"/>
            </a:lvl1pPr>
          </a:lstStyle>
          <a:p>
            <a:r>
              <a:rPr lang="tr-TR"/>
              <a:t>Asıl başlık stilini düzenlemek için tıklayın</a:t>
            </a:r>
            <a:endParaRPr lang="en-US" dirty="0"/>
          </a:p>
        </p:txBody>
      </p:sp>
      <p:sp>
        <p:nvSpPr>
          <p:cNvPr id="14" name="Picture Placeholder 2"/>
          <p:cNvSpPr>
            <a:spLocks noGrp="1" noChangeAspect="1"/>
          </p:cNvSpPr>
          <p:nvPr>
            <p:ph type="pic" idx="1"/>
          </p:nvPr>
        </p:nvSpPr>
        <p:spPr>
          <a:xfrm>
            <a:off x="989012" y="914400"/>
            <a:ext cx="3280974" cy="4572000"/>
          </a:xfrm>
          <a:prstGeom prst="snip2DiagRect">
            <a:avLst>
              <a:gd name="adj1" fmla="val 10815"/>
              <a:gd name="adj2" fmla="val 0"/>
            </a:avLst>
          </a:prstGeom>
          <a:ln w="15875">
            <a:solidFill>
              <a:schemeClr val="tx1">
                <a:alpha val="40000"/>
              </a:schemeClr>
            </a:soli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tr-TR"/>
              <a:t>Resim eklemek için simgeye tıklayın</a:t>
            </a:r>
            <a:endParaRPr lang="en-US" dirty="0"/>
          </a:p>
        </p:txBody>
      </p:sp>
      <p:sp>
        <p:nvSpPr>
          <p:cNvPr id="4" name="Text Placeholder 3"/>
          <p:cNvSpPr>
            <a:spLocks noGrp="1"/>
          </p:cNvSpPr>
          <p:nvPr>
            <p:ph type="body" sz="half" idx="2"/>
          </p:nvPr>
        </p:nvSpPr>
        <p:spPr>
          <a:xfrm>
            <a:off x="4722812" y="2777066"/>
            <a:ext cx="6021388" cy="2048933"/>
          </a:xfrm>
        </p:spPr>
        <p:txBody>
          <a:bodyPr anchor="t">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a:t>Asıl metin stillerini düzenlemek için tıklayın</a:t>
            </a:r>
          </a:p>
        </p:txBody>
      </p:sp>
      <p:sp>
        <p:nvSpPr>
          <p:cNvPr id="5" name="Date Placeholder 4"/>
          <p:cNvSpPr>
            <a:spLocks noGrp="1"/>
          </p:cNvSpPr>
          <p:nvPr>
            <p:ph type="dt" sz="half" idx="10"/>
          </p:nvPr>
        </p:nvSpPr>
        <p:spPr/>
        <p:txBody>
          <a:bodyPr/>
          <a:lstStyle/>
          <a:p>
            <a:fld id="{A23720DD-5B6D-40BF-8493-A6B52D484E6B}" type="datetimeFigureOut">
              <a:rPr lang="tr-TR" smtClean="0"/>
              <a:t>28.11.2019</a:t>
            </a:fld>
            <a:endParaRPr lang="tr-TR" dirty="0"/>
          </a:p>
        </p:txBody>
      </p:sp>
      <p:sp>
        <p:nvSpPr>
          <p:cNvPr id="6" name="Footer Placeholder 5"/>
          <p:cNvSpPr>
            <a:spLocks noGrp="1"/>
          </p:cNvSpPr>
          <p:nvPr>
            <p:ph type="ftr" sz="quarter" idx="11"/>
          </p:nvPr>
        </p:nvSpPr>
        <p:spPr/>
        <p:txBody>
          <a:bodyPr/>
          <a:lstStyle/>
          <a:p>
            <a:endParaRPr lang="tr-TR" dirty="0"/>
          </a:p>
        </p:txBody>
      </p:sp>
      <p:sp>
        <p:nvSpPr>
          <p:cNvPr id="7" name="Slide Number Placeholder 6"/>
          <p:cNvSpPr>
            <a:spLocks noGrp="1"/>
          </p:cNvSpPr>
          <p:nvPr>
            <p:ph type="sldNum" sz="quarter" idx="12"/>
          </p:nvPr>
        </p:nvSpPr>
        <p:spPr/>
        <p:txBody>
          <a:bodyPr/>
          <a:lstStyle/>
          <a:p>
            <a:fld id="{F302176B-0E47-46AC-8F43-DAB4B8A37D06}" type="slidenum">
              <a:rPr lang="tr-TR" smtClean="0"/>
              <a:t>‹#›</a:t>
            </a:fld>
            <a:endParaRPr lang="tr-TR" dirty="0"/>
          </a:p>
        </p:txBody>
      </p:sp>
    </p:spTree>
    <p:extLst>
      <p:ext uri="{BB962C8B-B14F-4D97-AF65-F5344CB8AC3E}">
        <p14:creationId xmlns:p14="http://schemas.microsoft.com/office/powerpoint/2010/main" val="173254866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Yazılı Panoramik Resim">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t>Asıl başlık stilini düzenlemek için tıklayın</a:t>
            </a:r>
            <a:endParaRPr lang="en-US" dirty="0"/>
          </a:p>
        </p:txBody>
      </p:sp>
      <p:sp>
        <p:nvSpPr>
          <p:cNvPr id="17" name="Picture Placeholder 2"/>
          <p:cNvSpPr>
            <a:spLocks noGrp="1" noChangeAspect="1"/>
          </p:cNvSpPr>
          <p:nvPr>
            <p:ph type="pic" idx="13"/>
          </p:nvPr>
        </p:nvSpPr>
        <p:spPr>
          <a:xfrm>
            <a:off x="685800" y="533400"/>
            <a:ext cx="10818812" cy="3124200"/>
          </a:xfrm>
          <a:prstGeom prst="snip2DiagRect">
            <a:avLst>
              <a:gd name="adj1" fmla="val 10815"/>
              <a:gd name="adj2" fmla="val 0"/>
            </a:avLst>
          </a:prstGeom>
          <a:ln w="15875">
            <a:solidFill>
              <a:schemeClr val="tx1">
                <a:alpha val="40000"/>
              </a:schemeClr>
            </a:soli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tr-TR"/>
              <a:t>Resim eklemek için simgeye tıklayın</a:t>
            </a:r>
            <a:endParaRPr lang="en-US" dirty="0"/>
          </a:p>
        </p:txBody>
      </p:sp>
      <p:sp>
        <p:nvSpPr>
          <p:cNvPr id="16" name="Text Placeholder 9"/>
          <p:cNvSpPr>
            <a:spLocks noGrp="1"/>
          </p:cNvSpPr>
          <p:nvPr>
            <p:ph type="body" sz="quarter" idx="14"/>
          </p:nvPr>
        </p:nvSpPr>
        <p:spPr>
          <a:xfrm>
            <a:off x="914402" y="3843867"/>
            <a:ext cx="8304210" cy="457200"/>
          </a:xfrm>
        </p:spPr>
        <p:txBody>
          <a:bodyPr anchor="t">
            <a:normAutofit/>
          </a:bodyPr>
          <a:lstStyle>
            <a:lvl1pPr marL="0" indent="0">
              <a:buFontTx/>
              <a:buNone/>
              <a:defRPr sz="16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tr-TR"/>
              <a:t>Asıl metin stillerini düzenlemek için tıklayın</a:t>
            </a:r>
          </a:p>
        </p:txBody>
      </p:sp>
      <p:sp>
        <p:nvSpPr>
          <p:cNvPr id="3" name="Date Placeholder 2"/>
          <p:cNvSpPr>
            <a:spLocks noGrp="1"/>
          </p:cNvSpPr>
          <p:nvPr>
            <p:ph type="dt" sz="half" idx="10"/>
          </p:nvPr>
        </p:nvSpPr>
        <p:spPr/>
        <p:txBody>
          <a:bodyPr/>
          <a:lstStyle/>
          <a:p>
            <a:fld id="{A23720DD-5B6D-40BF-8493-A6B52D484E6B}" type="datetimeFigureOut">
              <a:rPr lang="tr-TR" smtClean="0"/>
              <a:t>28.11.2019</a:t>
            </a:fld>
            <a:endParaRPr lang="tr-TR" dirty="0"/>
          </a:p>
        </p:txBody>
      </p:sp>
      <p:sp>
        <p:nvSpPr>
          <p:cNvPr id="4" name="Footer Placeholder 3"/>
          <p:cNvSpPr>
            <a:spLocks noGrp="1"/>
          </p:cNvSpPr>
          <p:nvPr>
            <p:ph type="ftr" sz="quarter" idx="11"/>
          </p:nvPr>
        </p:nvSpPr>
        <p:spPr/>
        <p:txBody>
          <a:bodyPr/>
          <a:lstStyle/>
          <a:p>
            <a:endParaRPr lang="tr-TR" dirty="0"/>
          </a:p>
        </p:txBody>
      </p:sp>
      <p:sp>
        <p:nvSpPr>
          <p:cNvPr id="5" name="Slide Number Placeholder 4"/>
          <p:cNvSpPr>
            <a:spLocks noGrp="1"/>
          </p:cNvSpPr>
          <p:nvPr>
            <p:ph type="sldNum" sz="quarter" idx="12"/>
          </p:nvPr>
        </p:nvSpPr>
        <p:spPr/>
        <p:txBody>
          <a:bodyPr/>
          <a:lstStyle/>
          <a:p>
            <a:fld id="{F302176B-0E47-46AC-8F43-DAB4B8A37D06}" type="slidenum">
              <a:rPr lang="tr-TR" smtClean="0"/>
              <a:t>‹#›</a:t>
            </a:fld>
            <a:endParaRPr lang="tr-TR" dirty="0"/>
          </a:p>
        </p:txBody>
      </p:sp>
    </p:spTree>
    <p:extLst>
      <p:ext uri="{BB962C8B-B14F-4D97-AF65-F5344CB8AC3E}">
        <p14:creationId xmlns:p14="http://schemas.microsoft.com/office/powerpoint/2010/main" val="327301454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Başlık ve Resim Yazısı">
    <p:spTree>
      <p:nvGrpSpPr>
        <p:cNvPr id="1" name=""/>
        <p:cNvGrpSpPr/>
        <p:nvPr/>
      </p:nvGrpSpPr>
      <p:grpSpPr>
        <a:xfrm>
          <a:off x="0" y="0"/>
          <a:ext cx="0" cy="0"/>
          <a:chOff x="0" y="0"/>
          <a:chExt cx="0" cy="0"/>
        </a:xfrm>
      </p:grpSpPr>
      <p:sp>
        <p:nvSpPr>
          <p:cNvPr id="2" name="Title 1"/>
          <p:cNvSpPr>
            <a:spLocks noGrp="1"/>
          </p:cNvSpPr>
          <p:nvPr>
            <p:ph type="title"/>
          </p:nvPr>
        </p:nvSpPr>
        <p:spPr>
          <a:xfrm>
            <a:off x="684213" y="685800"/>
            <a:ext cx="10058400" cy="2743200"/>
          </a:xfrm>
        </p:spPr>
        <p:txBody>
          <a:bodyPr anchor="ctr">
            <a:normAutofit/>
          </a:bodyPr>
          <a:lstStyle>
            <a:lvl1pPr algn="l">
              <a:defRPr sz="3200" b="0" cap="all"/>
            </a:lvl1pPr>
          </a:lstStyle>
          <a:p>
            <a:r>
              <a:rPr lang="tr-TR"/>
              <a:t>Asıl başlık stilini düzenlemek için tıklayın</a:t>
            </a:r>
            <a:endParaRPr lang="en-US" dirty="0"/>
          </a:p>
        </p:txBody>
      </p:sp>
      <p:sp>
        <p:nvSpPr>
          <p:cNvPr id="3" name="Text Placeholder 2"/>
          <p:cNvSpPr>
            <a:spLocks noGrp="1"/>
          </p:cNvSpPr>
          <p:nvPr>
            <p:ph type="body" idx="1"/>
          </p:nvPr>
        </p:nvSpPr>
        <p:spPr>
          <a:xfrm>
            <a:off x="684212" y="4114800"/>
            <a:ext cx="8535988" cy="1879600"/>
          </a:xfrm>
        </p:spPr>
        <p:txBody>
          <a:bodyPr anchor="ctr">
            <a:normAutofit/>
          </a:bodyPr>
          <a:lstStyle>
            <a:lvl1pPr marL="0" indent="0" algn="l">
              <a:buNone/>
              <a:defRPr sz="2000">
                <a:solidFill>
                  <a:schemeClr val="bg2">
                    <a:lumMod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a:t>Asıl metin stillerini düzenlemek için tıklayın</a:t>
            </a:r>
          </a:p>
        </p:txBody>
      </p:sp>
      <p:sp>
        <p:nvSpPr>
          <p:cNvPr id="4" name="Date Placeholder 3"/>
          <p:cNvSpPr>
            <a:spLocks noGrp="1"/>
          </p:cNvSpPr>
          <p:nvPr>
            <p:ph type="dt" sz="half" idx="10"/>
          </p:nvPr>
        </p:nvSpPr>
        <p:spPr/>
        <p:txBody>
          <a:bodyPr/>
          <a:lstStyle/>
          <a:p>
            <a:fld id="{A23720DD-5B6D-40BF-8493-A6B52D484E6B}" type="datetimeFigureOut">
              <a:rPr lang="tr-TR" smtClean="0"/>
              <a:t>28.11.2019</a:t>
            </a:fld>
            <a:endParaRPr lang="tr-TR" dirty="0"/>
          </a:p>
        </p:txBody>
      </p:sp>
      <p:sp>
        <p:nvSpPr>
          <p:cNvPr id="5" name="Footer Placeholder 4"/>
          <p:cNvSpPr>
            <a:spLocks noGrp="1"/>
          </p:cNvSpPr>
          <p:nvPr>
            <p:ph type="ftr" sz="quarter" idx="11"/>
          </p:nvPr>
        </p:nvSpPr>
        <p:spPr/>
        <p:txBody>
          <a:bodyPr/>
          <a:lstStyle/>
          <a:p>
            <a:endParaRPr lang="tr-TR" dirty="0"/>
          </a:p>
        </p:txBody>
      </p:sp>
      <p:sp>
        <p:nvSpPr>
          <p:cNvPr id="6" name="Slide Number Placeholder 5"/>
          <p:cNvSpPr>
            <a:spLocks noGrp="1"/>
          </p:cNvSpPr>
          <p:nvPr>
            <p:ph type="sldNum" sz="quarter" idx="12"/>
          </p:nvPr>
        </p:nvSpPr>
        <p:spPr/>
        <p:txBody>
          <a:bodyPr/>
          <a:lstStyle/>
          <a:p>
            <a:fld id="{F302176B-0E47-46AC-8F43-DAB4B8A37D06}" type="slidenum">
              <a:rPr lang="tr-TR" smtClean="0"/>
              <a:t>‹#›</a:t>
            </a:fld>
            <a:endParaRPr lang="tr-TR" dirty="0"/>
          </a:p>
        </p:txBody>
      </p:sp>
    </p:spTree>
    <p:extLst>
      <p:ext uri="{BB962C8B-B14F-4D97-AF65-F5344CB8AC3E}">
        <p14:creationId xmlns:p14="http://schemas.microsoft.com/office/powerpoint/2010/main" val="78495482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Resim Yazılı Alıntı">
    <p:spTree>
      <p:nvGrpSpPr>
        <p:cNvPr id="1" name=""/>
        <p:cNvGrpSpPr/>
        <p:nvPr/>
      </p:nvGrpSpPr>
      <p:grpSpPr>
        <a:xfrm>
          <a:off x="0" y="0"/>
          <a:ext cx="0" cy="0"/>
          <a:chOff x="0" y="0"/>
          <a:chExt cx="0" cy="0"/>
        </a:xfrm>
      </p:grpSpPr>
      <p:sp>
        <p:nvSpPr>
          <p:cNvPr id="2" name="Title 1"/>
          <p:cNvSpPr>
            <a:spLocks noGrp="1"/>
          </p:cNvSpPr>
          <p:nvPr>
            <p:ph type="title"/>
          </p:nvPr>
        </p:nvSpPr>
        <p:spPr>
          <a:xfrm>
            <a:off x="1141411" y="685800"/>
            <a:ext cx="9144001" cy="2743200"/>
          </a:xfrm>
        </p:spPr>
        <p:txBody>
          <a:bodyPr anchor="ctr">
            <a:normAutofit/>
          </a:bodyPr>
          <a:lstStyle>
            <a:lvl1pPr algn="l">
              <a:defRPr sz="3200" b="0" cap="all">
                <a:solidFill>
                  <a:schemeClr val="tx1"/>
                </a:solidFill>
              </a:defRPr>
            </a:lvl1pPr>
          </a:lstStyle>
          <a:p>
            <a:r>
              <a:rPr lang="tr-TR"/>
              <a:t>Asıl başlık stilini düzenlemek için tıklayın</a:t>
            </a:r>
            <a:endParaRPr lang="en-US" dirty="0"/>
          </a:p>
        </p:txBody>
      </p:sp>
      <p:sp>
        <p:nvSpPr>
          <p:cNvPr id="10" name="Text Placeholder 9"/>
          <p:cNvSpPr>
            <a:spLocks noGrp="1"/>
          </p:cNvSpPr>
          <p:nvPr>
            <p:ph type="body" sz="quarter" idx="13"/>
          </p:nvPr>
        </p:nvSpPr>
        <p:spPr>
          <a:xfrm>
            <a:off x="1446212" y="3429000"/>
            <a:ext cx="8534400" cy="381000"/>
          </a:xfrm>
        </p:spPr>
        <p:txBody>
          <a:bodyPr anchor="ctr"/>
          <a:lstStyle>
            <a:lvl1pPr marL="0" indent="0">
              <a:buFontTx/>
              <a:buNone/>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tr-TR"/>
              <a:t>Asıl metin stillerini düzenlemek için tıklayın</a:t>
            </a:r>
          </a:p>
        </p:txBody>
      </p:sp>
      <p:sp>
        <p:nvSpPr>
          <p:cNvPr id="3" name="Text Placeholder 2"/>
          <p:cNvSpPr>
            <a:spLocks noGrp="1"/>
          </p:cNvSpPr>
          <p:nvPr>
            <p:ph type="body" idx="1"/>
          </p:nvPr>
        </p:nvSpPr>
        <p:spPr>
          <a:xfrm>
            <a:off x="684213" y="4301067"/>
            <a:ext cx="8534400" cy="1684865"/>
          </a:xfrm>
        </p:spPr>
        <p:txBody>
          <a:bodyPr anchor="ctr">
            <a:normAutofit/>
          </a:bodyPr>
          <a:lstStyle>
            <a:lvl1pPr marL="0" indent="0" algn="l">
              <a:buNone/>
              <a:defRPr sz="2000">
                <a:solidFill>
                  <a:schemeClr val="bg2">
                    <a:lumMod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a:t>Asıl metin stillerini düzenlemek için tıklayın</a:t>
            </a:r>
          </a:p>
        </p:txBody>
      </p:sp>
      <p:sp>
        <p:nvSpPr>
          <p:cNvPr id="4" name="Date Placeholder 3"/>
          <p:cNvSpPr>
            <a:spLocks noGrp="1"/>
          </p:cNvSpPr>
          <p:nvPr>
            <p:ph type="dt" sz="half" idx="10"/>
          </p:nvPr>
        </p:nvSpPr>
        <p:spPr/>
        <p:txBody>
          <a:bodyPr/>
          <a:lstStyle/>
          <a:p>
            <a:fld id="{A23720DD-5B6D-40BF-8493-A6B52D484E6B}" type="datetimeFigureOut">
              <a:rPr lang="tr-TR" smtClean="0"/>
              <a:t>28.11.2019</a:t>
            </a:fld>
            <a:endParaRPr lang="tr-TR" dirty="0"/>
          </a:p>
        </p:txBody>
      </p:sp>
      <p:sp>
        <p:nvSpPr>
          <p:cNvPr id="5" name="Footer Placeholder 4"/>
          <p:cNvSpPr>
            <a:spLocks noGrp="1"/>
          </p:cNvSpPr>
          <p:nvPr>
            <p:ph type="ftr" sz="quarter" idx="11"/>
          </p:nvPr>
        </p:nvSpPr>
        <p:spPr/>
        <p:txBody>
          <a:bodyPr/>
          <a:lstStyle/>
          <a:p>
            <a:endParaRPr lang="tr-TR" dirty="0"/>
          </a:p>
        </p:txBody>
      </p:sp>
      <p:sp>
        <p:nvSpPr>
          <p:cNvPr id="6" name="Slide Number Placeholder 5"/>
          <p:cNvSpPr>
            <a:spLocks noGrp="1"/>
          </p:cNvSpPr>
          <p:nvPr>
            <p:ph type="sldNum" sz="quarter" idx="12"/>
          </p:nvPr>
        </p:nvSpPr>
        <p:spPr/>
        <p:txBody>
          <a:bodyPr/>
          <a:lstStyle/>
          <a:p>
            <a:fld id="{F302176B-0E47-46AC-8F43-DAB4B8A37D06}" type="slidenum">
              <a:rPr lang="tr-TR" smtClean="0"/>
              <a:t>‹#›</a:t>
            </a:fld>
            <a:endParaRPr lang="tr-TR" dirty="0"/>
          </a:p>
        </p:txBody>
      </p:sp>
      <p:sp>
        <p:nvSpPr>
          <p:cNvPr id="14" name="TextBox 13"/>
          <p:cNvSpPr txBox="1"/>
          <p:nvPr/>
        </p:nvSpPr>
        <p:spPr>
          <a:xfrm>
            <a:off x="531812" y="812222"/>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5" name="TextBox 14"/>
          <p:cNvSpPr txBox="1"/>
          <p:nvPr/>
        </p:nvSpPr>
        <p:spPr>
          <a:xfrm>
            <a:off x="10285412" y="276860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spTree>
    <p:extLst>
      <p:ext uri="{BB962C8B-B14F-4D97-AF65-F5344CB8AC3E}">
        <p14:creationId xmlns:p14="http://schemas.microsoft.com/office/powerpoint/2010/main" val="20333841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İsim Kartı">
    <p:spTree>
      <p:nvGrpSpPr>
        <p:cNvPr id="1" name=""/>
        <p:cNvGrpSpPr/>
        <p:nvPr/>
      </p:nvGrpSpPr>
      <p:grpSpPr>
        <a:xfrm>
          <a:off x="0" y="0"/>
          <a:ext cx="0" cy="0"/>
          <a:chOff x="0" y="0"/>
          <a:chExt cx="0" cy="0"/>
        </a:xfrm>
      </p:grpSpPr>
      <p:sp>
        <p:nvSpPr>
          <p:cNvPr id="2" name="Title 1"/>
          <p:cNvSpPr>
            <a:spLocks noGrp="1"/>
          </p:cNvSpPr>
          <p:nvPr>
            <p:ph type="title"/>
          </p:nvPr>
        </p:nvSpPr>
        <p:spPr>
          <a:xfrm>
            <a:off x="684212" y="3429000"/>
            <a:ext cx="8534400" cy="1697400"/>
          </a:xfrm>
        </p:spPr>
        <p:txBody>
          <a:bodyPr anchor="b">
            <a:normAutofit/>
          </a:bodyPr>
          <a:lstStyle>
            <a:lvl1pPr algn="l">
              <a:defRPr sz="3200" b="0" cap="all"/>
            </a:lvl1pPr>
          </a:lstStyle>
          <a:p>
            <a:r>
              <a:rPr lang="tr-TR"/>
              <a:t>Asıl başlık stilini düzenlemek için tıklayın</a:t>
            </a:r>
            <a:endParaRPr lang="en-US" dirty="0"/>
          </a:p>
        </p:txBody>
      </p:sp>
      <p:sp>
        <p:nvSpPr>
          <p:cNvPr id="3" name="Text Placeholder 2"/>
          <p:cNvSpPr>
            <a:spLocks noGrp="1"/>
          </p:cNvSpPr>
          <p:nvPr>
            <p:ph type="body" idx="1"/>
          </p:nvPr>
        </p:nvSpPr>
        <p:spPr>
          <a:xfrm>
            <a:off x="684211" y="5132981"/>
            <a:ext cx="8535990" cy="860400"/>
          </a:xfrm>
        </p:spPr>
        <p:txBody>
          <a:bodyPr anchor="t">
            <a:normAutofit/>
          </a:bodyPr>
          <a:lstStyle>
            <a:lvl1pPr marL="0" indent="0" algn="l">
              <a:buNone/>
              <a:defRPr sz="2000">
                <a:solidFill>
                  <a:schemeClr val="bg2">
                    <a:lumMod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a:t>Asıl metin stillerini düzenlemek için tıklayın</a:t>
            </a:r>
          </a:p>
        </p:txBody>
      </p:sp>
      <p:sp>
        <p:nvSpPr>
          <p:cNvPr id="4" name="Date Placeholder 3"/>
          <p:cNvSpPr>
            <a:spLocks noGrp="1"/>
          </p:cNvSpPr>
          <p:nvPr>
            <p:ph type="dt" sz="half" idx="10"/>
          </p:nvPr>
        </p:nvSpPr>
        <p:spPr/>
        <p:txBody>
          <a:bodyPr/>
          <a:lstStyle/>
          <a:p>
            <a:fld id="{A23720DD-5B6D-40BF-8493-A6B52D484E6B}" type="datetimeFigureOut">
              <a:rPr lang="tr-TR" smtClean="0"/>
              <a:t>28.11.2019</a:t>
            </a:fld>
            <a:endParaRPr lang="tr-TR" dirty="0"/>
          </a:p>
        </p:txBody>
      </p:sp>
      <p:sp>
        <p:nvSpPr>
          <p:cNvPr id="5" name="Footer Placeholder 4"/>
          <p:cNvSpPr>
            <a:spLocks noGrp="1"/>
          </p:cNvSpPr>
          <p:nvPr>
            <p:ph type="ftr" sz="quarter" idx="11"/>
          </p:nvPr>
        </p:nvSpPr>
        <p:spPr/>
        <p:txBody>
          <a:bodyPr/>
          <a:lstStyle/>
          <a:p>
            <a:endParaRPr lang="tr-TR" dirty="0"/>
          </a:p>
        </p:txBody>
      </p:sp>
      <p:sp>
        <p:nvSpPr>
          <p:cNvPr id="6" name="Slide Number Placeholder 5"/>
          <p:cNvSpPr>
            <a:spLocks noGrp="1"/>
          </p:cNvSpPr>
          <p:nvPr>
            <p:ph type="sldNum" sz="quarter" idx="12"/>
          </p:nvPr>
        </p:nvSpPr>
        <p:spPr/>
        <p:txBody>
          <a:bodyPr/>
          <a:lstStyle/>
          <a:p>
            <a:fld id="{F302176B-0E47-46AC-8F43-DAB4B8A37D06}" type="slidenum">
              <a:rPr lang="tr-TR" smtClean="0"/>
              <a:t>‹#›</a:t>
            </a:fld>
            <a:endParaRPr lang="tr-TR" dirty="0"/>
          </a:p>
        </p:txBody>
      </p:sp>
    </p:spTree>
    <p:extLst>
      <p:ext uri="{BB962C8B-B14F-4D97-AF65-F5344CB8AC3E}">
        <p14:creationId xmlns:p14="http://schemas.microsoft.com/office/powerpoint/2010/main" val="397891377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Alıntı İsim Kartı">
    <p:spTree>
      <p:nvGrpSpPr>
        <p:cNvPr id="1" name=""/>
        <p:cNvGrpSpPr/>
        <p:nvPr/>
      </p:nvGrpSpPr>
      <p:grpSpPr>
        <a:xfrm>
          <a:off x="0" y="0"/>
          <a:ext cx="0" cy="0"/>
          <a:chOff x="0" y="0"/>
          <a:chExt cx="0" cy="0"/>
        </a:xfrm>
      </p:grpSpPr>
      <p:sp>
        <p:nvSpPr>
          <p:cNvPr id="2" name="Title 1"/>
          <p:cNvSpPr>
            <a:spLocks noGrp="1"/>
          </p:cNvSpPr>
          <p:nvPr>
            <p:ph type="title"/>
          </p:nvPr>
        </p:nvSpPr>
        <p:spPr>
          <a:xfrm>
            <a:off x="1141413" y="685800"/>
            <a:ext cx="9144000" cy="2743200"/>
          </a:xfrm>
        </p:spPr>
        <p:txBody>
          <a:bodyPr anchor="ctr">
            <a:normAutofit/>
          </a:bodyPr>
          <a:lstStyle>
            <a:lvl1pPr algn="l">
              <a:defRPr sz="3200" b="0" cap="all">
                <a:solidFill>
                  <a:schemeClr val="tx1"/>
                </a:solidFill>
              </a:defRPr>
            </a:lvl1pPr>
          </a:lstStyle>
          <a:p>
            <a:r>
              <a:rPr lang="tr-TR"/>
              <a:t>Asıl başlık stilini düzenlemek için tıklayın</a:t>
            </a:r>
            <a:endParaRPr lang="en-US" dirty="0"/>
          </a:p>
        </p:txBody>
      </p:sp>
      <p:sp>
        <p:nvSpPr>
          <p:cNvPr id="10" name="Text Placeholder 9"/>
          <p:cNvSpPr>
            <a:spLocks noGrp="1"/>
          </p:cNvSpPr>
          <p:nvPr>
            <p:ph type="body" sz="quarter" idx="13"/>
          </p:nvPr>
        </p:nvSpPr>
        <p:spPr>
          <a:xfrm>
            <a:off x="684212" y="3928534"/>
            <a:ext cx="8534401" cy="1049866"/>
          </a:xfrm>
        </p:spPr>
        <p:txBody>
          <a:bodyPr vert="horz" lIns="91440" tIns="45720" rIns="91440" bIns="45720" rtlCol="0" anchor="b">
            <a:normAutofit/>
          </a:bodyPr>
          <a:lstStyle>
            <a:lvl1pPr>
              <a:buNone/>
              <a:defRPr lang="en-US" sz="2400" b="0" cap="all" dirty="0">
                <a:ln w="3175" cmpd="sng">
                  <a:noFill/>
                </a:ln>
                <a:solidFill>
                  <a:schemeClr val="tx1"/>
                </a:solidFill>
                <a:effectLst/>
              </a:defRPr>
            </a:lvl1pPr>
          </a:lstStyle>
          <a:p>
            <a:pPr marL="0" lvl="0">
              <a:spcBef>
                <a:spcPct val="0"/>
              </a:spcBef>
              <a:buNone/>
            </a:pPr>
            <a:r>
              <a:rPr lang="tr-TR"/>
              <a:t>Asıl metin stillerini düzenlemek için tıklayın</a:t>
            </a:r>
          </a:p>
        </p:txBody>
      </p:sp>
      <p:sp>
        <p:nvSpPr>
          <p:cNvPr id="3" name="Text Placeholder 2"/>
          <p:cNvSpPr>
            <a:spLocks noGrp="1"/>
          </p:cNvSpPr>
          <p:nvPr>
            <p:ph type="body" idx="1"/>
          </p:nvPr>
        </p:nvSpPr>
        <p:spPr>
          <a:xfrm>
            <a:off x="684211" y="4978400"/>
            <a:ext cx="8534401" cy="1016000"/>
          </a:xfrm>
        </p:spPr>
        <p:txBody>
          <a:bodyPr anchor="t">
            <a:normAutofit/>
          </a:bodyPr>
          <a:lstStyle>
            <a:lvl1pPr marL="0" indent="0" algn="l">
              <a:buNone/>
              <a:defRPr sz="1800">
                <a:solidFill>
                  <a:schemeClr val="bg2">
                    <a:lumMod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a:t>Asıl metin stillerini düzenlemek için tıklayın</a:t>
            </a:r>
          </a:p>
        </p:txBody>
      </p:sp>
      <p:sp>
        <p:nvSpPr>
          <p:cNvPr id="4" name="Date Placeholder 3"/>
          <p:cNvSpPr>
            <a:spLocks noGrp="1"/>
          </p:cNvSpPr>
          <p:nvPr>
            <p:ph type="dt" sz="half" idx="10"/>
          </p:nvPr>
        </p:nvSpPr>
        <p:spPr/>
        <p:txBody>
          <a:bodyPr/>
          <a:lstStyle/>
          <a:p>
            <a:fld id="{A23720DD-5B6D-40BF-8493-A6B52D484E6B}" type="datetimeFigureOut">
              <a:rPr lang="tr-TR" smtClean="0"/>
              <a:t>28.11.2019</a:t>
            </a:fld>
            <a:endParaRPr lang="tr-TR" dirty="0"/>
          </a:p>
        </p:txBody>
      </p:sp>
      <p:sp>
        <p:nvSpPr>
          <p:cNvPr id="5" name="Footer Placeholder 4"/>
          <p:cNvSpPr>
            <a:spLocks noGrp="1"/>
          </p:cNvSpPr>
          <p:nvPr>
            <p:ph type="ftr" sz="quarter" idx="11"/>
          </p:nvPr>
        </p:nvSpPr>
        <p:spPr/>
        <p:txBody>
          <a:bodyPr/>
          <a:lstStyle/>
          <a:p>
            <a:endParaRPr lang="tr-TR" dirty="0"/>
          </a:p>
        </p:txBody>
      </p:sp>
      <p:sp>
        <p:nvSpPr>
          <p:cNvPr id="6" name="Slide Number Placeholder 5"/>
          <p:cNvSpPr>
            <a:spLocks noGrp="1"/>
          </p:cNvSpPr>
          <p:nvPr>
            <p:ph type="sldNum" sz="quarter" idx="12"/>
          </p:nvPr>
        </p:nvSpPr>
        <p:spPr/>
        <p:txBody>
          <a:bodyPr/>
          <a:lstStyle/>
          <a:p>
            <a:fld id="{F302176B-0E47-46AC-8F43-DAB4B8A37D06}" type="slidenum">
              <a:rPr lang="tr-TR" smtClean="0"/>
              <a:t>‹#›</a:t>
            </a:fld>
            <a:endParaRPr lang="tr-TR" dirty="0"/>
          </a:p>
        </p:txBody>
      </p:sp>
      <p:sp>
        <p:nvSpPr>
          <p:cNvPr id="11" name="TextBox 10"/>
          <p:cNvSpPr txBox="1"/>
          <p:nvPr/>
        </p:nvSpPr>
        <p:spPr>
          <a:xfrm>
            <a:off x="531812" y="812222"/>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2" name="TextBox 11"/>
          <p:cNvSpPr txBox="1"/>
          <p:nvPr/>
        </p:nvSpPr>
        <p:spPr>
          <a:xfrm>
            <a:off x="10285412" y="276860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spTree>
    <p:extLst>
      <p:ext uri="{BB962C8B-B14F-4D97-AF65-F5344CB8AC3E}">
        <p14:creationId xmlns:p14="http://schemas.microsoft.com/office/powerpoint/2010/main" val="278239271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Doğru veya Yanlış">
    <p:spTree>
      <p:nvGrpSpPr>
        <p:cNvPr id="1" name=""/>
        <p:cNvGrpSpPr/>
        <p:nvPr/>
      </p:nvGrpSpPr>
      <p:grpSpPr>
        <a:xfrm>
          <a:off x="0" y="0"/>
          <a:ext cx="0" cy="0"/>
          <a:chOff x="0" y="0"/>
          <a:chExt cx="0" cy="0"/>
        </a:xfrm>
      </p:grpSpPr>
      <p:sp>
        <p:nvSpPr>
          <p:cNvPr id="2" name="Title 1"/>
          <p:cNvSpPr>
            <a:spLocks noGrp="1"/>
          </p:cNvSpPr>
          <p:nvPr>
            <p:ph type="title"/>
          </p:nvPr>
        </p:nvSpPr>
        <p:spPr>
          <a:xfrm>
            <a:off x="684213" y="685800"/>
            <a:ext cx="10058400" cy="2743200"/>
          </a:xfrm>
        </p:spPr>
        <p:txBody>
          <a:bodyPr vert="horz" lIns="91440" tIns="45720" rIns="91440" bIns="45720" rtlCol="0" anchor="ctr">
            <a:normAutofit/>
          </a:bodyPr>
          <a:lstStyle>
            <a:lvl1pPr>
              <a:defRPr lang="en-US" b="0" dirty="0"/>
            </a:lvl1pPr>
          </a:lstStyle>
          <a:p>
            <a:pPr marL="0" lvl="0"/>
            <a:r>
              <a:rPr lang="tr-TR"/>
              <a:t>Asıl başlık stilini düzenlemek için tıklayın</a:t>
            </a:r>
            <a:endParaRPr lang="en-US" dirty="0"/>
          </a:p>
        </p:txBody>
      </p:sp>
      <p:sp>
        <p:nvSpPr>
          <p:cNvPr id="10" name="Text Placeholder 9"/>
          <p:cNvSpPr>
            <a:spLocks noGrp="1"/>
          </p:cNvSpPr>
          <p:nvPr>
            <p:ph type="body" sz="quarter" idx="13"/>
          </p:nvPr>
        </p:nvSpPr>
        <p:spPr>
          <a:xfrm>
            <a:off x="684212" y="3928534"/>
            <a:ext cx="8534400" cy="838200"/>
          </a:xfrm>
        </p:spPr>
        <p:txBody>
          <a:bodyPr vert="horz" lIns="91440" tIns="45720" rIns="91440" bIns="45720" rtlCol="0" anchor="b">
            <a:normAutofit/>
          </a:bodyPr>
          <a:lstStyle>
            <a:lvl1pPr>
              <a:buNone/>
              <a:defRPr lang="en-US" sz="2400" b="0" cap="all" dirty="0">
                <a:ln w="3175" cmpd="sng">
                  <a:noFill/>
                </a:ln>
                <a:solidFill>
                  <a:schemeClr val="tx1"/>
                </a:solidFill>
                <a:effectLst/>
              </a:defRPr>
            </a:lvl1pPr>
          </a:lstStyle>
          <a:p>
            <a:pPr marL="0" lvl="0">
              <a:spcBef>
                <a:spcPct val="0"/>
              </a:spcBef>
              <a:buNone/>
            </a:pPr>
            <a:r>
              <a:rPr lang="tr-TR"/>
              <a:t>Asıl metin stillerini düzenlemek için tıklayın</a:t>
            </a:r>
          </a:p>
        </p:txBody>
      </p:sp>
      <p:sp>
        <p:nvSpPr>
          <p:cNvPr id="3" name="Text Placeholder 2"/>
          <p:cNvSpPr>
            <a:spLocks noGrp="1"/>
          </p:cNvSpPr>
          <p:nvPr>
            <p:ph type="body" idx="1"/>
          </p:nvPr>
        </p:nvSpPr>
        <p:spPr>
          <a:xfrm>
            <a:off x="684211" y="4766732"/>
            <a:ext cx="8534401" cy="1227667"/>
          </a:xfrm>
        </p:spPr>
        <p:txBody>
          <a:bodyPr anchor="t">
            <a:normAutofit/>
          </a:bodyPr>
          <a:lstStyle>
            <a:lvl1pPr marL="0" indent="0" algn="l">
              <a:buNone/>
              <a:defRPr sz="1800">
                <a:solidFill>
                  <a:schemeClr val="bg2">
                    <a:lumMod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a:t>Asıl metin stillerini düzenlemek için tıklayın</a:t>
            </a:r>
          </a:p>
        </p:txBody>
      </p:sp>
      <p:sp>
        <p:nvSpPr>
          <p:cNvPr id="4" name="Date Placeholder 3"/>
          <p:cNvSpPr>
            <a:spLocks noGrp="1"/>
          </p:cNvSpPr>
          <p:nvPr>
            <p:ph type="dt" sz="half" idx="10"/>
          </p:nvPr>
        </p:nvSpPr>
        <p:spPr/>
        <p:txBody>
          <a:bodyPr/>
          <a:lstStyle/>
          <a:p>
            <a:fld id="{A23720DD-5B6D-40BF-8493-A6B52D484E6B}" type="datetimeFigureOut">
              <a:rPr lang="tr-TR" smtClean="0"/>
              <a:t>28.11.2019</a:t>
            </a:fld>
            <a:endParaRPr lang="tr-TR" dirty="0"/>
          </a:p>
        </p:txBody>
      </p:sp>
      <p:sp>
        <p:nvSpPr>
          <p:cNvPr id="5" name="Footer Placeholder 4"/>
          <p:cNvSpPr>
            <a:spLocks noGrp="1"/>
          </p:cNvSpPr>
          <p:nvPr>
            <p:ph type="ftr" sz="quarter" idx="11"/>
          </p:nvPr>
        </p:nvSpPr>
        <p:spPr/>
        <p:txBody>
          <a:bodyPr/>
          <a:lstStyle/>
          <a:p>
            <a:endParaRPr lang="tr-TR" dirty="0"/>
          </a:p>
        </p:txBody>
      </p:sp>
      <p:sp>
        <p:nvSpPr>
          <p:cNvPr id="6" name="Slide Number Placeholder 5"/>
          <p:cNvSpPr>
            <a:spLocks noGrp="1"/>
          </p:cNvSpPr>
          <p:nvPr>
            <p:ph type="sldNum" sz="quarter" idx="12"/>
          </p:nvPr>
        </p:nvSpPr>
        <p:spPr/>
        <p:txBody>
          <a:bodyPr/>
          <a:lstStyle/>
          <a:p>
            <a:fld id="{F302176B-0E47-46AC-8F43-DAB4B8A37D06}" type="slidenum">
              <a:rPr lang="tr-TR" smtClean="0"/>
              <a:t>‹#›</a:t>
            </a:fld>
            <a:endParaRPr lang="tr-TR" dirty="0"/>
          </a:p>
        </p:txBody>
      </p:sp>
    </p:spTree>
    <p:extLst>
      <p:ext uri="{BB962C8B-B14F-4D97-AF65-F5344CB8AC3E}">
        <p14:creationId xmlns:p14="http://schemas.microsoft.com/office/powerpoint/2010/main" val="295952130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Başlık ve Dikey Meti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l">
              <a:defRPr/>
            </a:lvl1pPr>
          </a:lstStyle>
          <a:p>
            <a:r>
              <a:rPr lang="tr-TR"/>
              <a:t>Asıl başlık stilini düzenlemek için tıklayın</a:t>
            </a:r>
            <a:endParaRPr lang="en-US" dirty="0"/>
          </a:p>
        </p:txBody>
      </p:sp>
      <p:sp>
        <p:nvSpPr>
          <p:cNvPr id="3" name="Vertical Text Placeholder 2"/>
          <p:cNvSpPr>
            <a:spLocks noGrp="1"/>
          </p:cNvSpPr>
          <p:nvPr>
            <p:ph type="body" orient="vert" idx="1"/>
          </p:nvPr>
        </p:nvSpPr>
        <p:spPr/>
        <p:txBody>
          <a:bodyPr vert="eaVert" anchor="t"/>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Date Placeholder 3"/>
          <p:cNvSpPr>
            <a:spLocks noGrp="1"/>
          </p:cNvSpPr>
          <p:nvPr>
            <p:ph type="dt" sz="half" idx="10"/>
          </p:nvPr>
        </p:nvSpPr>
        <p:spPr/>
        <p:txBody>
          <a:bodyPr/>
          <a:lstStyle/>
          <a:p>
            <a:fld id="{A23720DD-5B6D-40BF-8493-A6B52D484E6B}" type="datetimeFigureOut">
              <a:rPr lang="tr-TR" smtClean="0"/>
              <a:t>28.11.2019</a:t>
            </a:fld>
            <a:endParaRPr lang="tr-TR" dirty="0"/>
          </a:p>
        </p:txBody>
      </p:sp>
      <p:sp>
        <p:nvSpPr>
          <p:cNvPr id="5" name="Footer Placeholder 4"/>
          <p:cNvSpPr>
            <a:spLocks noGrp="1"/>
          </p:cNvSpPr>
          <p:nvPr>
            <p:ph type="ftr" sz="quarter" idx="11"/>
          </p:nvPr>
        </p:nvSpPr>
        <p:spPr/>
        <p:txBody>
          <a:bodyPr/>
          <a:lstStyle/>
          <a:p>
            <a:endParaRPr lang="tr-TR" dirty="0"/>
          </a:p>
        </p:txBody>
      </p:sp>
      <p:sp>
        <p:nvSpPr>
          <p:cNvPr id="6" name="Slide Number Placeholder 5"/>
          <p:cNvSpPr>
            <a:spLocks noGrp="1"/>
          </p:cNvSpPr>
          <p:nvPr>
            <p:ph type="sldNum" sz="quarter" idx="12"/>
          </p:nvPr>
        </p:nvSpPr>
        <p:spPr/>
        <p:txBody>
          <a:bodyPr/>
          <a:lstStyle/>
          <a:p>
            <a:fld id="{F302176B-0E47-46AC-8F43-DAB4B8A37D06}" type="slidenum">
              <a:rPr lang="tr-TR" smtClean="0"/>
              <a:t>‹#›</a:t>
            </a:fld>
            <a:endParaRPr lang="tr-TR" dirty="0"/>
          </a:p>
        </p:txBody>
      </p:sp>
    </p:spTree>
    <p:extLst>
      <p:ext uri="{BB962C8B-B14F-4D97-AF65-F5344CB8AC3E}">
        <p14:creationId xmlns:p14="http://schemas.microsoft.com/office/powerpoint/2010/main" val="316835574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685212" y="685800"/>
            <a:ext cx="2057400" cy="4572000"/>
          </a:xfrm>
        </p:spPr>
        <p:txBody>
          <a:bodyPr vert="eaVert"/>
          <a:lstStyle/>
          <a:p>
            <a:r>
              <a:rPr lang="tr-TR"/>
              <a:t>Asıl başlık stilini düzenlemek için tıklayın</a:t>
            </a:r>
            <a:endParaRPr lang="en-US" dirty="0"/>
          </a:p>
        </p:txBody>
      </p:sp>
      <p:sp>
        <p:nvSpPr>
          <p:cNvPr id="3" name="Vertical Text Placeholder 2"/>
          <p:cNvSpPr>
            <a:spLocks noGrp="1"/>
          </p:cNvSpPr>
          <p:nvPr>
            <p:ph type="body" orient="vert" idx="1"/>
          </p:nvPr>
        </p:nvSpPr>
        <p:spPr>
          <a:xfrm>
            <a:off x="685800" y="685800"/>
            <a:ext cx="7823200" cy="5308600"/>
          </a:xfrm>
        </p:spPr>
        <p:txBody>
          <a:bodyPr vert="eaVert" anchor="t"/>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Date Placeholder 3"/>
          <p:cNvSpPr>
            <a:spLocks noGrp="1"/>
          </p:cNvSpPr>
          <p:nvPr>
            <p:ph type="dt" sz="half" idx="10"/>
          </p:nvPr>
        </p:nvSpPr>
        <p:spPr/>
        <p:txBody>
          <a:bodyPr/>
          <a:lstStyle/>
          <a:p>
            <a:fld id="{A23720DD-5B6D-40BF-8493-A6B52D484E6B}" type="datetimeFigureOut">
              <a:rPr lang="tr-TR" smtClean="0"/>
              <a:t>28.11.2019</a:t>
            </a:fld>
            <a:endParaRPr lang="tr-TR" dirty="0"/>
          </a:p>
        </p:txBody>
      </p:sp>
      <p:sp>
        <p:nvSpPr>
          <p:cNvPr id="5" name="Footer Placeholder 4"/>
          <p:cNvSpPr>
            <a:spLocks noGrp="1"/>
          </p:cNvSpPr>
          <p:nvPr>
            <p:ph type="ftr" sz="quarter" idx="11"/>
          </p:nvPr>
        </p:nvSpPr>
        <p:spPr/>
        <p:txBody>
          <a:bodyPr/>
          <a:lstStyle/>
          <a:p>
            <a:endParaRPr lang="tr-TR" dirty="0"/>
          </a:p>
        </p:txBody>
      </p:sp>
      <p:sp>
        <p:nvSpPr>
          <p:cNvPr id="6" name="Slide Number Placeholder 5"/>
          <p:cNvSpPr>
            <a:spLocks noGrp="1"/>
          </p:cNvSpPr>
          <p:nvPr>
            <p:ph type="sldNum" sz="quarter" idx="12"/>
          </p:nvPr>
        </p:nvSpPr>
        <p:spPr/>
        <p:txBody>
          <a:bodyPr/>
          <a:lstStyle/>
          <a:p>
            <a:fld id="{F302176B-0E47-46AC-8F43-DAB4B8A37D06}" type="slidenum">
              <a:rPr lang="tr-TR" smtClean="0"/>
              <a:t>‹#›</a:t>
            </a:fld>
            <a:endParaRPr lang="tr-TR" dirty="0"/>
          </a:p>
        </p:txBody>
      </p:sp>
    </p:spTree>
    <p:extLst>
      <p:ext uri="{BB962C8B-B14F-4D97-AF65-F5344CB8AC3E}">
        <p14:creationId xmlns:p14="http://schemas.microsoft.com/office/powerpoint/2010/main" val="178378998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grpSp>
        <p:nvGrpSpPr>
          <p:cNvPr id="7" name="Group 6"/>
          <p:cNvGrpSpPr/>
          <p:nvPr/>
        </p:nvGrpSpPr>
        <p:grpSpPr>
          <a:xfrm>
            <a:off x="9206969" y="2963333"/>
            <a:ext cx="2981858" cy="3208867"/>
            <a:chOff x="9206969" y="2963333"/>
            <a:chExt cx="2981858" cy="3208867"/>
          </a:xfrm>
        </p:grpSpPr>
        <p:cxnSp>
          <p:nvCxnSpPr>
            <p:cNvPr id="8" name="Straight Connector 7"/>
            <p:cNvCxnSpPr/>
            <p:nvPr/>
          </p:nvCxnSpPr>
          <p:spPr>
            <a:xfrm flipH="1">
              <a:off x="11276012" y="2963333"/>
              <a:ext cx="912814" cy="912812"/>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flipH="1">
              <a:off x="9206969" y="3190344"/>
              <a:ext cx="2981857" cy="2981856"/>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0" name="Straight Connector 9"/>
            <p:cNvCxnSpPr/>
            <p:nvPr/>
          </p:nvCxnSpPr>
          <p:spPr>
            <a:xfrm flipH="1">
              <a:off x="10292292" y="3285067"/>
              <a:ext cx="1896534" cy="1896533"/>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1" name="Straight Connector 10"/>
            <p:cNvCxnSpPr/>
            <p:nvPr/>
          </p:nvCxnSpPr>
          <p:spPr>
            <a:xfrm flipH="1">
              <a:off x="10443103" y="3131080"/>
              <a:ext cx="1745722" cy="1745720"/>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2" name="Straight Connector 11"/>
            <p:cNvCxnSpPr/>
            <p:nvPr/>
          </p:nvCxnSpPr>
          <p:spPr>
            <a:xfrm flipH="1">
              <a:off x="10918826" y="3683001"/>
              <a:ext cx="1270001" cy="1269999"/>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grpSp>
      <p:sp>
        <p:nvSpPr>
          <p:cNvPr id="2" name="Title Placeholder 1"/>
          <p:cNvSpPr>
            <a:spLocks noGrp="1"/>
          </p:cNvSpPr>
          <p:nvPr>
            <p:ph type="title"/>
          </p:nvPr>
        </p:nvSpPr>
        <p:spPr>
          <a:xfrm>
            <a:off x="684212" y="4487332"/>
            <a:ext cx="8534400" cy="1507067"/>
          </a:xfrm>
          <a:prstGeom prst="rect">
            <a:avLst/>
          </a:prstGeom>
          <a:effectLst/>
        </p:spPr>
        <p:txBody>
          <a:bodyPr vert="horz" lIns="91440" tIns="45720" rIns="91440" bIns="45720" rtlCol="0" anchor="ctr">
            <a:normAutofit/>
          </a:bodyPr>
          <a:lstStyle/>
          <a:p>
            <a:r>
              <a:rPr lang="tr-TR"/>
              <a:t>Asıl başlık stilini düzenlemek için tıklayın</a:t>
            </a:r>
            <a:endParaRPr lang="en-US" dirty="0"/>
          </a:p>
        </p:txBody>
      </p:sp>
      <p:sp>
        <p:nvSpPr>
          <p:cNvPr id="3" name="Text Placeholder 2"/>
          <p:cNvSpPr>
            <a:spLocks noGrp="1"/>
          </p:cNvSpPr>
          <p:nvPr>
            <p:ph type="body" idx="1"/>
          </p:nvPr>
        </p:nvSpPr>
        <p:spPr>
          <a:xfrm>
            <a:off x="684212" y="685800"/>
            <a:ext cx="8534400" cy="3615267"/>
          </a:xfrm>
          <a:prstGeom prst="rect">
            <a:avLst/>
          </a:prstGeom>
        </p:spPr>
        <p:txBody>
          <a:bodyPr vert="horz" lIns="91440" tIns="45720" rIns="91440" bIns="45720" rtlCol="0" anchor="ctr">
            <a:normAutofit/>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Date Placeholder 3"/>
          <p:cNvSpPr>
            <a:spLocks noGrp="1"/>
          </p:cNvSpPr>
          <p:nvPr>
            <p:ph type="dt" sz="half" idx="2"/>
          </p:nvPr>
        </p:nvSpPr>
        <p:spPr>
          <a:xfrm>
            <a:off x="9904412" y="6172200"/>
            <a:ext cx="1600200" cy="365125"/>
          </a:xfrm>
          <a:prstGeom prst="rect">
            <a:avLst/>
          </a:prstGeom>
        </p:spPr>
        <p:txBody>
          <a:bodyPr vert="horz" lIns="91440" tIns="45720" rIns="91440" bIns="45720" rtlCol="0" anchor="t"/>
          <a:lstStyle>
            <a:lvl1pPr algn="r">
              <a:defRPr sz="1000" b="0" i="0">
                <a:solidFill>
                  <a:schemeClr val="bg2">
                    <a:lumMod val="50000"/>
                  </a:schemeClr>
                </a:solidFill>
                <a:effectLst/>
                <a:latin typeface="+mn-lt"/>
              </a:defRPr>
            </a:lvl1pPr>
          </a:lstStyle>
          <a:p>
            <a:fld id="{A23720DD-5B6D-40BF-8493-A6B52D484E6B}" type="datetimeFigureOut">
              <a:rPr lang="tr-TR" smtClean="0"/>
              <a:t>28.11.2019</a:t>
            </a:fld>
            <a:endParaRPr lang="tr-TR" dirty="0"/>
          </a:p>
        </p:txBody>
      </p:sp>
      <p:sp>
        <p:nvSpPr>
          <p:cNvPr id="5" name="Footer Placeholder 4"/>
          <p:cNvSpPr>
            <a:spLocks noGrp="1"/>
          </p:cNvSpPr>
          <p:nvPr>
            <p:ph type="ftr" sz="quarter" idx="3"/>
          </p:nvPr>
        </p:nvSpPr>
        <p:spPr>
          <a:xfrm>
            <a:off x="684212" y="6172200"/>
            <a:ext cx="7543800" cy="365125"/>
          </a:xfrm>
          <a:prstGeom prst="rect">
            <a:avLst/>
          </a:prstGeom>
        </p:spPr>
        <p:txBody>
          <a:bodyPr vert="horz" lIns="91440" tIns="45720" rIns="91440" bIns="45720" rtlCol="0" anchor="t"/>
          <a:lstStyle>
            <a:lvl1pPr algn="l">
              <a:defRPr sz="1000" b="0" i="0">
                <a:solidFill>
                  <a:schemeClr val="bg2">
                    <a:lumMod val="50000"/>
                  </a:schemeClr>
                </a:solidFill>
                <a:effectLst/>
                <a:latin typeface="+mn-lt"/>
              </a:defRPr>
            </a:lvl1pPr>
          </a:lstStyle>
          <a:p>
            <a:endParaRPr lang="tr-TR" dirty="0"/>
          </a:p>
        </p:txBody>
      </p:sp>
      <p:sp>
        <p:nvSpPr>
          <p:cNvPr id="6" name="Slide Number Placeholder 5"/>
          <p:cNvSpPr>
            <a:spLocks noGrp="1"/>
          </p:cNvSpPr>
          <p:nvPr>
            <p:ph type="sldNum" sz="quarter" idx="4"/>
          </p:nvPr>
        </p:nvSpPr>
        <p:spPr>
          <a:xfrm>
            <a:off x="10363200" y="5578475"/>
            <a:ext cx="1142245" cy="669925"/>
          </a:xfrm>
          <a:prstGeom prst="rect">
            <a:avLst/>
          </a:prstGeom>
        </p:spPr>
        <p:txBody>
          <a:bodyPr vert="horz" lIns="91440" tIns="45720" rIns="91440" bIns="45720" rtlCol="0" anchor="b"/>
          <a:lstStyle>
            <a:lvl1pPr algn="r">
              <a:defRPr sz="3200" b="0" i="0">
                <a:solidFill>
                  <a:schemeClr val="bg2">
                    <a:lumMod val="50000"/>
                  </a:schemeClr>
                </a:solidFill>
                <a:effectLst/>
                <a:latin typeface="+mn-lt"/>
              </a:defRPr>
            </a:lvl1pPr>
          </a:lstStyle>
          <a:p>
            <a:fld id="{F302176B-0E47-46AC-8F43-DAB4B8A37D06}" type="slidenum">
              <a:rPr lang="tr-TR" smtClean="0"/>
              <a:t>‹#›</a:t>
            </a:fld>
            <a:endParaRPr lang="tr-TR" dirty="0"/>
          </a:p>
        </p:txBody>
      </p:sp>
    </p:spTree>
    <p:extLst>
      <p:ext uri="{BB962C8B-B14F-4D97-AF65-F5344CB8AC3E}">
        <p14:creationId xmlns:p14="http://schemas.microsoft.com/office/powerpoint/2010/main" val="809108230"/>
      </p:ext>
    </p:extLst>
  </p:cSld>
  <p:clrMap bg1="dk1" tx1="lt1" bg2="dk2" tx2="lt2" accent1="accent1" accent2="accent2" accent3="accent3" accent4="accent4" accent5="accent5" accent6="accent6" hlink="hlink" folHlink="folHlink"/>
  <p:sldLayoutIdLst>
    <p:sldLayoutId id="2147483789" r:id="rId1"/>
    <p:sldLayoutId id="2147483790" r:id="rId2"/>
    <p:sldLayoutId id="2147483791" r:id="rId3"/>
    <p:sldLayoutId id="2147483792" r:id="rId4"/>
    <p:sldLayoutId id="2147483793" r:id="rId5"/>
    <p:sldLayoutId id="2147483794" r:id="rId6"/>
    <p:sldLayoutId id="2147483795" r:id="rId7"/>
    <p:sldLayoutId id="2147483796" r:id="rId8"/>
    <p:sldLayoutId id="2147483797" r:id="rId9"/>
    <p:sldLayoutId id="2147483798" r:id="rId10"/>
    <p:sldLayoutId id="2147483799" r:id="rId11"/>
    <p:sldLayoutId id="2147483800" r:id="rId12"/>
    <p:sldLayoutId id="2147483801" r:id="rId13"/>
    <p:sldLayoutId id="2147483802" r:id="rId14"/>
    <p:sldLayoutId id="2147483803" r:id="rId15"/>
    <p:sldLayoutId id="2147483804" r:id="rId16"/>
    <p:sldLayoutId id="2147483805" r:id="rId17"/>
  </p:sldLayoutIdLst>
  <p:txStyles>
    <p:titleStyle>
      <a:lvl1pPr algn="l" defTabSz="457200" rtl="0" eaLnBrk="1" latinLnBrk="0" hangingPunct="1">
        <a:spcBef>
          <a:spcPct val="0"/>
        </a:spcBef>
        <a:buNone/>
        <a:defRPr sz="3600" kern="1200" cap="all">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2000" kern="1200" cap="none">
          <a:solidFill>
            <a:schemeClr val="bg2">
              <a:lumMod val="50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800" kern="1200" cap="none">
          <a:solidFill>
            <a:schemeClr val="bg2">
              <a:lumMod val="50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600" kern="1200" cap="none">
          <a:solidFill>
            <a:schemeClr val="bg2">
              <a:lumMod val="50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50000"/>
            </a:schemeClr>
          </a:solidFill>
          <a:effectLst/>
          <a:latin typeface="+mn-lt"/>
          <a:ea typeface="+mn-ea"/>
          <a:cs typeface="+mn-cs"/>
        </a:defRPr>
      </a:lvl4pPr>
      <a:lvl5pPr marL="21145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50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50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50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50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50000"/>
            </a:schemeClr>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8" Type="http://schemas.openxmlformats.org/officeDocument/2006/relationships/hyperlink" Target="https://www.youtube.com/watch?v=Fl9B9AtkRZQ&amp;list=WL&amp;index=12&amp;t=19s" TargetMode="External"/><Relationship Id="rId3" Type="http://schemas.openxmlformats.org/officeDocument/2006/relationships/hyperlink" Target="https://polen.itu.edu.tr/xmlui/handle/11527/9373" TargetMode="External"/><Relationship Id="rId7" Type="http://schemas.openxmlformats.org/officeDocument/2006/relationships/hyperlink" Target="https://youtu.be/e5NNx8z4HQE" TargetMode="External"/><Relationship Id="rId2" Type="http://schemas.openxmlformats.org/officeDocument/2006/relationships/hyperlink" Target="https://www.termodinamik.info/makale/tunel-havalandirma" TargetMode="External"/><Relationship Id="rId1" Type="http://schemas.openxmlformats.org/officeDocument/2006/relationships/slideLayout" Target="../slideLayouts/slideLayout2.xml"/><Relationship Id="rId6" Type="http://schemas.openxmlformats.org/officeDocument/2006/relationships/hyperlink" Target="http://www.cfdmuhendislik.com/blog/karayollari_tunellerinde_dogal_ve_mekanik_havalandirma" TargetMode="External"/><Relationship Id="rId5" Type="http://schemas.openxmlformats.org/officeDocument/2006/relationships/hyperlink" Target="http://bestdergisi.com.tr/arsiv-eski/74-tunellerde-havalandirma/" TargetMode="External"/><Relationship Id="rId10" Type="http://schemas.openxmlformats.org/officeDocument/2006/relationships/hyperlink" Target="https://www.youtube.com/watch?v=aL8PjaDPxHw&amp;list=WL&amp;index=13" TargetMode="External"/><Relationship Id="rId4" Type="http://schemas.openxmlformats.org/officeDocument/2006/relationships/hyperlink" Target="http://www.yildiz.edu.tr/~sahin/tuneller/GENISLETILMIS_11.BOLUM_DERS_NOTLARI.pdf" TargetMode="External"/><Relationship Id="rId9" Type="http://schemas.openxmlformats.org/officeDocument/2006/relationships/hyperlink" Target="https://www.youtube.com/watch?v=m_5MK6p0uRk&amp;list=WL&amp;index=13&amp;t=0s"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ctrTitle"/>
          </p:nvPr>
        </p:nvSpPr>
        <p:spPr>
          <a:xfrm>
            <a:off x="335360" y="620688"/>
            <a:ext cx="10225136" cy="2232248"/>
          </a:xfrm>
        </p:spPr>
        <p:txBody>
          <a:bodyPr>
            <a:normAutofit/>
          </a:bodyPr>
          <a:lstStyle/>
          <a:p>
            <a:pPr algn="ctr"/>
            <a:r>
              <a:rPr lang="tr-TR" dirty="0">
                <a:solidFill>
                  <a:schemeClr val="bg1"/>
                </a:solidFill>
                <a:latin typeface="Algerian" panose="04020705040A02060702" pitchFamily="82" charset="0"/>
              </a:rPr>
              <a:t> Tünellerde </a:t>
            </a:r>
            <a:r>
              <a:rPr lang="tr-TR" dirty="0" err="1">
                <a:solidFill>
                  <a:schemeClr val="bg1"/>
                </a:solidFill>
                <a:latin typeface="Algerian" panose="04020705040A02060702" pitchFamily="82" charset="0"/>
              </a:rPr>
              <a:t>HAVALANDIrma</a:t>
            </a:r>
            <a:r>
              <a:rPr lang="tr-TR" dirty="0">
                <a:solidFill>
                  <a:schemeClr val="bg1"/>
                </a:solidFill>
                <a:latin typeface="Algerian" panose="04020705040A02060702" pitchFamily="82" charset="0"/>
              </a:rPr>
              <a:t>                     </a:t>
            </a:r>
            <a:r>
              <a:rPr lang="tr-TR" dirty="0" err="1">
                <a:solidFill>
                  <a:schemeClr val="bg1"/>
                </a:solidFill>
                <a:latin typeface="Algerian" panose="04020705040A02060702" pitchFamily="82" charset="0"/>
              </a:rPr>
              <a:t>tEKNİKLERİ</a:t>
            </a:r>
            <a:r>
              <a:rPr lang="tr-TR" dirty="0">
                <a:solidFill>
                  <a:schemeClr val="bg1"/>
                </a:solidFill>
                <a:latin typeface="Algerian" panose="04020705040A02060702" pitchFamily="82" charset="0"/>
              </a:rPr>
              <a:t> </a:t>
            </a:r>
          </a:p>
        </p:txBody>
      </p:sp>
      <p:sp>
        <p:nvSpPr>
          <p:cNvPr id="4" name="Alt Başlık 3"/>
          <p:cNvSpPr>
            <a:spLocks noGrp="1"/>
          </p:cNvSpPr>
          <p:nvPr>
            <p:ph type="subTitle" idx="1"/>
          </p:nvPr>
        </p:nvSpPr>
        <p:spPr>
          <a:xfrm>
            <a:off x="1631504" y="3140968"/>
            <a:ext cx="6400800" cy="3456384"/>
          </a:xfrm>
        </p:spPr>
        <p:txBody>
          <a:bodyPr>
            <a:normAutofit/>
          </a:bodyPr>
          <a:lstStyle/>
          <a:p>
            <a:r>
              <a:rPr lang="tr-TR" sz="2400" b="1" dirty="0">
                <a:latin typeface="Bodoni MT" panose="02070603080606020203" pitchFamily="18" charset="0"/>
              </a:rPr>
              <a:t>ABDULKADİR MİŞELİ 17060586</a:t>
            </a:r>
          </a:p>
          <a:p>
            <a:r>
              <a:rPr lang="tr-TR" sz="2400" b="1" dirty="0">
                <a:latin typeface="Bodoni MT" panose="02070603080606020203" pitchFamily="18" charset="0"/>
              </a:rPr>
              <a:t>ADEM KAAN ARPAGUŞ 16061856</a:t>
            </a:r>
          </a:p>
          <a:p>
            <a:r>
              <a:rPr lang="tr-TR" sz="2400" b="1" dirty="0">
                <a:latin typeface="Bodoni MT" panose="02070603080606020203" pitchFamily="18" charset="0"/>
              </a:rPr>
              <a:t>ZEKİYE YILDIRIM 16060257</a:t>
            </a:r>
          </a:p>
          <a:p>
            <a:r>
              <a:rPr lang="tr-TR" sz="2400" b="1" dirty="0">
                <a:latin typeface="Bodoni MT" panose="02070603080606020203" pitchFamily="18" charset="0"/>
              </a:rPr>
              <a:t>MEHMET SERDAR TURAN 16061638</a:t>
            </a:r>
          </a:p>
          <a:p>
            <a:endParaRPr lang="tr-TR" dirty="0"/>
          </a:p>
        </p:txBody>
      </p:sp>
    </p:spTree>
    <p:extLst>
      <p:ext uri="{BB962C8B-B14F-4D97-AF65-F5344CB8AC3E}">
        <p14:creationId xmlns:p14="http://schemas.microsoft.com/office/powerpoint/2010/main" val="250397323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1981200" y="620689"/>
            <a:ext cx="8229600" cy="5505475"/>
          </a:xfrm>
        </p:spPr>
        <p:txBody>
          <a:bodyPr>
            <a:noAutofit/>
          </a:bodyPr>
          <a:lstStyle/>
          <a:p>
            <a:pPr marL="0" indent="0">
              <a:buNone/>
            </a:pPr>
            <a:r>
              <a:rPr lang="tr-TR" sz="2400" b="1" dirty="0">
                <a:solidFill>
                  <a:schemeClr val="bg1"/>
                </a:solidFill>
              </a:rPr>
              <a:t>    </a:t>
            </a:r>
            <a:r>
              <a:rPr lang="tr-TR" sz="2400" b="1" dirty="0">
                <a:solidFill>
                  <a:schemeClr val="bg1"/>
                </a:solidFill>
                <a:latin typeface="Arial" panose="020B0604020202020204" pitchFamily="34" charset="0"/>
                <a:cs typeface="Arial" panose="020B0604020202020204" pitchFamily="34" charset="0"/>
              </a:rPr>
              <a:t>Havalandırma Neden Yapılır?</a:t>
            </a:r>
            <a:endParaRPr lang="tr-TR" sz="2500" dirty="0">
              <a:solidFill>
                <a:schemeClr val="bg1"/>
              </a:solidFill>
              <a:latin typeface="Arial" panose="020B0604020202020204" pitchFamily="34" charset="0"/>
              <a:cs typeface="Arial" panose="020B0604020202020204" pitchFamily="34" charset="0"/>
            </a:endParaRPr>
          </a:p>
          <a:p>
            <a:r>
              <a:rPr lang="tr-TR" sz="2500" dirty="0">
                <a:solidFill>
                  <a:schemeClr val="bg1"/>
                </a:solidFill>
                <a:latin typeface="Arial" panose="020B0604020202020204" pitchFamily="34" charset="0"/>
                <a:cs typeface="Arial" panose="020B0604020202020204" pitchFamily="34" charset="0"/>
              </a:rPr>
              <a:t>Karayolu tünellerinde havalandırma ihtiyacı, araçların egzoz ve ısı ile meydana getirdiği hava kirlenmesinden kaynaklanmaktadır. Daha önemli husus da yolcuların oksijen ihtiyacıdır.</a:t>
            </a:r>
          </a:p>
          <a:p>
            <a:r>
              <a:rPr lang="tr-TR" sz="2500" dirty="0">
                <a:solidFill>
                  <a:schemeClr val="bg1"/>
                </a:solidFill>
                <a:latin typeface="Arial" panose="020B0604020202020204" pitchFamily="34" charset="0"/>
                <a:cs typeface="Arial" panose="020B0604020202020204" pitchFamily="34" charset="0"/>
              </a:rPr>
              <a:t>19. yüzyılda demiryolu tünelinde buharlı lokomotiflerin ürettiği duman, kısa olanlar dışında bütün tünellerde kirlenme problemi yaratmıştır. Elektrifikasyon bu problemlerden bazılarını çözmüş, metro sistemlerinin gelişmesine imkan sağlamıştır. </a:t>
            </a:r>
            <a:r>
              <a:rPr lang="tr-TR" sz="2500" dirty="0" err="1">
                <a:solidFill>
                  <a:schemeClr val="bg1"/>
                </a:solidFill>
                <a:latin typeface="Arial" panose="020B0604020202020204" pitchFamily="34" charset="0"/>
                <a:cs typeface="Arial" panose="020B0604020202020204" pitchFamily="34" charset="0"/>
              </a:rPr>
              <a:t>Diesel</a:t>
            </a:r>
            <a:r>
              <a:rPr lang="tr-TR" sz="2500" dirty="0">
                <a:solidFill>
                  <a:schemeClr val="bg1"/>
                </a:solidFill>
                <a:latin typeface="Arial" panose="020B0604020202020204" pitchFamily="34" charset="0"/>
                <a:cs typeface="Arial" panose="020B0604020202020204" pitchFamily="34" charset="0"/>
              </a:rPr>
              <a:t> lokomotifler, duman kirliliğini azaltmış, fakat kendi zararlı egzoz dumanını meydana getirmiştir.</a:t>
            </a:r>
          </a:p>
        </p:txBody>
      </p:sp>
    </p:spTree>
    <p:extLst>
      <p:ext uri="{BB962C8B-B14F-4D97-AF65-F5344CB8AC3E}">
        <p14:creationId xmlns:p14="http://schemas.microsoft.com/office/powerpoint/2010/main" val="20438419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1271464" y="620689"/>
            <a:ext cx="8939336" cy="5505475"/>
          </a:xfrm>
        </p:spPr>
        <p:txBody>
          <a:bodyPr>
            <a:normAutofit/>
          </a:bodyPr>
          <a:lstStyle/>
          <a:p>
            <a:r>
              <a:rPr lang="tr-TR" sz="2400" dirty="0">
                <a:solidFill>
                  <a:schemeClr val="bg1"/>
                </a:solidFill>
                <a:latin typeface="Arial" panose="020B0604020202020204" pitchFamily="34" charset="0"/>
                <a:cs typeface="Arial" panose="020B0604020202020204" pitchFamily="34" charset="0"/>
              </a:rPr>
              <a:t>Karayolu tünellerinin havalandırılması, 20. yüzyılda egzoz gazlarından dolayı gelişmiştir. Kirlilik seviyesi, tünele giren araçların sayısını sınırlamak ve araç motorlarını iyileştirmek suretiyle kontrol edilebilir. Ancak, tünelde kirli havayı temizleyecek ve kirlenmeyi kabul edilebilir düzeylere getirmek için tünele gerekli temiz hava sağlanacak şekilde projelendirilmelidir. </a:t>
            </a:r>
          </a:p>
          <a:p>
            <a:r>
              <a:rPr lang="tr-TR" sz="2400" dirty="0">
                <a:solidFill>
                  <a:schemeClr val="bg1"/>
                </a:solidFill>
                <a:latin typeface="Arial" panose="020B0604020202020204" pitchFamily="34" charset="0"/>
                <a:cs typeface="Arial" panose="020B0604020202020204" pitchFamily="34" charset="0"/>
              </a:rPr>
              <a:t>Tünel inşaatı sırasında, kullanılan makinelerin ürettiği kirliliği azaltmak, gereken taze havayı sağlamak ve çalışanlara emniyetli bir ortam sağlamak için havalandırmaya ihtiyaç duyulur.</a:t>
            </a:r>
          </a:p>
        </p:txBody>
      </p:sp>
    </p:spTree>
    <p:extLst>
      <p:ext uri="{BB962C8B-B14F-4D97-AF65-F5344CB8AC3E}">
        <p14:creationId xmlns:p14="http://schemas.microsoft.com/office/powerpoint/2010/main" val="265298555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C37B6453-31BB-42B1-891E-A0FA3E5D1580}"/>
              </a:ext>
            </a:extLst>
          </p:cNvPr>
          <p:cNvSpPr>
            <a:spLocks noGrp="1"/>
          </p:cNvSpPr>
          <p:nvPr>
            <p:ph idx="1"/>
          </p:nvPr>
        </p:nvSpPr>
        <p:spPr>
          <a:xfrm>
            <a:off x="1010435" y="440668"/>
            <a:ext cx="10171130" cy="3528392"/>
          </a:xfrm>
        </p:spPr>
        <p:txBody>
          <a:bodyPr>
            <a:noAutofit/>
          </a:bodyPr>
          <a:lstStyle/>
          <a:p>
            <a:r>
              <a:rPr lang="tr-TR" sz="2400" dirty="0">
                <a:solidFill>
                  <a:schemeClr val="bg1"/>
                </a:solidFill>
                <a:latin typeface="Arial" panose="020B0604020202020204" pitchFamily="34" charset="0"/>
                <a:cs typeface="Arial" panose="020B0604020202020204" pitchFamily="34" charset="0"/>
              </a:rPr>
              <a:t>Bu </a:t>
            </a:r>
            <a:r>
              <a:rPr lang="tr-TR" sz="2400" dirty="0" err="1">
                <a:solidFill>
                  <a:schemeClr val="bg1"/>
                </a:solidFill>
                <a:latin typeface="Arial" panose="020B0604020202020204" pitchFamily="34" charset="0"/>
                <a:cs typeface="Arial" panose="020B0604020202020204" pitchFamily="34" charset="0"/>
              </a:rPr>
              <a:t>toksit</a:t>
            </a:r>
            <a:r>
              <a:rPr lang="tr-TR" sz="2400" dirty="0">
                <a:solidFill>
                  <a:schemeClr val="bg1"/>
                </a:solidFill>
                <a:latin typeface="Arial" panose="020B0604020202020204" pitchFamily="34" charset="0"/>
                <a:cs typeface="Arial" panose="020B0604020202020204" pitchFamily="34" charset="0"/>
              </a:rPr>
              <a:t> hususa ilave olarak kirlenmenin az olduğu metro tünellerinde ısı birikimi de tahkik edilmelidir. Metrolarda diğer bir husus da istasyonlardaki havanın çekilmesi gerektiğidir. Demiryolu tünellerine özgü bir olay da hızlı trenlerin geçişinde aerodinamik tesirlerdir. Bu trenler, tünel yapısına tesir ederek hava darbesine ve yolcuların rahatsız olmalarına sebep olurlar. Bunun yanı sıra, trenin uzun tünellerde aerodinamik tesirden dolayı hızı önemli miktarda düşer, veya daha fazla çekiş gücünü gerektirir ve bunun sonucu olarak ısınma problemlerinin doğmasına neden olur.</a:t>
            </a:r>
            <a:endParaRPr lang="tr-TR" sz="2400" dirty="0">
              <a:latin typeface="Arial" panose="020B0604020202020204" pitchFamily="34" charset="0"/>
              <a:cs typeface="Arial" panose="020B0604020202020204" pitchFamily="34" charset="0"/>
            </a:endParaRPr>
          </a:p>
        </p:txBody>
      </p:sp>
      <p:pic>
        <p:nvPicPr>
          <p:cNvPr id="5" name="Resim 4">
            <a:extLst>
              <a:ext uri="{FF2B5EF4-FFF2-40B4-BE49-F238E27FC236}">
                <a16:creationId xmlns:a16="http://schemas.microsoft.com/office/drawing/2014/main" id="{8299F692-E099-482E-838B-1316481054C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999656" y="3933056"/>
            <a:ext cx="4968552" cy="2484276"/>
          </a:xfrm>
          <a:prstGeom prst="rect">
            <a:avLst/>
          </a:prstGeom>
        </p:spPr>
      </p:pic>
    </p:spTree>
    <p:extLst>
      <p:ext uri="{BB962C8B-B14F-4D97-AF65-F5344CB8AC3E}">
        <p14:creationId xmlns:p14="http://schemas.microsoft.com/office/powerpoint/2010/main" val="36679886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79376" y="260648"/>
            <a:ext cx="11233248" cy="5832648"/>
          </a:xfrm>
        </p:spPr>
        <p:txBody>
          <a:bodyPr>
            <a:normAutofit/>
          </a:bodyPr>
          <a:lstStyle/>
          <a:p>
            <a:pPr marL="0" indent="0">
              <a:buNone/>
            </a:pPr>
            <a:r>
              <a:rPr lang="tr-TR" sz="2500" dirty="0">
                <a:solidFill>
                  <a:schemeClr val="bg1"/>
                </a:solidFill>
              </a:rPr>
              <a:t> </a:t>
            </a:r>
            <a:r>
              <a:rPr lang="tr-TR" sz="3200" dirty="0">
                <a:solidFill>
                  <a:schemeClr val="bg1"/>
                </a:solidFill>
              </a:rPr>
              <a:t>    </a:t>
            </a:r>
            <a:r>
              <a:rPr lang="tr-TR" sz="3200" b="1" dirty="0">
                <a:solidFill>
                  <a:schemeClr val="bg1"/>
                </a:solidFill>
                <a:latin typeface="Arial" panose="020B0604020202020204" pitchFamily="34" charset="0"/>
                <a:cs typeface="Arial" panose="020B0604020202020204" pitchFamily="34" charset="0"/>
              </a:rPr>
              <a:t>Bu nedenlerden dolayı, prensip olarak aşağıdaki dört hususu dikkate almak gerekmektedir.</a:t>
            </a:r>
          </a:p>
          <a:p>
            <a:r>
              <a:rPr lang="tr-TR" sz="3200" dirty="0">
                <a:solidFill>
                  <a:schemeClr val="bg1"/>
                </a:solidFill>
                <a:latin typeface="Arial" panose="020B0604020202020204" pitchFamily="34" charset="0"/>
                <a:cs typeface="Arial" panose="020B0604020202020204" pitchFamily="34" charset="0"/>
              </a:rPr>
              <a:t>-Karayolu tünellerinde kirlenme,</a:t>
            </a:r>
          </a:p>
          <a:p>
            <a:r>
              <a:rPr lang="tr-TR" sz="3200" dirty="0">
                <a:solidFill>
                  <a:schemeClr val="bg1"/>
                </a:solidFill>
                <a:latin typeface="Arial" panose="020B0604020202020204" pitchFamily="34" charset="0"/>
                <a:cs typeface="Arial" panose="020B0604020202020204" pitchFamily="34" charset="0"/>
              </a:rPr>
              <a:t>-Metrolarda ısınma tesirleri ve ısının çekilme çareleri,</a:t>
            </a:r>
          </a:p>
          <a:p>
            <a:r>
              <a:rPr lang="tr-TR" sz="3200" dirty="0">
                <a:solidFill>
                  <a:schemeClr val="bg1"/>
                </a:solidFill>
                <a:latin typeface="Arial" panose="020B0604020202020204" pitchFamily="34" charset="0"/>
                <a:cs typeface="Arial" panose="020B0604020202020204" pitchFamily="34" charset="0"/>
              </a:rPr>
              <a:t>-Hızlı tren tünellerinde aerodinamik tesirler.</a:t>
            </a:r>
          </a:p>
          <a:p>
            <a:r>
              <a:rPr lang="tr-TR" sz="3200" dirty="0">
                <a:solidFill>
                  <a:schemeClr val="bg1"/>
                </a:solidFill>
                <a:latin typeface="Arial" panose="020B0604020202020204" pitchFamily="34" charset="0"/>
                <a:cs typeface="Arial" panose="020B0604020202020204" pitchFamily="34" charset="0"/>
              </a:rPr>
              <a:t>-Tünel yapım aşamasında zehirli gazları uzaklaştırıp temiz hava temin etmeyi.</a:t>
            </a:r>
          </a:p>
          <a:p>
            <a:endParaRPr lang="tr-TR" sz="2500" dirty="0">
              <a:solidFill>
                <a:schemeClr val="bg1"/>
              </a:solidFill>
            </a:endParaRPr>
          </a:p>
        </p:txBody>
      </p:sp>
    </p:spTree>
    <p:extLst>
      <p:ext uri="{BB962C8B-B14F-4D97-AF65-F5344CB8AC3E}">
        <p14:creationId xmlns:p14="http://schemas.microsoft.com/office/powerpoint/2010/main" val="61633773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FDEF44ED-555A-499E-9E1E-CD1D23938F2B}"/>
              </a:ext>
            </a:extLst>
          </p:cNvPr>
          <p:cNvSpPr>
            <a:spLocks noGrp="1"/>
          </p:cNvSpPr>
          <p:nvPr>
            <p:ph type="title"/>
          </p:nvPr>
        </p:nvSpPr>
        <p:spPr/>
        <p:txBody>
          <a:bodyPr/>
          <a:lstStyle/>
          <a:p>
            <a:endParaRPr lang="tr-TR"/>
          </a:p>
        </p:txBody>
      </p:sp>
      <p:sp>
        <p:nvSpPr>
          <p:cNvPr id="3" name="İçerik Yer Tutucusu 2">
            <a:extLst>
              <a:ext uri="{FF2B5EF4-FFF2-40B4-BE49-F238E27FC236}">
                <a16:creationId xmlns:a16="http://schemas.microsoft.com/office/drawing/2014/main" id="{76C1CA95-1020-4D7C-84E8-9655CD1E062F}"/>
              </a:ext>
            </a:extLst>
          </p:cNvPr>
          <p:cNvSpPr>
            <a:spLocks noGrp="1"/>
          </p:cNvSpPr>
          <p:nvPr>
            <p:ph idx="1"/>
          </p:nvPr>
        </p:nvSpPr>
        <p:spPr/>
        <p:txBody>
          <a:bodyPr/>
          <a:lstStyle/>
          <a:p>
            <a:endParaRPr lang="tr-TR"/>
          </a:p>
        </p:txBody>
      </p:sp>
      <p:pic>
        <p:nvPicPr>
          <p:cNvPr id="4" name="Resim 3">
            <a:extLst>
              <a:ext uri="{FF2B5EF4-FFF2-40B4-BE49-F238E27FC236}">
                <a16:creationId xmlns:a16="http://schemas.microsoft.com/office/drawing/2014/main" id="{44D9BF92-3358-4BEC-B75D-28909CD0F1D0}"/>
              </a:ext>
            </a:extLst>
          </p:cNvPr>
          <p:cNvPicPr>
            <a:picLocks noChangeAspect="1"/>
          </p:cNvPicPr>
          <p:nvPr/>
        </p:nvPicPr>
        <p:blipFill rotWithShape="1">
          <a:blip r:embed="rId2"/>
          <a:srcRect l="14234" t="16505" r="14201" b="7263"/>
          <a:stretch/>
        </p:blipFill>
        <p:spPr>
          <a:xfrm>
            <a:off x="551384" y="222161"/>
            <a:ext cx="10709213" cy="6413678"/>
          </a:xfrm>
          <a:prstGeom prst="rect">
            <a:avLst/>
          </a:prstGeom>
        </p:spPr>
      </p:pic>
    </p:spTree>
    <p:extLst>
      <p:ext uri="{BB962C8B-B14F-4D97-AF65-F5344CB8AC3E}">
        <p14:creationId xmlns:p14="http://schemas.microsoft.com/office/powerpoint/2010/main" val="286277715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Resim 3">
            <a:extLst>
              <a:ext uri="{FF2B5EF4-FFF2-40B4-BE49-F238E27FC236}">
                <a16:creationId xmlns:a16="http://schemas.microsoft.com/office/drawing/2014/main" id="{7596791D-55B6-402A-9E0E-3A425CCBF703}"/>
              </a:ext>
            </a:extLst>
          </p:cNvPr>
          <p:cNvPicPr>
            <a:picLocks noChangeAspect="1"/>
          </p:cNvPicPr>
          <p:nvPr/>
        </p:nvPicPr>
        <p:blipFill rotWithShape="1">
          <a:blip r:embed="rId2"/>
          <a:srcRect l="15916" t="42386" r="16477" b="27333"/>
          <a:stretch/>
        </p:blipFill>
        <p:spPr>
          <a:xfrm>
            <a:off x="263352" y="116632"/>
            <a:ext cx="10432785" cy="2627291"/>
          </a:xfrm>
          <a:prstGeom prst="rect">
            <a:avLst/>
          </a:prstGeom>
        </p:spPr>
      </p:pic>
      <p:pic>
        <p:nvPicPr>
          <p:cNvPr id="5" name="Resim 4">
            <a:extLst>
              <a:ext uri="{FF2B5EF4-FFF2-40B4-BE49-F238E27FC236}">
                <a16:creationId xmlns:a16="http://schemas.microsoft.com/office/drawing/2014/main" id="{60C184FF-D8A3-4BC4-B153-61C996E565DD}"/>
              </a:ext>
            </a:extLst>
          </p:cNvPr>
          <p:cNvPicPr>
            <a:picLocks noChangeAspect="1"/>
          </p:cNvPicPr>
          <p:nvPr/>
        </p:nvPicPr>
        <p:blipFill rotWithShape="1">
          <a:blip r:embed="rId3"/>
          <a:srcRect l="14630" t="23547" r="15586" b="19586"/>
          <a:stretch/>
        </p:blipFill>
        <p:spPr>
          <a:xfrm>
            <a:off x="1343472" y="2841544"/>
            <a:ext cx="8693240" cy="3982861"/>
          </a:xfrm>
          <a:prstGeom prst="rect">
            <a:avLst/>
          </a:prstGeom>
        </p:spPr>
      </p:pic>
    </p:spTree>
    <p:extLst>
      <p:ext uri="{BB962C8B-B14F-4D97-AF65-F5344CB8AC3E}">
        <p14:creationId xmlns:p14="http://schemas.microsoft.com/office/powerpoint/2010/main" val="192834154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1981200" y="548681"/>
            <a:ext cx="8229600" cy="5577483"/>
          </a:xfrm>
        </p:spPr>
        <p:txBody>
          <a:bodyPr>
            <a:normAutofit/>
          </a:bodyPr>
          <a:lstStyle/>
          <a:p>
            <a:pPr marL="0" indent="0">
              <a:buNone/>
            </a:pPr>
            <a:r>
              <a:rPr lang="tr-TR" sz="3500" dirty="0">
                <a:solidFill>
                  <a:schemeClr val="bg1"/>
                </a:solidFill>
              </a:rPr>
              <a:t>    </a:t>
            </a:r>
            <a:r>
              <a:rPr lang="tr-TR" sz="3500" dirty="0">
                <a:solidFill>
                  <a:schemeClr val="bg1"/>
                </a:solidFill>
                <a:latin typeface="Arial" panose="020B0604020202020204" pitchFamily="34" charset="0"/>
                <a:cs typeface="Arial" panose="020B0604020202020204" pitchFamily="34" charset="0"/>
              </a:rPr>
              <a:t>KARAYOLU TÜNEL İHTİYAÇLARI</a:t>
            </a:r>
          </a:p>
          <a:p>
            <a:r>
              <a:rPr lang="tr-TR" sz="2500" dirty="0">
                <a:solidFill>
                  <a:schemeClr val="bg1"/>
                </a:solidFill>
                <a:latin typeface="Arial" panose="020B0604020202020204" pitchFamily="34" charset="0"/>
                <a:cs typeface="Arial" panose="020B0604020202020204" pitchFamily="34" charset="0"/>
              </a:rPr>
              <a:t>Çok kısa tünellerin dışında karayolu tünellerinde bilhassa trafiğin yoğun olduğu zamanlarda havalandırma yapılması esastır. Bir tünelde trafik tek yönlü ve serbest akışında sürüyorsa, 1-2 km'ye kadar uzunluktaki tünellerde trafiğin sağlandığı hava akışı yeterli olur. Fakat, daha uzun ve trafiğin durduğu veya yavaş olduğu hallerde havalandırma yapılması gereklidir. </a:t>
            </a:r>
          </a:p>
        </p:txBody>
      </p:sp>
    </p:spTree>
    <p:extLst>
      <p:ext uri="{BB962C8B-B14F-4D97-AF65-F5344CB8AC3E}">
        <p14:creationId xmlns:p14="http://schemas.microsoft.com/office/powerpoint/2010/main" val="401064111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İçerik Yer Tutucusu 8">
            <a:extLst>
              <a:ext uri="{FF2B5EF4-FFF2-40B4-BE49-F238E27FC236}">
                <a16:creationId xmlns:a16="http://schemas.microsoft.com/office/drawing/2014/main" id="{4EBBD306-14E2-4D67-AA3D-F3CCA7F2E0F0}"/>
              </a:ext>
            </a:extLst>
          </p:cNvPr>
          <p:cNvPicPr>
            <a:picLocks noGrp="1" noChangeAspect="1"/>
          </p:cNvPicPr>
          <p:nvPr>
            <p:ph idx="1"/>
          </p:nvPr>
        </p:nvPicPr>
        <p:blipFill rotWithShape="1">
          <a:blip r:embed="rId2">
            <a:extLst>
              <a:ext uri="{28A0092B-C50C-407E-A947-70E740481C1C}">
                <a14:useLocalDpi xmlns:a14="http://schemas.microsoft.com/office/drawing/2010/main" val="0"/>
              </a:ext>
            </a:extLst>
          </a:blip>
          <a:srcRect l="16423" t="7938" r="16856" b="8712"/>
          <a:stretch/>
        </p:blipFill>
        <p:spPr>
          <a:xfrm>
            <a:off x="1559496" y="548680"/>
            <a:ext cx="8532948" cy="5513597"/>
          </a:xfrm>
        </p:spPr>
      </p:pic>
    </p:spTree>
    <p:extLst>
      <p:ext uri="{BB962C8B-B14F-4D97-AF65-F5344CB8AC3E}">
        <p14:creationId xmlns:p14="http://schemas.microsoft.com/office/powerpoint/2010/main" val="384914379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EDAA4468-1D87-44FC-99AB-89E6F1152DAB}"/>
              </a:ext>
            </a:extLst>
          </p:cNvPr>
          <p:cNvSpPr>
            <a:spLocks noGrp="1"/>
          </p:cNvSpPr>
          <p:nvPr>
            <p:ph idx="1"/>
          </p:nvPr>
        </p:nvSpPr>
        <p:spPr>
          <a:xfrm>
            <a:off x="983432" y="872716"/>
            <a:ext cx="8712968" cy="5112568"/>
          </a:xfrm>
        </p:spPr>
        <p:txBody>
          <a:bodyPr>
            <a:noAutofit/>
          </a:bodyPr>
          <a:lstStyle/>
          <a:p>
            <a:r>
              <a:rPr lang="tr-TR" sz="2800" dirty="0">
                <a:solidFill>
                  <a:schemeClr val="bg1"/>
                </a:solidFill>
                <a:latin typeface="Arial" panose="020B0604020202020204" pitchFamily="34" charset="0"/>
                <a:cs typeface="Arial" panose="020B0604020202020204" pitchFamily="34" charset="0"/>
              </a:rPr>
              <a:t>Tabii havalandırma, trafiğin tek yönlü olduğu 800 </a:t>
            </a:r>
            <a:r>
              <a:rPr lang="tr-TR" sz="2800" dirty="0" err="1">
                <a:solidFill>
                  <a:schemeClr val="bg1"/>
                </a:solidFill>
                <a:latin typeface="Arial" panose="020B0604020202020204" pitchFamily="34" charset="0"/>
                <a:cs typeface="Arial" panose="020B0604020202020204" pitchFamily="34" charset="0"/>
              </a:rPr>
              <a:t>m.'ye</a:t>
            </a:r>
            <a:r>
              <a:rPr lang="tr-TR" sz="2800" dirty="0">
                <a:solidFill>
                  <a:schemeClr val="bg1"/>
                </a:solidFill>
                <a:latin typeface="Arial" panose="020B0604020202020204" pitchFamily="34" charset="0"/>
                <a:cs typeface="Arial" panose="020B0604020202020204" pitchFamily="34" charset="0"/>
              </a:rPr>
              <a:t> kadar, çift yönlü olduğu 400 </a:t>
            </a:r>
            <a:r>
              <a:rPr lang="tr-TR" sz="2800" dirty="0" err="1">
                <a:solidFill>
                  <a:schemeClr val="bg1"/>
                </a:solidFill>
                <a:latin typeface="Arial" panose="020B0604020202020204" pitchFamily="34" charset="0"/>
                <a:cs typeface="Arial" panose="020B0604020202020204" pitchFamily="34" charset="0"/>
              </a:rPr>
              <a:t>m.'ye</a:t>
            </a:r>
            <a:r>
              <a:rPr lang="tr-TR" sz="2800" dirty="0">
                <a:solidFill>
                  <a:schemeClr val="bg1"/>
                </a:solidFill>
                <a:latin typeface="Arial" panose="020B0604020202020204" pitchFamily="34" charset="0"/>
                <a:cs typeface="Arial" panose="020B0604020202020204" pitchFamily="34" charset="0"/>
              </a:rPr>
              <a:t> kadar uzunluktaki tünellerde ve sadece yoğun trafik bulunmadığı taktirde söz konusudur. </a:t>
            </a:r>
          </a:p>
          <a:p>
            <a:r>
              <a:rPr lang="tr-TR" sz="2800" dirty="0">
                <a:solidFill>
                  <a:schemeClr val="bg1"/>
                </a:solidFill>
                <a:latin typeface="Arial" panose="020B0604020202020204" pitchFamily="34" charset="0"/>
                <a:cs typeface="Arial" panose="020B0604020202020204" pitchFamily="34" charset="0"/>
              </a:rPr>
              <a:t>Nispeten kısa tünellerde çoğunlukla jet (üfleme) fanlar kullanılmaktadır. Enerji tüketimi yönünden verimli değilse de jet fanların tesis masrafı azdır. Çünkü ne bu fanları yerleştirmek için büyük yapılara, ne de havanın verilmesi ve çekilmesi için tünelde hava kanalları yapılmasına ihtiyaç vardır.</a:t>
            </a:r>
            <a:endParaRPr lang="tr-TR" sz="28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09306773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1626332" y="604254"/>
            <a:ext cx="8939336" cy="5649491"/>
          </a:xfrm>
        </p:spPr>
        <p:txBody>
          <a:bodyPr>
            <a:normAutofit/>
          </a:bodyPr>
          <a:lstStyle/>
          <a:p>
            <a:pPr marL="0" indent="0">
              <a:buNone/>
            </a:pPr>
            <a:r>
              <a:rPr lang="tr-TR" sz="2800" dirty="0">
                <a:solidFill>
                  <a:schemeClr val="bg1"/>
                </a:solidFill>
                <a:latin typeface="Arial" panose="020B0604020202020204" pitchFamily="34" charset="0"/>
                <a:cs typeface="Arial" panose="020B0604020202020204" pitchFamily="34" charset="0"/>
              </a:rPr>
              <a:t>Daha uzun tünellerde büyük fan tesisatı gerekli olup projelendirilmeleri zor ve fiyatları yüksektir. Sistem, ancak aşağıdaki hususların etüdü yapıldıktan sonra seçilebilir:</a:t>
            </a:r>
          </a:p>
          <a:p>
            <a:pPr marL="0" indent="0">
              <a:buNone/>
            </a:pPr>
            <a:r>
              <a:rPr lang="tr-TR" sz="2800" dirty="0">
                <a:solidFill>
                  <a:schemeClr val="bg1"/>
                </a:solidFill>
                <a:latin typeface="Arial" panose="020B0604020202020204" pitchFamily="34" charset="0"/>
                <a:cs typeface="Arial" panose="020B0604020202020204" pitchFamily="34" charset="0"/>
              </a:rPr>
              <a:t>-Tünel konstrüksiyonu ve izolasyonu,</a:t>
            </a:r>
          </a:p>
          <a:p>
            <a:pPr marL="0" indent="0">
              <a:buNone/>
            </a:pPr>
            <a:r>
              <a:rPr lang="tr-TR" sz="2800" dirty="0">
                <a:solidFill>
                  <a:schemeClr val="bg1"/>
                </a:solidFill>
                <a:latin typeface="Arial" panose="020B0604020202020204" pitchFamily="34" charset="0"/>
                <a:cs typeface="Arial" panose="020B0604020202020204" pitchFamily="34" charset="0"/>
              </a:rPr>
              <a:t>-Emniyet, estetik, aerodinamik verimlilik,</a:t>
            </a:r>
          </a:p>
          <a:p>
            <a:pPr marL="0" indent="0">
              <a:buNone/>
            </a:pPr>
            <a:r>
              <a:rPr lang="tr-TR" sz="2800" dirty="0">
                <a:solidFill>
                  <a:schemeClr val="bg1"/>
                </a:solidFill>
                <a:latin typeface="Arial" panose="020B0604020202020204" pitchFamily="34" charset="0"/>
                <a:cs typeface="Arial" panose="020B0604020202020204" pitchFamily="34" charset="0"/>
              </a:rPr>
              <a:t>-Bakım problemleri,</a:t>
            </a:r>
          </a:p>
          <a:p>
            <a:pPr marL="0" indent="0">
              <a:buNone/>
            </a:pPr>
            <a:r>
              <a:rPr lang="tr-TR" sz="2800" dirty="0">
                <a:solidFill>
                  <a:schemeClr val="bg1"/>
                </a:solidFill>
                <a:latin typeface="Arial" panose="020B0604020202020204" pitchFamily="34" charset="0"/>
                <a:cs typeface="Arial" panose="020B0604020202020204" pitchFamily="34" charset="0"/>
              </a:rPr>
              <a:t>-Tesis masrafları,</a:t>
            </a:r>
          </a:p>
          <a:p>
            <a:pPr marL="0" indent="0">
              <a:buNone/>
            </a:pPr>
            <a:r>
              <a:rPr lang="tr-TR" sz="2800" dirty="0">
                <a:solidFill>
                  <a:schemeClr val="bg1"/>
                </a:solidFill>
                <a:latin typeface="Arial" panose="020B0604020202020204" pitchFamily="34" charset="0"/>
                <a:cs typeface="Arial" panose="020B0604020202020204" pitchFamily="34" charset="0"/>
              </a:rPr>
              <a:t>-İşletme masrafları,</a:t>
            </a:r>
          </a:p>
        </p:txBody>
      </p:sp>
    </p:spTree>
    <p:extLst>
      <p:ext uri="{BB962C8B-B14F-4D97-AF65-F5344CB8AC3E}">
        <p14:creationId xmlns:p14="http://schemas.microsoft.com/office/powerpoint/2010/main" val="172445557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1271464" y="532246"/>
            <a:ext cx="8939336" cy="5793507"/>
          </a:xfrm>
        </p:spPr>
        <p:txBody>
          <a:bodyPr/>
          <a:lstStyle/>
          <a:p>
            <a:pPr marL="0" indent="0">
              <a:buNone/>
            </a:pPr>
            <a:r>
              <a:rPr lang="tr-TR" sz="2800" b="1" dirty="0">
                <a:solidFill>
                  <a:schemeClr val="bg1"/>
                </a:solidFill>
                <a:latin typeface="Arial" panose="020B0604020202020204" pitchFamily="34" charset="0"/>
                <a:cs typeface="Arial" panose="020B0604020202020204" pitchFamily="34" charset="0"/>
              </a:rPr>
              <a:t>Trafik şekli ve kompozisyonu Havalandırma ile istenen başlıca hususlar şunlardır:</a:t>
            </a:r>
          </a:p>
          <a:p>
            <a:pPr marL="0" indent="0">
              <a:buNone/>
            </a:pPr>
            <a:r>
              <a:rPr lang="tr-TR" sz="2800" dirty="0">
                <a:solidFill>
                  <a:schemeClr val="bg1"/>
                </a:solidFill>
                <a:latin typeface="Arial" panose="020B0604020202020204" pitchFamily="34" charset="0"/>
                <a:cs typeface="Arial" panose="020B0604020202020204" pitchFamily="34" charset="0"/>
              </a:rPr>
              <a:t>1)Zehirli gazları, özellikle karbon-monoksit gazını ortadan kaldırmak,</a:t>
            </a:r>
          </a:p>
          <a:p>
            <a:pPr marL="0" indent="0">
              <a:buNone/>
            </a:pPr>
            <a:r>
              <a:rPr lang="tr-TR" sz="2800" dirty="0">
                <a:solidFill>
                  <a:schemeClr val="bg1"/>
                </a:solidFill>
                <a:latin typeface="Arial" panose="020B0604020202020204" pitchFamily="34" charset="0"/>
                <a:cs typeface="Arial" panose="020B0604020202020204" pitchFamily="34" charset="0"/>
              </a:rPr>
              <a:t>2)En çok dizel motorlarında olmak üzere egzoz gazlarını ortadan kaldırmak,</a:t>
            </a:r>
          </a:p>
          <a:p>
            <a:pPr marL="0" indent="0">
              <a:buNone/>
            </a:pPr>
            <a:r>
              <a:rPr lang="tr-TR" sz="2800" dirty="0">
                <a:solidFill>
                  <a:schemeClr val="bg1"/>
                </a:solidFill>
                <a:latin typeface="Arial" panose="020B0604020202020204" pitchFamily="34" charset="0"/>
                <a:cs typeface="Arial" panose="020B0604020202020204" pitchFamily="34" charset="0"/>
              </a:rPr>
              <a:t>3)Araçlardan kaynaklanan ısı enerjisini ortadan kaldırmak,</a:t>
            </a:r>
          </a:p>
          <a:p>
            <a:pPr marL="0" indent="0">
              <a:buNone/>
            </a:pPr>
            <a:r>
              <a:rPr lang="tr-TR" sz="2800" dirty="0">
                <a:solidFill>
                  <a:schemeClr val="bg1"/>
                </a:solidFill>
                <a:latin typeface="Arial" panose="020B0604020202020204" pitchFamily="34" charset="0"/>
                <a:cs typeface="Arial" panose="020B0604020202020204" pitchFamily="34" charset="0"/>
              </a:rPr>
              <a:t>4)Yangın söndürme ihtiyaçlarına uygun olmak.</a:t>
            </a:r>
          </a:p>
          <a:p>
            <a:endParaRPr lang="tr-TR" dirty="0">
              <a:solidFill>
                <a:schemeClr val="bg1"/>
              </a:solidFill>
            </a:endParaRPr>
          </a:p>
        </p:txBody>
      </p:sp>
    </p:spTree>
    <p:extLst>
      <p:ext uri="{BB962C8B-B14F-4D97-AF65-F5344CB8AC3E}">
        <p14:creationId xmlns:p14="http://schemas.microsoft.com/office/powerpoint/2010/main" val="137852494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çerik Yer Tutucusu 4">
            <a:extLst>
              <a:ext uri="{FF2B5EF4-FFF2-40B4-BE49-F238E27FC236}">
                <a16:creationId xmlns:a16="http://schemas.microsoft.com/office/drawing/2014/main" id="{F8E0CEE5-86E0-46B7-934E-2435F506DB02}"/>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487488" y="260647"/>
            <a:ext cx="8424936" cy="5842721"/>
          </a:xfrm>
        </p:spPr>
      </p:pic>
      <p:sp>
        <p:nvSpPr>
          <p:cNvPr id="6" name="Dikdörtgen 5">
            <a:extLst>
              <a:ext uri="{FF2B5EF4-FFF2-40B4-BE49-F238E27FC236}">
                <a16:creationId xmlns:a16="http://schemas.microsoft.com/office/drawing/2014/main" id="{3159CE23-AE91-4C9D-AFBF-2F06AFFDACFC}"/>
              </a:ext>
            </a:extLst>
          </p:cNvPr>
          <p:cNvSpPr/>
          <p:nvPr/>
        </p:nvSpPr>
        <p:spPr>
          <a:xfrm>
            <a:off x="3287688" y="6237312"/>
            <a:ext cx="4572000" cy="923330"/>
          </a:xfrm>
          <a:prstGeom prst="rect">
            <a:avLst/>
          </a:prstGeom>
        </p:spPr>
        <p:txBody>
          <a:bodyPr>
            <a:spAutoFit/>
          </a:bodyPr>
          <a:lstStyle/>
          <a:p>
            <a:pPr algn="ctr"/>
            <a:r>
              <a:rPr lang="tr-TR" dirty="0">
                <a:solidFill>
                  <a:schemeClr val="bg1"/>
                </a:solidFill>
                <a:latin typeface="Arial Black" panose="020B0A04020102020204" pitchFamily="34" charset="0"/>
              </a:rPr>
              <a:t>Çeşitli Tünel Yangını Örnekleri</a:t>
            </a:r>
            <a:endParaRPr lang="tr-TR" dirty="0">
              <a:solidFill>
                <a:schemeClr val="bg1"/>
              </a:solidFill>
              <a:latin typeface="Hind"/>
            </a:endParaRPr>
          </a:p>
          <a:p>
            <a:br>
              <a:rPr lang="tr-TR" dirty="0"/>
            </a:br>
            <a:endParaRPr lang="tr-TR" dirty="0"/>
          </a:p>
        </p:txBody>
      </p:sp>
    </p:spTree>
    <p:extLst>
      <p:ext uri="{BB962C8B-B14F-4D97-AF65-F5344CB8AC3E}">
        <p14:creationId xmlns:p14="http://schemas.microsoft.com/office/powerpoint/2010/main" val="93464680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1981200" y="332657"/>
            <a:ext cx="8229600" cy="5793507"/>
          </a:xfrm>
        </p:spPr>
        <p:txBody>
          <a:bodyPr/>
          <a:lstStyle/>
          <a:p>
            <a:pPr marL="0" indent="0">
              <a:buNone/>
            </a:pPr>
            <a:r>
              <a:rPr lang="tr-TR" b="1" dirty="0">
                <a:solidFill>
                  <a:schemeClr val="bg1"/>
                </a:solidFill>
                <a:latin typeface="Arial" panose="020B0604020202020204" pitchFamily="34" charset="0"/>
                <a:cs typeface="Arial" panose="020B0604020202020204" pitchFamily="34" charset="0"/>
              </a:rPr>
              <a:t>    </a:t>
            </a:r>
            <a:r>
              <a:rPr lang="tr-TR" sz="2400" b="1" dirty="0">
                <a:solidFill>
                  <a:schemeClr val="bg1"/>
                </a:solidFill>
                <a:latin typeface="Arial" panose="020B0604020202020204" pitchFamily="34" charset="0"/>
                <a:cs typeface="Arial" panose="020B0604020202020204" pitchFamily="34" charset="0"/>
              </a:rPr>
              <a:t>KİRLENME</a:t>
            </a:r>
          </a:p>
          <a:p>
            <a:pPr marL="0" indent="0">
              <a:buNone/>
            </a:pPr>
            <a:r>
              <a:rPr lang="tr-TR" sz="2500" dirty="0">
                <a:solidFill>
                  <a:schemeClr val="bg1"/>
                </a:solidFill>
                <a:latin typeface="Arial" panose="020B0604020202020204" pitchFamily="34" charset="0"/>
                <a:cs typeface="Arial" panose="020B0604020202020204" pitchFamily="34" charset="0"/>
              </a:rPr>
              <a:t>     Tünel içerisinde egzoz gazlarından meydana gelen kirlenme: Karbon-monoksit, nitrojen oksitleri, sülfür dioksit, organik bileşikler (yanmamış hidrokarbonlar ve aldehitler), karbon tanecikleri (is) ve kurşun bileşikleridir. Egzoz gazlarının kompozisyonu çok değişiktir. Aşağıda verilen kompozisyon, tipik seyir şartlarında tecrübe sonucu en fazla bulunmuş değerlerdir.</a:t>
            </a:r>
          </a:p>
          <a:p>
            <a:r>
              <a:rPr lang="tr-TR" sz="2500" dirty="0">
                <a:solidFill>
                  <a:schemeClr val="bg1"/>
                </a:solidFill>
                <a:latin typeface="Arial" panose="020B0604020202020204" pitchFamily="34" charset="0"/>
                <a:cs typeface="Arial" panose="020B0604020202020204" pitchFamily="34" charset="0"/>
              </a:rPr>
              <a:t>Karbon-monoksit</a:t>
            </a:r>
          </a:p>
          <a:p>
            <a:r>
              <a:rPr lang="tr-TR" sz="2500" dirty="0">
                <a:solidFill>
                  <a:schemeClr val="bg1"/>
                </a:solidFill>
                <a:latin typeface="Arial" panose="020B0604020202020204" pitchFamily="34" charset="0"/>
                <a:cs typeface="Arial" panose="020B0604020202020204" pitchFamily="34" charset="0"/>
              </a:rPr>
              <a:t>Nitrojen Oksitleri</a:t>
            </a:r>
          </a:p>
          <a:p>
            <a:r>
              <a:rPr lang="tr-TR" sz="2500" dirty="0">
                <a:solidFill>
                  <a:schemeClr val="bg1"/>
                </a:solidFill>
                <a:latin typeface="Arial" panose="020B0604020202020204" pitchFamily="34" charset="0"/>
                <a:cs typeface="Arial" panose="020B0604020202020204" pitchFamily="34" charset="0"/>
              </a:rPr>
              <a:t>Sülfür Dioksit</a:t>
            </a:r>
          </a:p>
          <a:p>
            <a:r>
              <a:rPr lang="tr-TR" sz="2500" dirty="0">
                <a:solidFill>
                  <a:schemeClr val="bg1"/>
                </a:solidFill>
                <a:latin typeface="Arial" panose="020B0604020202020204" pitchFamily="34" charset="0"/>
                <a:cs typeface="Arial" panose="020B0604020202020204" pitchFamily="34" charset="0"/>
              </a:rPr>
              <a:t>Organik Bileşikler</a:t>
            </a:r>
          </a:p>
        </p:txBody>
      </p:sp>
    </p:spTree>
    <p:extLst>
      <p:ext uri="{BB962C8B-B14F-4D97-AF65-F5344CB8AC3E}">
        <p14:creationId xmlns:p14="http://schemas.microsoft.com/office/powerpoint/2010/main" val="243723727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1981200" y="476673"/>
            <a:ext cx="8229600" cy="5649491"/>
          </a:xfrm>
        </p:spPr>
        <p:txBody>
          <a:bodyPr>
            <a:normAutofit fontScale="92500" lnSpcReduction="10000"/>
          </a:bodyPr>
          <a:lstStyle/>
          <a:p>
            <a:pPr marL="0" indent="0">
              <a:buNone/>
            </a:pPr>
            <a:r>
              <a:rPr lang="tr-TR" b="1" dirty="0">
                <a:solidFill>
                  <a:schemeClr val="bg1"/>
                </a:solidFill>
              </a:rPr>
              <a:t>   </a:t>
            </a:r>
            <a:r>
              <a:rPr lang="tr-TR" sz="2600" b="1" dirty="0">
                <a:solidFill>
                  <a:schemeClr val="bg1"/>
                </a:solidFill>
                <a:latin typeface="Arial" panose="020B0604020202020204" pitchFamily="34" charset="0"/>
                <a:cs typeface="Arial" panose="020B0604020202020204" pitchFamily="34" charset="0"/>
              </a:rPr>
              <a:t>HAVA TEMİNİ</a:t>
            </a:r>
          </a:p>
          <a:p>
            <a:r>
              <a:rPr lang="tr-TR" sz="2500" dirty="0">
                <a:solidFill>
                  <a:schemeClr val="bg1"/>
                </a:solidFill>
                <a:latin typeface="Arial" panose="020B0604020202020204" pitchFamily="34" charset="0"/>
                <a:cs typeface="Arial" panose="020B0604020202020204" pitchFamily="34" charset="0"/>
              </a:rPr>
              <a:t>Hangi sınır değer kabul edilirse edilsin, </a:t>
            </a:r>
            <a:r>
              <a:rPr lang="tr-TR" sz="2500" dirty="0" err="1">
                <a:solidFill>
                  <a:schemeClr val="bg1"/>
                </a:solidFill>
                <a:latin typeface="Arial" panose="020B0604020202020204" pitchFamily="34" charset="0"/>
                <a:cs typeface="Arial" panose="020B0604020202020204" pitchFamily="34" charset="0"/>
              </a:rPr>
              <a:t>karbonmonoksit</a:t>
            </a:r>
            <a:r>
              <a:rPr lang="tr-TR" sz="2500" dirty="0">
                <a:solidFill>
                  <a:schemeClr val="bg1"/>
                </a:solidFill>
                <a:latin typeface="Arial" panose="020B0604020202020204" pitchFamily="34" charset="0"/>
                <a:cs typeface="Arial" panose="020B0604020202020204" pitchFamily="34" charset="0"/>
              </a:rPr>
              <a:t> seviyesinde kısa sürede büyük değişmeler olacaktır. Çünkü, temin edilen havanın trafik yoğunluğunda ve kompozisyonunda değişmelere bağlı olarak derhal ayarlanması mümkün değildir.</a:t>
            </a:r>
          </a:p>
          <a:p>
            <a:pPr marL="0" indent="0">
              <a:buNone/>
            </a:pPr>
            <a:r>
              <a:rPr lang="tr-TR" b="1" dirty="0">
                <a:solidFill>
                  <a:schemeClr val="bg1"/>
                </a:solidFill>
                <a:latin typeface="Arial" panose="020B0604020202020204" pitchFamily="34" charset="0"/>
                <a:cs typeface="Arial" panose="020B0604020202020204" pitchFamily="34" charset="0"/>
              </a:rPr>
              <a:t>    </a:t>
            </a:r>
            <a:r>
              <a:rPr lang="tr-TR" sz="2600" b="1" dirty="0">
                <a:solidFill>
                  <a:schemeClr val="bg1"/>
                </a:solidFill>
                <a:latin typeface="Arial" panose="020B0604020202020204" pitchFamily="34" charset="0"/>
                <a:cs typeface="Arial" panose="020B0604020202020204" pitchFamily="34" charset="0"/>
              </a:rPr>
              <a:t>Hava İhtiyacı</a:t>
            </a:r>
          </a:p>
          <a:p>
            <a:r>
              <a:rPr lang="tr-TR" sz="2500" dirty="0" err="1">
                <a:solidFill>
                  <a:schemeClr val="bg1"/>
                </a:solidFill>
                <a:latin typeface="Arial" panose="020B0604020202020204" pitchFamily="34" charset="0"/>
                <a:cs typeface="Arial" panose="020B0604020202020204" pitchFamily="34" charset="0"/>
              </a:rPr>
              <a:t>Karbonmonoksit</a:t>
            </a:r>
            <a:r>
              <a:rPr lang="tr-TR" sz="2500" dirty="0">
                <a:solidFill>
                  <a:schemeClr val="bg1"/>
                </a:solidFill>
                <a:latin typeface="Arial" panose="020B0604020202020204" pitchFamily="34" charset="0"/>
                <a:cs typeface="Arial" panose="020B0604020202020204" pitchFamily="34" charset="0"/>
              </a:rPr>
              <a:t> gazının dağıtılması için havalandırma hesabında üç hız kademesi ele alınır:</a:t>
            </a:r>
          </a:p>
          <a:p>
            <a:r>
              <a:rPr lang="tr-TR" sz="2500" dirty="0">
                <a:solidFill>
                  <a:schemeClr val="bg1"/>
                </a:solidFill>
                <a:latin typeface="Arial" panose="020B0604020202020204" pitchFamily="34" charset="0"/>
                <a:cs typeface="Arial" panose="020B0604020202020204" pitchFamily="34" charset="0"/>
              </a:rPr>
              <a:t>-Durgun trafik,</a:t>
            </a:r>
          </a:p>
          <a:p>
            <a:r>
              <a:rPr lang="tr-TR" sz="2500" dirty="0">
                <a:solidFill>
                  <a:schemeClr val="bg1"/>
                </a:solidFill>
                <a:latin typeface="Arial" panose="020B0604020202020204" pitchFamily="34" charset="0"/>
                <a:cs typeface="Arial" panose="020B0604020202020204" pitchFamily="34" charset="0"/>
              </a:rPr>
              <a:t>-Hızın 20 km/</a:t>
            </a:r>
            <a:r>
              <a:rPr lang="tr-TR" sz="2500" dirty="0" err="1">
                <a:solidFill>
                  <a:schemeClr val="bg1"/>
                </a:solidFill>
                <a:latin typeface="Arial" panose="020B0604020202020204" pitchFamily="34" charset="0"/>
                <a:cs typeface="Arial" panose="020B0604020202020204" pitchFamily="34" charset="0"/>
              </a:rPr>
              <a:t>saat'e</a:t>
            </a:r>
            <a:r>
              <a:rPr lang="tr-TR" sz="2500" dirty="0">
                <a:solidFill>
                  <a:schemeClr val="bg1"/>
                </a:solidFill>
                <a:latin typeface="Arial" panose="020B0604020202020204" pitchFamily="34" charset="0"/>
                <a:cs typeface="Arial" panose="020B0604020202020204" pitchFamily="34" charset="0"/>
              </a:rPr>
              <a:t> kadar olduğu kalabalık trafik,</a:t>
            </a:r>
          </a:p>
          <a:p>
            <a:r>
              <a:rPr lang="tr-TR" sz="2500" dirty="0">
                <a:solidFill>
                  <a:schemeClr val="bg1"/>
                </a:solidFill>
                <a:latin typeface="Arial" panose="020B0604020202020204" pitchFamily="34" charset="0"/>
                <a:cs typeface="Arial" panose="020B0604020202020204" pitchFamily="34" charset="0"/>
              </a:rPr>
              <a:t>-Hızın 25 km/</a:t>
            </a:r>
            <a:r>
              <a:rPr lang="tr-TR" sz="2500" dirty="0" err="1">
                <a:solidFill>
                  <a:schemeClr val="bg1"/>
                </a:solidFill>
                <a:latin typeface="Arial" panose="020B0604020202020204" pitchFamily="34" charset="0"/>
                <a:cs typeface="Arial" panose="020B0604020202020204" pitchFamily="34" charset="0"/>
              </a:rPr>
              <a:t>saat'in</a:t>
            </a:r>
            <a:r>
              <a:rPr lang="tr-TR" sz="2500" dirty="0">
                <a:solidFill>
                  <a:schemeClr val="bg1"/>
                </a:solidFill>
                <a:latin typeface="Arial" panose="020B0604020202020204" pitchFamily="34" charset="0"/>
                <a:cs typeface="Arial" panose="020B0604020202020204" pitchFamily="34" charset="0"/>
              </a:rPr>
              <a:t> üzerinde olduğu serbest </a:t>
            </a:r>
            <a:r>
              <a:rPr lang="tr-TR" sz="2500" dirty="0" err="1">
                <a:solidFill>
                  <a:schemeClr val="bg1"/>
                </a:solidFill>
                <a:latin typeface="Arial" panose="020B0604020202020204" pitchFamily="34" charset="0"/>
                <a:cs typeface="Arial" panose="020B0604020202020204" pitchFamily="34" charset="0"/>
              </a:rPr>
              <a:t>trafik.Bunların</a:t>
            </a:r>
            <a:r>
              <a:rPr lang="tr-TR" sz="2500" dirty="0">
                <a:solidFill>
                  <a:schemeClr val="bg1"/>
                </a:solidFill>
                <a:latin typeface="Arial" panose="020B0604020202020204" pitchFamily="34" charset="0"/>
                <a:cs typeface="Arial" panose="020B0604020202020204" pitchFamily="34" charset="0"/>
              </a:rPr>
              <a:t> ilkinde, çok sıkışmadan veya kaza olması halinde trafik durmakta ve araçlar arası mesafe 5 m'ye düşmektedir.</a:t>
            </a:r>
          </a:p>
        </p:txBody>
      </p:sp>
    </p:spTree>
    <p:extLst>
      <p:ext uri="{BB962C8B-B14F-4D97-AF65-F5344CB8AC3E}">
        <p14:creationId xmlns:p14="http://schemas.microsoft.com/office/powerpoint/2010/main" val="267643927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1981200" y="332657"/>
            <a:ext cx="8579296" cy="6120679"/>
          </a:xfrm>
        </p:spPr>
        <p:txBody>
          <a:bodyPr>
            <a:normAutofit/>
          </a:bodyPr>
          <a:lstStyle/>
          <a:p>
            <a:pPr marL="0" indent="0">
              <a:buNone/>
            </a:pPr>
            <a:r>
              <a:rPr lang="tr-TR" sz="5100" b="1" dirty="0">
                <a:solidFill>
                  <a:schemeClr val="bg1"/>
                </a:solidFill>
              </a:rPr>
              <a:t>   </a:t>
            </a:r>
            <a:r>
              <a:rPr lang="tr-TR" sz="3200" b="1" dirty="0">
                <a:solidFill>
                  <a:schemeClr val="bg1"/>
                </a:solidFill>
                <a:latin typeface="Arial" panose="020B0604020202020204" pitchFamily="34" charset="0"/>
                <a:cs typeface="Arial" panose="020B0604020202020204" pitchFamily="34" charset="0"/>
              </a:rPr>
              <a:t>Toplam Hava İhtiyacı</a:t>
            </a:r>
          </a:p>
          <a:p>
            <a:r>
              <a:rPr lang="tr-TR" sz="2400" dirty="0">
                <a:solidFill>
                  <a:schemeClr val="bg1"/>
                </a:solidFill>
                <a:latin typeface="Arial" panose="020B0604020202020204" pitchFamily="34" charset="0"/>
                <a:cs typeface="Arial" panose="020B0604020202020204" pitchFamily="34" charset="0"/>
              </a:rPr>
              <a:t>Havalandırma için yapılan proje önceden görülebilen en kötü şartlar altında konforu değil, emniyeti temin için gerekli havayı sağlamalıdır. Bu miktar; trafiğin sıkışarak durduğu acil durumlar halinde, CO miktarını 250 </a:t>
            </a:r>
            <a:r>
              <a:rPr lang="tr-TR" sz="2400" dirty="0" err="1">
                <a:solidFill>
                  <a:schemeClr val="bg1"/>
                </a:solidFill>
                <a:latin typeface="Arial" panose="020B0604020202020204" pitchFamily="34" charset="0"/>
                <a:cs typeface="Arial" panose="020B0604020202020204" pitchFamily="34" charset="0"/>
              </a:rPr>
              <a:t>ppm'in</a:t>
            </a:r>
            <a:r>
              <a:rPr lang="tr-TR" sz="2400" dirty="0">
                <a:solidFill>
                  <a:schemeClr val="bg1"/>
                </a:solidFill>
                <a:latin typeface="Arial" panose="020B0604020202020204" pitchFamily="34" charset="0"/>
                <a:cs typeface="Arial" panose="020B0604020202020204" pitchFamily="34" charset="0"/>
              </a:rPr>
              <a:t> altında muhafaza etmek için gerekli hava miktarı olabilir. </a:t>
            </a:r>
          </a:p>
          <a:p>
            <a:r>
              <a:rPr lang="tr-TR" sz="2400" dirty="0">
                <a:solidFill>
                  <a:schemeClr val="bg1"/>
                </a:solidFill>
                <a:latin typeface="Arial" panose="020B0604020202020204" pitchFamily="34" charset="0"/>
                <a:cs typeface="Arial" panose="020B0604020202020204" pitchFamily="34" charset="0"/>
              </a:rPr>
              <a:t>Bunun için gerekli kapasitede vantilatör çabuk ve güvenli olarak sağlanmalıdır. Bakım ve arıza hallerinde kullanmak üzere vantilatör yedekli olmalıdır. CO ve duman olayı birbiriyle bağıntılı olmadığı için bunların gerektirdiği hava birbirine ilave edilmezler, aynı hava her iki işi de </a:t>
            </a:r>
            <a:r>
              <a:rPr lang="tr-TR" sz="2400" dirty="0" err="1">
                <a:solidFill>
                  <a:schemeClr val="bg1"/>
                </a:solidFill>
                <a:latin typeface="Arial" panose="020B0604020202020204" pitchFamily="34" charset="0"/>
                <a:cs typeface="Arial" panose="020B0604020202020204" pitchFamily="34" charset="0"/>
              </a:rPr>
              <a:t>görür.Normal</a:t>
            </a:r>
            <a:r>
              <a:rPr lang="tr-TR" sz="2400" dirty="0">
                <a:solidFill>
                  <a:schemeClr val="bg1"/>
                </a:solidFill>
                <a:latin typeface="Arial" panose="020B0604020202020204" pitchFamily="34" charset="0"/>
                <a:cs typeface="Arial" panose="020B0604020202020204" pitchFamily="34" charset="0"/>
              </a:rPr>
              <a:t> halde hava ihtiyacı, acil durumlar halindeki hava ihtiyacından oldukça azdır. </a:t>
            </a:r>
          </a:p>
        </p:txBody>
      </p:sp>
    </p:spTree>
    <p:extLst>
      <p:ext uri="{BB962C8B-B14F-4D97-AF65-F5344CB8AC3E}">
        <p14:creationId xmlns:p14="http://schemas.microsoft.com/office/powerpoint/2010/main" val="386026881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5F54263A-EDD6-4FE2-AD39-C552A4A14B91}"/>
              </a:ext>
            </a:extLst>
          </p:cNvPr>
          <p:cNvSpPr>
            <a:spLocks noGrp="1"/>
          </p:cNvSpPr>
          <p:nvPr>
            <p:ph idx="1"/>
          </p:nvPr>
        </p:nvSpPr>
        <p:spPr>
          <a:xfrm>
            <a:off x="1199456" y="533400"/>
            <a:ext cx="8856984" cy="5919936"/>
          </a:xfrm>
        </p:spPr>
        <p:txBody>
          <a:bodyPr>
            <a:normAutofit/>
          </a:bodyPr>
          <a:lstStyle/>
          <a:p>
            <a:r>
              <a:rPr lang="tr-TR" sz="2400" dirty="0">
                <a:solidFill>
                  <a:schemeClr val="bg1"/>
                </a:solidFill>
                <a:latin typeface="Arial" panose="020B0604020202020204" pitchFamily="34" charset="0"/>
                <a:cs typeface="Arial" panose="020B0604020202020204" pitchFamily="34" charset="0"/>
              </a:rPr>
              <a:t>İşletmede ekonomi sağlamak için kullanılan fanların kontrol ve ayarının, belki de trafik kontrolü ile birlikte yapılmasını </a:t>
            </a:r>
            <a:r>
              <a:rPr lang="tr-TR" sz="2400" dirty="0" err="1">
                <a:solidFill>
                  <a:schemeClr val="bg1"/>
                </a:solidFill>
                <a:latin typeface="Arial" panose="020B0604020202020204" pitchFamily="34" charset="0"/>
                <a:cs typeface="Arial" panose="020B0604020202020204" pitchFamily="34" charset="0"/>
              </a:rPr>
              <a:t>gerektirecektir.Trafiğin</a:t>
            </a:r>
            <a:r>
              <a:rPr lang="tr-TR" sz="2400" dirty="0">
                <a:solidFill>
                  <a:schemeClr val="bg1"/>
                </a:solidFill>
                <a:latin typeface="Arial" panose="020B0604020202020204" pitchFamily="34" charset="0"/>
                <a:cs typeface="Arial" panose="020B0604020202020204" pitchFamily="34" charset="0"/>
              </a:rPr>
              <a:t> serbestçe aktığı tek-yönlü kısa tüneller kendi kendine havalanırlar, ancak çevre yollarında trafiğin yoğun olduğu saatlerde havalandırma fanlarına ihtiyaç vardır. </a:t>
            </a:r>
          </a:p>
          <a:p>
            <a:r>
              <a:rPr lang="tr-TR" sz="2400" dirty="0">
                <a:solidFill>
                  <a:schemeClr val="bg1"/>
                </a:solidFill>
                <a:latin typeface="Arial" panose="020B0604020202020204" pitchFamily="34" charset="0"/>
                <a:cs typeface="Arial" panose="020B0604020202020204" pitchFamily="34" charset="0"/>
              </a:rPr>
              <a:t>Uzunluğu 1-2 km olan tünellerde özel bir durum olmadıkça kendi kendine havalandırma yapılır, ancak özel durumda çalışacak havalandırma fanları tesis edilmelidir. Fan çıkışını (geceleri) sıfır veya minimumdan (trafiğin yoğun olduğu saatlerde) maksimuma ayarlamak suretiyle önemli bir ekonomi sağlanabilir. Acil durum halleri için takviye fanları konulması da ekonomi sağlar.</a:t>
            </a:r>
            <a:endParaRPr lang="tr-TR" sz="24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53450020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1981200" y="404665"/>
            <a:ext cx="8229600" cy="5721499"/>
          </a:xfrm>
        </p:spPr>
        <p:txBody>
          <a:bodyPr/>
          <a:lstStyle/>
          <a:p>
            <a:pPr marL="0" indent="0">
              <a:buNone/>
            </a:pPr>
            <a:endParaRPr lang="tr-TR" dirty="0">
              <a:solidFill>
                <a:schemeClr val="bg1"/>
              </a:solidFill>
            </a:endParaRPr>
          </a:p>
          <a:p>
            <a:pPr marL="0" indent="0">
              <a:buNone/>
            </a:pPr>
            <a:r>
              <a:rPr lang="tr-TR" sz="3600" dirty="0">
                <a:solidFill>
                  <a:schemeClr val="bg1"/>
                </a:solidFill>
                <a:latin typeface="Arial" panose="020B0604020202020204" pitchFamily="34" charset="0"/>
                <a:cs typeface="Arial" panose="020B0604020202020204" pitchFamily="34" charset="0"/>
              </a:rPr>
              <a:t>Başlıca havalandırma modelleri; </a:t>
            </a:r>
          </a:p>
          <a:p>
            <a:r>
              <a:rPr lang="tr-TR" sz="3600" dirty="0">
                <a:solidFill>
                  <a:schemeClr val="bg1"/>
                </a:solidFill>
                <a:latin typeface="Arial" panose="020B0604020202020204" pitchFamily="34" charset="0"/>
                <a:cs typeface="Arial" panose="020B0604020202020204" pitchFamily="34" charset="0"/>
              </a:rPr>
              <a:t>Boyuna,</a:t>
            </a:r>
          </a:p>
          <a:p>
            <a:r>
              <a:rPr lang="tr-TR" sz="3600" dirty="0">
                <a:solidFill>
                  <a:schemeClr val="bg1"/>
                </a:solidFill>
                <a:latin typeface="Arial" panose="020B0604020202020204" pitchFamily="34" charset="0"/>
                <a:cs typeface="Arial" panose="020B0604020202020204" pitchFamily="34" charset="0"/>
              </a:rPr>
              <a:t>Yarı-Enine,</a:t>
            </a:r>
          </a:p>
          <a:p>
            <a:r>
              <a:rPr lang="tr-TR" sz="3600" dirty="0">
                <a:solidFill>
                  <a:schemeClr val="bg1"/>
                </a:solidFill>
                <a:latin typeface="Arial" panose="020B0604020202020204" pitchFamily="34" charset="0"/>
                <a:cs typeface="Arial" panose="020B0604020202020204" pitchFamily="34" charset="0"/>
              </a:rPr>
              <a:t>Enine, </a:t>
            </a:r>
          </a:p>
          <a:p>
            <a:pPr marL="0" indent="0">
              <a:buNone/>
            </a:pPr>
            <a:r>
              <a:rPr lang="tr-TR" sz="3600" dirty="0">
                <a:solidFill>
                  <a:schemeClr val="bg1"/>
                </a:solidFill>
                <a:latin typeface="Arial" panose="020B0604020202020204" pitchFamily="34" charset="0"/>
                <a:cs typeface="Arial" panose="020B0604020202020204" pitchFamily="34" charset="0"/>
              </a:rPr>
              <a:t>olarak yapılan havalandırmadır.</a:t>
            </a:r>
          </a:p>
          <a:p>
            <a:endParaRPr lang="tr-TR" dirty="0">
              <a:solidFill>
                <a:schemeClr val="bg1"/>
              </a:solidFill>
            </a:endParaRPr>
          </a:p>
        </p:txBody>
      </p:sp>
    </p:spTree>
    <p:extLst>
      <p:ext uri="{BB962C8B-B14F-4D97-AF65-F5344CB8AC3E}">
        <p14:creationId xmlns:p14="http://schemas.microsoft.com/office/powerpoint/2010/main" val="262412257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1981200" y="476673"/>
            <a:ext cx="8229600" cy="5649491"/>
          </a:xfrm>
        </p:spPr>
        <p:txBody>
          <a:bodyPr>
            <a:normAutofit/>
          </a:bodyPr>
          <a:lstStyle/>
          <a:p>
            <a:pPr marL="0" indent="0">
              <a:buNone/>
            </a:pPr>
            <a:r>
              <a:rPr lang="tr-TR" b="1" dirty="0">
                <a:solidFill>
                  <a:schemeClr val="bg1"/>
                </a:solidFill>
              </a:rPr>
              <a:t>            </a:t>
            </a:r>
            <a:r>
              <a:rPr lang="tr-TR" sz="2800" b="1" dirty="0">
                <a:solidFill>
                  <a:schemeClr val="bg1"/>
                </a:solidFill>
                <a:latin typeface="Arial" panose="020B0604020202020204" pitchFamily="34" charset="0"/>
                <a:cs typeface="Arial" panose="020B0604020202020204" pitchFamily="34" charset="0"/>
              </a:rPr>
              <a:t>HAVA DAĞITIM SİSTEMLERİ</a:t>
            </a:r>
          </a:p>
          <a:p>
            <a:r>
              <a:rPr lang="tr-TR" sz="2800" dirty="0">
                <a:solidFill>
                  <a:schemeClr val="bg1"/>
                </a:solidFill>
                <a:latin typeface="Arial" panose="020B0604020202020204" pitchFamily="34" charset="0"/>
                <a:cs typeface="Arial" panose="020B0604020202020204" pitchFamily="34" charset="0"/>
              </a:rPr>
              <a:t>Genel olarak hava dağıtım sistemleri; boyuna, enine ve yarı-enine olmaktadır. En basiti ise boyuna havalandırma olup, hava tünelin bir ucundan girer, diğer uçtan çıkar. Hava; rüzgar sayesinde, basınç farkıyla, tek-yönlü tünellerde aracın sürüklenmesiyle, veya bir fan sistemiyle hareket eder. </a:t>
            </a:r>
          </a:p>
        </p:txBody>
      </p:sp>
    </p:spTree>
    <p:extLst>
      <p:ext uri="{BB962C8B-B14F-4D97-AF65-F5344CB8AC3E}">
        <p14:creationId xmlns:p14="http://schemas.microsoft.com/office/powerpoint/2010/main" val="321120773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1981200" y="620689"/>
            <a:ext cx="8435280" cy="5505475"/>
          </a:xfrm>
        </p:spPr>
        <p:txBody>
          <a:bodyPr>
            <a:normAutofit/>
          </a:bodyPr>
          <a:lstStyle/>
          <a:p>
            <a:pPr marL="0" indent="0">
              <a:buNone/>
            </a:pPr>
            <a:r>
              <a:rPr lang="tr-TR" sz="2800" dirty="0">
                <a:solidFill>
                  <a:schemeClr val="bg1"/>
                </a:solidFill>
                <a:latin typeface="Arial" panose="020B0604020202020204" pitchFamily="34" charset="0"/>
                <a:cs typeface="Arial" panose="020B0604020202020204" pitchFamily="34" charset="0"/>
              </a:rPr>
              <a:t>        </a:t>
            </a:r>
            <a:r>
              <a:rPr lang="tr-TR" sz="3200" b="1" dirty="0">
                <a:solidFill>
                  <a:schemeClr val="bg1"/>
                </a:solidFill>
                <a:latin typeface="Arial" panose="020B0604020202020204" pitchFamily="34" charset="0"/>
                <a:cs typeface="Arial" panose="020B0604020202020204" pitchFamily="34" charset="0"/>
              </a:rPr>
              <a:t>1. Boyuna Havalandırma</a:t>
            </a:r>
          </a:p>
          <a:p>
            <a:pPr marL="0" indent="0">
              <a:buNone/>
            </a:pPr>
            <a:r>
              <a:rPr lang="tr-TR" sz="2800" dirty="0">
                <a:solidFill>
                  <a:schemeClr val="bg1"/>
                </a:solidFill>
                <a:latin typeface="Arial" panose="020B0604020202020204" pitchFamily="34" charset="0"/>
                <a:cs typeface="Arial" panose="020B0604020202020204" pitchFamily="34" charset="0"/>
              </a:rPr>
              <a:t>Boyuna havalandırma tünel boyunca üniform bir akış sağlanması yolu ile gerçekleştirilen bir havalandırma yöntemidir. Özellikle tek yönlü tünellerde daha etkin olmaktadır. Boyuna havalandırma kendi içinde dört farklı şekilde uygulanabilmektedir.</a:t>
            </a:r>
          </a:p>
          <a:p>
            <a:pPr marL="0" indent="0">
              <a:buNone/>
            </a:pPr>
            <a:endParaRPr lang="tr-TR" sz="2500" dirty="0">
              <a:solidFill>
                <a:schemeClr val="bg1"/>
              </a:solidFill>
            </a:endParaRPr>
          </a:p>
        </p:txBody>
      </p:sp>
    </p:spTree>
    <p:extLst>
      <p:ext uri="{BB962C8B-B14F-4D97-AF65-F5344CB8AC3E}">
        <p14:creationId xmlns:p14="http://schemas.microsoft.com/office/powerpoint/2010/main" val="169803677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1801180" y="25344"/>
            <a:ext cx="9263372" cy="5001419"/>
          </a:xfrm>
        </p:spPr>
        <p:txBody>
          <a:bodyPr>
            <a:normAutofit/>
          </a:bodyPr>
          <a:lstStyle/>
          <a:p>
            <a:r>
              <a:rPr lang="tr-TR" dirty="0">
                <a:solidFill>
                  <a:schemeClr val="bg1"/>
                </a:solidFill>
                <a:latin typeface="Arial" panose="020B0604020202020204" pitchFamily="34" charset="0"/>
                <a:cs typeface="Arial" panose="020B0604020202020204" pitchFamily="34" charset="0"/>
              </a:rPr>
              <a:t>Şekil 1’de görüldüğü üzere tünelin bir ucundan şaftlar vasıtasıyla tünel içerisine taze hava enjekte edilmesi metoduna göre havalandırılması.</a:t>
            </a:r>
          </a:p>
          <a:p>
            <a:r>
              <a:rPr lang="tr-TR" dirty="0">
                <a:solidFill>
                  <a:schemeClr val="bg1"/>
                </a:solidFill>
                <a:latin typeface="Arial" panose="020B0604020202020204" pitchFamily="34" charset="0"/>
                <a:cs typeface="Arial" panose="020B0604020202020204" pitchFamily="34" charset="0"/>
              </a:rPr>
              <a:t>Şekil 2’de görüldüğü üzere tünel ortasından bir şaft vasıtasıyla duman tahliyesi metoduna göre havalandırılması.</a:t>
            </a:r>
          </a:p>
          <a:p>
            <a:r>
              <a:rPr lang="tr-TR" dirty="0">
                <a:solidFill>
                  <a:schemeClr val="bg1"/>
                </a:solidFill>
                <a:latin typeface="Arial" panose="020B0604020202020204" pitchFamily="34" charset="0"/>
                <a:cs typeface="Arial" panose="020B0604020202020204" pitchFamily="34" charset="0"/>
              </a:rPr>
              <a:t>Şekil 3’de görüldüğü üzere tünel boyunca yerleştirilmiş jet fanlar kullanılması metoduna göre havalandırılması.</a:t>
            </a:r>
          </a:p>
          <a:p>
            <a:r>
              <a:rPr lang="tr-TR" dirty="0">
                <a:solidFill>
                  <a:schemeClr val="bg1"/>
                </a:solidFill>
                <a:latin typeface="Arial" panose="020B0604020202020204" pitchFamily="34" charset="0"/>
                <a:cs typeface="Arial" panose="020B0604020202020204" pitchFamily="34" charset="0"/>
              </a:rPr>
              <a:t>Şekil 4’de görüldüğü üzere taze hava şaftı vasıtasıyla tünelin bir bölgesine taze hava basılıp tünelin bir girişinden egzoz yapılması ve tünelin diğer bölgesinden egzoz şaftı vasıtasıyla tahliye yapılıp tünelin bir girişinden taze hava temin edilmesiyle metoduna göre havalandırılması.</a:t>
            </a:r>
          </a:p>
          <a:p>
            <a:endParaRPr lang="tr-TR" dirty="0">
              <a:solidFill>
                <a:schemeClr val="bg1"/>
              </a:solidFill>
            </a:endParaRPr>
          </a:p>
        </p:txBody>
      </p:sp>
      <p:pic>
        <p:nvPicPr>
          <p:cNvPr id="2050" name="Picture 2" descr="C:\Users\Belgeler\Desktop\11111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65249" y="4293096"/>
            <a:ext cx="9261501" cy="231752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5332379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1981200" y="476673"/>
            <a:ext cx="8229600" cy="5649491"/>
          </a:xfrm>
        </p:spPr>
        <p:txBody>
          <a:bodyPr>
            <a:normAutofit/>
          </a:bodyPr>
          <a:lstStyle/>
          <a:p>
            <a:pPr marL="0" indent="0">
              <a:buNone/>
            </a:pPr>
            <a:r>
              <a:rPr lang="tr-TR" b="1" dirty="0">
                <a:solidFill>
                  <a:schemeClr val="bg1"/>
                </a:solidFill>
              </a:rPr>
              <a:t>     </a:t>
            </a:r>
            <a:r>
              <a:rPr lang="tr-TR" sz="4000" b="1" dirty="0">
                <a:solidFill>
                  <a:schemeClr val="bg1"/>
                </a:solidFill>
                <a:latin typeface="Arial" panose="020B0604020202020204" pitchFamily="34" charset="0"/>
                <a:cs typeface="Arial" panose="020B0604020202020204" pitchFamily="34" charset="0"/>
              </a:rPr>
              <a:t>Yarı Enine Havalandırma</a:t>
            </a:r>
            <a:endParaRPr lang="tr-TR" sz="4000" dirty="0">
              <a:solidFill>
                <a:schemeClr val="bg1"/>
              </a:solidFill>
              <a:latin typeface="Arial" panose="020B0604020202020204" pitchFamily="34" charset="0"/>
              <a:cs typeface="Arial" panose="020B0604020202020204" pitchFamily="34" charset="0"/>
            </a:endParaRPr>
          </a:p>
          <a:p>
            <a:pPr marL="0" indent="0">
              <a:buNone/>
            </a:pPr>
            <a:r>
              <a:rPr lang="tr-TR" dirty="0">
                <a:solidFill>
                  <a:schemeClr val="bg1"/>
                </a:solidFill>
                <a:latin typeface="Arial" panose="020B0604020202020204" pitchFamily="34" charset="0"/>
                <a:cs typeface="Arial" panose="020B0604020202020204" pitchFamily="34" charset="0"/>
              </a:rPr>
              <a:t>      </a:t>
            </a:r>
            <a:r>
              <a:rPr lang="tr-TR" sz="2800" dirty="0">
                <a:solidFill>
                  <a:schemeClr val="bg1"/>
                </a:solidFill>
                <a:latin typeface="Arial" panose="020B0604020202020204" pitchFamily="34" charset="0"/>
                <a:cs typeface="Arial" panose="020B0604020202020204" pitchFamily="34" charset="0"/>
              </a:rPr>
              <a:t>Yarı enine havalandırma, taze hava şaftı veya duman egzoz şaftı ile tasarlanabilir. Bu sistemde fanlar vasıtasıyla tünele taze hava verilmesi veya duman egzozu yapılması tünel boyunca homojen olarak yapılmaktadır</a:t>
            </a:r>
            <a:r>
              <a:rPr lang="tr-TR" sz="2800" dirty="0">
                <a:solidFill>
                  <a:schemeClr val="bg1"/>
                </a:solidFill>
              </a:rPr>
              <a:t>.</a:t>
            </a:r>
          </a:p>
          <a:p>
            <a:pPr marL="0" indent="0">
              <a:buNone/>
            </a:pPr>
            <a:r>
              <a:rPr lang="tr-TR" sz="2800" dirty="0">
                <a:solidFill>
                  <a:schemeClr val="bg1"/>
                </a:solidFill>
              </a:rPr>
              <a:t>     </a:t>
            </a:r>
          </a:p>
        </p:txBody>
      </p:sp>
    </p:spTree>
    <p:extLst>
      <p:ext uri="{BB962C8B-B14F-4D97-AF65-F5344CB8AC3E}">
        <p14:creationId xmlns:p14="http://schemas.microsoft.com/office/powerpoint/2010/main" val="403998319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1919536" y="196976"/>
            <a:ext cx="8229600" cy="3744416"/>
          </a:xfrm>
        </p:spPr>
        <p:txBody>
          <a:bodyPr>
            <a:normAutofit fontScale="92500" lnSpcReduction="20000"/>
          </a:bodyPr>
          <a:lstStyle/>
          <a:p>
            <a:pPr marL="0" indent="0">
              <a:buNone/>
            </a:pPr>
            <a:r>
              <a:rPr lang="tr-TR" dirty="0">
                <a:solidFill>
                  <a:schemeClr val="bg1"/>
                </a:solidFill>
                <a:latin typeface="Arial" panose="020B0604020202020204" pitchFamily="34" charset="0"/>
                <a:cs typeface="Arial" panose="020B0604020202020204" pitchFamily="34" charset="0"/>
              </a:rPr>
              <a:t>   Şekil 5.a ve Şekil 5.b’de görüldüğü üzere taze hava şaftına bağlanmış kanal vasıtasıyla belli aralıklarla tünelin içine taze hava verilip tünel giriş çıkışlarından duman tahliye edilmesi metoduna göre havalandırma yapılması.</a:t>
            </a:r>
          </a:p>
          <a:p>
            <a:pPr marL="0" indent="0">
              <a:buNone/>
            </a:pPr>
            <a:r>
              <a:rPr lang="tr-TR" dirty="0">
                <a:solidFill>
                  <a:schemeClr val="bg1"/>
                </a:solidFill>
                <a:latin typeface="Arial" panose="020B0604020202020204" pitchFamily="34" charset="0"/>
                <a:cs typeface="Arial" panose="020B0604020202020204" pitchFamily="34" charset="0"/>
              </a:rPr>
              <a:t>    Şekil 6’de görüldüğü üzere duman egzoz şaftına bağlanmış kanal vasıtasıyla tünel içinde belli aralıklarla duman tahliye yapılması ve tünel giriş çıkışlarından taze hava temin edilmesi metoduna göre havalandırma yapılması.</a:t>
            </a:r>
          </a:p>
          <a:p>
            <a:pPr marL="0" indent="0">
              <a:buNone/>
            </a:pPr>
            <a:r>
              <a:rPr lang="tr-TR" dirty="0">
                <a:solidFill>
                  <a:schemeClr val="bg1"/>
                </a:solidFill>
                <a:latin typeface="Arial" panose="020B0604020202020204" pitchFamily="34" charset="0"/>
                <a:cs typeface="Arial" panose="020B0604020202020204" pitchFamily="34" charset="0"/>
              </a:rPr>
              <a:t>    Şekil 7’de görüldüğü üzere tünelin bir bölümünde tünel ağzından taze hava alınıp egzoz şaftına bağlı kanallar vasıtasıyla duman tahliye yapılması, diğer bölümünde taze hava şaftına bağlı kanallar vasıtasıyla taze hava verilmesi ile tünelin diğer ağzından duman tahliye edilmesi metoduna göre havalandırma yapılması.</a:t>
            </a:r>
          </a:p>
          <a:p>
            <a:endParaRPr lang="tr-TR" dirty="0">
              <a:solidFill>
                <a:schemeClr val="bg1"/>
              </a:solidFill>
            </a:endParaRPr>
          </a:p>
        </p:txBody>
      </p:sp>
      <p:pic>
        <p:nvPicPr>
          <p:cNvPr id="3074" name="Picture 2" descr="C:\Users\Belgeler\Desktop\22222(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59496" y="3789040"/>
            <a:ext cx="8949680" cy="269419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3036695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2063552" y="188641"/>
            <a:ext cx="8856984" cy="3921299"/>
          </a:xfrm>
        </p:spPr>
        <p:txBody>
          <a:bodyPr>
            <a:normAutofit/>
          </a:bodyPr>
          <a:lstStyle/>
          <a:p>
            <a:pPr marL="0" indent="0">
              <a:buNone/>
            </a:pPr>
            <a:r>
              <a:rPr lang="tr-TR" b="1" dirty="0">
                <a:solidFill>
                  <a:schemeClr val="bg1"/>
                </a:solidFill>
                <a:latin typeface="Arial" panose="020B0604020202020204" pitchFamily="34" charset="0"/>
                <a:cs typeface="Arial" panose="020B0604020202020204" pitchFamily="34" charset="0"/>
              </a:rPr>
              <a:t>    Enine Havalandırma:</a:t>
            </a:r>
            <a:endParaRPr lang="tr-TR" dirty="0">
              <a:solidFill>
                <a:schemeClr val="bg1"/>
              </a:solidFill>
              <a:latin typeface="Arial" panose="020B0604020202020204" pitchFamily="34" charset="0"/>
              <a:cs typeface="Arial" panose="020B0604020202020204" pitchFamily="34" charset="0"/>
            </a:endParaRPr>
          </a:p>
          <a:p>
            <a:pPr marL="0" indent="0">
              <a:buNone/>
            </a:pPr>
            <a:r>
              <a:rPr lang="tr-TR" sz="2800" dirty="0">
                <a:solidFill>
                  <a:schemeClr val="bg1"/>
                </a:solidFill>
                <a:latin typeface="Arial" panose="020B0604020202020204" pitchFamily="34" charset="0"/>
                <a:cs typeface="Arial" panose="020B0604020202020204" pitchFamily="34" charset="0"/>
              </a:rPr>
              <a:t>     </a:t>
            </a:r>
            <a:r>
              <a:rPr lang="tr-TR" sz="2500" dirty="0">
                <a:solidFill>
                  <a:schemeClr val="bg1"/>
                </a:solidFill>
                <a:latin typeface="Arial" panose="020B0604020202020204" pitchFamily="34" charset="0"/>
                <a:cs typeface="Arial" panose="020B0604020202020204" pitchFamily="34" charset="0"/>
              </a:rPr>
              <a:t>Bu sistemde hem taze hava şaftı hem de egzoz şaftı bulunmaktadır. Tünel boyunca taze hava kanalı vasıtasıyla tünele taze hava verilirken, egzoz kanallı vasıtasıyla tünel içinde duman tahliye edilmektedir. Böylece tünel boyunca homojen basınç dağılımı sağlanmış olup piston etkisi dışında tünelde boylamasına hava akışı gerçekleşmez.</a:t>
            </a:r>
          </a:p>
          <a:p>
            <a:endParaRPr lang="tr-TR" dirty="0">
              <a:solidFill>
                <a:schemeClr val="bg1"/>
              </a:solidFill>
            </a:endParaRPr>
          </a:p>
        </p:txBody>
      </p:sp>
      <p:pic>
        <p:nvPicPr>
          <p:cNvPr id="4098" name="Picture 2" descr="C:\Users\Belgeler\Desktop\3333.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93370" y="3573016"/>
            <a:ext cx="8605260" cy="294474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1027405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0" y="5445224"/>
            <a:ext cx="4690864" cy="792088"/>
          </a:xfrm>
        </p:spPr>
        <p:txBody>
          <a:bodyPr>
            <a:normAutofit fontScale="85000" lnSpcReduction="20000"/>
          </a:bodyPr>
          <a:lstStyle/>
          <a:p>
            <a:pPr marL="0" indent="0" algn="ctr">
              <a:buNone/>
            </a:pPr>
            <a:r>
              <a:rPr lang="tr-TR" b="1" dirty="0">
                <a:solidFill>
                  <a:schemeClr val="bg1"/>
                </a:solidFill>
              </a:rPr>
              <a:t>    </a:t>
            </a:r>
            <a:r>
              <a:rPr lang="tr-TR" sz="2800" b="1" dirty="0" err="1">
                <a:solidFill>
                  <a:schemeClr val="bg1"/>
                </a:solidFill>
                <a:latin typeface="Arial" panose="020B0604020202020204" pitchFamily="34" charset="0"/>
                <a:cs typeface="Arial" panose="020B0604020202020204" pitchFamily="34" charset="0"/>
              </a:rPr>
              <a:t>Ovit</a:t>
            </a:r>
            <a:r>
              <a:rPr lang="tr-TR" sz="2800" b="1" dirty="0">
                <a:solidFill>
                  <a:schemeClr val="bg1"/>
                </a:solidFill>
                <a:latin typeface="Arial" panose="020B0604020202020204" pitchFamily="34" charset="0"/>
                <a:cs typeface="Arial" panose="020B0604020202020204" pitchFamily="34" charset="0"/>
              </a:rPr>
              <a:t> Tüneli</a:t>
            </a:r>
          </a:p>
          <a:p>
            <a:pPr marL="0" indent="0">
              <a:buNone/>
            </a:pPr>
            <a:r>
              <a:rPr lang="tr-TR" sz="2500" dirty="0">
                <a:solidFill>
                  <a:schemeClr val="bg1"/>
                </a:solidFill>
                <a:latin typeface="Arial" panose="020B0604020202020204" pitchFamily="34" charset="0"/>
                <a:cs typeface="Arial" panose="020B0604020202020204" pitchFamily="34" charset="0"/>
              </a:rPr>
              <a:t>     </a:t>
            </a:r>
            <a:endParaRPr lang="tr-TR" dirty="0">
              <a:solidFill>
                <a:schemeClr val="bg1"/>
              </a:solidFill>
              <a:latin typeface="Arial" panose="020B0604020202020204" pitchFamily="34" charset="0"/>
              <a:cs typeface="Arial" panose="020B0604020202020204" pitchFamily="34" charset="0"/>
            </a:endParaRPr>
          </a:p>
        </p:txBody>
      </p:sp>
      <p:pic>
        <p:nvPicPr>
          <p:cNvPr id="5122" name="Picture 2" descr="C:\Users\Belgeler\Desktop\ovit-tuneli.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30667" y="476672"/>
            <a:ext cx="9730666" cy="468052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3561384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2063552" y="4365104"/>
            <a:ext cx="8229600" cy="2376264"/>
          </a:xfrm>
        </p:spPr>
        <p:txBody>
          <a:bodyPr/>
          <a:lstStyle/>
          <a:p>
            <a:pPr marL="0" indent="0">
              <a:buNone/>
            </a:pPr>
            <a:r>
              <a:rPr lang="tr-TR" b="1" dirty="0"/>
              <a:t>    </a:t>
            </a:r>
            <a:r>
              <a:rPr lang="tr-TR" sz="2400" b="1" dirty="0">
                <a:solidFill>
                  <a:schemeClr val="bg1"/>
                </a:solidFill>
                <a:latin typeface="Arial" panose="020B0604020202020204" pitchFamily="34" charset="0"/>
                <a:cs typeface="Arial" panose="020B0604020202020204" pitchFamily="34" charset="0"/>
              </a:rPr>
              <a:t>Konak Tüneli</a:t>
            </a:r>
          </a:p>
          <a:p>
            <a:pPr marL="0" indent="0">
              <a:buNone/>
            </a:pPr>
            <a:r>
              <a:rPr lang="tr-TR" sz="2400" dirty="0">
                <a:solidFill>
                  <a:schemeClr val="bg1"/>
                </a:solidFill>
                <a:latin typeface="Arial" panose="020B0604020202020204" pitchFamily="34" charset="0"/>
                <a:cs typeface="Arial" panose="020B0604020202020204" pitchFamily="34" charset="0"/>
              </a:rPr>
              <a:t>    Bu tünelde jet fanlar kullanılmıştır.</a:t>
            </a:r>
          </a:p>
        </p:txBody>
      </p:sp>
      <p:pic>
        <p:nvPicPr>
          <p:cNvPr id="6146" name="Picture 2" descr="C:\Users\Belgeler\Desktop\konak-tuneli-acildi-ama-riskli-eksikleri-7565293_x_5013_o (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31503" y="620688"/>
            <a:ext cx="8369085" cy="432048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2580593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2279576" y="5517232"/>
            <a:ext cx="4690864" cy="360040"/>
          </a:xfrm>
        </p:spPr>
        <p:txBody>
          <a:bodyPr>
            <a:normAutofit fontScale="92500" lnSpcReduction="10000"/>
          </a:bodyPr>
          <a:lstStyle/>
          <a:p>
            <a:pPr marL="0" indent="0">
              <a:buNone/>
            </a:pPr>
            <a:r>
              <a:rPr lang="tr-TR" b="1" dirty="0">
                <a:solidFill>
                  <a:schemeClr val="bg1"/>
                </a:solidFill>
                <a:latin typeface="Arial" panose="020B0604020202020204" pitchFamily="34" charset="0"/>
                <a:cs typeface="Arial" panose="020B0604020202020204" pitchFamily="34" charset="0"/>
              </a:rPr>
              <a:t>   Kağıthane - Dolmabahçe</a:t>
            </a:r>
          </a:p>
        </p:txBody>
      </p:sp>
      <p:pic>
        <p:nvPicPr>
          <p:cNvPr id="1026" name="Picture 2" descr="C:\Users\Belgeler\Desktop\istanbul-a-nefes-aldiran-tuneller-7876848.Jpe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79576" y="980729"/>
            <a:ext cx="7272808" cy="439068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2749720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2567608" y="5589240"/>
            <a:ext cx="4330824" cy="864096"/>
          </a:xfrm>
        </p:spPr>
        <p:txBody>
          <a:bodyPr/>
          <a:lstStyle/>
          <a:p>
            <a:pPr marL="0" indent="0">
              <a:buNone/>
            </a:pPr>
            <a:r>
              <a:rPr lang="tr-TR" dirty="0">
                <a:solidFill>
                  <a:schemeClr val="bg1"/>
                </a:solidFill>
                <a:latin typeface="Arial" panose="020B0604020202020204" pitchFamily="34" charset="0"/>
                <a:cs typeface="Arial" panose="020B0604020202020204" pitchFamily="34" charset="0"/>
              </a:rPr>
              <a:t>   </a:t>
            </a:r>
            <a:r>
              <a:rPr lang="tr-TR" b="1" dirty="0">
                <a:solidFill>
                  <a:schemeClr val="bg1"/>
                </a:solidFill>
                <a:latin typeface="Arial" panose="020B0604020202020204" pitchFamily="34" charset="0"/>
                <a:cs typeface="Arial" panose="020B0604020202020204" pitchFamily="34" charset="0"/>
              </a:rPr>
              <a:t>Düzce-Akçakoca</a:t>
            </a:r>
          </a:p>
          <a:p>
            <a:endParaRPr lang="tr-TR" dirty="0"/>
          </a:p>
        </p:txBody>
      </p:sp>
      <p:pic>
        <p:nvPicPr>
          <p:cNvPr id="2050" name="Picture 2" descr="C:\Users\Belgeler\Desktop\alaplY_kapak.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67608" y="780703"/>
            <a:ext cx="7056784" cy="479358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5155249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1981200" y="476673"/>
            <a:ext cx="8229600" cy="5649491"/>
          </a:xfrm>
        </p:spPr>
        <p:txBody>
          <a:bodyPr>
            <a:normAutofit lnSpcReduction="10000"/>
          </a:bodyPr>
          <a:lstStyle/>
          <a:p>
            <a:r>
              <a:rPr lang="tr-TR" sz="2400" b="1" dirty="0">
                <a:latin typeface="Arial" panose="020B0604020202020204" pitchFamily="34" charset="0"/>
                <a:cs typeface="Arial" panose="020B0604020202020204" pitchFamily="34" charset="0"/>
              </a:rPr>
              <a:t>Kaynakça:</a:t>
            </a:r>
          </a:p>
          <a:p>
            <a:r>
              <a:rPr lang="tr-TR" dirty="0">
                <a:latin typeface="Arial" panose="020B0604020202020204" pitchFamily="34" charset="0"/>
                <a:cs typeface="Arial" panose="020B0604020202020204" pitchFamily="34" charset="0"/>
                <a:hlinkClick r:id="rId2"/>
              </a:rPr>
              <a:t>https://www.termodinamik.info/makale/tunel-havalandirma</a:t>
            </a:r>
            <a:endParaRPr lang="tr-TR" dirty="0">
              <a:latin typeface="Arial" panose="020B0604020202020204" pitchFamily="34" charset="0"/>
              <a:cs typeface="Arial" panose="020B0604020202020204" pitchFamily="34" charset="0"/>
            </a:endParaRPr>
          </a:p>
          <a:p>
            <a:r>
              <a:rPr lang="tr-TR" dirty="0">
                <a:latin typeface="Arial" panose="020B0604020202020204" pitchFamily="34" charset="0"/>
                <a:cs typeface="Arial" panose="020B0604020202020204" pitchFamily="34" charset="0"/>
                <a:hlinkClick r:id="rId3"/>
              </a:rPr>
              <a:t>https://polen.itu.edu.tr/xmlui/handle/11527/9373</a:t>
            </a:r>
            <a:endParaRPr lang="tr-TR" dirty="0">
              <a:latin typeface="Arial" panose="020B0604020202020204" pitchFamily="34" charset="0"/>
              <a:cs typeface="Arial" panose="020B0604020202020204" pitchFamily="34" charset="0"/>
            </a:endParaRPr>
          </a:p>
          <a:p>
            <a:r>
              <a:rPr lang="tr-TR" dirty="0">
                <a:latin typeface="Arial" panose="020B0604020202020204" pitchFamily="34" charset="0"/>
                <a:cs typeface="Arial" panose="020B0604020202020204" pitchFamily="34" charset="0"/>
                <a:hlinkClick r:id="rId4"/>
              </a:rPr>
              <a:t>http://www.yildiz.edu.tr/~sahin/tuneller/GENISLETILMIS_11.BOLUM_DERS_NOTLARI.pdf</a:t>
            </a:r>
            <a:endParaRPr lang="tr-TR" dirty="0">
              <a:latin typeface="Arial" panose="020B0604020202020204" pitchFamily="34" charset="0"/>
              <a:cs typeface="Arial" panose="020B0604020202020204" pitchFamily="34" charset="0"/>
            </a:endParaRPr>
          </a:p>
          <a:p>
            <a:r>
              <a:rPr lang="tr-TR" dirty="0">
                <a:latin typeface="Arial" panose="020B0604020202020204" pitchFamily="34" charset="0"/>
                <a:cs typeface="Arial" panose="020B0604020202020204" pitchFamily="34" charset="0"/>
                <a:hlinkClick r:id="rId5"/>
              </a:rPr>
              <a:t>http://bestdergisi.com.tr/arsiv-eski/74-tunellerde-havalandirma/</a:t>
            </a:r>
            <a:endParaRPr lang="tr-TR" dirty="0">
              <a:latin typeface="Arial" panose="020B0604020202020204" pitchFamily="34" charset="0"/>
              <a:cs typeface="Arial" panose="020B0604020202020204" pitchFamily="34" charset="0"/>
            </a:endParaRPr>
          </a:p>
          <a:p>
            <a:r>
              <a:rPr lang="tr-TR" dirty="0">
                <a:latin typeface="Arial" panose="020B0604020202020204" pitchFamily="34" charset="0"/>
                <a:cs typeface="Arial" panose="020B0604020202020204" pitchFamily="34" charset="0"/>
                <a:hlinkClick r:id="rId6"/>
              </a:rPr>
              <a:t>http://www.cfdmuhendislik.com/blog/karayollari_tunellerinde_dogal_ve_mekanik_havalandirma</a:t>
            </a:r>
            <a:endParaRPr lang="tr-TR" dirty="0">
              <a:latin typeface="Arial" panose="020B0604020202020204" pitchFamily="34" charset="0"/>
              <a:cs typeface="Arial" panose="020B0604020202020204" pitchFamily="34" charset="0"/>
            </a:endParaRPr>
          </a:p>
          <a:p>
            <a:r>
              <a:rPr lang="tr-TR" dirty="0">
                <a:latin typeface="Arial" panose="020B0604020202020204" pitchFamily="34" charset="0"/>
                <a:cs typeface="Arial" panose="020B0604020202020204" pitchFamily="34" charset="0"/>
                <a:hlinkClick r:id="rId7"/>
              </a:rPr>
              <a:t>https://youtu.be/e5NNx8z4HQE</a:t>
            </a:r>
            <a:endParaRPr lang="tr-TR" dirty="0">
              <a:latin typeface="Arial" panose="020B0604020202020204" pitchFamily="34" charset="0"/>
              <a:cs typeface="Arial" panose="020B0604020202020204" pitchFamily="34" charset="0"/>
            </a:endParaRPr>
          </a:p>
          <a:p>
            <a:r>
              <a:rPr lang="tr-TR" dirty="0">
                <a:latin typeface="Arial" panose="020B0604020202020204" pitchFamily="34" charset="0"/>
                <a:cs typeface="Arial" panose="020B0604020202020204" pitchFamily="34" charset="0"/>
                <a:hlinkClick r:id="rId8"/>
              </a:rPr>
              <a:t>https://www.youtube.com/watch?v=Fl9B9AtkRZQ&amp;list=WL&amp;index=12&amp;t=19s</a:t>
            </a:r>
            <a:endParaRPr lang="tr-TR" dirty="0">
              <a:latin typeface="Arial" panose="020B0604020202020204" pitchFamily="34" charset="0"/>
              <a:cs typeface="Arial" panose="020B0604020202020204" pitchFamily="34" charset="0"/>
            </a:endParaRPr>
          </a:p>
          <a:p>
            <a:r>
              <a:rPr lang="tr-TR" dirty="0">
                <a:latin typeface="Arial" panose="020B0604020202020204" pitchFamily="34" charset="0"/>
                <a:cs typeface="Arial" panose="020B0604020202020204" pitchFamily="34" charset="0"/>
                <a:hlinkClick r:id="rId9"/>
              </a:rPr>
              <a:t>https://www.youtube.com/watch?v=m_5MK6p0uRk&amp;list=WL&amp;index=13&amp;t=0s</a:t>
            </a:r>
            <a:endParaRPr lang="tr-TR" dirty="0">
              <a:latin typeface="Arial" panose="020B0604020202020204" pitchFamily="34" charset="0"/>
              <a:cs typeface="Arial" panose="020B0604020202020204" pitchFamily="34" charset="0"/>
            </a:endParaRPr>
          </a:p>
          <a:p>
            <a:r>
              <a:rPr lang="tr-TR" dirty="0">
                <a:latin typeface="Arial" panose="020B0604020202020204" pitchFamily="34" charset="0"/>
                <a:cs typeface="Arial" panose="020B0604020202020204" pitchFamily="34" charset="0"/>
                <a:hlinkClick r:id="rId10"/>
              </a:rPr>
              <a:t>https://www.youtube.com/watch?v=aL8PjaDPxHw&amp;list=WL&amp;index=13</a:t>
            </a:r>
            <a:endParaRPr lang="tr-TR"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566924186"/>
      </p:ext>
    </p:extLst>
  </p:cSld>
  <p:clrMapOvr>
    <a:masterClrMapping/>
  </p:clrMapOvr>
</p:sld>
</file>

<file path=ppt/theme/theme1.xml><?xml version="1.0" encoding="utf-8"?>
<a:theme xmlns:a="http://schemas.openxmlformats.org/drawingml/2006/main" name="Dilim">
  <a:themeElements>
    <a:clrScheme name="Dilim">
      <a:dk1>
        <a:sysClr val="windowText" lastClr="000000"/>
      </a:dk1>
      <a:lt1>
        <a:sysClr val="window" lastClr="FFFFFF"/>
      </a:lt1>
      <a:dk2>
        <a:srgbClr val="D06F1E"/>
      </a:dk2>
      <a:lt2>
        <a:srgbClr val="F0BE21"/>
      </a:lt2>
      <a:accent1>
        <a:srgbClr val="760603"/>
      </a:accent1>
      <a:accent2>
        <a:srgbClr val="9F761A"/>
      </a:accent2>
      <a:accent3>
        <a:srgbClr val="92A200"/>
      </a:accent3>
      <a:accent4>
        <a:srgbClr val="4AA157"/>
      </a:accent4>
      <a:accent5>
        <a:srgbClr val="46788D"/>
      </a:accent5>
      <a:accent6>
        <a:srgbClr val="A848A8"/>
      </a:accent6>
      <a:hlink>
        <a:srgbClr val="460402"/>
      </a:hlink>
      <a:folHlink>
        <a:srgbClr val="991111"/>
      </a:folHlink>
    </a:clrScheme>
    <a:fontScheme name="Dilim">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Dilim">
      <a:fillStyleLst>
        <a:solidFill>
          <a:schemeClr val="phClr"/>
        </a:solidFill>
        <a:gradFill rotWithShape="1">
          <a:gsLst>
            <a:gs pos="0">
              <a:schemeClr val="phClr">
                <a:tint val="62000"/>
                <a:hueMod val="94000"/>
                <a:satMod val="140000"/>
                <a:lumMod val="110000"/>
              </a:schemeClr>
            </a:gs>
            <a:gs pos="100000">
              <a:schemeClr val="phClr">
                <a:tint val="84000"/>
                <a:satMod val="160000"/>
              </a:schemeClr>
            </a:gs>
          </a:gsLst>
          <a:lin ang="5400000" scaled="0"/>
        </a:gradFill>
        <a:gradFill rotWithShape="1">
          <a:gsLst>
            <a:gs pos="0">
              <a:schemeClr val="phClr">
                <a:tint val="98000"/>
                <a:hueMod val="94000"/>
                <a:satMod val="130000"/>
                <a:lumMod val="128000"/>
              </a:schemeClr>
            </a:gs>
            <a:gs pos="100000">
              <a:schemeClr val="phClr">
                <a:shade val="94000"/>
                <a:lumMod val="88000"/>
              </a:schemeClr>
            </a:gs>
          </a:gsLst>
          <a:lin ang="5400000" scaled="0"/>
        </a:gradFill>
      </a:fillStyleLst>
      <a:lnStyleLst>
        <a:ln w="9525" cap="rnd" cmpd="sng" algn="ctr">
          <a:solidFill>
            <a:schemeClr val="phClr">
              <a:tint val="76000"/>
              <a:alpha val="60000"/>
              <a:hueMod val="94000"/>
            </a:schemeClr>
          </a:solidFill>
          <a:prstDash val="solid"/>
        </a:ln>
        <a:ln w="15875" cap="rnd" cmpd="sng" algn="ctr">
          <a:solidFill>
            <a:schemeClr val="phClr">
              <a:hueMod val="94000"/>
            </a:schemeClr>
          </a:solidFill>
          <a:prstDash val="solid"/>
        </a:ln>
        <a:ln w="28575" cap="rnd"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50800" dist="38100" dir="5400000" rotWithShape="0">
              <a:srgbClr val="000000">
                <a:alpha val="46000"/>
              </a:srgbClr>
            </a:outerShdw>
          </a:effectLst>
          <a:scene3d>
            <a:camera prst="orthographicFront">
              <a:rot lat="0" lon="0" rev="0"/>
            </a:camera>
            <a:lightRig rig="threePt" dir="t"/>
          </a:scene3d>
          <a:sp3d prstMaterial="plastic">
            <a:bevelT w="25400" h="25400"/>
          </a:sp3d>
        </a:effectStyle>
      </a:effectStyleLst>
      <a:bgFillStyleLst>
        <a:solidFill>
          <a:schemeClr val="phClr"/>
        </a:solidFill>
        <a:gradFill rotWithShape="1">
          <a:gsLst>
            <a:gs pos="10000">
              <a:schemeClr val="phClr">
                <a:tint val="97000"/>
                <a:hueMod val="162000"/>
                <a:satMod val="200000"/>
                <a:lumMod val="124000"/>
              </a:schemeClr>
            </a:gs>
            <a:gs pos="100000">
              <a:schemeClr val="phClr">
                <a:shade val="96000"/>
                <a:hueMod val="88000"/>
                <a:satMod val="220000"/>
                <a:lumMod val="82000"/>
              </a:schemeClr>
            </a:gs>
          </a:gsLst>
          <a:lin ang="6120000" scaled="1"/>
        </a:gradFill>
        <a:gradFill rotWithShape="1">
          <a:gsLst>
            <a:gs pos="0">
              <a:schemeClr val="phClr">
                <a:tint val="97000"/>
                <a:hueMod val="142000"/>
                <a:satMod val="200000"/>
                <a:lumMod val="118000"/>
              </a:schemeClr>
            </a:gs>
            <a:gs pos="100000">
              <a:schemeClr val="phClr">
                <a:shade val="92000"/>
                <a:hueMod val="22000"/>
                <a:satMod val="220000"/>
                <a:lumMod val="62000"/>
              </a:schemeClr>
            </a:gs>
          </a:gsLst>
          <a:path path="circle">
            <a:fillToRect b="100000"/>
          </a:path>
        </a:gradFill>
      </a:bgFillStyleLst>
    </a:fmtScheme>
  </a:themeElements>
  <a:objectDefaults/>
  <a:extraClrSchemeLst/>
  <a:extLst>
    <a:ext uri="{05A4C25C-085E-4340-85A3-A5531E510DB2}">
      <thm15:themeFamily xmlns:thm15="http://schemas.microsoft.com/office/thememl/2012/main" name="Slice" id="{0507925B-6AC9-4358-8E18-C330545D08F8}" vid="{282EB108-EDE6-4B8E-957B-D4A69BF580EA}"/>
    </a:ext>
  </a:extLst>
</a:theme>
</file>

<file path=docProps/app.xml><?xml version="1.0" encoding="utf-8"?>
<Properties xmlns="http://schemas.openxmlformats.org/officeDocument/2006/extended-properties" xmlns:vt="http://schemas.openxmlformats.org/officeDocument/2006/docPropsVTypes">
  <Template>Slice</Template>
  <TotalTime>434</TotalTime>
  <Words>1481</Words>
  <Application>Microsoft Office PowerPoint</Application>
  <PresentationFormat>Geniş ekran</PresentationFormat>
  <Paragraphs>89</Paragraphs>
  <Slides>29</Slides>
  <Notes>0</Notes>
  <HiddenSlides>0</HiddenSlides>
  <MMClips>0</MMClips>
  <ScaleCrop>false</ScaleCrop>
  <HeadingPairs>
    <vt:vector size="6" baseType="variant">
      <vt:variant>
        <vt:lpstr>Kullanılan Yazı Tipleri</vt:lpstr>
      </vt:variant>
      <vt:variant>
        <vt:i4>7</vt:i4>
      </vt:variant>
      <vt:variant>
        <vt:lpstr>Tema</vt:lpstr>
      </vt:variant>
      <vt:variant>
        <vt:i4>1</vt:i4>
      </vt:variant>
      <vt:variant>
        <vt:lpstr>Slayt Başlıkları</vt:lpstr>
      </vt:variant>
      <vt:variant>
        <vt:i4>29</vt:i4>
      </vt:variant>
    </vt:vector>
  </HeadingPairs>
  <TitlesOfParts>
    <vt:vector size="37" baseType="lpstr">
      <vt:lpstr>Algerian</vt:lpstr>
      <vt:lpstr>Arial</vt:lpstr>
      <vt:lpstr>Arial Black</vt:lpstr>
      <vt:lpstr>Bodoni MT</vt:lpstr>
      <vt:lpstr>Century Gothic</vt:lpstr>
      <vt:lpstr>Hind</vt:lpstr>
      <vt:lpstr>Wingdings 3</vt:lpstr>
      <vt:lpstr>Dilim</vt:lpstr>
      <vt:lpstr> Tünellerde HAVALANDIrma                     tEKNİKLERİ </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HAVALANDIRMA TEKNİKLERİ VE DÜNYADAN ÖRNEKLER</dc:title>
  <dc:creator>PC</dc:creator>
  <cp:lastModifiedBy>kadir mişeli</cp:lastModifiedBy>
  <cp:revision>42</cp:revision>
  <dcterms:created xsi:type="dcterms:W3CDTF">2018-12-22T12:51:45Z</dcterms:created>
  <dcterms:modified xsi:type="dcterms:W3CDTF">2019-11-28T19:29:07Z</dcterms:modified>
</cp:coreProperties>
</file>