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5"/>
  </p:notesMasterIdLst>
  <p:handoutMasterIdLst>
    <p:handoutMasterId r:id="rId36"/>
  </p:handoutMasterIdLst>
  <p:sldIdLst>
    <p:sldId id="257" r:id="rId2"/>
    <p:sldId id="305" r:id="rId3"/>
    <p:sldId id="313" r:id="rId4"/>
    <p:sldId id="312" r:id="rId5"/>
    <p:sldId id="311" r:id="rId6"/>
    <p:sldId id="310" r:id="rId7"/>
    <p:sldId id="309" r:id="rId8"/>
    <p:sldId id="308" r:id="rId9"/>
    <p:sldId id="307" r:id="rId10"/>
    <p:sldId id="306" r:id="rId11"/>
    <p:sldId id="319" r:id="rId12"/>
    <p:sldId id="356" r:id="rId13"/>
    <p:sldId id="357" r:id="rId14"/>
    <p:sldId id="342" r:id="rId15"/>
    <p:sldId id="343" r:id="rId16"/>
    <p:sldId id="344" r:id="rId17"/>
    <p:sldId id="348" r:id="rId18"/>
    <p:sldId id="358" r:id="rId19"/>
    <p:sldId id="359" r:id="rId20"/>
    <p:sldId id="347" r:id="rId21"/>
    <p:sldId id="360" r:id="rId22"/>
    <p:sldId id="361" r:id="rId23"/>
    <p:sldId id="362" r:id="rId24"/>
    <p:sldId id="349" r:id="rId25"/>
    <p:sldId id="350" r:id="rId26"/>
    <p:sldId id="351" r:id="rId27"/>
    <p:sldId id="352" r:id="rId28"/>
    <p:sldId id="353" r:id="rId29"/>
    <p:sldId id="354" r:id="rId30"/>
    <p:sldId id="355" r:id="rId31"/>
    <p:sldId id="345" r:id="rId32"/>
    <p:sldId id="363" r:id="rId33"/>
    <p:sldId id="346" r:id="rId34"/>
  </p:sldIdLst>
  <p:sldSz cx="12192000" cy="6858000"/>
  <p:notesSz cx="6858000" cy="9144000"/>
  <p:defaultTextStyle>
    <a:defPPr rtl="0">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296" userDrawn="1">
          <p15:clr>
            <a:srgbClr val="A4A3A4"/>
          </p15:clr>
        </p15:guide>
        <p15:guide id="4" orient="horz" pos="412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792" autoAdjust="0"/>
  </p:normalViewPr>
  <p:slideViewPr>
    <p:cSldViewPr snapToGrid="0">
      <p:cViewPr varScale="1">
        <p:scale>
          <a:sx n="82" d="100"/>
          <a:sy n="82" d="100"/>
        </p:scale>
        <p:origin x="720" y="62"/>
      </p:cViewPr>
      <p:guideLst>
        <p:guide orient="horz" pos="2160"/>
        <p:guide pos="3840"/>
        <p:guide pos="7296"/>
        <p:guide orient="horz" pos="4128"/>
      </p:guideLst>
    </p:cSldViewPr>
  </p:slideViewPr>
  <p:outlineViewPr>
    <p:cViewPr>
      <p:scale>
        <a:sx n="33" d="100"/>
        <a:sy n="33" d="100"/>
      </p:scale>
      <p:origin x="0" y="-60"/>
    </p:cViewPr>
  </p:outlineViewPr>
  <p:notesTextViewPr>
    <p:cViewPr>
      <p:scale>
        <a:sx n="3" d="2"/>
        <a:sy n="3" d="2"/>
      </p:scale>
      <p:origin x="0" y="0"/>
    </p:cViewPr>
  </p:notesTextViewPr>
  <p:sorterViewPr>
    <p:cViewPr varScale="1">
      <p:scale>
        <a:sx n="100" d="100"/>
        <a:sy n="100" d="100"/>
      </p:scale>
      <p:origin x="0" y="0"/>
    </p:cViewPr>
  </p:sorterViewPr>
  <p:notesViewPr>
    <p:cSldViewPr snapToGrid="0" showGuides="1">
      <p:cViewPr varScale="1">
        <p:scale>
          <a:sx n="93" d="100"/>
          <a:sy n="93" d="100"/>
        </p:scale>
        <p:origin x="2874"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tr-TR" dirty="0">
              <a:latin typeface="Titillium Web Light" panose="00000400000000000000" pitchFamily="2" charset="-94"/>
            </a:endParaRPr>
          </a:p>
        </p:txBody>
      </p:sp>
      <p:sp>
        <p:nvSpPr>
          <p:cNvPr id="3" name="Tarih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51FC8FC1-A1A8-42CB-96AC-83684F0DF578}" type="datetime1">
              <a:rPr lang="tr-TR" smtClean="0">
                <a:latin typeface="Titillium Web Light" panose="00000400000000000000" pitchFamily="2" charset="-94"/>
              </a:rPr>
              <a:t>29.10.2021</a:t>
            </a:fld>
            <a:endParaRPr lang="tr-TR" dirty="0">
              <a:latin typeface="Titillium Web Light" panose="00000400000000000000" pitchFamily="2" charset="-94"/>
            </a:endParaRPr>
          </a:p>
        </p:txBody>
      </p:sp>
      <p:sp>
        <p:nvSpPr>
          <p:cNvPr id="4" name="Alt 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tr-TR" dirty="0">
              <a:latin typeface="Titillium Web Light" panose="00000400000000000000" pitchFamily="2" charset="-94"/>
            </a:endParaRPr>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64E50CC-F33A-4EF4-9F12-93EC4A21A0CF}" type="slidenum">
              <a:rPr lang="tr-TR" smtClean="0">
                <a:latin typeface="Titillium Web Light" panose="00000400000000000000" pitchFamily="2" charset="-94"/>
              </a:rPr>
              <a:t>‹#›</a:t>
            </a:fld>
            <a:endParaRPr lang="tr-TR" dirty="0">
              <a:latin typeface="Titillium Web Light" panose="00000400000000000000" pitchFamily="2" charset="-94"/>
            </a:endParaRPr>
          </a:p>
        </p:txBody>
      </p:sp>
    </p:spTree>
    <p:extLst>
      <p:ext uri="{BB962C8B-B14F-4D97-AF65-F5344CB8AC3E}">
        <p14:creationId xmlns:p14="http://schemas.microsoft.com/office/powerpoint/2010/main" val="1323295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Titillium Web Light" panose="00000400000000000000" pitchFamily="2" charset="-94"/>
              </a:defRPr>
            </a:lvl1pPr>
          </a:lstStyle>
          <a:p>
            <a:endParaRPr lang="tr-TR" dirty="0"/>
          </a:p>
        </p:txBody>
      </p:sp>
      <p:sp>
        <p:nvSpPr>
          <p:cNvPr id="3" name="Tarih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Titillium Web Light" panose="00000400000000000000" pitchFamily="2" charset="-94"/>
              </a:defRPr>
            </a:lvl1pPr>
          </a:lstStyle>
          <a:p>
            <a:fld id="{12E0653A-FB33-4975-A611-5D53C5C337D6}" type="datetime1">
              <a:rPr lang="tr-TR" smtClean="0"/>
              <a:pPr/>
              <a:t>29.10.2021</a:t>
            </a:fld>
            <a:endParaRPr lang="tr-TR" dirty="0"/>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tr-TR" noProof="0" dirty="0"/>
          </a:p>
        </p:txBody>
      </p:sp>
      <p:sp>
        <p:nvSpPr>
          <p:cNvPr id="5" name="Notlar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tr-TR" noProof="0" dirty="0"/>
              <a:t>Asıl metin stillerini düzenlemek için tıklayın</a:t>
            </a:r>
          </a:p>
          <a:p>
            <a:pPr lvl="1" rtl="0"/>
            <a:r>
              <a:rPr lang="tr-TR" noProof="0" dirty="0"/>
              <a:t>İkinci düzey</a:t>
            </a:r>
          </a:p>
          <a:p>
            <a:pPr lvl="2" rtl="0"/>
            <a:r>
              <a:rPr lang="tr-TR" noProof="0" dirty="0"/>
              <a:t>Üçüncü düzey</a:t>
            </a:r>
          </a:p>
          <a:p>
            <a:pPr lvl="3" rtl="0"/>
            <a:r>
              <a:rPr lang="tr-TR" noProof="0" dirty="0"/>
              <a:t>Dördüncü düzey</a:t>
            </a:r>
          </a:p>
          <a:p>
            <a:pPr lvl="4" rtl="0"/>
            <a:r>
              <a:rPr lang="tr-TR" noProof="0" dirty="0"/>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Titillium Web Light" panose="00000400000000000000" pitchFamily="2" charset="-94"/>
              </a:defRPr>
            </a:lvl1pPr>
          </a:lstStyle>
          <a:p>
            <a:endParaRPr lang="tr-TR" dirty="0"/>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Titillium Web Light" panose="00000400000000000000" pitchFamily="2" charset="-94"/>
              </a:defRPr>
            </a:lvl1pPr>
          </a:lstStyle>
          <a:p>
            <a:fld id="{32674CE4-FBD8-4481-AEFB-CA53E599A745}" type="slidenum">
              <a:rPr lang="tr-TR" smtClean="0"/>
              <a:pPr/>
              <a:t>‹#›</a:t>
            </a:fld>
            <a:endParaRPr lang="tr-TR" dirty="0"/>
          </a:p>
        </p:txBody>
      </p:sp>
    </p:spTree>
    <p:extLst>
      <p:ext uri="{BB962C8B-B14F-4D97-AF65-F5344CB8AC3E}">
        <p14:creationId xmlns:p14="http://schemas.microsoft.com/office/powerpoint/2010/main" val="1273268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itillium Web Light" panose="00000400000000000000" pitchFamily="2" charset="-94"/>
        <a:ea typeface="+mn-ea"/>
        <a:cs typeface="+mn-cs"/>
      </a:defRPr>
    </a:lvl1pPr>
    <a:lvl2pPr marL="457200" algn="l" defTabSz="914400" rtl="0" eaLnBrk="1" latinLnBrk="0" hangingPunct="1">
      <a:defRPr sz="1200" kern="1200">
        <a:solidFill>
          <a:schemeClr val="tx1"/>
        </a:solidFill>
        <a:latin typeface="Titillium Web Light" panose="00000400000000000000" pitchFamily="2" charset="-94"/>
        <a:ea typeface="+mn-ea"/>
        <a:cs typeface="+mn-cs"/>
      </a:defRPr>
    </a:lvl2pPr>
    <a:lvl3pPr marL="914400" algn="l" defTabSz="914400" rtl="0" eaLnBrk="1" latinLnBrk="0" hangingPunct="1">
      <a:defRPr sz="1200" kern="1200">
        <a:solidFill>
          <a:schemeClr val="tx1"/>
        </a:solidFill>
        <a:latin typeface="Titillium Web Light" panose="00000400000000000000" pitchFamily="2" charset="-94"/>
        <a:ea typeface="+mn-ea"/>
        <a:cs typeface="+mn-cs"/>
      </a:defRPr>
    </a:lvl3pPr>
    <a:lvl4pPr marL="1371600" algn="l" defTabSz="914400" rtl="0" eaLnBrk="1" latinLnBrk="0" hangingPunct="1">
      <a:defRPr sz="1200" kern="1200">
        <a:solidFill>
          <a:schemeClr val="tx1"/>
        </a:solidFill>
        <a:latin typeface="Titillium Web Light" panose="00000400000000000000" pitchFamily="2" charset="-94"/>
        <a:ea typeface="+mn-ea"/>
        <a:cs typeface="+mn-cs"/>
      </a:defRPr>
    </a:lvl4pPr>
    <a:lvl5pPr marL="1828800" algn="l" defTabSz="914400" rtl="0" eaLnBrk="1" latinLnBrk="0" hangingPunct="1">
      <a:defRPr sz="1200" kern="1200">
        <a:solidFill>
          <a:schemeClr val="tx1"/>
        </a:solidFill>
        <a:latin typeface="Titillium Web Light" panose="00000400000000000000" pitchFamily="2" charset="-94"/>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endParaRPr lang="tr-TR" dirty="0"/>
          </a:p>
        </p:txBody>
      </p:sp>
      <p:sp>
        <p:nvSpPr>
          <p:cNvPr id="4" name="Slayt Numarası Yer Tutucusu 3"/>
          <p:cNvSpPr>
            <a:spLocks noGrp="1"/>
          </p:cNvSpPr>
          <p:nvPr>
            <p:ph type="sldNum" sz="quarter" idx="10"/>
          </p:nvPr>
        </p:nvSpPr>
        <p:spPr/>
        <p:txBody>
          <a:bodyPr rtlCol="0"/>
          <a:lstStyle/>
          <a:p>
            <a:pPr rtl="0"/>
            <a:fld id="{32674CE4-FBD8-4481-AEFB-CA53E599A745}" type="slidenum">
              <a:rPr lang="tr-TR" smtClean="0"/>
              <a:t>1</a:t>
            </a:fld>
            <a:endParaRPr lang="tr-TR" dirty="0"/>
          </a:p>
        </p:txBody>
      </p:sp>
    </p:spTree>
    <p:extLst>
      <p:ext uri="{BB962C8B-B14F-4D97-AF65-F5344CB8AC3E}">
        <p14:creationId xmlns:p14="http://schemas.microsoft.com/office/powerpoint/2010/main" val="2147974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674279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955785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184452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206177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004426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986591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406177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935747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046228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999384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3682845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905653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3046281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5608618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5762641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489992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5987517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8662595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8424168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4962720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9962246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0187774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9897346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1895724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4434975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7625420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3302618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2905575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9665055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1335223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0543278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tr-T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911349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9" name="Dikdörtgen 18"/>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p:nvSpPr>
          <p:cNvPr id="23" name="Dikdörtgen 22"/>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p:nvSpPr>
          <p:cNvPr id="24" name="Dikdörtgen 23"/>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p:nvSpPr>
          <p:cNvPr id="25" name="Dikdörtgen 24"/>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p:nvSpPr>
          <p:cNvPr id="26" name="Dikdörtgen 25"/>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p:nvSpPr>
          <p:cNvPr id="27" name="Dikdörtgen 26"/>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useBgFill="1">
        <p:nvSpPr>
          <p:cNvPr id="30" name="Yuvarlatılmış Dikdörtgen 29"/>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useBgFill="1">
        <p:nvSpPr>
          <p:cNvPr id="31" name="Yuvarlatılmış Dikdörtgen 30"/>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p:nvSpPr>
          <p:cNvPr id="7" name="Dikdörtgen 6"/>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p:nvSpPr>
          <p:cNvPr id="10" name="Dikdörtgen 9"/>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p:nvSpPr>
          <p:cNvPr id="11" name="Dikdörtgen 10"/>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p:nvSpPr>
          <p:cNvPr id="8" name="Başlık 7"/>
          <p:cNvSpPr>
            <a:spLocks noGrp="1"/>
          </p:cNvSpPr>
          <p:nvPr>
            <p:ph type="ctrTitle"/>
          </p:nvPr>
        </p:nvSpPr>
        <p:spPr>
          <a:xfrm>
            <a:off x="609600" y="2389009"/>
            <a:ext cx="11277600" cy="1470025"/>
          </a:xfrm>
        </p:spPr>
        <p:txBody>
          <a:bodyPr rtlCol="0" anchor="b"/>
          <a:lstStyle>
            <a:lvl1pPr>
              <a:defRPr sz="4400">
                <a:solidFill>
                  <a:schemeClr val="bg1"/>
                </a:solidFill>
              </a:defRPr>
            </a:lvl1pPr>
          </a:lstStyle>
          <a:p>
            <a:pPr rtl="0"/>
            <a:r>
              <a:rPr lang="tr-TR" noProof="0"/>
              <a:t>Asıl başlık stilini düzenlemek için tıklayın</a:t>
            </a:r>
            <a:endParaRPr lang="tr-TR" noProof="0" dirty="0"/>
          </a:p>
        </p:txBody>
      </p:sp>
      <p:sp>
        <p:nvSpPr>
          <p:cNvPr id="9" name="Alt Başlık 8"/>
          <p:cNvSpPr>
            <a:spLocks noGrp="1"/>
          </p:cNvSpPr>
          <p:nvPr>
            <p:ph type="subTitle" idx="1"/>
          </p:nvPr>
        </p:nvSpPr>
        <p:spPr>
          <a:xfrm>
            <a:off x="609600" y="3899938"/>
            <a:ext cx="6604000" cy="1752600"/>
          </a:xfrm>
        </p:spPr>
        <p:txBody>
          <a:bodyPr rtlCol="0"/>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rtl="0"/>
            <a:r>
              <a:rPr lang="tr-TR" noProof="0"/>
              <a:t>Asıl alt başlık stilini düzenlemek için tıklayın</a:t>
            </a:r>
            <a:endParaRPr lang="tr-TR" noProof="0" dirty="0"/>
          </a:p>
        </p:txBody>
      </p:sp>
      <p:sp>
        <p:nvSpPr>
          <p:cNvPr id="17" name="Alt Bilgi Yer Tutucusu 16"/>
          <p:cNvSpPr>
            <a:spLocks noGrp="1"/>
          </p:cNvSpPr>
          <p:nvPr>
            <p:ph type="ftr" sz="quarter" idx="11"/>
          </p:nvPr>
        </p:nvSpPr>
        <p:spPr>
          <a:xfrm>
            <a:off x="7265116" y="4205288"/>
            <a:ext cx="1727200" cy="457200"/>
          </a:xfrm>
        </p:spPr>
        <p:txBody>
          <a:bodyPr rtlCol="0"/>
          <a:lstStyle>
            <a:lvl1pPr>
              <a:defRPr>
                <a:solidFill>
                  <a:schemeClr val="accent2">
                    <a:lumMod val="75000"/>
                  </a:schemeClr>
                </a:solidFill>
              </a:defRPr>
            </a:lvl1pPr>
          </a:lstStyle>
          <a:p>
            <a:pPr rtl="0"/>
            <a:r>
              <a:rPr lang="tr-TR" noProof="0" dirty="0"/>
              <a:t>Alt bilgi ekleme</a:t>
            </a:r>
          </a:p>
        </p:txBody>
      </p:sp>
      <p:sp>
        <p:nvSpPr>
          <p:cNvPr id="28" name="Tarih Yer Tutucusu 27"/>
          <p:cNvSpPr>
            <a:spLocks noGrp="1"/>
          </p:cNvSpPr>
          <p:nvPr>
            <p:ph type="dt" sz="half" idx="10"/>
          </p:nvPr>
        </p:nvSpPr>
        <p:spPr>
          <a:xfrm>
            <a:off x="9043832" y="4206240"/>
            <a:ext cx="1280160" cy="457200"/>
          </a:xfrm>
        </p:spPr>
        <p:txBody>
          <a:bodyPr rtlCol="0"/>
          <a:lstStyle>
            <a:lvl1pPr>
              <a:defRPr>
                <a:solidFill>
                  <a:schemeClr val="accent2">
                    <a:lumMod val="75000"/>
                  </a:schemeClr>
                </a:solidFill>
              </a:defRPr>
            </a:lvl1pPr>
          </a:lstStyle>
          <a:p>
            <a:fld id="{D65E5BB9-0FF7-46AE-A841-26C488D0FC8D}" type="datetime1">
              <a:rPr lang="tr-TR" smtClean="0"/>
              <a:t>29.10.2021</a:t>
            </a:fld>
            <a:endParaRPr lang="tr-TR" dirty="0"/>
          </a:p>
        </p:txBody>
      </p:sp>
      <p:sp>
        <p:nvSpPr>
          <p:cNvPr id="29" name="Slayt Numarası Yer Tutucusu 28"/>
          <p:cNvSpPr>
            <a:spLocks noGrp="1"/>
          </p:cNvSpPr>
          <p:nvPr>
            <p:ph type="sldNum" sz="quarter" idx="12"/>
          </p:nvPr>
        </p:nvSpPr>
        <p:spPr>
          <a:xfrm>
            <a:off x="11093451" y="1136"/>
            <a:ext cx="996949" cy="365760"/>
          </a:xfrm>
        </p:spPr>
        <p:txBody>
          <a:bodyPr rtlCol="0"/>
          <a:lstStyle>
            <a:lvl1pPr algn="r">
              <a:defRPr sz="1800">
                <a:solidFill>
                  <a:schemeClr val="bg1"/>
                </a:solidFill>
              </a:defRPr>
            </a:lvl1pPr>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360115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noProof="0"/>
              <a:t>Asıl başlık stilini düzenlemek için tıklayın</a:t>
            </a:r>
            <a:endParaRPr lang="tr-TR" noProof="0" dirty="0"/>
          </a:p>
        </p:txBody>
      </p:sp>
      <p:sp>
        <p:nvSpPr>
          <p:cNvPr id="3" name="İçerik Yer Tutucusu 2"/>
          <p:cNvSpPr>
            <a:spLocks noGrp="1"/>
          </p:cNvSpPr>
          <p:nvPr>
            <p:ph idx="1"/>
          </p:nvPr>
        </p:nvSpPr>
        <p:spPr/>
        <p:txBody>
          <a:bodyPr rtlCol="0"/>
          <a:lstStyle>
            <a:lvl1pPr>
              <a:defRPr/>
            </a:lvl1pPr>
            <a:lvl5pPr>
              <a:defRPr/>
            </a:lvl5pPr>
            <a:lvl6pPr>
              <a:defRPr/>
            </a:lvl6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5" name="Alt Bilgi Yer Tutucusu 4"/>
          <p:cNvSpPr>
            <a:spLocks noGrp="1"/>
          </p:cNvSpPr>
          <p:nvPr>
            <p:ph type="ftr" sz="quarter" idx="11"/>
          </p:nvPr>
        </p:nvSpPr>
        <p:spPr/>
        <p:txBody>
          <a:bodyPr rtlCol="0"/>
          <a:lstStyle/>
          <a:p>
            <a:pPr rtl="0"/>
            <a:r>
              <a:rPr lang="tr-TR" noProof="0" dirty="0"/>
              <a:t>Alt bilgi ekleme</a:t>
            </a:r>
          </a:p>
        </p:txBody>
      </p:sp>
      <p:sp>
        <p:nvSpPr>
          <p:cNvPr id="4" name="Tarih Yer Tutucusu 3"/>
          <p:cNvSpPr>
            <a:spLocks noGrp="1"/>
          </p:cNvSpPr>
          <p:nvPr>
            <p:ph type="dt" sz="half" idx="10"/>
          </p:nvPr>
        </p:nvSpPr>
        <p:spPr/>
        <p:txBody>
          <a:bodyPr rtlCol="0"/>
          <a:lstStyle>
            <a:lvl1pPr>
              <a:defRPr/>
            </a:lvl1pPr>
          </a:lstStyle>
          <a:p>
            <a:fld id="{BBEB3DA1-F433-4E51-8382-36FC5818F351}" type="datetime1">
              <a:rPr lang="tr-TR" smtClean="0"/>
              <a:t>29.10.2021</a:t>
            </a:fld>
            <a:endParaRPr lang="tr-TR" dirty="0"/>
          </a:p>
        </p:txBody>
      </p:sp>
      <p:sp>
        <p:nvSpPr>
          <p:cNvPr id="6" name="Slayt Numarası Yer Tutucusu 5"/>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3594303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1968322"/>
            <a:ext cx="10363200" cy="1362075"/>
          </a:xfrm>
        </p:spPr>
        <p:txBody>
          <a:bodyPr rtlCol="0" anchor="b">
            <a:noAutofit/>
          </a:bodyPr>
          <a:lstStyle>
            <a:lvl1pPr algn="l">
              <a:buNone/>
              <a:defRPr sz="4300" b="1" cap="none" baseline="0">
                <a:ln w="12700">
                  <a:solidFill>
                    <a:schemeClr val="accent2">
                      <a:shade val="90000"/>
                      <a:satMod val="150000"/>
                    </a:schemeClr>
                  </a:solidFill>
                </a:ln>
                <a:solidFill>
                  <a:schemeClr val="accent2"/>
                </a:solidFill>
                <a:effectLst/>
              </a:defRPr>
            </a:lvl1pPr>
          </a:lstStyle>
          <a:p>
            <a:pPr rtl="0"/>
            <a:r>
              <a:rPr lang="tr-TR" noProof="0"/>
              <a:t>Asıl başlık stilini düzenlemek için tıklayın</a:t>
            </a:r>
            <a:endParaRPr kumimoji="0" lang="tr-TR" noProof="0" dirty="0"/>
          </a:p>
        </p:txBody>
      </p:sp>
      <p:sp>
        <p:nvSpPr>
          <p:cNvPr id="3" name="Metin Yer Tutucusu 2"/>
          <p:cNvSpPr>
            <a:spLocks noGrp="1"/>
          </p:cNvSpPr>
          <p:nvPr>
            <p:ph type="body" idx="1"/>
          </p:nvPr>
        </p:nvSpPr>
        <p:spPr>
          <a:xfrm>
            <a:off x="963084" y="3367088"/>
            <a:ext cx="10363200" cy="1509712"/>
          </a:xfrm>
        </p:spPr>
        <p:txBody>
          <a:bodyPr rtlCol="0"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rtl="0" eaLnBrk="1" latinLnBrk="0" hangingPunct="1"/>
            <a:r>
              <a:rPr lang="tr-TR" noProof="0"/>
              <a:t>Asıl metin stillerini düzenlemek için tıklayın</a:t>
            </a:r>
          </a:p>
        </p:txBody>
      </p:sp>
      <p:sp>
        <p:nvSpPr>
          <p:cNvPr id="5" name="Alt Bilgi Yer Tutucusu 4"/>
          <p:cNvSpPr>
            <a:spLocks noGrp="1"/>
          </p:cNvSpPr>
          <p:nvPr>
            <p:ph type="ftr" sz="quarter" idx="11"/>
          </p:nvPr>
        </p:nvSpPr>
        <p:spPr/>
        <p:txBody>
          <a:bodyPr rtlCol="0"/>
          <a:lstStyle/>
          <a:p>
            <a:pPr rtl="0"/>
            <a:r>
              <a:rPr lang="tr-TR" noProof="0" dirty="0"/>
              <a:t>Alt bilgi ekleme</a:t>
            </a:r>
          </a:p>
        </p:txBody>
      </p:sp>
      <p:sp>
        <p:nvSpPr>
          <p:cNvPr id="4" name="Tarih Yer Tutucusu 3"/>
          <p:cNvSpPr>
            <a:spLocks noGrp="1"/>
          </p:cNvSpPr>
          <p:nvPr>
            <p:ph type="dt" sz="half" idx="10"/>
          </p:nvPr>
        </p:nvSpPr>
        <p:spPr/>
        <p:txBody>
          <a:bodyPr rtlCol="0"/>
          <a:lstStyle>
            <a:lvl1pPr>
              <a:defRPr/>
            </a:lvl1pPr>
          </a:lstStyle>
          <a:p>
            <a:fld id="{2585D938-083A-4F22-934F-78F4916B7566}" type="datetime1">
              <a:rPr lang="tr-TR" smtClean="0"/>
              <a:t>29.10.2021</a:t>
            </a:fld>
            <a:endParaRPr lang="tr-TR" dirty="0"/>
          </a:p>
        </p:txBody>
      </p:sp>
      <p:sp>
        <p:nvSpPr>
          <p:cNvPr id="6" name="Slayt Numarası Yer Tutucusu 5"/>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270512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noProof="0"/>
              <a:t>Asıl başlık stilini düzenlemek için tıklayın</a:t>
            </a:r>
            <a:endParaRPr lang="tr-TR" noProof="0" dirty="0"/>
          </a:p>
        </p:txBody>
      </p:sp>
      <p:sp>
        <p:nvSpPr>
          <p:cNvPr id="3" name="İçerik Yer Tutucusu 2"/>
          <p:cNvSpPr>
            <a:spLocks noGrp="1"/>
          </p:cNvSpPr>
          <p:nvPr>
            <p:ph sz="half" idx="1"/>
          </p:nvPr>
        </p:nvSpPr>
        <p:spPr>
          <a:xfrm>
            <a:off x="609600" y="2249425"/>
            <a:ext cx="5384800" cy="4341875"/>
          </a:xfrm>
        </p:spPr>
        <p:txBody>
          <a:bodyPr rtlCol="0"/>
          <a:lstStyle>
            <a:lvl1pPr>
              <a:defRPr sz="2000"/>
            </a:lvl1pPr>
            <a:lvl2pPr>
              <a:defRPr sz="1900"/>
            </a:lvl2pPr>
            <a:lvl3pPr>
              <a:defRPr sz="1800"/>
            </a:lvl3pPr>
            <a:lvl4pPr>
              <a:defRPr sz="1800"/>
            </a:lvl4pPr>
            <a:lvl5pPr>
              <a:defRPr sz="1800"/>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4" name="İçerik Yer Tutucusu 3"/>
          <p:cNvSpPr>
            <a:spLocks noGrp="1"/>
          </p:cNvSpPr>
          <p:nvPr>
            <p:ph sz="half" idx="2"/>
          </p:nvPr>
        </p:nvSpPr>
        <p:spPr>
          <a:xfrm>
            <a:off x="6197600" y="2249425"/>
            <a:ext cx="5384800" cy="4341875"/>
          </a:xfrm>
        </p:spPr>
        <p:txBody>
          <a:bodyPr rtlCol="0"/>
          <a:lstStyle>
            <a:lvl1pPr>
              <a:defRPr sz="2000"/>
            </a:lvl1pPr>
            <a:lvl2pPr>
              <a:defRPr sz="1900"/>
            </a:lvl2pPr>
            <a:lvl3pPr>
              <a:defRPr sz="1800"/>
            </a:lvl3pPr>
            <a:lvl4pPr>
              <a:defRPr sz="1800"/>
            </a:lvl4pPr>
            <a:lvl5pPr>
              <a:defRPr sz="1800"/>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6" name="Alt Bilgi Yer Tutucusu 5"/>
          <p:cNvSpPr>
            <a:spLocks noGrp="1"/>
          </p:cNvSpPr>
          <p:nvPr>
            <p:ph type="ftr" sz="quarter" idx="11"/>
          </p:nvPr>
        </p:nvSpPr>
        <p:spPr/>
        <p:txBody>
          <a:bodyPr rtlCol="0"/>
          <a:lstStyle/>
          <a:p>
            <a:pPr rtl="0"/>
            <a:r>
              <a:rPr lang="tr-TR" noProof="0" dirty="0"/>
              <a:t>Alt bilgi ekleme</a:t>
            </a:r>
          </a:p>
        </p:txBody>
      </p:sp>
      <p:sp>
        <p:nvSpPr>
          <p:cNvPr id="5" name="Tarih Yer Tutucusu 4"/>
          <p:cNvSpPr>
            <a:spLocks noGrp="1"/>
          </p:cNvSpPr>
          <p:nvPr>
            <p:ph type="dt" sz="half" idx="10"/>
          </p:nvPr>
        </p:nvSpPr>
        <p:spPr/>
        <p:txBody>
          <a:bodyPr rtlCol="0"/>
          <a:lstStyle>
            <a:lvl1pPr>
              <a:defRPr/>
            </a:lvl1pPr>
          </a:lstStyle>
          <a:p>
            <a:fld id="{FCBD7780-88F5-4B68-B271-BF81643CB10F}" type="datetime1">
              <a:rPr lang="tr-TR" smtClean="0"/>
              <a:t>29.10.2021</a:t>
            </a:fld>
            <a:endParaRPr lang="tr-TR" dirty="0"/>
          </a:p>
        </p:txBody>
      </p:sp>
      <p:sp>
        <p:nvSpPr>
          <p:cNvPr id="7" name="Slayt Numarası Yer Tutucusu 6"/>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344644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0" orient="horz" pos="2160" userDrawn="1">
          <p15:clr>
            <a:srgbClr val="FBAE40"/>
          </p15:clr>
        </p15:guide>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508000" y="1143000"/>
            <a:ext cx="11176000" cy="1069848"/>
          </a:xfrm>
        </p:spPr>
        <p:txBody>
          <a:bodyPr rtlCol="0" anchor="ctr"/>
          <a:lstStyle>
            <a:lvl1pPr>
              <a:defRPr sz="4000" b="0" i="0" cap="none" baseline="0"/>
            </a:lvl1pPr>
          </a:lstStyle>
          <a:p>
            <a:pPr rtl="0"/>
            <a:r>
              <a:rPr lang="tr-TR" noProof="0"/>
              <a:t>Asıl başlık stilini düzenlemek için tıklayın</a:t>
            </a:r>
            <a:endParaRPr lang="tr-TR" noProof="0" dirty="0"/>
          </a:p>
        </p:txBody>
      </p:sp>
      <p:sp>
        <p:nvSpPr>
          <p:cNvPr id="3" name="Metin Yer Tutucusu 2"/>
          <p:cNvSpPr>
            <a:spLocks noGrp="1"/>
          </p:cNvSpPr>
          <p:nvPr>
            <p:ph type="body" idx="1"/>
          </p:nvPr>
        </p:nvSpPr>
        <p:spPr>
          <a:xfrm>
            <a:off x="508000" y="2244970"/>
            <a:ext cx="5388864" cy="457200"/>
          </a:xfrm>
          <a:solidFill>
            <a:schemeClr val="accent2">
              <a:lumMod val="60000"/>
              <a:lumOff val="40000"/>
              <a:alpha val="25000"/>
            </a:schemeClr>
          </a:solidFill>
          <a:ln w="12700">
            <a:solidFill>
              <a:schemeClr val="accent2"/>
            </a:solidFill>
          </a:ln>
        </p:spPr>
        <p:txBody>
          <a:bodyPr rtlCol="0"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rtl="0" eaLnBrk="1" latinLnBrk="0" hangingPunct="1"/>
            <a:r>
              <a:rPr lang="tr-TR" noProof="0"/>
              <a:t>Asıl metin stillerini düzenlemek için tıklayın</a:t>
            </a:r>
          </a:p>
        </p:txBody>
      </p:sp>
      <p:sp>
        <p:nvSpPr>
          <p:cNvPr id="5" name="İçerik Yer Tutucusu 4"/>
          <p:cNvSpPr>
            <a:spLocks noGrp="1"/>
          </p:cNvSpPr>
          <p:nvPr>
            <p:ph sz="quarter" idx="2"/>
          </p:nvPr>
        </p:nvSpPr>
        <p:spPr>
          <a:xfrm>
            <a:off x="508000" y="2708519"/>
            <a:ext cx="5388864" cy="3886200"/>
          </a:xfrm>
        </p:spPr>
        <p:txBody>
          <a:bodyPr rtlCol="0"/>
          <a:lstStyle>
            <a:lvl1pPr>
              <a:defRPr sz="2000"/>
            </a:lvl1pPr>
            <a:lvl2pPr>
              <a:defRPr sz="2000"/>
            </a:lvl2pPr>
            <a:lvl3pPr>
              <a:defRPr sz="1800"/>
            </a:lvl3pPr>
            <a:lvl4pPr>
              <a:defRPr sz="1600"/>
            </a:lvl4pPr>
            <a:lvl5pPr>
              <a:defRPr sz="1600"/>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4" name="Metin Yer Tutucusu 3"/>
          <p:cNvSpPr>
            <a:spLocks noGrp="1"/>
          </p:cNvSpPr>
          <p:nvPr>
            <p:ph type="body" sz="half" idx="3"/>
          </p:nvPr>
        </p:nvSpPr>
        <p:spPr>
          <a:xfrm>
            <a:off x="6294968" y="2244970"/>
            <a:ext cx="5389033" cy="457200"/>
          </a:xfrm>
          <a:solidFill>
            <a:schemeClr val="accent2">
              <a:lumMod val="60000"/>
              <a:lumOff val="40000"/>
              <a:alpha val="25000"/>
            </a:schemeClr>
          </a:solidFill>
          <a:ln w="12700">
            <a:solidFill>
              <a:schemeClr val="accent2"/>
            </a:solidFill>
          </a:ln>
        </p:spPr>
        <p:txBody>
          <a:bodyPr rtlCol="0"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rtl="0" eaLnBrk="1" latinLnBrk="0" hangingPunct="1"/>
            <a:r>
              <a:rPr lang="tr-TR" noProof="0"/>
              <a:t>Asıl metin stillerini düzenlemek için tıklayın</a:t>
            </a:r>
          </a:p>
        </p:txBody>
      </p:sp>
      <p:sp>
        <p:nvSpPr>
          <p:cNvPr id="6" name="İçerik Yer Tutucusu 5"/>
          <p:cNvSpPr>
            <a:spLocks noGrp="1"/>
          </p:cNvSpPr>
          <p:nvPr>
            <p:ph sz="quarter" idx="4"/>
          </p:nvPr>
        </p:nvSpPr>
        <p:spPr>
          <a:xfrm>
            <a:off x="6291073" y="2708519"/>
            <a:ext cx="5389033" cy="3886200"/>
          </a:xfrm>
        </p:spPr>
        <p:txBody>
          <a:bodyPr rtlCol="0"/>
          <a:lstStyle>
            <a:lvl1pPr>
              <a:defRPr sz="2000"/>
            </a:lvl1pPr>
            <a:lvl2pPr>
              <a:defRPr sz="2000"/>
            </a:lvl2pPr>
            <a:lvl3pPr>
              <a:defRPr sz="1800"/>
            </a:lvl3pPr>
            <a:lvl4pPr>
              <a:defRPr sz="1600"/>
            </a:lvl4pPr>
            <a:lvl5pPr>
              <a:defRPr sz="1600"/>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28" name="Alt Bilgi Yer Tutucusu 27"/>
          <p:cNvSpPr>
            <a:spLocks noGrp="1"/>
          </p:cNvSpPr>
          <p:nvPr>
            <p:ph type="ftr" sz="quarter" idx="12"/>
          </p:nvPr>
        </p:nvSpPr>
        <p:spPr/>
        <p:txBody>
          <a:bodyPr rtlCol="0"/>
          <a:lstStyle/>
          <a:p>
            <a:pPr rtl="0"/>
            <a:r>
              <a:rPr lang="tr-TR" noProof="0" dirty="0"/>
              <a:t>Alt bilgi ekleme</a:t>
            </a:r>
          </a:p>
        </p:txBody>
      </p:sp>
      <p:sp>
        <p:nvSpPr>
          <p:cNvPr id="26" name="Tarih Yer Tutucusu 25"/>
          <p:cNvSpPr>
            <a:spLocks noGrp="1"/>
          </p:cNvSpPr>
          <p:nvPr>
            <p:ph type="dt" sz="half" idx="10"/>
          </p:nvPr>
        </p:nvSpPr>
        <p:spPr/>
        <p:txBody>
          <a:bodyPr rtlCol="0"/>
          <a:lstStyle>
            <a:lvl1pPr>
              <a:defRPr/>
            </a:lvl1pPr>
          </a:lstStyle>
          <a:p>
            <a:fld id="{A809118D-3F26-45A9-98F5-2BA5B1D87196}" type="datetime1">
              <a:rPr lang="tr-TR" smtClean="0"/>
              <a:t>29.10.2021</a:t>
            </a:fld>
            <a:endParaRPr lang="tr-TR" dirty="0"/>
          </a:p>
        </p:txBody>
      </p:sp>
      <p:sp>
        <p:nvSpPr>
          <p:cNvPr id="27" name="Slayt Numarası Yer Tutucusu 26"/>
          <p:cNvSpPr>
            <a:spLocks noGrp="1"/>
          </p:cNvSpPr>
          <p:nvPr>
            <p:ph type="sldNum" sz="quarter" idx="11"/>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37071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a:xfrm>
            <a:off x="609600" y="1143000"/>
            <a:ext cx="10972800" cy="1069848"/>
          </a:xfrm>
        </p:spPr>
        <p:txBody>
          <a:bodyPr rtlCol="0" anchor="ctr"/>
          <a:lstStyle>
            <a:lvl1pPr>
              <a:defRPr sz="4000">
                <a:solidFill>
                  <a:schemeClr val="tx2"/>
                </a:solidFill>
              </a:defRPr>
            </a:lvl1pPr>
          </a:lstStyle>
          <a:p>
            <a:pPr rtl="0"/>
            <a:r>
              <a:rPr lang="tr-TR" noProof="0"/>
              <a:t>Asıl başlık stilini düzenlemek için tıklayın</a:t>
            </a:r>
            <a:endParaRPr lang="tr-TR" noProof="0" dirty="0"/>
          </a:p>
        </p:txBody>
      </p:sp>
      <p:sp>
        <p:nvSpPr>
          <p:cNvPr id="4" name="Alt Bilgi Yer Tutucusu 3"/>
          <p:cNvSpPr>
            <a:spLocks noGrp="1"/>
          </p:cNvSpPr>
          <p:nvPr>
            <p:ph type="ftr" sz="quarter" idx="11"/>
          </p:nvPr>
        </p:nvSpPr>
        <p:spPr>
          <a:xfrm>
            <a:off x="7010400" y="612648"/>
            <a:ext cx="1767840" cy="457200"/>
          </a:xfrm>
        </p:spPr>
        <p:txBody>
          <a:bodyPr rtlCol="0"/>
          <a:lstStyle/>
          <a:p>
            <a:pPr rtl="0"/>
            <a:r>
              <a:rPr lang="tr-TR" noProof="0" dirty="0"/>
              <a:t>Alt bilgi ekleme</a:t>
            </a:r>
          </a:p>
        </p:txBody>
      </p:sp>
      <p:sp>
        <p:nvSpPr>
          <p:cNvPr id="3" name="Tarih Yer Tutucusu 2"/>
          <p:cNvSpPr>
            <a:spLocks noGrp="1"/>
          </p:cNvSpPr>
          <p:nvPr>
            <p:ph type="dt" sz="half" idx="10"/>
          </p:nvPr>
        </p:nvSpPr>
        <p:spPr>
          <a:xfrm>
            <a:off x="8778240" y="612648"/>
            <a:ext cx="1276352" cy="457200"/>
          </a:xfrm>
        </p:spPr>
        <p:txBody>
          <a:bodyPr rtlCol="0"/>
          <a:lstStyle>
            <a:lvl1pPr>
              <a:defRPr/>
            </a:lvl1pPr>
          </a:lstStyle>
          <a:p>
            <a:fld id="{A68247F1-0477-4C84-A482-9AD0F3D98BCE}" type="datetime1">
              <a:rPr lang="tr-TR" smtClean="0"/>
              <a:t>29.10.2021</a:t>
            </a:fld>
            <a:endParaRPr lang="tr-TR" dirty="0"/>
          </a:p>
        </p:txBody>
      </p:sp>
      <p:sp>
        <p:nvSpPr>
          <p:cNvPr id="5" name="Slayt Numarası Yer Tutucusu 4"/>
          <p:cNvSpPr>
            <a:spLocks noGrp="1"/>
          </p:cNvSpPr>
          <p:nvPr>
            <p:ph type="sldNum" sz="quarter" idx="12"/>
          </p:nvPr>
        </p:nvSpPr>
        <p:spPr>
          <a:xfrm>
            <a:off x="10899648" y="2272"/>
            <a:ext cx="1016000" cy="365760"/>
          </a:xfrm>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382195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3" name="Alt Bilgi Yer Tutucusu 2"/>
          <p:cNvSpPr>
            <a:spLocks noGrp="1"/>
          </p:cNvSpPr>
          <p:nvPr>
            <p:ph type="ftr" sz="quarter" idx="11"/>
          </p:nvPr>
        </p:nvSpPr>
        <p:spPr/>
        <p:txBody>
          <a:bodyPr rtlCol="0"/>
          <a:lstStyle/>
          <a:p>
            <a:pPr rtl="0"/>
            <a:r>
              <a:rPr lang="tr-TR" noProof="0" dirty="0"/>
              <a:t>Alt bilgi ekleme</a:t>
            </a:r>
          </a:p>
        </p:txBody>
      </p:sp>
      <p:sp>
        <p:nvSpPr>
          <p:cNvPr id="2" name="Tarih Yer Tutucusu 1"/>
          <p:cNvSpPr>
            <a:spLocks noGrp="1"/>
          </p:cNvSpPr>
          <p:nvPr>
            <p:ph type="dt" sz="half" idx="10"/>
          </p:nvPr>
        </p:nvSpPr>
        <p:spPr/>
        <p:txBody>
          <a:bodyPr rtlCol="0"/>
          <a:lstStyle>
            <a:lvl1pPr>
              <a:defRPr/>
            </a:lvl1pPr>
          </a:lstStyle>
          <a:p>
            <a:fld id="{7B08FACF-2CE4-4E3F-9C56-FF6B7706BD53}" type="datetime1">
              <a:rPr lang="tr-TR" smtClean="0"/>
              <a:t>29.10.2021</a:t>
            </a:fld>
            <a:endParaRPr lang="tr-TR" dirty="0"/>
          </a:p>
        </p:txBody>
      </p:sp>
      <p:sp>
        <p:nvSpPr>
          <p:cNvPr id="4" name="Slayt Numarası Yer Tutucusu 3"/>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113569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Resim Yazılı İçerik">
    <p:spTree>
      <p:nvGrpSpPr>
        <p:cNvPr id="1" name=""/>
        <p:cNvGrpSpPr/>
        <p:nvPr/>
      </p:nvGrpSpPr>
      <p:grpSpPr>
        <a:xfrm>
          <a:off x="0" y="0"/>
          <a:ext cx="0" cy="0"/>
          <a:chOff x="0" y="0"/>
          <a:chExt cx="0" cy="0"/>
        </a:xfrm>
      </p:grpSpPr>
      <p:sp>
        <p:nvSpPr>
          <p:cNvPr id="2" name="Başlık 1"/>
          <p:cNvSpPr>
            <a:spLocks noGrp="1"/>
          </p:cNvSpPr>
          <p:nvPr>
            <p:ph type="title" hasCustomPrompt="1"/>
          </p:nvPr>
        </p:nvSpPr>
        <p:spPr>
          <a:xfrm>
            <a:off x="7137995" y="1101970"/>
            <a:ext cx="4511040" cy="877824"/>
          </a:xfrm>
        </p:spPr>
        <p:txBody>
          <a:bodyPr rtlCol="0" anchor="b"/>
          <a:lstStyle>
            <a:lvl1pPr algn="l">
              <a:buNone/>
              <a:defRPr sz="1800" b="1"/>
            </a:lvl1pPr>
          </a:lstStyle>
          <a:p>
            <a:pPr rtl="0"/>
            <a:r>
              <a:rPr lang="tr-TR" noProof="0" dirty="0"/>
              <a:t>Asıl başlık stilini düzenle</a:t>
            </a:r>
          </a:p>
        </p:txBody>
      </p:sp>
      <p:sp>
        <p:nvSpPr>
          <p:cNvPr id="4" name="İçerik Yer Tutucusu 3"/>
          <p:cNvSpPr>
            <a:spLocks noGrp="1"/>
          </p:cNvSpPr>
          <p:nvPr>
            <p:ph sz="half" idx="1"/>
          </p:nvPr>
        </p:nvSpPr>
        <p:spPr>
          <a:xfrm>
            <a:off x="203200" y="776287"/>
            <a:ext cx="6803136" cy="5805083"/>
          </a:xfrm>
        </p:spPr>
        <p:txBody>
          <a:bodyPr rtlCol="0"/>
          <a:lstStyle>
            <a:lvl1pPr>
              <a:defRPr sz="3200"/>
            </a:lvl1pPr>
            <a:lvl2pPr>
              <a:defRPr sz="2800"/>
            </a:lvl2pPr>
            <a:lvl3pPr>
              <a:defRPr sz="2400"/>
            </a:lvl3pPr>
            <a:lvl4pPr>
              <a:defRPr sz="2000"/>
            </a:lvl4pPr>
            <a:lvl5pPr>
              <a:defRPr sz="2000"/>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3" name="Metin Yer Tutucusu 2"/>
          <p:cNvSpPr>
            <a:spLocks noGrp="1"/>
          </p:cNvSpPr>
          <p:nvPr>
            <p:ph type="body" idx="2"/>
          </p:nvPr>
        </p:nvSpPr>
        <p:spPr>
          <a:xfrm>
            <a:off x="7137995" y="2010727"/>
            <a:ext cx="4511040" cy="4580573"/>
          </a:xfrm>
        </p:spPr>
        <p:txBody>
          <a:bodyPr rtlCol="0"/>
          <a:lstStyle>
            <a:lvl1pPr marL="9144" indent="0">
              <a:buNone/>
              <a:defRPr sz="1400"/>
            </a:lvl1pPr>
            <a:lvl2pPr>
              <a:buNone/>
              <a:defRPr sz="1200"/>
            </a:lvl2pPr>
            <a:lvl3pPr>
              <a:buNone/>
              <a:defRPr sz="1000"/>
            </a:lvl3pPr>
            <a:lvl4pPr>
              <a:buNone/>
              <a:defRPr sz="900"/>
            </a:lvl4pPr>
            <a:lvl5pPr>
              <a:buNone/>
              <a:defRPr sz="900"/>
            </a:lvl5pPr>
          </a:lstStyle>
          <a:p>
            <a:pPr lvl="0" rtl="0" eaLnBrk="1" latinLnBrk="0" hangingPunct="1"/>
            <a:r>
              <a:rPr lang="tr-TR" noProof="0"/>
              <a:t>Asıl metin stillerini düzenlemek için tıklayın</a:t>
            </a:r>
          </a:p>
        </p:txBody>
      </p:sp>
      <p:sp>
        <p:nvSpPr>
          <p:cNvPr id="6" name="Alt Bilgi Yer Tutucusu 5"/>
          <p:cNvSpPr>
            <a:spLocks noGrp="1"/>
          </p:cNvSpPr>
          <p:nvPr>
            <p:ph type="ftr" sz="quarter" idx="11"/>
          </p:nvPr>
        </p:nvSpPr>
        <p:spPr/>
        <p:txBody>
          <a:bodyPr rtlCol="0"/>
          <a:lstStyle/>
          <a:p>
            <a:pPr rtl="0"/>
            <a:r>
              <a:rPr lang="tr-TR" noProof="0" dirty="0"/>
              <a:t>Alt bilgi ekleme</a:t>
            </a:r>
          </a:p>
        </p:txBody>
      </p:sp>
      <p:sp>
        <p:nvSpPr>
          <p:cNvPr id="5" name="Tarih Yer Tutucusu 4"/>
          <p:cNvSpPr>
            <a:spLocks noGrp="1"/>
          </p:cNvSpPr>
          <p:nvPr>
            <p:ph type="dt" sz="half" idx="10"/>
          </p:nvPr>
        </p:nvSpPr>
        <p:spPr/>
        <p:txBody>
          <a:bodyPr rtlCol="0"/>
          <a:lstStyle>
            <a:lvl1pPr>
              <a:defRPr/>
            </a:lvl1pPr>
          </a:lstStyle>
          <a:p>
            <a:fld id="{2E35D3D8-612C-468E-A84E-3A627DD1C282}" type="datetime1">
              <a:rPr lang="tr-TR" smtClean="0"/>
              <a:t>29.10.2021</a:t>
            </a:fld>
            <a:endParaRPr lang="tr-TR" dirty="0"/>
          </a:p>
        </p:txBody>
      </p:sp>
      <p:sp>
        <p:nvSpPr>
          <p:cNvPr id="7" name="Slayt Numarası Yer Tutucusu 6"/>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498685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Resim Yazı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7253913" y="1109161"/>
            <a:ext cx="782404" cy="4681637"/>
          </a:xfrm>
        </p:spPr>
        <p:txBody>
          <a:bodyPr vert="vert270" lIns="45720" tIns="0" rIns="45720" rtlCol="0" anchor="t"/>
          <a:lstStyle>
            <a:lvl1pPr algn="ctr">
              <a:buNone/>
              <a:defRPr sz="2000" b="1"/>
            </a:lvl1pPr>
          </a:lstStyle>
          <a:p>
            <a:pPr rtl="0"/>
            <a:r>
              <a:rPr lang="tr-TR" noProof="0"/>
              <a:t>Asıl başlık stilini düzenlemek için tıklayın</a:t>
            </a:r>
            <a:endParaRPr lang="tr-TR" noProof="0" dirty="0"/>
          </a:p>
        </p:txBody>
      </p:sp>
      <p:sp>
        <p:nvSpPr>
          <p:cNvPr id="3" name="Resim Yer Tutucusu 2" descr="Resim eklemek için boş yer tutucu. Yer tutucuya tıklayın ve eklemek istediğiniz resmi seçin"/>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rtlCol="0"/>
          <a:lstStyle>
            <a:lvl1pPr marL="0" indent="0">
              <a:buNone/>
              <a:defRPr sz="3200"/>
            </a:lvl1pPr>
          </a:lstStyle>
          <a:p>
            <a:pPr rtl="0"/>
            <a:r>
              <a:rPr lang="tr-TR" noProof="0"/>
              <a:t>Resim eklemek için simgeye tıklayın</a:t>
            </a:r>
            <a:endParaRPr kumimoji="0" lang="tr-TR" noProof="0" dirty="0"/>
          </a:p>
        </p:txBody>
      </p:sp>
      <p:sp>
        <p:nvSpPr>
          <p:cNvPr id="4" name="Metin Yer Tutucusu 3"/>
          <p:cNvSpPr>
            <a:spLocks noGrp="1"/>
          </p:cNvSpPr>
          <p:nvPr>
            <p:ph type="body" sz="half" idx="2"/>
          </p:nvPr>
        </p:nvSpPr>
        <p:spPr>
          <a:xfrm>
            <a:off x="8117924" y="3274309"/>
            <a:ext cx="3454400" cy="2516489"/>
          </a:xfrm>
        </p:spPr>
        <p:txBody>
          <a:bodyPr lIns="0" tIns="0" rIns="45720" rtlCol="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rtl="0" eaLnBrk="1" latinLnBrk="0" hangingPunct="1"/>
            <a:r>
              <a:rPr lang="tr-TR" noProof="0"/>
              <a:t>Asıl metin stillerini düzenlemek için tıklayın</a:t>
            </a:r>
          </a:p>
        </p:txBody>
      </p:sp>
      <p:sp>
        <p:nvSpPr>
          <p:cNvPr id="6" name="Alt Bilgi Yer Tutucusu 5"/>
          <p:cNvSpPr>
            <a:spLocks noGrp="1"/>
          </p:cNvSpPr>
          <p:nvPr>
            <p:ph type="ftr" sz="quarter" idx="11"/>
          </p:nvPr>
        </p:nvSpPr>
        <p:spPr/>
        <p:txBody>
          <a:bodyPr rtlCol="0"/>
          <a:lstStyle/>
          <a:p>
            <a:pPr rtl="0"/>
            <a:r>
              <a:rPr lang="tr-TR" noProof="0" dirty="0"/>
              <a:t>Alt bilgi ekleme</a:t>
            </a:r>
          </a:p>
        </p:txBody>
      </p:sp>
      <p:sp>
        <p:nvSpPr>
          <p:cNvPr id="5" name="Tarih Yer Tutucusu 4"/>
          <p:cNvSpPr>
            <a:spLocks noGrp="1"/>
          </p:cNvSpPr>
          <p:nvPr>
            <p:ph type="dt" sz="half" idx="10"/>
          </p:nvPr>
        </p:nvSpPr>
        <p:spPr/>
        <p:txBody>
          <a:bodyPr rtlCol="0"/>
          <a:lstStyle>
            <a:lvl1pPr>
              <a:defRPr/>
            </a:lvl1pPr>
          </a:lstStyle>
          <a:p>
            <a:fld id="{7C27B32F-0347-4897-AC22-D3683AAC703C}" type="datetime1">
              <a:rPr lang="tr-TR" smtClean="0"/>
              <a:t>29.10.2021</a:t>
            </a:fld>
            <a:endParaRPr lang="tr-TR" dirty="0"/>
          </a:p>
        </p:txBody>
      </p:sp>
      <p:sp>
        <p:nvSpPr>
          <p:cNvPr id="7" name="Slayt Numarası Yer Tutucusu 6"/>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1883619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noProof="0"/>
              <a:t>Asıl başlık stilini düzenlemek için tıklayın</a:t>
            </a:r>
            <a:endParaRPr lang="tr-TR" noProof="0" dirty="0"/>
          </a:p>
        </p:txBody>
      </p:sp>
      <p:sp>
        <p:nvSpPr>
          <p:cNvPr id="3" name="Dikey Metin Yer Tutucusu 2"/>
          <p:cNvSpPr>
            <a:spLocks noGrp="1"/>
          </p:cNvSpPr>
          <p:nvPr>
            <p:ph type="body" orient="vert" idx="1"/>
          </p:nvPr>
        </p:nvSpPr>
        <p:spPr/>
        <p:txBody>
          <a:bodyPr vert="eaVert" rtlCol="0"/>
          <a:lstStyle>
            <a:lvl1pPr>
              <a:defRPr/>
            </a:lvl1pPr>
            <a:lvl5pPr>
              <a:defRPr/>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5" name="Alt Bilgi Yer Tutucusu 4"/>
          <p:cNvSpPr>
            <a:spLocks noGrp="1"/>
          </p:cNvSpPr>
          <p:nvPr>
            <p:ph type="ftr" sz="quarter" idx="11"/>
          </p:nvPr>
        </p:nvSpPr>
        <p:spPr/>
        <p:txBody>
          <a:bodyPr rtlCol="0"/>
          <a:lstStyle/>
          <a:p>
            <a:pPr rtl="0"/>
            <a:r>
              <a:rPr lang="tr-TR" noProof="0" dirty="0"/>
              <a:t>Alt bilgi ekleme</a:t>
            </a:r>
          </a:p>
        </p:txBody>
      </p:sp>
      <p:sp>
        <p:nvSpPr>
          <p:cNvPr id="4" name="Tarih Yer Tutucusu 3"/>
          <p:cNvSpPr>
            <a:spLocks noGrp="1"/>
          </p:cNvSpPr>
          <p:nvPr>
            <p:ph type="dt" sz="half" idx="10"/>
          </p:nvPr>
        </p:nvSpPr>
        <p:spPr/>
        <p:txBody>
          <a:bodyPr rtlCol="0"/>
          <a:lstStyle>
            <a:lvl1pPr>
              <a:defRPr/>
            </a:lvl1pPr>
          </a:lstStyle>
          <a:p>
            <a:fld id="{AC62B265-A0E0-4CE9-A0C6-291963EB1CD2}" type="datetime1">
              <a:rPr lang="tr-TR" smtClean="0"/>
              <a:t>29.10.2021</a:t>
            </a:fld>
            <a:endParaRPr lang="tr-TR" dirty="0"/>
          </a:p>
        </p:txBody>
      </p:sp>
      <p:sp>
        <p:nvSpPr>
          <p:cNvPr id="6" name="Slayt Numarası Yer Tutucusu 5"/>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346784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hasCustomPrompt="1"/>
          </p:nvPr>
        </p:nvSpPr>
        <p:spPr>
          <a:xfrm>
            <a:off x="9042400" y="1143000"/>
            <a:ext cx="2540000" cy="5448300"/>
          </a:xfrm>
        </p:spPr>
        <p:txBody>
          <a:bodyPr vert="eaVert" rtlCol="0"/>
          <a:lstStyle>
            <a:lvl1pPr>
              <a:defRPr/>
            </a:lvl1pPr>
          </a:lstStyle>
          <a:p>
            <a:pPr rtl="0"/>
            <a:r>
              <a:rPr lang="tr-TR" noProof="0" dirty="0"/>
              <a:t>Asıl başlık stilini düzenle</a:t>
            </a:r>
          </a:p>
        </p:txBody>
      </p:sp>
      <p:sp>
        <p:nvSpPr>
          <p:cNvPr id="3" name="Dikey Metin Yer Tutucusu 2"/>
          <p:cNvSpPr>
            <a:spLocks noGrp="1"/>
          </p:cNvSpPr>
          <p:nvPr>
            <p:ph type="body" orient="vert" idx="1" hasCustomPrompt="1"/>
          </p:nvPr>
        </p:nvSpPr>
        <p:spPr>
          <a:xfrm>
            <a:off x="609600" y="1143000"/>
            <a:ext cx="8331200" cy="5448300"/>
          </a:xfrm>
        </p:spPr>
        <p:txBody>
          <a:bodyPr vert="eaVert" rtlCol="0"/>
          <a:lstStyle>
            <a:lvl5pPr>
              <a:defRPr/>
            </a:lvl5pPr>
          </a:lstStyle>
          <a:p>
            <a:pPr lvl="0" rtl="0" eaLnBrk="1" latinLnBrk="0" hangingPunct="1"/>
            <a:r>
              <a:rPr lang="tr-TR" noProof="0" dirty="0"/>
              <a:t>Asıl metin stillerini düzenlemek için tıklayın</a:t>
            </a:r>
          </a:p>
          <a:p>
            <a:pPr lvl="1" rtl="0" eaLnBrk="1" latinLnBrk="0" hangingPunct="1"/>
            <a:r>
              <a:rPr lang="tr-TR" noProof="0" dirty="0"/>
              <a:t>İkinci düzey</a:t>
            </a:r>
          </a:p>
          <a:p>
            <a:pPr lvl="2" rtl="0" eaLnBrk="1" latinLnBrk="0" hangingPunct="1"/>
            <a:r>
              <a:rPr lang="tr-TR" noProof="0" dirty="0"/>
              <a:t>Üçüncü düzey</a:t>
            </a:r>
          </a:p>
          <a:p>
            <a:pPr lvl="3" rtl="0" eaLnBrk="1" latinLnBrk="0" hangingPunct="1"/>
            <a:r>
              <a:rPr lang="tr-TR" noProof="0" dirty="0"/>
              <a:t>Dördüncü düzey</a:t>
            </a:r>
          </a:p>
          <a:p>
            <a:pPr lvl="4" rtl="0" eaLnBrk="1" latinLnBrk="0" hangingPunct="1"/>
            <a:r>
              <a:rPr lang="tr-TR" noProof="0" dirty="0"/>
              <a:t>Beşinci düzey</a:t>
            </a:r>
            <a:endParaRPr kumimoji="0" lang="tr-TR" noProof="0" dirty="0"/>
          </a:p>
        </p:txBody>
      </p:sp>
      <p:sp>
        <p:nvSpPr>
          <p:cNvPr id="5" name="Alt Bilgi Yer Tutucusu 4"/>
          <p:cNvSpPr>
            <a:spLocks noGrp="1"/>
          </p:cNvSpPr>
          <p:nvPr>
            <p:ph type="ftr" sz="quarter" idx="11"/>
          </p:nvPr>
        </p:nvSpPr>
        <p:spPr/>
        <p:txBody>
          <a:bodyPr rtlCol="0"/>
          <a:lstStyle/>
          <a:p>
            <a:pPr rtl="0"/>
            <a:r>
              <a:rPr lang="tr-TR" noProof="0" dirty="0"/>
              <a:t>Alt bilgi ekleme</a:t>
            </a:r>
          </a:p>
        </p:txBody>
      </p:sp>
      <p:sp>
        <p:nvSpPr>
          <p:cNvPr id="4" name="Tarih Yer Tutucusu 3"/>
          <p:cNvSpPr>
            <a:spLocks noGrp="1"/>
          </p:cNvSpPr>
          <p:nvPr>
            <p:ph type="dt" sz="half" idx="10"/>
          </p:nvPr>
        </p:nvSpPr>
        <p:spPr/>
        <p:txBody>
          <a:bodyPr rtlCol="0"/>
          <a:lstStyle>
            <a:lvl1pPr>
              <a:defRPr/>
            </a:lvl1pPr>
          </a:lstStyle>
          <a:p>
            <a:fld id="{07317F5C-70F4-4809-A718-9BDC88912A7E}" type="datetime1">
              <a:rPr lang="tr-TR" smtClean="0"/>
              <a:t>29.10.2021</a:t>
            </a:fld>
            <a:endParaRPr lang="tr-TR" dirty="0"/>
          </a:p>
        </p:txBody>
      </p:sp>
      <p:sp>
        <p:nvSpPr>
          <p:cNvPr id="6" name="Slayt Numarası Yer Tutucusu 5"/>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2978088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Dikdörtgen 27"/>
          <p:cNvSpPr/>
          <p:nvPr/>
        </p:nvSpPr>
        <p:spPr>
          <a:xfrm>
            <a:off x="1" y="366819"/>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p:nvSpPr>
          <p:cNvPr id="29" name="Dikdörtgen 28"/>
          <p:cNvSpPr/>
          <p:nvPr/>
        </p:nvSpPr>
        <p:spPr>
          <a:xfrm>
            <a:off x="0" y="-1"/>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p:nvSpPr>
          <p:cNvPr id="30" name="Dikdörtgen 29"/>
          <p:cNvSpPr/>
          <p:nvPr/>
        </p:nvSpPr>
        <p:spPr>
          <a:xfrm>
            <a:off x="1" y="308277"/>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p:nvSpPr>
          <p:cNvPr id="31" name="Dikdörtgen 30"/>
          <p:cNvSpPr/>
          <p:nvPr/>
        </p:nvSpPr>
        <p:spPr>
          <a:xfrm flipV="1">
            <a:off x="7213577" y="360247"/>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p:nvSpPr>
          <p:cNvPr id="32" name="Dikdörtgen 31"/>
          <p:cNvSpPr/>
          <p:nvPr/>
        </p:nvSpPr>
        <p:spPr>
          <a:xfrm flipV="1">
            <a:off x="7213601" y="440113"/>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useBgFill="1">
        <p:nvSpPr>
          <p:cNvPr id="33" name="Yuvarlatılmış Dikdörtgen 32"/>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useBgFill="1">
        <p:nvSpPr>
          <p:cNvPr id="34" name="Yuvarlatılmış Dikdörtgen 33"/>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p:nvSpPr>
          <p:cNvPr id="35" name="Dikdörtgen 34"/>
          <p:cNvSpPr/>
          <p:nvPr/>
        </p:nvSpPr>
        <p:spPr bwMode="invGray">
          <a:xfrm>
            <a:off x="12113288" y="-2001"/>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p:nvSpPr>
          <p:cNvPr id="36" name="Dikdörtgen 35"/>
          <p:cNvSpPr/>
          <p:nvPr/>
        </p:nvSpPr>
        <p:spPr bwMode="invGray">
          <a:xfrm>
            <a:off x="12059308" y="-2001"/>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p:nvSpPr>
          <p:cNvPr id="37" name="Dikdörtgen 36"/>
          <p:cNvSpPr/>
          <p:nvPr/>
        </p:nvSpPr>
        <p:spPr bwMode="invGray">
          <a:xfrm>
            <a:off x="12033904" y="-2001"/>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p:nvSpPr>
          <p:cNvPr id="38" name="Dikdörtgen 37"/>
          <p:cNvSpPr/>
          <p:nvPr/>
        </p:nvSpPr>
        <p:spPr bwMode="invGray">
          <a:xfrm>
            <a:off x="11967231" y="-2001"/>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p:nvSpPr>
          <p:cNvPr id="39" name="Dikdörtgen 38"/>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p:nvSpPr>
          <p:cNvPr id="40" name="Dikdörtgen 39"/>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latin typeface="Titillium Web Light" panose="00000400000000000000" pitchFamily="2" charset="-94"/>
            </a:endParaRPr>
          </a:p>
        </p:txBody>
      </p:sp>
      <p:sp>
        <p:nvSpPr>
          <p:cNvPr id="22" name="Başlık Yer Tutucusu 21"/>
          <p:cNvSpPr>
            <a:spLocks noGrp="1"/>
          </p:cNvSpPr>
          <p:nvPr>
            <p:ph type="title"/>
          </p:nvPr>
        </p:nvSpPr>
        <p:spPr>
          <a:xfrm>
            <a:off x="609600" y="1143000"/>
            <a:ext cx="10972800" cy="1066800"/>
          </a:xfrm>
          <a:prstGeom prst="rect">
            <a:avLst/>
          </a:prstGeom>
        </p:spPr>
        <p:txBody>
          <a:bodyPr vert="horz" rtlCol="0" anchor="ctr">
            <a:normAutofit/>
          </a:bodyPr>
          <a:lstStyle/>
          <a:p>
            <a:pPr rtl="0"/>
            <a:r>
              <a:rPr lang="tr-TR" noProof="0" dirty="0"/>
              <a:t>Asıl başlık stilini düzenlemek için tıklayın</a:t>
            </a:r>
          </a:p>
        </p:txBody>
      </p:sp>
      <p:sp>
        <p:nvSpPr>
          <p:cNvPr id="13" name="Metin Yer Tutucusu 12"/>
          <p:cNvSpPr>
            <a:spLocks noGrp="1"/>
          </p:cNvSpPr>
          <p:nvPr>
            <p:ph type="body" idx="1"/>
          </p:nvPr>
        </p:nvSpPr>
        <p:spPr>
          <a:xfrm>
            <a:off x="609600" y="2249424"/>
            <a:ext cx="10972800" cy="4325112"/>
          </a:xfrm>
          <a:prstGeom prst="rect">
            <a:avLst/>
          </a:prstGeom>
        </p:spPr>
        <p:txBody>
          <a:bodyPr vert="horz" rtlCol="0">
            <a:normAutofit/>
          </a:bodyPr>
          <a:lstStyle/>
          <a:p>
            <a:pPr lvl="0" rtl="0"/>
            <a:r>
              <a:rPr lang="tr-TR" noProof="0" dirty="0"/>
              <a:t>Asıl metin stillerini düzenle</a:t>
            </a:r>
          </a:p>
          <a:p>
            <a:pPr lvl="1" rtl="0"/>
            <a:r>
              <a:rPr lang="tr-TR" noProof="0" dirty="0"/>
              <a:t>İkinci düzey</a:t>
            </a:r>
          </a:p>
          <a:p>
            <a:pPr lvl="2" rtl="0"/>
            <a:r>
              <a:rPr lang="tr-TR" noProof="0" dirty="0"/>
              <a:t>Üçüncü düzey</a:t>
            </a:r>
          </a:p>
          <a:p>
            <a:pPr lvl="3" rtl="0"/>
            <a:r>
              <a:rPr lang="tr-TR" noProof="0" dirty="0"/>
              <a:t>Dördüncü düzey</a:t>
            </a:r>
          </a:p>
          <a:p>
            <a:pPr lvl="4" rtl="0"/>
            <a:r>
              <a:rPr lang="tr-TR" noProof="0" dirty="0"/>
              <a:t>Beşinci düzey</a:t>
            </a:r>
          </a:p>
        </p:txBody>
      </p:sp>
      <p:sp>
        <p:nvSpPr>
          <p:cNvPr id="3" name="Alt Bilgi Yer Tutucusu 2"/>
          <p:cNvSpPr>
            <a:spLocks noGrp="1"/>
          </p:cNvSpPr>
          <p:nvPr>
            <p:ph type="ftr" sz="quarter" idx="3"/>
          </p:nvPr>
        </p:nvSpPr>
        <p:spPr>
          <a:xfrm>
            <a:off x="7010400" y="612648"/>
            <a:ext cx="1767840" cy="457200"/>
          </a:xfrm>
          <a:prstGeom prst="rect">
            <a:avLst/>
          </a:prstGeom>
        </p:spPr>
        <p:txBody>
          <a:bodyPr vert="horz" rtlCol="0"/>
          <a:lstStyle>
            <a:lvl1pPr algn="r" eaLnBrk="1" latinLnBrk="0" hangingPunct="1">
              <a:defRPr kumimoji="0" sz="1100">
                <a:solidFill>
                  <a:schemeClr val="accent2">
                    <a:lumMod val="75000"/>
                  </a:schemeClr>
                </a:solidFill>
                <a:latin typeface="Titillium Web Light" panose="00000400000000000000" pitchFamily="2" charset="-94"/>
              </a:defRPr>
            </a:lvl1pPr>
          </a:lstStyle>
          <a:p>
            <a:r>
              <a:rPr lang="tr-TR" dirty="0"/>
              <a:t>Alt bilgi ekleme</a:t>
            </a:r>
          </a:p>
        </p:txBody>
      </p:sp>
      <p:sp>
        <p:nvSpPr>
          <p:cNvPr id="14" name="Tarih Yer Tutucusu 13"/>
          <p:cNvSpPr>
            <a:spLocks noGrp="1"/>
          </p:cNvSpPr>
          <p:nvPr>
            <p:ph type="dt" sz="half" idx="2"/>
          </p:nvPr>
        </p:nvSpPr>
        <p:spPr>
          <a:xfrm>
            <a:off x="8782048" y="612648"/>
            <a:ext cx="1276352" cy="457200"/>
          </a:xfrm>
          <a:prstGeom prst="rect">
            <a:avLst/>
          </a:prstGeom>
        </p:spPr>
        <p:txBody>
          <a:bodyPr vert="horz" rtlCol="0"/>
          <a:lstStyle>
            <a:lvl1pPr algn="l" eaLnBrk="1" latinLnBrk="0" hangingPunct="1">
              <a:defRPr kumimoji="0" sz="1100">
                <a:solidFill>
                  <a:schemeClr val="accent2">
                    <a:lumMod val="75000"/>
                  </a:schemeClr>
                </a:solidFill>
                <a:latin typeface="Titillium Web Light" panose="00000400000000000000" pitchFamily="2" charset="-94"/>
              </a:defRPr>
            </a:lvl1pPr>
          </a:lstStyle>
          <a:p>
            <a:fld id="{2C665BF0-BC57-42C3-A02D-95FDE0A46E51}" type="datetime1">
              <a:rPr lang="tr-TR" smtClean="0"/>
              <a:pPr/>
              <a:t>29.10.2021</a:t>
            </a:fld>
            <a:endParaRPr lang="tr-TR" dirty="0"/>
          </a:p>
        </p:txBody>
      </p:sp>
      <p:sp>
        <p:nvSpPr>
          <p:cNvPr id="23" name="Slayt Numarası Yer Tutucusu 22"/>
          <p:cNvSpPr>
            <a:spLocks noGrp="1"/>
          </p:cNvSpPr>
          <p:nvPr>
            <p:ph type="sldNum" sz="quarter" idx="4"/>
          </p:nvPr>
        </p:nvSpPr>
        <p:spPr>
          <a:xfrm>
            <a:off x="10899648" y="2272"/>
            <a:ext cx="1016000" cy="365760"/>
          </a:xfrm>
          <a:prstGeom prst="rect">
            <a:avLst/>
          </a:prstGeom>
        </p:spPr>
        <p:txBody>
          <a:bodyPr vert="horz" rtlCol="0" anchor="b"/>
          <a:lstStyle>
            <a:lvl1pPr algn="r" eaLnBrk="1" latinLnBrk="0" hangingPunct="1">
              <a:defRPr kumimoji="0" sz="1800">
                <a:solidFill>
                  <a:srgbClr val="FFFFFF"/>
                </a:solidFill>
                <a:latin typeface="Titillium Web Light" panose="00000400000000000000" pitchFamily="2" charset="-94"/>
              </a:defRPr>
            </a:lvl1pPr>
          </a:lstStyle>
          <a:p>
            <a:fld id="{401CF334-2D5C-4859-84A6-CA7E6E43FAEB}" type="slidenum">
              <a:rPr lang="tr-TR" smtClean="0"/>
              <a:pPr/>
              <a:t>‹#›</a:t>
            </a:fld>
            <a:endParaRPr lang="tr-TR" dirty="0"/>
          </a:p>
        </p:txBody>
      </p:sp>
    </p:spTree>
    <p:extLst>
      <p:ext uri="{BB962C8B-B14F-4D97-AF65-F5344CB8AC3E}">
        <p14:creationId xmlns:p14="http://schemas.microsoft.com/office/powerpoint/2010/main" val="21321717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latinLnBrk="0" hangingPunct="1">
        <a:spcBef>
          <a:spcPct val="0"/>
        </a:spcBef>
        <a:buNone/>
        <a:defRPr kumimoji="0" sz="4000" kern="1200">
          <a:solidFill>
            <a:schemeClr val="tx2"/>
          </a:solidFill>
          <a:latin typeface="Titillium Web Light" panose="00000400000000000000" pitchFamily="2" charset="-94"/>
          <a:ea typeface="+mj-ea"/>
          <a:cs typeface="+mj-cs"/>
        </a:defRPr>
      </a:lvl1pPr>
    </p:titleStyle>
    <p:body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Titillium Web Light" panose="00000400000000000000" pitchFamily="2" charset="-94"/>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Titillium Web Light" panose="00000400000000000000" pitchFamily="2" charset="-94"/>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Titillium Web Light" panose="00000400000000000000" pitchFamily="2" charset="-94"/>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Titillium Web Light" panose="00000400000000000000" pitchFamily="2" charset="-94"/>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Titillium Web Light" panose="00000400000000000000" pitchFamily="2" charset="-94"/>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orient="horz" pos="415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77553" y="1553592"/>
            <a:ext cx="11912847" cy="1961966"/>
          </a:xfrm>
        </p:spPr>
        <p:txBody>
          <a:bodyPr rtlCol="0">
            <a:normAutofit fontScale="90000"/>
          </a:bodyPr>
          <a:lstStyle/>
          <a:p>
            <a:pPr rtl="0"/>
            <a:br>
              <a:rPr lang="tr-TR" dirty="0"/>
            </a:br>
            <a:br>
              <a:rPr lang="tr-TR" dirty="0"/>
            </a:br>
            <a:br>
              <a:rPr lang="tr-TR" dirty="0"/>
            </a:br>
            <a:r>
              <a:rPr lang="tr-TR" sz="6000" b="1" dirty="0">
                <a:solidFill>
                  <a:srgbClr val="FFFF00"/>
                </a:solidFill>
              </a:rPr>
              <a:t>TEMEL SOSYOLOJİK KAVRAMLAR </a:t>
            </a:r>
            <a:br>
              <a:rPr lang="tr-TR" b="1" dirty="0">
                <a:solidFill>
                  <a:srgbClr val="FFFF00"/>
                </a:solidFill>
              </a:rPr>
            </a:br>
            <a:br>
              <a:rPr lang="tr-TR" dirty="0"/>
            </a:br>
            <a:r>
              <a:rPr lang="tr-TR" dirty="0"/>
              <a:t>    </a:t>
            </a:r>
            <a:r>
              <a:rPr lang="tr-TR" sz="6000" b="1" dirty="0">
                <a:solidFill>
                  <a:schemeClr val="accent6">
                    <a:lumMod val="20000"/>
                    <a:lumOff val="80000"/>
                  </a:schemeClr>
                </a:solidFill>
              </a:rPr>
              <a:t>3-KÜLTÜR KAVRAMI</a:t>
            </a:r>
            <a:br>
              <a:rPr lang="tr-TR" dirty="0"/>
            </a:br>
            <a:endParaRPr lang="tr-TR" dirty="0"/>
          </a:p>
        </p:txBody>
      </p:sp>
      <p:sp>
        <p:nvSpPr>
          <p:cNvPr id="4" name="Slayt Numarası Yer Tutucusu 3">
            <a:extLst>
              <a:ext uri="{FF2B5EF4-FFF2-40B4-BE49-F238E27FC236}">
                <a16:creationId xmlns:a16="http://schemas.microsoft.com/office/drawing/2014/main" id="{BFC0B021-3842-4BDB-8004-F0F7A74069C6}"/>
              </a:ext>
            </a:extLst>
          </p:cNvPr>
          <p:cNvSpPr>
            <a:spLocks noGrp="1"/>
          </p:cNvSpPr>
          <p:nvPr>
            <p:ph type="sldNum" sz="quarter" idx="12"/>
          </p:nvPr>
        </p:nvSpPr>
        <p:spPr/>
        <p:txBody>
          <a:bodyPr/>
          <a:lstStyle/>
          <a:p>
            <a:pPr rtl="0"/>
            <a:fld id="{401CF334-2D5C-4859-84A6-CA7E6E43FAEB}" type="slidenum">
              <a:rPr lang="tr-TR" noProof="0" smtClean="0"/>
              <a:t>1</a:t>
            </a:fld>
            <a:endParaRPr lang="tr-TR" noProof="0" dirty="0"/>
          </a:p>
        </p:txBody>
      </p:sp>
    </p:spTree>
    <p:extLst>
      <p:ext uri="{BB962C8B-B14F-4D97-AF65-F5344CB8AC3E}">
        <p14:creationId xmlns:p14="http://schemas.microsoft.com/office/powerpoint/2010/main" val="706305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lnSpcReduction="10000"/>
          </a:bodyPr>
          <a:lstStyle/>
          <a:p>
            <a:pPr marL="411480" lvl="1" indent="0">
              <a:buNone/>
            </a:pPr>
            <a:r>
              <a:rPr lang="tr-TR" sz="4000" b="1" dirty="0">
                <a:solidFill>
                  <a:srgbClr val="C00000"/>
                </a:solidFill>
              </a:rPr>
              <a:t>	</a:t>
            </a:r>
            <a:r>
              <a:rPr lang="tr-TR" sz="4000" b="1" kern="0" dirty="0">
                <a:solidFill>
                  <a:schemeClr val="tx1"/>
                </a:solidFill>
                <a:latin typeface="+mj-lt"/>
                <a:sym typeface="Titillium Web Light"/>
              </a:rPr>
              <a:t>Kültür konusu, Sosyolojinin temel başlıklarından birisini oluşturmaktadır. </a:t>
            </a:r>
          </a:p>
          <a:p>
            <a:pPr marL="411480" lvl="1" indent="0">
              <a:buNone/>
            </a:pPr>
            <a:r>
              <a:rPr lang="tr-TR" sz="4000" b="1" kern="0" dirty="0">
                <a:solidFill>
                  <a:schemeClr val="tx1"/>
                </a:solidFill>
                <a:latin typeface="+mj-lt"/>
                <a:sym typeface="Titillium Web Light"/>
              </a:rPr>
              <a:t>	Ancak kültür ve kültürel alana ait kavramlara ilişkin yapılan tanımların süreç içerisinde devamlı artması, bu kavramlara yüklenen anlamların zamana ve kullanıldığı bağlama göre değişikliklere uğraması, hem kültür kavramı hem de kültüre bağlı olarak açıklanan veya anlamını bulan diğer kavramlar için bir takım tanımlanma güçlüklerini de beraberinde getirmektedir.  </a:t>
            </a:r>
            <a:endParaRPr lang="tr-TR" sz="2800" dirty="0">
              <a:solidFill>
                <a:schemeClr val="tx1"/>
              </a:solidFill>
              <a:latin typeface="+mj-lt"/>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3105156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a:bodyPr>
          <a:lstStyle/>
          <a:p>
            <a:pPr marL="411480" lvl="1" indent="0">
              <a:buNone/>
            </a:pPr>
            <a:r>
              <a:rPr lang="tr-TR" sz="4000" b="1" dirty="0">
                <a:solidFill>
                  <a:srgbClr val="C00000"/>
                </a:solidFill>
              </a:rPr>
              <a:t>	</a:t>
            </a:r>
            <a:r>
              <a:rPr lang="tr-TR" sz="3600" b="1" kern="0" dirty="0">
                <a:solidFill>
                  <a:schemeClr val="tx1"/>
                </a:solidFill>
                <a:latin typeface="+mj-lt"/>
                <a:sym typeface="Titillium Web Light"/>
              </a:rPr>
              <a:t>Kültürün sosyal bilimler alanındaki anlamlandırma, tanımlamasına geçmeden önce kelimenin etimolojik kökenine bakmak yararlı olacaktır. Latince kökü «</a:t>
            </a:r>
            <a:r>
              <a:rPr lang="tr-TR" sz="3600" b="1" kern="0" dirty="0" err="1">
                <a:solidFill>
                  <a:srgbClr val="C00000"/>
                </a:solidFill>
                <a:latin typeface="+mj-lt"/>
                <a:sym typeface="Titillium Web Light"/>
              </a:rPr>
              <a:t>Colere</a:t>
            </a:r>
            <a:r>
              <a:rPr lang="tr-TR" sz="3600" b="1" kern="0" dirty="0">
                <a:solidFill>
                  <a:schemeClr val="tx1"/>
                </a:solidFill>
                <a:latin typeface="+mj-lt"/>
                <a:sym typeface="Titillium Web Light"/>
              </a:rPr>
              <a:t>», sürmek, </a:t>
            </a:r>
            <a:r>
              <a:rPr lang="tr-TR" sz="3600" b="1" kern="0" dirty="0">
                <a:solidFill>
                  <a:srgbClr val="C00000"/>
                </a:solidFill>
                <a:latin typeface="+mj-lt"/>
                <a:sym typeface="Titillium Web Light"/>
              </a:rPr>
              <a:t>ekip-biçmek</a:t>
            </a:r>
            <a:r>
              <a:rPr lang="tr-TR" sz="3600" b="1" kern="0" dirty="0">
                <a:solidFill>
                  <a:schemeClr val="tx1"/>
                </a:solidFill>
                <a:latin typeface="+mj-lt"/>
                <a:sym typeface="Titillium Web Light"/>
              </a:rPr>
              <a:t>; </a:t>
            </a:r>
            <a:r>
              <a:rPr lang="tr-TR" sz="3600" b="1" kern="0" dirty="0" err="1">
                <a:solidFill>
                  <a:srgbClr val="C00000"/>
                </a:solidFill>
                <a:latin typeface="+mj-lt"/>
                <a:sym typeface="Titillium Web Light"/>
              </a:rPr>
              <a:t>Cultura</a:t>
            </a:r>
            <a:r>
              <a:rPr lang="tr-TR" sz="3600" b="1" kern="0" dirty="0">
                <a:solidFill>
                  <a:schemeClr val="tx1"/>
                </a:solidFill>
                <a:latin typeface="+mj-lt"/>
                <a:sym typeface="Titillium Web Light"/>
              </a:rPr>
              <a:t> ise Türkçedeki «</a:t>
            </a:r>
            <a:r>
              <a:rPr lang="tr-TR" sz="3600" b="1" kern="0" dirty="0">
                <a:solidFill>
                  <a:srgbClr val="C00000"/>
                </a:solidFill>
                <a:latin typeface="+mj-lt"/>
                <a:sym typeface="Titillium Web Light"/>
              </a:rPr>
              <a:t>ekin</a:t>
            </a:r>
            <a:r>
              <a:rPr lang="tr-TR" sz="3600" b="1" kern="0" dirty="0">
                <a:solidFill>
                  <a:schemeClr val="tx1"/>
                </a:solidFill>
                <a:latin typeface="+mj-lt"/>
                <a:sym typeface="Titillium Web Light"/>
              </a:rPr>
              <a:t>» karşılığında kullanılıyordu. </a:t>
            </a:r>
          </a:p>
          <a:p>
            <a:pPr marL="411480" lvl="1" indent="0">
              <a:buNone/>
            </a:pPr>
            <a:r>
              <a:rPr lang="tr-TR" sz="3600" b="1" kern="0" dirty="0">
                <a:solidFill>
                  <a:schemeClr val="tx1"/>
                </a:solidFill>
                <a:latin typeface="+mj-lt"/>
                <a:sym typeface="Titillium Web Light"/>
              </a:rPr>
              <a:t>	</a:t>
            </a:r>
            <a:r>
              <a:rPr lang="tr-TR" sz="3600" b="1" kern="0" dirty="0" err="1">
                <a:solidFill>
                  <a:schemeClr val="tx1"/>
                </a:solidFill>
                <a:latin typeface="+mj-lt"/>
                <a:sym typeface="Titillium Web Light"/>
              </a:rPr>
              <a:t>Cultura</a:t>
            </a:r>
            <a:r>
              <a:rPr lang="tr-TR" sz="3600" b="1" kern="0" dirty="0">
                <a:solidFill>
                  <a:schemeClr val="tx1"/>
                </a:solidFill>
                <a:latin typeface="+mj-lt"/>
                <a:sym typeface="Titillium Web Light"/>
              </a:rPr>
              <a:t> sözcüğü XVII. yüzyıla kadar Fransızcada aynı anlamda kullanıldı. </a:t>
            </a:r>
          </a:p>
          <a:p>
            <a:pPr marL="411480" lvl="1" indent="0">
              <a:buNone/>
            </a:pPr>
            <a:r>
              <a:rPr lang="tr-TR" sz="3600" b="1" kern="0" dirty="0">
                <a:solidFill>
                  <a:schemeClr val="tx1"/>
                </a:solidFill>
                <a:latin typeface="+mj-lt"/>
                <a:sym typeface="Titillium Web Light"/>
              </a:rPr>
              <a:t>	İlk kez </a:t>
            </a:r>
            <a:r>
              <a:rPr lang="tr-TR" sz="3600" b="1" kern="0" dirty="0" err="1">
                <a:solidFill>
                  <a:schemeClr val="tx1"/>
                </a:solidFill>
                <a:latin typeface="+mj-lt"/>
                <a:sym typeface="Titillium Web Light"/>
              </a:rPr>
              <a:t>Voltaire</a:t>
            </a:r>
            <a:r>
              <a:rPr lang="tr-TR" sz="3600" b="1" kern="0" dirty="0">
                <a:solidFill>
                  <a:schemeClr val="tx1"/>
                </a:solidFill>
                <a:latin typeface="+mj-lt"/>
                <a:sym typeface="Titillium Web Light"/>
              </a:rPr>
              <a:t>, </a:t>
            </a:r>
            <a:r>
              <a:rPr lang="tr-TR" sz="3600" b="1" kern="0" dirty="0" err="1">
                <a:solidFill>
                  <a:schemeClr val="tx1"/>
                </a:solidFill>
                <a:latin typeface="+mj-lt"/>
                <a:sym typeface="Titillium Web Light"/>
              </a:rPr>
              <a:t>Cultura</a:t>
            </a:r>
            <a:r>
              <a:rPr lang="tr-TR" sz="3600" b="1" kern="0" dirty="0">
                <a:solidFill>
                  <a:schemeClr val="tx1"/>
                </a:solidFill>
                <a:latin typeface="+mj-lt"/>
                <a:sym typeface="Titillium Web Light"/>
              </a:rPr>
              <a:t> sözcüğünü, </a:t>
            </a:r>
            <a:r>
              <a:rPr lang="tr-TR" sz="3600" b="1" kern="0" dirty="0">
                <a:solidFill>
                  <a:srgbClr val="C00000"/>
                </a:solidFill>
                <a:latin typeface="+mj-lt"/>
                <a:sym typeface="Titillium Web Light"/>
              </a:rPr>
              <a:t>insan zekâsının oluşumu, gelişimi, geliştirilmesi ve yüceltilmesi </a:t>
            </a:r>
            <a:r>
              <a:rPr lang="tr-TR" sz="3600" b="1" kern="0" dirty="0">
                <a:solidFill>
                  <a:schemeClr val="tx1"/>
                </a:solidFill>
                <a:latin typeface="+mj-lt"/>
                <a:sym typeface="Titillium Web Light"/>
              </a:rPr>
              <a:t>anlamında kullanmıştır.</a:t>
            </a:r>
            <a:endParaRPr lang="tr-TR" dirty="0">
              <a:solidFill>
                <a:schemeClr val="tx1"/>
              </a:solidFill>
              <a:latin typeface="+mj-lt"/>
            </a:endParaRPr>
          </a:p>
          <a:p>
            <a:pPr lvl="1" rtl="0"/>
            <a:endParaRPr lang="tr-TR" dirty="0">
              <a:latin typeface="+mj-lt"/>
            </a:endParaRPr>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2306009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fontScale="92500"/>
          </a:bodyPr>
          <a:lstStyle/>
          <a:p>
            <a:pPr marL="411480" lvl="1" indent="0">
              <a:buNone/>
            </a:pPr>
            <a:r>
              <a:rPr lang="tr-TR" sz="4000" b="1" dirty="0">
                <a:solidFill>
                  <a:srgbClr val="C00000"/>
                </a:solidFill>
              </a:rPr>
              <a:t>	</a:t>
            </a:r>
            <a:r>
              <a:rPr lang="tr-TR" sz="3600" b="1" kern="0" dirty="0">
                <a:solidFill>
                  <a:schemeClr val="tx1"/>
                </a:solidFill>
                <a:latin typeface="+mj-lt"/>
                <a:sym typeface="Titillium Web Light"/>
              </a:rPr>
              <a:t>Kültür üzerine önemli çalışmalar yapmış olan </a:t>
            </a:r>
            <a:r>
              <a:rPr lang="tr-TR" sz="3600" b="1" kern="0" dirty="0">
                <a:solidFill>
                  <a:srgbClr val="C00000"/>
                </a:solidFill>
                <a:latin typeface="+mj-lt"/>
                <a:sym typeface="Titillium Web Light"/>
              </a:rPr>
              <a:t>Eliot</a:t>
            </a:r>
            <a:r>
              <a:rPr lang="tr-TR" sz="3600" b="1" kern="0" dirty="0">
                <a:solidFill>
                  <a:schemeClr val="tx1"/>
                </a:solidFill>
                <a:latin typeface="+mj-lt"/>
                <a:sym typeface="Titillium Web Light"/>
              </a:rPr>
              <a:t>, kelimeyi toplumu toplum yapan şey olarak tanımlamaktadır. </a:t>
            </a:r>
          </a:p>
          <a:p>
            <a:pPr marL="411480" lvl="1" indent="0">
              <a:buNone/>
            </a:pPr>
            <a:r>
              <a:rPr lang="tr-TR" sz="3600" b="1" kern="0" dirty="0">
                <a:solidFill>
                  <a:schemeClr val="tx1"/>
                </a:solidFill>
                <a:latin typeface="+mj-lt"/>
                <a:sym typeface="Titillium Web Light"/>
              </a:rPr>
              <a:t>	Ona göre, 'kültür toplumun herhangi bir kesiminin, herhangi bir sınıfının yarattığı bir şey değildir. Kültür, bir bütün olarak toplumun mahsulüdür. </a:t>
            </a:r>
          </a:p>
          <a:p>
            <a:pPr marL="411480" lvl="1" indent="0">
              <a:buNone/>
            </a:pPr>
            <a:r>
              <a:rPr lang="tr-TR" sz="3600" b="1" kern="0" dirty="0">
                <a:solidFill>
                  <a:schemeClr val="tx1"/>
                </a:solidFill>
                <a:latin typeface="+mj-lt"/>
                <a:sym typeface="Titillium Web Light"/>
              </a:rPr>
              <a:t>	Erkal'a göre ise kültür, </a:t>
            </a:r>
            <a:r>
              <a:rPr lang="tr-TR" sz="3600" b="1" kern="0" dirty="0">
                <a:solidFill>
                  <a:srgbClr val="C00000"/>
                </a:solidFill>
                <a:latin typeface="+mj-lt"/>
                <a:sym typeface="Titillium Web Light"/>
              </a:rPr>
              <a:t>bilgiyi, sanatı, ahlakı, hukuku, örf ve adetleri kapsayan, insanın toplumun bir üyesi olması dolayısıyla kazandığı diğer bütün kabiliyet ve alışkanlıkları da içine alan </a:t>
            </a:r>
            <a:r>
              <a:rPr lang="tr-TR" sz="3600" b="1" kern="0" dirty="0">
                <a:solidFill>
                  <a:schemeClr val="tx1"/>
                </a:solidFill>
                <a:latin typeface="+mj-lt"/>
                <a:sym typeface="Titillium Web Light"/>
              </a:rPr>
              <a:t>bir bütündür. Kültür insan topluluğunun belirli bir dönemiyle sınırlandırılamaz, o toplumun bütün tarihinde süreklilik kazanıp gelişen kimliğidir.</a:t>
            </a:r>
            <a:endParaRPr lang="tr-TR" dirty="0">
              <a:latin typeface="+mj-lt"/>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2552121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a:bodyPr>
          <a:lstStyle/>
          <a:p>
            <a:pPr marL="411480" lvl="1" indent="0">
              <a:buNone/>
            </a:pPr>
            <a:r>
              <a:rPr lang="tr-TR" sz="4000" b="1" dirty="0">
                <a:solidFill>
                  <a:srgbClr val="C00000"/>
                </a:solidFill>
              </a:rPr>
              <a:t>	</a:t>
            </a:r>
            <a:r>
              <a:rPr lang="tr-TR" sz="4000" b="1" kern="0" dirty="0">
                <a:solidFill>
                  <a:schemeClr val="tx1"/>
                </a:solidFill>
                <a:latin typeface="+mj-lt"/>
                <a:sym typeface="Titillium Web Light"/>
              </a:rPr>
              <a:t>Güvenç; kültür sözcüğünün dört ayrı anlamını dile getirmektedir:</a:t>
            </a:r>
          </a:p>
          <a:p>
            <a:pPr marL="411480" lvl="1" indent="0">
              <a:buNone/>
            </a:pPr>
            <a:r>
              <a:rPr lang="tr-TR" sz="4000" b="1" kern="0" dirty="0">
                <a:solidFill>
                  <a:schemeClr val="tx1"/>
                </a:solidFill>
                <a:latin typeface="+mj-lt"/>
                <a:sym typeface="Titillium Web Light"/>
              </a:rPr>
              <a:t>	</a:t>
            </a:r>
            <a:r>
              <a:rPr lang="tr-TR" sz="4000" b="1" kern="0" dirty="0">
                <a:solidFill>
                  <a:srgbClr val="C00000"/>
                </a:solidFill>
                <a:latin typeface="+mj-lt"/>
                <a:sym typeface="Titillium Web Light"/>
              </a:rPr>
              <a:t>(1)	Bilim alanındaki kültür: Uygarlıktır.</a:t>
            </a:r>
          </a:p>
          <a:p>
            <a:pPr marL="411480" lvl="1" indent="0">
              <a:buNone/>
            </a:pPr>
            <a:r>
              <a:rPr lang="tr-TR" sz="4000" b="1" kern="0" dirty="0">
                <a:solidFill>
                  <a:srgbClr val="C00000"/>
                </a:solidFill>
                <a:latin typeface="+mj-lt"/>
                <a:sym typeface="Titillium Web Light"/>
              </a:rPr>
              <a:t>	(2)	Beşeri alandaki kültür: Eğitim sürecinin ürünüdür.</a:t>
            </a:r>
          </a:p>
          <a:p>
            <a:pPr marL="411480" lvl="1" indent="0">
              <a:buNone/>
            </a:pPr>
            <a:r>
              <a:rPr lang="tr-TR" sz="4000" b="1" kern="0" dirty="0">
                <a:solidFill>
                  <a:srgbClr val="C00000"/>
                </a:solidFill>
                <a:latin typeface="+mj-lt"/>
                <a:sym typeface="Titillium Web Light"/>
              </a:rPr>
              <a:t>	(3)	Estetik alandaki kültür: Güzel sanatlardır.</a:t>
            </a:r>
          </a:p>
          <a:p>
            <a:pPr marL="411480" lvl="1" indent="0">
              <a:buNone/>
            </a:pPr>
            <a:r>
              <a:rPr lang="tr-TR" sz="4000" b="1" kern="0" dirty="0">
                <a:solidFill>
                  <a:srgbClr val="C00000"/>
                </a:solidFill>
                <a:latin typeface="+mj-lt"/>
                <a:sym typeface="Titillium Web Light"/>
              </a:rPr>
              <a:t>	(4)	Maddi (teknolojik) ve biyolojik alanda kültür: Üretme, tarım, ekin, çoğaltma ve yetiştirmedir. </a:t>
            </a:r>
            <a:endParaRPr lang="tr-TR" sz="2800" dirty="0">
              <a:solidFill>
                <a:srgbClr val="C00000"/>
              </a:solidFill>
              <a:latin typeface="+mj-lt"/>
            </a:endParaRPr>
          </a:p>
          <a:p>
            <a:pPr lvl="1" rtl="0"/>
            <a:endParaRPr lang="tr-TR" sz="2800" dirty="0">
              <a:latin typeface="+mj-lt"/>
            </a:endParaRPr>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3932439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lnSpcReduction="10000"/>
          </a:bodyPr>
          <a:lstStyle/>
          <a:p>
            <a:pPr marL="411480" lvl="1" indent="0">
              <a:buNone/>
            </a:pPr>
            <a:r>
              <a:rPr lang="tr-TR" sz="4000" b="1" dirty="0">
                <a:solidFill>
                  <a:srgbClr val="C00000"/>
                </a:solidFill>
              </a:rPr>
              <a:t>	</a:t>
            </a:r>
            <a:r>
              <a:rPr lang="tr-TR" sz="4000" b="1" kern="0" dirty="0">
                <a:solidFill>
                  <a:schemeClr val="tx1"/>
                </a:solidFill>
                <a:latin typeface="+mj-lt"/>
                <a:sym typeface="Titillium Web Light"/>
              </a:rPr>
              <a:t>Kültür kavramını birçok düşünür farklı bakış açılarıyla tanımlamaya çalışmışlardır:  </a:t>
            </a:r>
          </a:p>
          <a:p>
            <a:pPr marL="411480" lvl="1" indent="0">
              <a:buNone/>
            </a:pPr>
            <a:r>
              <a:rPr lang="tr-TR" sz="4000" b="1" kern="0" dirty="0">
                <a:solidFill>
                  <a:schemeClr val="tx1"/>
                </a:solidFill>
                <a:latin typeface="+mj-lt"/>
                <a:sym typeface="Titillium Web Light"/>
              </a:rPr>
              <a:t>	</a:t>
            </a:r>
            <a:r>
              <a:rPr lang="tr-TR" sz="4000" b="1" kern="0" dirty="0">
                <a:solidFill>
                  <a:srgbClr val="C00000"/>
                </a:solidFill>
                <a:latin typeface="+mj-lt"/>
                <a:sym typeface="Titillium Web Light"/>
              </a:rPr>
              <a:t>Hayat Yolu ya da Biçimi Olarak</a:t>
            </a:r>
          </a:p>
          <a:p>
            <a:pPr marL="411480" lvl="1" indent="0">
              <a:buNone/>
            </a:pPr>
            <a:r>
              <a:rPr lang="tr-TR" sz="4000" b="1" kern="0" dirty="0">
                <a:solidFill>
                  <a:schemeClr val="tx1"/>
                </a:solidFill>
                <a:latin typeface="+mj-lt"/>
                <a:sym typeface="Titillium Web Light"/>
              </a:rPr>
              <a:t>Kültür, bir toplumun tüm hayat biçimidir(</a:t>
            </a:r>
            <a:r>
              <a:rPr lang="tr-TR" sz="4000" b="1" kern="0" dirty="0" err="1">
                <a:solidFill>
                  <a:schemeClr val="tx1"/>
                </a:solidFill>
                <a:latin typeface="+mj-lt"/>
                <a:sym typeface="Titillium Web Light"/>
              </a:rPr>
              <a:t>Linton</a:t>
            </a:r>
            <a:r>
              <a:rPr lang="tr-TR" sz="4000" b="1" kern="0" dirty="0">
                <a:solidFill>
                  <a:schemeClr val="tx1"/>
                </a:solidFill>
                <a:latin typeface="+mj-lt"/>
                <a:sym typeface="Titillium Web Light"/>
              </a:rPr>
              <a:t>, 1945).</a:t>
            </a:r>
          </a:p>
          <a:p>
            <a:pPr marL="411480" lvl="1" indent="0">
              <a:buNone/>
            </a:pPr>
            <a:r>
              <a:rPr lang="tr-TR" sz="4000" b="1" kern="0" dirty="0">
                <a:solidFill>
                  <a:schemeClr val="tx1"/>
                </a:solidFill>
                <a:latin typeface="+mj-lt"/>
                <a:sym typeface="Titillium Web Light"/>
              </a:rPr>
              <a:t>Kültür, bir grubun yaşama biçimidir(</a:t>
            </a:r>
            <a:r>
              <a:rPr lang="tr-TR" sz="4000" b="1" kern="0" dirty="0" err="1">
                <a:solidFill>
                  <a:schemeClr val="tx1"/>
                </a:solidFill>
                <a:latin typeface="+mj-lt"/>
                <a:sym typeface="Titillium Web Light"/>
              </a:rPr>
              <a:t>Marquet</a:t>
            </a:r>
            <a:r>
              <a:rPr lang="tr-TR" sz="4000" b="1" kern="0" dirty="0">
                <a:solidFill>
                  <a:schemeClr val="tx1"/>
                </a:solidFill>
                <a:latin typeface="+mj-lt"/>
                <a:sym typeface="Titillium Web Light"/>
              </a:rPr>
              <a:t>, 1949).</a:t>
            </a:r>
          </a:p>
          <a:p>
            <a:pPr marL="411480" lvl="1" indent="0">
              <a:buNone/>
            </a:pPr>
            <a:r>
              <a:rPr lang="tr-TR" sz="4000" b="1" kern="0" dirty="0">
                <a:solidFill>
                  <a:srgbClr val="C00000"/>
                </a:solidFill>
                <a:latin typeface="+mj-lt"/>
                <a:sym typeface="Titillium Web Light"/>
              </a:rPr>
              <a:t>	Çevreye Uyum Olarak</a:t>
            </a:r>
          </a:p>
          <a:p>
            <a:pPr marL="411480" lvl="1" indent="0">
              <a:buNone/>
            </a:pPr>
            <a:r>
              <a:rPr lang="tr-TR" sz="4000" b="1" kern="0" dirty="0">
                <a:solidFill>
                  <a:schemeClr val="tx1"/>
                </a:solidFill>
                <a:latin typeface="+mj-lt"/>
                <a:sym typeface="Titillium Web Light"/>
              </a:rPr>
              <a:t>İnsanların [içinde bulunduğu] yaşam koşullarına uyumlarının toplamı, onların kültürüdür(</a:t>
            </a:r>
            <a:r>
              <a:rPr lang="tr-TR" sz="4000" b="1" kern="0" dirty="0" err="1">
                <a:solidFill>
                  <a:schemeClr val="tx1"/>
                </a:solidFill>
                <a:latin typeface="+mj-lt"/>
                <a:sym typeface="Titillium Web Light"/>
              </a:rPr>
              <a:t>Sumner</a:t>
            </a:r>
            <a:r>
              <a:rPr lang="tr-TR" sz="4000" b="1" kern="0" dirty="0">
                <a:solidFill>
                  <a:schemeClr val="tx1"/>
                </a:solidFill>
                <a:latin typeface="+mj-lt"/>
                <a:sym typeface="Titillium Web Light"/>
              </a:rPr>
              <a:t> ve Keller, 1927).</a:t>
            </a:r>
          </a:p>
          <a:p>
            <a:pPr marL="411480" lvl="1" indent="0">
              <a:buNone/>
            </a:pPr>
            <a:endParaRPr lang="tr-TR" sz="3600" b="1" kern="0" dirty="0">
              <a:solidFill>
                <a:schemeClr val="tx1"/>
              </a:solidFill>
              <a:latin typeface="Titillium Web Light"/>
              <a:sym typeface="Titillium Web Light"/>
            </a:endParaRPr>
          </a:p>
          <a:p>
            <a:pPr marL="411480" lvl="1" indent="0">
              <a:buNone/>
            </a:pPr>
            <a:endParaRPr lang="tr-TR" dirty="0">
              <a:solidFill>
                <a:schemeClr val="tx1"/>
              </a:solidFill>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4172945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fontScale="92500"/>
          </a:bodyPr>
          <a:lstStyle/>
          <a:p>
            <a:pPr marL="411480" lvl="1" indent="0">
              <a:buNone/>
            </a:pPr>
            <a:r>
              <a:rPr lang="tr-TR" sz="4000" b="1" dirty="0">
                <a:solidFill>
                  <a:srgbClr val="C00000"/>
                </a:solidFill>
              </a:rPr>
              <a:t>	</a:t>
            </a:r>
            <a:r>
              <a:rPr lang="tr-TR" sz="3600" b="1" kern="0" dirty="0">
                <a:solidFill>
                  <a:srgbClr val="C00000"/>
                </a:solidFill>
                <a:latin typeface="+mj-lt"/>
                <a:sym typeface="Titillium Web Light"/>
              </a:rPr>
              <a:t>İdealler, Değerler ve Davranışlar Olarak</a:t>
            </a:r>
          </a:p>
          <a:p>
            <a:pPr marL="411480" lvl="1" indent="0">
              <a:buNone/>
            </a:pPr>
            <a:r>
              <a:rPr lang="tr-TR" sz="3600" b="1" kern="0" dirty="0">
                <a:solidFill>
                  <a:schemeClr val="tx1"/>
                </a:solidFill>
                <a:latin typeface="+mj-lt"/>
                <a:sym typeface="Titillium Web Light"/>
              </a:rPr>
              <a:t>Kültür, sosyal-kültürel evrendeki açık seçik eylemlerin ve araçların ortaya koyduğu ve nesnelleştirdiği anlamlar, değerler ve kurallar, bunların etkileşim ve ilişkileri, bütünleşmiş ve bütünleşmemiş gruplarıdır(Sorokin,1947). </a:t>
            </a:r>
            <a:endParaRPr lang="tr-TR" dirty="0">
              <a:solidFill>
                <a:schemeClr val="tx1"/>
              </a:solidFill>
              <a:latin typeface="+mj-lt"/>
            </a:endParaRPr>
          </a:p>
          <a:p>
            <a:pPr marL="411480" lvl="1" indent="0" rtl="0">
              <a:buNone/>
            </a:pPr>
            <a:r>
              <a:rPr lang="tr-TR" dirty="0">
                <a:latin typeface="+mj-lt"/>
              </a:rPr>
              <a:t>	</a:t>
            </a:r>
            <a:r>
              <a:rPr lang="tr-TR" sz="3600" b="1" dirty="0">
                <a:solidFill>
                  <a:srgbClr val="C00000"/>
                </a:solidFill>
                <a:latin typeface="+mj-lt"/>
              </a:rPr>
              <a:t>Geniş Anlamda Eğitim Olarak</a:t>
            </a:r>
            <a:endParaRPr lang="tr-TR" sz="2800" b="1" dirty="0">
              <a:solidFill>
                <a:srgbClr val="C00000"/>
              </a:solidFill>
              <a:latin typeface="+mj-lt"/>
            </a:endParaRPr>
          </a:p>
          <a:p>
            <a:pPr marL="411480" lvl="1" indent="0" rtl="0">
              <a:buNone/>
            </a:pPr>
            <a:r>
              <a:rPr lang="tr-TR" sz="3600" b="1" dirty="0">
                <a:solidFill>
                  <a:schemeClr val="tx1"/>
                </a:solidFill>
                <a:latin typeface="+mj-lt"/>
              </a:rPr>
              <a:t>Kültür, toplumsal olarak öğrenilen ve aynı yoldan yeni kuşaklara aşılanan davranış örüntüleri ya da kalıplarıdır(</a:t>
            </a:r>
            <a:r>
              <a:rPr lang="tr-TR" sz="3600" b="1" dirty="0" err="1">
                <a:solidFill>
                  <a:schemeClr val="tx1"/>
                </a:solidFill>
                <a:latin typeface="+mj-lt"/>
              </a:rPr>
              <a:t>Tozzer</a:t>
            </a:r>
            <a:r>
              <a:rPr lang="tr-TR" sz="3600" b="1" dirty="0">
                <a:solidFill>
                  <a:schemeClr val="tx1"/>
                </a:solidFill>
                <a:latin typeface="+mj-lt"/>
              </a:rPr>
              <a:t>, 1930).</a:t>
            </a:r>
          </a:p>
          <a:p>
            <a:pPr marL="411480" lvl="1" indent="0" rtl="0">
              <a:buNone/>
            </a:pPr>
            <a:r>
              <a:rPr lang="tr-TR" sz="3600" b="1" dirty="0">
                <a:solidFill>
                  <a:schemeClr val="tx1"/>
                </a:solidFill>
                <a:latin typeface="+mj-lt"/>
              </a:rPr>
              <a:t>	</a:t>
            </a:r>
            <a:r>
              <a:rPr lang="tr-TR" sz="3600" b="1" dirty="0">
                <a:solidFill>
                  <a:srgbClr val="C00000"/>
                </a:solidFill>
                <a:latin typeface="+mj-lt"/>
              </a:rPr>
              <a:t>Bireysel Psikoloji Olarak</a:t>
            </a:r>
          </a:p>
          <a:p>
            <a:pPr marL="411480" lvl="1" indent="0" rtl="0">
              <a:buNone/>
            </a:pPr>
            <a:r>
              <a:rPr lang="tr-TR" sz="3600" b="1" dirty="0">
                <a:solidFill>
                  <a:schemeClr val="tx1"/>
                </a:solidFill>
                <a:latin typeface="+mj-lt"/>
              </a:rPr>
              <a:t>Kültür, büyütülerek [bilimsel] ekrana yansıtılmış bireysel psikolojidir(Benedict, 1934).</a:t>
            </a: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3632117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lnSpcReduction="10000"/>
          </a:bodyPr>
          <a:lstStyle/>
          <a:p>
            <a:pPr marL="411480" lvl="1" indent="0">
              <a:buNone/>
            </a:pPr>
            <a:r>
              <a:rPr lang="tr-TR" sz="4000" b="1" dirty="0">
                <a:solidFill>
                  <a:srgbClr val="C00000"/>
                </a:solidFill>
              </a:rPr>
              <a:t>	</a:t>
            </a:r>
            <a:r>
              <a:rPr lang="tr-TR" sz="4000" b="1" dirty="0">
                <a:solidFill>
                  <a:srgbClr val="C00000"/>
                </a:solidFill>
                <a:latin typeface="+mj-lt"/>
              </a:rPr>
              <a:t>  </a:t>
            </a:r>
            <a:r>
              <a:rPr lang="tr-TR" sz="3600" b="1" kern="0" dirty="0">
                <a:solidFill>
                  <a:srgbClr val="C00000"/>
                </a:solidFill>
                <a:latin typeface="+mj-lt"/>
                <a:sym typeface="Titillium Web Light"/>
              </a:rPr>
              <a:t>Oluşumu ve Kökeni Yönünden</a:t>
            </a:r>
          </a:p>
          <a:p>
            <a:pPr marL="411480" lvl="1" indent="0">
              <a:buNone/>
            </a:pPr>
            <a:r>
              <a:rPr lang="tr-TR" sz="3600" b="1" kern="0" dirty="0">
                <a:solidFill>
                  <a:schemeClr val="tx1"/>
                </a:solidFill>
                <a:latin typeface="+mj-lt"/>
                <a:sym typeface="Titillium Web Light"/>
              </a:rPr>
              <a:t>Kültür, sosyal etkileşimin ürünüdür(Winston, 1933).</a:t>
            </a:r>
          </a:p>
          <a:p>
            <a:pPr marL="411480" lvl="1" indent="0">
              <a:buNone/>
            </a:pPr>
            <a:r>
              <a:rPr lang="tr-TR" sz="3600" b="1" kern="0" dirty="0">
                <a:solidFill>
                  <a:schemeClr val="tx1"/>
                </a:solidFill>
                <a:latin typeface="+mj-lt"/>
                <a:sym typeface="Titillium Web Light"/>
              </a:rPr>
              <a:t>Kültür, doğanın yarattıklarına karşılık, insanoğlunun yarattığı hemen her şeydir(Marx,1967).</a:t>
            </a:r>
          </a:p>
          <a:p>
            <a:pPr marL="411480" lvl="1" indent="0">
              <a:buNone/>
            </a:pPr>
            <a:r>
              <a:rPr lang="tr-TR" sz="3600" b="1" kern="0" dirty="0">
                <a:solidFill>
                  <a:schemeClr val="tx1"/>
                </a:solidFill>
                <a:latin typeface="+mj-lt"/>
                <a:sym typeface="Titillium Web Light"/>
              </a:rPr>
              <a:t>	 </a:t>
            </a:r>
            <a:r>
              <a:rPr lang="tr-TR" sz="3600" b="1" kern="0" dirty="0">
                <a:solidFill>
                  <a:srgbClr val="C00000"/>
                </a:solidFill>
                <a:latin typeface="+mj-lt"/>
                <a:sym typeface="Titillium Web Light"/>
              </a:rPr>
              <a:t>Düşünüş Olarak</a:t>
            </a:r>
          </a:p>
          <a:p>
            <a:pPr marL="411480" lvl="1" indent="0">
              <a:buNone/>
            </a:pPr>
            <a:r>
              <a:rPr lang="tr-TR" sz="3600" b="1" kern="0" dirty="0">
                <a:solidFill>
                  <a:schemeClr val="tx1"/>
                </a:solidFill>
                <a:latin typeface="+mj-lt"/>
                <a:sym typeface="Titillium Web Light"/>
              </a:rPr>
              <a:t>Kültür, belli bir düşünceler sistemi ya da bütünüdür (</a:t>
            </a:r>
            <a:r>
              <a:rPr lang="tr-TR" sz="3600" b="1" kern="0" dirty="0" err="1">
                <a:solidFill>
                  <a:schemeClr val="tx1"/>
                </a:solidFill>
                <a:latin typeface="+mj-lt"/>
                <a:sym typeface="Titillium Web Light"/>
              </a:rPr>
              <a:t>Wissler</a:t>
            </a:r>
            <a:r>
              <a:rPr lang="tr-TR" sz="3600" b="1" kern="0" dirty="0">
                <a:solidFill>
                  <a:schemeClr val="tx1"/>
                </a:solidFill>
                <a:latin typeface="+mj-lt"/>
                <a:sym typeface="Titillium Web Light"/>
              </a:rPr>
              <a:t>, 1916). </a:t>
            </a:r>
          </a:p>
          <a:p>
            <a:pPr marL="411480" lvl="1" indent="0">
              <a:buNone/>
            </a:pPr>
            <a:r>
              <a:rPr lang="tr-TR" sz="3600" b="1" kern="0" dirty="0">
                <a:solidFill>
                  <a:schemeClr val="tx1"/>
                </a:solidFill>
                <a:latin typeface="+mj-lt"/>
                <a:sym typeface="Titillium Web Light"/>
              </a:rPr>
              <a:t>	</a:t>
            </a:r>
            <a:r>
              <a:rPr lang="tr-TR" sz="3600" b="1" kern="0" dirty="0">
                <a:solidFill>
                  <a:srgbClr val="C00000"/>
                </a:solidFill>
                <a:latin typeface="+mj-lt"/>
                <a:sym typeface="Titillium Web Light"/>
              </a:rPr>
              <a:t> Simge (Sembol) Olarak</a:t>
            </a:r>
          </a:p>
          <a:p>
            <a:pPr marL="411480" lvl="1" indent="0">
              <a:buNone/>
            </a:pPr>
            <a:r>
              <a:rPr lang="tr-TR" sz="3600" b="1" kern="0" dirty="0">
                <a:solidFill>
                  <a:schemeClr val="tx1"/>
                </a:solidFill>
                <a:latin typeface="+mj-lt"/>
                <a:sym typeface="Titillium Web Light"/>
              </a:rPr>
              <a:t>Kültür, maddi öğelerin, davranışların, düşünce ve duyguların, simgelerden oluşan simge(sembol)’</a:t>
            </a:r>
            <a:r>
              <a:rPr lang="tr-TR" sz="3600" b="1" kern="0" dirty="0" err="1">
                <a:solidFill>
                  <a:schemeClr val="tx1"/>
                </a:solidFill>
                <a:latin typeface="+mj-lt"/>
                <a:sym typeface="Titillium Web Light"/>
              </a:rPr>
              <a:t>lere</a:t>
            </a:r>
            <a:r>
              <a:rPr lang="tr-TR" sz="3600" b="1" kern="0" dirty="0">
                <a:solidFill>
                  <a:schemeClr val="tx1"/>
                </a:solidFill>
                <a:latin typeface="+mj-lt"/>
                <a:sym typeface="Titillium Web Light"/>
              </a:rPr>
              <a:t> dayalı bir örgütlenmesidir(White, 1949 : 363). </a:t>
            </a:r>
            <a:endParaRPr lang="tr-TR" dirty="0">
              <a:solidFill>
                <a:schemeClr val="tx1"/>
              </a:solidFill>
              <a:latin typeface="+mj-lt"/>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1763301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66330" y="683580"/>
            <a:ext cx="11796361" cy="5837293"/>
          </a:xfrm>
        </p:spPr>
        <p:txBody>
          <a:bodyPr rtlCol="0">
            <a:normAutofit lnSpcReduction="10000"/>
          </a:bodyPr>
          <a:lstStyle/>
          <a:p>
            <a:pPr marL="411480" lvl="1" indent="0">
              <a:buNone/>
            </a:pPr>
            <a:r>
              <a:rPr lang="tr-TR" sz="4000" b="1" dirty="0">
                <a:solidFill>
                  <a:srgbClr val="C00000"/>
                </a:solidFill>
              </a:rPr>
              <a:t>	</a:t>
            </a:r>
            <a:r>
              <a:rPr lang="tr-TR" sz="3600" b="1" kern="0" dirty="0">
                <a:solidFill>
                  <a:schemeClr val="tx1"/>
                </a:solidFill>
                <a:latin typeface="Titillium Web Light"/>
                <a:sym typeface="Titillium Web Light"/>
              </a:rPr>
              <a:t> </a:t>
            </a:r>
            <a:r>
              <a:rPr lang="tr-TR" sz="4800" b="1" u="sng" kern="0" dirty="0">
                <a:solidFill>
                  <a:srgbClr val="C00000"/>
                </a:solidFill>
                <a:latin typeface="Arial" panose="020B0604020202020204" pitchFamily="34" charset="0"/>
                <a:cs typeface="Arial" panose="020B0604020202020204" pitchFamily="34" charset="0"/>
                <a:sym typeface="Titillium Web Light"/>
              </a:rPr>
              <a:t>TYLOR</a:t>
            </a:r>
            <a:r>
              <a:rPr lang="tr-TR" sz="4400" b="1" u="sng" kern="0" dirty="0">
                <a:solidFill>
                  <a:srgbClr val="C00000"/>
                </a:solidFill>
                <a:latin typeface="Arial" panose="020B0604020202020204" pitchFamily="34" charset="0"/>
                <a:cs typeface="Arial" panose="020B0604020202020204" pitchFamily="34" charset="0"/>
                <a:sym typeface="Titillium Web Light"/>
              </a:rPr>
              <a:t>’UN KÜLTÜR TANIMI</a:t>
            </a:r>
            <a:endParaRPr lang="tr-TR" sz="3600" b="1" u="sng" kern="0" dirty="0">
              <a:solidFill>
                <a:srgbClr val="C00000"/>
              </a:solidFill>
              <a:latin typeface="Arial" panose="020B0604020202020204" pitchFamily="34" charset="0"/>
              <a:cs typeface="Arial" panose="020B0604020202020204" pitchFamily="34" charset="0"/>
              <a:sym typeface="Titillium Web Light"/>
            </a:endParaRPr>
          </a:p>
          <a:p>
            <a:pPr marL="411480" lvl="1" indent="0">
              <a:buNone/>
            </a:pPr>
            <a:endParaRPr lang="tr-TR" sz="3600" b="1" kern="0" dirty="0">
              <a:solidFill>
                <a:srgbClr val="C00000"/>
              </a:solidFill>
              <a:latin typeface="+mn-lt"/>
              <a:sym typeface="Titillium Web Light"/>
            </a:endParaRPr>
          </a:p>
          <a:p>
            <a:pPr marL="411480" lvl="1" indent="0">
              <a:buNone/>
            </a:pPr>
            <a:r>
              <a:rPr lang="tr-TR" sz="4800" b="1" dirty="0">
                <a:solidFill>
                  <a:schemeClr val="tx1"/>
                </a:solidFill>
                <a:latin typeface="+mn-lt"/>
              </a:rPr>
              <a:t>	</a:t>
            </a:r>
            <a:r>
              <a:rPr lang="tr-TR" sz="5400" b="1" dirty="0">
                <a:solidFill>
                  <a:srgbClr val="C00000"/>
                </a:solidFill>
                <a:latin typeface="+mn-lt"/>
              </a:rPr>
              <a:t>Kültür, ya da uygarlık</a:t>
            </a:r>
            <a:r>
              <a:rPr lang="tr-TR" sz="5400" b="1" dirty="0">
                <a:solidFill>
                  <a:schemeClr val="tx1"/>
                </a:solidFill>
                <a:latin typeface="+mn-lt"/>
              </a:rPr>
              <a:t>, bir toplumun üyesi olarak, insanoğlunun öğrendiği (kazandığı) </a:t>
            </a:r>
            <a:r>
              <a:rPr lang="tr-TR" sz="5400" b="1" dirty="0">
                <a:solidFill>
                  <a:srgbClr val="C00000"/>
                </a:solidFill>
                <a:latin typeface="+mn-lt"/>
              </a:rPr>
              <a:t>bilgi, sanat, gelenek-görenek ve benzeri yetenek, beceri ve alışkanlıkları </a:t>
            </a:r>
            <a:r>
              <a:rPr lang="tr-TR" sz="5400" b="1" dirty="0">
                <a:solidFill>
                  <a:schemeClr val="tx1"/>
                </a:solidFill>
                <a:latin typeface="+mn-lt"/>
              </a:rPr>
              <a:t>içine alan karmaşık bir bütündür.</a:t>
            </a: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3328520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a:bodyPr>
          <a:lstStyle/>
          <a:p>
            <a:pPr marL="411480" lvl="1" indent="0">
              <a:buNone/>
            </a:pPr>
            <a:r>
              <a:rPr lang="tr-TR" sz="4000" b="1" dirty="0">
                <a:solidFill>
                  <a:srgbClr val="C00000"/>
                </a:solidFill>
              </a:rPr>
              <a:t>	</a:t>
            </a:r>
            <a:r>
              <a:rPr lang="tr-TR" sz="3600" b="1" kern="0" dirty="0">
                <a:solidFill>
                  <a:schemeClr val="tx1"/>
                </a:solidFill>
                <a:latin typeface="+mj-lt"/>
                <a:sym typeface="Titillium Web Light"/>
              </a:rPr>
              <a:t>Kültür, içgüdüsel ve kalıtımsal değil, her bireyin doğduktan sonraki yaşantısı içinde kazandığı alışkanlıklar (davranış ve tepki eğilimleri)’</a:t>
            </a:r>
            <a:r>
              <a:rPr lang="tr-TR" sz="3600" b="1" kern="0" dirty="0" err="1">
                <a:solidFill>
                  <a:schemeClr val="tx1"/>
                </a:solidFill>
                <a:latin typeface="+mj-lt"/>
                <a:sym typeface="Titillium Web Light"/>
              </a:rPr>
              <a:t>dır</a:t>
            </a:r>
            <a:r>
              <a:rPr lang="tr-TR" sz="3600" b="1" kern="0" dirty="0">
                <a:solidFill>
                  <a:schemeClr val="tx1"/>
                </a:solidFill>
                <a:latin typeface="+mj-lt"/>
                <a:sym typeface="Titillium Web Light"/>
              </a:rPr>
              <a:t>. </a:t>
            </a:r>
          </a:p>
          <a:p>
            <a:pPr marL="411480" lvl="1" indent="0">
              <a:buNone/>
            </a:pPr>
            <a:r>
              <a:rPr lang="tr-TR" sz="3600" b="1" kern="0" dirty="0">
                <a:solidFill>
                  <a:schemeClr val="tx1"/>
                </a:solidFill>
                <a:latin typeface="+mj-lt"/>
                <a:sym typeface="Titillium Web Light"/>
              </a:rPr>
              <a:t>	Her toplumun tarihi süreçte oluşan bir yaşama kültürü vardır. Bu kültürel kimlik, kuşaktan kuşağa geçerek, o topluma özgü yaşam dünyasının sürekliliğini gerçekleştirir. 	Toplumsallaşma süreciyle çocuğun yalnız bakımı ve korunması değil, toplumun konuştuğu dil, inanç, değerler, yaşam biçimi aktarılır. Bu süreç her topluma kimliğini kazandıran kültürel değerlerin sürekliliğini sağlar. </a:t>
            </a:r>
            <a:endParaRPr lang="tr-TR" dirty="0">
              <a:latin typeface="+mj-lt"/>
            </a:endParaRPr>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2650062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a:bodyPr>
          <a:lstStyle/>
          <a:p>
            <a:pPr marL="411480" lvl="1" indent="0">
              <a:buNone/>
            </a:pPr>
            <a:r>
              <a:rPr lang="tr-TR" sz="4000" b="1" dirty="0">
                <a:solidFill>
                  <a:srgbClr val="C00000"/>
                </a:solidFill>
              </a:rPr>
              <a:t>	</a:t>
            </a:r>
            <a:r>
              <a:rPr lang="tr-TR" sz="3600" b="1" kern="0" dirty="0">
                <a:solidFill>
                  <a:schemeClr val="tx1"/>
                </a:solidFill>
                <a:latin typeface="+mj-lt"/>
                <a:sym typeface="Titillium Web Light"/>
              </a:rPr>
              <a:t>Kültürün 'toplumdaki kişilerin ortaklaşa paylaştığı toplum kurumlarının bir bileşkesi' olduğunu ifade eden </a:t>
            </a:r>
            <a:r>
              <a:rPr lang="tr-TR" sz="3600" b="1" kern="0" dirty="0" err="1">
                <a:solidFill>
                  <a:srgbClr val="C00000"/>
                </a:solidFill>
                <a:latin typeface="+mj-lt"/>
                <a:sym typeface="Titillium Web Light"/>
              </a:rPr>
              <a:t>Fichter'</a:t>
            </a:r>
            <a:r>
              <a:rPr lang="tr-TR" sz="3600" b="1" kern="0" dirty="0" err="1">
                <a:solidFill>
                  <a:schemeClr val="tx1"/>
                </a:solidFill>
                <a:latin typeface="+mj-lt"/>
                <a:sym typeface="Titillium Web Light"/>
              </a:rPr>
              <a:t>e</a:t>
            </a:r>
            <a:r>
              <a:rPr lang="tr-TR" sz="3600" b="1" kern="0" dirty="0">
                <a:solidFill>
                  <a:schemeClr val="tx1"/>
                </a:solidFill>
                <a:latin typeface="+mj-lt"/>
                <a:sym typeface="Titillium Web Light"/>
              </a:rPr>
              <a:t> göre, bu ağ içerisinde birbiriyle ilgili ve </a:t>
            </a:r>
            <a:r>
              <a:rPr lang="tr-TR" sz="3600" b="1" kern="0" dirty="0" err="1">
                <a:solidFill>
                  <a:schemeClr val="tx1"/>
                </a:solidFill>
                <a:latin typeface="+mj-lt"/>
                <a:sym typeface="Titillium Web Light"/>
              </a:rPr>
              <a:t>eşgüdümleşmiş</a:t>
            </a:r>
            <a:r>
              <a:rPr lang="tr-TR" sz="3600" b="1" kern="0" dirty="0">
                <a:solidFill>
                  <a:schemeClr val="tx1"/>
                </a:solidFill>
                <a:latin typeface="+mj-lt"/>
                <a:sym typeface="Titillium Web Light"/>
              </a:rPr>
              <a:t> kurumlar bir sistem olarak işlevde bulunmaktadırlar. </a:t>
            </a:r>
          </a:p>
          <a:p>
            <a:pPr marL="411480" lvl="1" indent="0">
              <a:buNone/>
            </a:pPr>
            <a:r>
              <a:rPr lang="tr-TR" sz="3600" b="1" kern="0" dirty="0">
                <a:solidFill>
                  <a:schemeClr val="tx1"/>
                </a:solidFill>
                <a:latin typeface="+mj-lt"/>
                <a:sym typeface="Titillium Web Light"/>
              </a:rPr>
              <a:t>	Ancak bütün birey ve gruplar aynı biçimde ve eşit paylaşma içinde bulunmazlar. Kültürün en geniş parçası kurum, en küçük parçası ise davranış örüntüleridir. </a:t>
            </a:r>
          </a:p>
          <a:p>
            <a:pPr marL="411480" lvl="1" indent="0">
              <a:buNone/>
            </a:pPr>
            <a:r>
              <a:rPr lang="tr-TR" sz="3600" b="1" kern="0" dirty="0">
                <a:solidFill>
                  <a:schemeClr val="tx1"/>
                </a:solidFill>
                <a:latin typeface="+mj-lt"/>
                <a:sym typeface="Titillium Web Light"/>
              </a:rPr>
              <a:t>	</a:t>
            </a:r>
            <a:r>
              <a:rPr lang="tr-TR" sz="3600" b="1" kern="0" dirty="0" err="1">
                <a:solidFill>
                  <a:schemeClr val="tx1"/>
                </a:solidFill>
                <a:latin typeface="+mj-lt"/>
                <a:sym typeface="Titillium Web Light"/>
              </a:rPr>
              <a:t>Ficther</a:t>
            </a:r>
            <a:r>
              <a:rPr lang="tr-TR" sz="3600" b="1" kern="0" dirty="0">
                <a:solidFill>
                  <a:schemeClr val="tx1"/>
                </a:solidFill>
                <a:latin typeface="+mj-lt"/>
                <a:sym typeface="Titillium Web Light"/>
              </a:rPr>
              <a:t>, bir toplumda kültürün işlevlerini şu şekilde sıralar:</a:t>
            </a:r>
            <a:endParaRPr lang="tr-TR" dirty="0">
              <a:solidFill>
                <a:schemeClr val="tx1"/>
              </a:solidFill>
              <a:latin typeface="+mj-lt"/>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3929650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lnSpcReduction="10000"/>
          </a:bodyPr>
          <a:lstStyle/>
          <a:p>
            <a:pPr marL="411480" lvl="1" indent="0">
              <a:buNone/>
            </a:pPr>
            <a:r>
              <a:rPr lang="tr-TR" sz="3600" b="1" kern="0" dirty="0">
                <a:latin typeface="+mj-lt"/>
                <a:sym typeface="Titillium Web Light"/>
              </a:rPr>
              <a:t>1)</a:t>
            </a:r>
            <a:r>
              <a:rPr lang="tr-TR" sz="3600" b="1" kern="0" dirty="0">
                <a:solidFill>
                  <a:schemeClr val="tx1"/>
                </a:solidFill>
                <a:latin typeface="+mj-lt"/>
                <a:sym typeface="Titillium Web Light"/>
              </a:rPr>
              <a:t>	  Bir kültürün yaptığı ilk işlev, yaptığı en önemli şey, toplumda bir yaşama şeması veya yaşama deseni sağlamasıdır.</a:t>
            </a:r>
          </a:p>
          <a:p>
            <a:pPr marL="1154430" lvl="1" indent="-742950">
              <a:buAutoNum type="arabicParenR" startAt="2"/>
            </a:pPr>
            <a:r>
              <a:rPr lang="tr-TR" sz="3600" b="1" kern="0" dirty="0">
                <a:solidFill>
                  <a:schemeClr val="tx1"/>
                </a:solidFill>
                <a:latin typeface="+mj-lt"/>
                <a:sym typeface="Titillium Web Light"/>
              </a:rPr>
              <a:t>Kültür toplumun değerlerini bir araya getirir, içerir ve yorumlar. </a:t>
            </a:r>
          </a:p>
          <a:p>
            <a:pPr marL="1154430" lvl="1" indent="-742950">
              <a:buAutoNum type="arabicParenR" startAt="2"/>
            </a:pPr>
            <a:r>
              <a:rPr lang="tr-TR" sz="3600" b="1" kern="0" dirty="0">
                <a:solidFill>
                  <a:schemeClr val="tx1"/>
                </a:solidFill>
                <a:latin typeface="+mj-lt"/>
                <a:sym typeface="Titillium Web Light"/>
              </a:rPr>
              <a:t>Kültür sosyal dayanışma için bir temel oluşturmaktadır.</a:t>
            </a:r>
          </a:p>
          <a:p>
            <a:pPr marL="1154430" lvl="1" indent="-742950">
              <a:buAutoNum type="arabicParenR" startAt="2"/>
            </a:pPr>
            <a:r>
              <a:rPr lang="tr-TR" sz="3600" b="1" kern="0" dirty="0">
                <a:solidFill>
                  <a:schemeClr val="tx1"/>
                </a:solidFill>
                <a:latin typeface="+mj-lt"/>
                <a:sym typeface="Titillium Web Light"/>
              </a:rPr>
              <a:t>Kültür her toplumda farklı olduğu için toplumların birbirinden ayrılmasını sağlamaktadır.</a:t>
            </a:r>
          </a:p>
          <a:p>
            <a:pPr marL="1154430" lvl="1" indent="-742950">
              <a:buAutoNum type="arabicParenR" startAt="2"/>
            </a:pPr>
            <a:r>
              <a:rPr lang="tr-TR" sz="3600" b="1" kern="0" dirty="0">
                <a:solidFill>
                  <a:schemeClr val="tx1"/>
                </a:solidFill>
                <a:latin typeface="+mj-lt"/>
                <a:sym typeface="Titillium Web Light"/>
              </a:rPr>
              <a:t>Her kültür sosyal kişiliğin oluşmasında en önemli faktördür(</a:t>
            </a:r>
            <a:r>
              <a:rPr lang="tr-TR" sz="3600" b="1" kern="0" dirty="0" err="1">
                <a:solidFill>
                  <a:schemeClr val="tx1"/>
                </a:solidFill>
                <a:latin typeface="+mj-lt"/>
                <a:sym typeface="Titillium Web Light"/>
              </a:rPr>
              <a:t>Fichter</a:t>
            </a:r>
            <a:r>
              <a:rPr lang="tr-TR" sz="3600" b="1" kern="0" dirty="0">
                <a:solidFill>
                  <a:schemeClr val="tx1"/>
                </a:solidFill>
                <a:latin typeface="+mj-lt"/>
                <a:sym typeface="Titillium Web Light"/>
              </a:rPr>
              <a:t> 1996).</a:t>
            </a:r>
          </a:p>
          <a:p>
            <a:pPr marL="1154430" lvl="1" indent="-742950">
              <a:buAutoNum type="arabicParenR" startAt="2"/>
            </a:pPr>
            <a:endParaRPr lang="tr-TR" sz="3600" b="1" kern="0" dirty="0">
              <a:solidFill>
                <a:schemeClr val="tx1"/>
              </a:solidFill>
              <a:latin typeface="Titillium Web Light"/>
              <a:sym typeface="Titillium Web Light"/>
            </a:endParaRPr>
          </a:p>
          <a:p>
            <a:pPr marL="411480" lvl="1" indent="0">
              <a:buNone/>
            </a:pPr>
            <a:endParaRPr lang="tr-TR" dirty="0">
              <a:solidFill>
                <a:schemeClr val="tx1"/>
              </a:solidFill>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1412135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fontScale="92500"/>
          </a:bodyPr>
          <a:lstStyle/>
          <a:p>
            <a:pPr marL="411480" lvl="1" indent="0">
              <a:buNone/>
            </a:pPr>
            <a:r>
              <a:rPr lang="tr-TR" sz="4000" b="1" dirty="0">
                <a:solidFill>
                  <a:srgbClr val="C00000"/>
                </a:solidFill>
              </a:rPr>
              <a:t>	</a:t>
            </a:r>
            <a:r>
              <a:rPr lang="tr-TR" sz="3600" b="1" kern="0" dirty="0">
                <a:solidFill>
                  <a:schemeClr val="tx1"/>
                </a:solidFill>
                <a:latin typeface="Titillium Web Light"/>
                <a:sym typeface="Titillium Web Light"/>
              </a:rPr>
              <a:t> </a:t>
            </a:r>
            <a:r>
              <a:rPr lang="tr-TR" sz="3600" b="1" kern="0" dirty="0">
                <a:solidFill>
                  <a:schemeClr val="tx1"/>
                </a:solidFill>
                <a:latin typeface="+mj-lt"/>
                <a:sym typeface="Titillium Web Light"/>
              </a:rPr>
              <a:t>-Kültür, ideal olanın, ruhani olanın ve maddi olmayanın gerçekliği olarak görülür. İnanışların, değerlerin, sembollerin, işaretlerin ve söylemlerin biçimlenmiş bir alanı olarak kavranır.</a:t>
            </a:r>
          </a:p>
          <a:p>
            <a:pPr marL="411480" lvl="1" indent="0">
              <a:buNone/>
            </a:pPr>
            <a:r>
              <a:rPr lang="tr-TR" sz="3600" b="1" kern="0" dirty="0">
                <a:solidFill>
                  <a:schemeClr val="tx1"/>
                </a:solidFill>
                <a:latin typeface="+mj-lt"/>
                <a:sym typeface="Titillium Web Light"/>
              </a:rPr>
              <a:t>	-Kültürün özerkliğine önem verilir. Bu, kültürün, altta yatan ekonomik güçlerin, güç dağılımlarının ya da toplumsal yapısal ihtiyaçların basit bir yansıması olarak açıklanamayacağı gerçeğidir.</a:t>
            </a:r>
          </a:p>
          <a:p>
            <a:pPr marL="411480" lvl="1" indent="0">
              <a:buNone/>
            </a:pPr>
            <a:r>
              <a:rPr lang="tr-TR" sz="3600" b="1" kern="0" dirty="0">
                <a:solidFill>
                  <a:schemeClr val="tx1"/>
                </a:solidFill>
                <a:latin typeface="+mj-lt"/>
                <a:sym typeface="Titillium Web Light"/>
              </a:rPr>
              <a:t>	-Çabalar değer-tarafsızlığını sürdürmek içindir. Kültür incelemesi Güzel Sanatlar ile sınırlanamaz, aksine toplumsal yaşamın tüm yönlerine ve düzeylerine yayılmış olarak kavranır. </a:t>
            </a:r>
            <a:endParaRPr lang="tr-TR" dirty="0">
              <a:solidFill>
                <a:schemeClr val="tx1"/>
              </a:solidFill>
              <a:latin typeface="+mj-lt"/>
            </a:endParaRPr>
          </a:p>
          <a:p>
            <a:pPr lvl="1" rtl="0"/>
            <a:endParaRPr lang="tr-TR" dirty="0">
              <a:latin typeface="+mj-lt"/>
            </a:endParaRPr>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1850765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a:bodyPr>
          <a:lstStyle/>
          <a:p>
            <a:pPr marL="411480" lvl="1" indent="0">
              <a:buNone/>
            </a:pPr>
            <a:r>
              <a:rPr lang="tr-TR" sz="4000" b="1" dirty="0">
                <a:solidFill>
                  <a:srgbClr val="C00000"/>
                </a:solidFill>
              </a:rPr>
              <a:t>	</a:t>
            </a:r>
          </a:p>
          <a:p>
            <a:pPr marL="411480" lvl="1" indent="0">
              <a:spcBef>
                <a:spcPts val="0"/>
              </a:spcBef>
              <a:buNone/>
            </a:pPr>
            <a:r>
              <a:rPr lang="tr-TR" sz="4000" b="1" kern="0" dirty="0">
                <a:solidFill>
                  <a:srgbClr val="C00000"/>
                </a:solidFill>
                <a:latin typeface="Titillium Web Light"/>
                <a:sym typeface="Titillium Web Light"/>
              </a:rPr>
              <a:t>	</a:t>
            </a:r>
            <a:r>
              <a:rPr lang="tr-TR" sz="4000" b="1" kern="0" dirty="0">
                <a:solidFill>
                  <a:schemeClr val="tx1"/>
                </a:solidFill>
                <a:latin typeface="+mn-lt"/>
                <a:sym typeface="Titillium Web Light"/>
              </a:rPr>
              <a:t>Her davranışın ve düşüncenin meşruiyeti, içinde meydana geldiği grup ve toplumun kendi şartları dâhilinde anlamlandırılmalıdır. Bazı durumlarda anormal kabul edilen, öteki bazı durumlarda son derece normal ve hatta gerekli bir olay olabilir. Sosyolojik düşünüş, insanların normal tanımının zaman ve mekâna bağlı olarak büyük farklılıklar gösterebileceğini söyler.  </a:t>
            </a:r>
            <a:endParaRPr lang="tr-TR" sz="2800" dirty="0">
              <a:solidFill>
                <a:schemeClr val="tx1"/>
              </a:solidFill>
              <a:latin typeface="+mn-lt"/>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2673908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fontScale="92500"/>
          </a:bodyPr>
          <a:lstStyle/>
          <a:p>
            <a:pPr marL="411480" lvl="1" indent="0">
              <a:buNone/>
            </a:pPr>
            <a:r>
              <a:rPr lang="tr-TR" sz="4000" b="1" dirty="0">
                <a:solidFill>
                  <a:srgbClr val="C00000"/>
                </a:solidFill>
              </a:rPr>
              <a:t>	</a:t>
            </a:r>
            <a:r>
              <a:rPr lang="tr-TR" sz="4000" b="1" kern="0" dirty="0">
                <a:solidFill>
                  <a:schemeClr val="tx1"/>
                </a:solidFill>
                <a:latin typeface="+mj-lt"/>
                <a:sym typeface="Titillium Web Light"/>
              </a:rPr>
              <a:t>Bizler büyük ölçüde içinde yaşadığımız kültürün ve tarihsel dönemin ürünüyüz. </a:t>
            </a:r>
            <a:r>
              <a:rPr lang="tr-TR" sz="4000" b="1" kern="0" dirty="0">
                <a:solidFill>
                  <a:srgbClr val="C00000"/>
                </a:solidFill>
                <a:latin typeface="+mj-lt"/>
                <a:sym typeface="Titillium Web Light"/>
              </a:rPr>
              <a:t>Çok erken yaşlardan itibaren bireyler, kültürümüzü diğerlerinden farklı kılan doğru ve dürüst olmayı, yeme, içme, giyinme, barınma tarzlarını, araç gereç kullanmayı, spor, müzik ve öteki sanat türlerini öğrenmeye başlarlar.</a:t>
            </a:r>
            <a:r>
              <a:rPr lang="tr-TR" sz="4000" b="1" kern="0" dirty="0">
                <a:solidFill>
                  <a:schemeClr val="tx1"/>
                </a:solidFill>
                <a:latin typeface="+mj-lt"/>
                <a:sym typeface="Titillium Web Light"/>
              </a:rPr>
              <a:t> </a:t>
            </a:r>
          </a:p>
          <a:p>
            <a:pPr marL="411480" lvl="1" indent="0">
              <a:buNone/>
            </a:pPr>
            <a:r>
              <a:rPr lang="tr-TR" sz="4000" b="1" kern="0" dirty="0">
                <a:solidFill>
                  <a:schemeClr val="tx1"/>
                </a:solidFill>
                <a:latin typeface="+mj-lt"/>
                <a:sym typeface="Titillium Web Light"/>
              </a:rPr>
              <a:t>	Ayrıca, nelere değer vereceğimizi, neye inanacağımızı, özel hayatımızda ve toplum için kabul gören ya da görmeyen davranışların neler olduğunu da çok fazla çaba harcamaya gerek kalmadan öğreniriz. </a:t>
            </a:r>
            <a:endParaRPr lang="tr-TR" sz="2800" dirty="0">
              <a:solidFill>
                <a:schemeClr val="tx1"/>
              </a:solidFill>
              <a:latin typeface="+mj-lt"/>
            </a:endParaRPr>
          </a:p>
          <a:p>
            <a:pPr lvl="1" rtl="0"/>
            <a:endParaRPr lang="tr-TR" sz="2800"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2743684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fontScale="92500"/>
          </a:bodyPr>
          <a:lstStyle/>
          <a:p>
            <a:pPr marL="411480" lvl="1" indent="0">
              <a:buNone/>
            </a:pPr>
            <a:r>
              <a:rPr lang="tr-TR" sz="4000" b="1" dirty="0">
                <a:solidFill>
                  <a:schemeClr val="tx1"/>
                </a:solidFill>
              </a:rPr>
              <a:t>	</a:t>
            </a:r>
            <a:r>
              <a:rPr lang="tr-TR" sz="4000" b="1" kern="0" dirty="0">
                <a:solidFill>
                  <a:srgbClr val="C00000"/>
                </a:solidFill>
                <a:latin typeface="+mn-lt"/>
                <a:sym typeface="Titillium Web Light"/>
              </a:rPr>
              <a:t>Maddi kültür,</a:t>
            </a:r>
            <a:r>
              <a:rPr lang="tr-TR" sz="4000" b="1" kern="0" dirty="0">
                <a:solidFill>
                  <a:schemeClr val="tx1"/>
                </a:solidFill>
                <a:latin typeface="+mn-lt"/>
                <a:sym typeface="Titillium Web Light"/>
              </a:rPr>
              <a:t> bir toplumun üyelerinin hayatlarını şekillendiren ya da yansıtan fiziksel nesneler ve eserleri kapsar. </a:t>
            </a:r>
          </a:p>
          <a:p>
            <a:pPr marL="411480" lvl="1" indent="0">
              <a:buNone/>
            </a:pPr>
            <a:r>
              <a:rPr lang="tr-TR" sz="4000" b="1" kern="0" dirty="0">
                <a:solidFill>
                  <a:schemeClr val="tx1"/>
                </a:solidFill>
                <a:latin typeface="+mn-lt"/>
                <a:sym typeface="Titillium Web Light"/>
              </a:rPr>
              <a:t>	Bunların arasında özgün giyim tarzları, mimari, icatlar, yiyecekler, müzik, sanat eserleri vb. sayılabilir. </a:t>
            </a:r>
          </a:p>
          <a:p>
            <a:pPr marL="411480" lvl="1" indent="0">
              <a:buNone/>
            </a:pPr>
            <a:r>
              <a:rPr lang="tr-TR" sz="4000" b="1" kern="0" dirty="0">
                <a:solidFill>
                  <a:schemeClr val="tx1"/>
                </a:solidFill>
                <a:latin typeface="+mn-lt"/>
                <a:sym typeface="Titillium Web Light"/>
              </a:rPr>
              <a:t>	Maddi kültürün önemli bileşenleri arasında, belli bir toplumun üyesi bireylerin, değişen toplumsal, ekonomik ve çevresel şartlara uyumunu sağlayan bilgileri muhteva eden teknolojik gelişmeler de sayılabilir.  </a:t>
            </a:r>
            <a:endParaRPr lang="tr-TR" sz="2800" dirty="0">
              <a:solidFill>
                <a:schemeClr val="tx1"/>
              </a:solidFill>
              <a:latin typeface="+mn-lt"/>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2257300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a:bodyPr>
          <a:lstStyle/>
          <a:p>
            <a:pPr marL="411480" lvl="1" indent="0">
              <a:buNone/>
            </a:pPr>
            <a:r>
              <a:rPr lang="tr-TR" sz="4000" b="1" dirty="0">
                <a:solidFill>
                  <a:srgbClr val="C00000"/>
                </a:solidFill>
              </a:rPr>
              <a:t>	</a:t>
            </a:r>
            <a:r>
              <a:rPr lang="tr-TR" sz="3600" b="1" kern="0" dirty="0">
                <a:solidFill>
                  <a:schemeClr val="tx1"/>
                </a:solidFill>
                <a:latin typeface="Titillium Web Light"/>
                <a:sym typeface="Titillium Web Light"/>
              </a:rPr>
              <a:t> </a:t>
            </a:r>
            <a:r>
              <a:rPr lang="tr-TR" sz="4000" b="1" kern="0" dirty="0">
                <a:solidFill>
                  <a:srgbClr val="FF0000"/>
                </a:solidFill>
                <a:latin typeface="+mj-lt"/>
                <a:sym typeface="Titillium Web Light"/>
              </a:rPr>
              <a:t>Maddi olmayan kültür,</a:t>
            </a:r>
            <a:r>
              <a:rPr lang="tr-TR" sz="4000" b="1" kern="0" dirty="0">
                <a:solidFill>
                  <a:schemeClr val="tx1"/>
                </a:solidFill>
                <a:latin typeface="+mj-lt"/>
                <a:sym typeface="Titillium Web Light"/>
              </a:rPr>
              <a:t> bir toplumdaki uygun etkileşim biçimlerini ve ortak davranış örüntülerini de içerir. Kültür kısaca bir toplumu diğerlerinden ayıran “</a:t>
            </a:r>
            <a:r>
              <a:rPr lang="tr-TR" sz="4000" b="1" kern="0" dirty="0">
                <a:solidFill>
                  <a:srgbClr val="FF0000"/>
                </a:solidFill>
                <a:latin typeface="+mj-lt"/>
                <a:sym typeface="Titillium Web Light"/>
              </a:rPr>
              <a:t>hayat tarzı</a:t>
            </a:r>
            <a:r>
              <a:rPr lang="tr-TR" sz="4000" b="1" kern="0" dirty="0">
                <a:solidFill>
                  <a:schemeClr val="tx1"/>
                </a:solidFill>
                <a:latin typeface="+mj-lt"/>
                <a:sym typeface="Titillium Web Light"/>
              </a:rPr>
              <a:t>” olarak da adlandırılabilir. </a:t>
            </a:r>
          </a:p>
          <a:p>
            <a:pPr marL="411480" lvl="1" indent="0">
              <a:buNone/>
            </a:pPr>
            <a:r>
              <a:rPr lang="tr-TR" sz="4000" b="1" kern="0" dirty="0">
                <a:solidFill>
                  <a:schemeClr val="tx1"/>
                </a:solidFill>
                <a:latin typeface="+mj-lt"/>
                <a:sym typeface="Titillium Web Light"/>
              </a:rPr>
              <a:t>	Kültür bizlere toplumun nasıl işlediğini, günlük hayatın nasıl sürdürülmesi gerektiğini, neyin mümkün olup neyin mümkün olmadığını, kurallara uymazsak ne ile karşılaşabileceğimizi söyleyerek, bir nevi toplum hayatının kullanım kılavuzunu sunar. </a:t>
            </a:r>
            <a:endParaRPr lang="tr-TR" sz="2800" dirty="0">
              <a:solidFill>
                <a:schemeClr val="tx1"/>
              </a:solidFill>
              <a:latin typeface="+mj-lt"/>
            </a:endParaRPr>
          </a:p>
          <a:p>
            <a:pPr lvl="1" rtl="0"/>
            <a:endParaRPr lang="tr-TR" sz="2800"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3068230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fontScale="92500" lnSpcReduction="20000"/>
          </a:bodyPr>
          <a:lstStyle/>
          <a:p>
            <a:pPr marL="411480" lvl="1" indent="0">
              <a:buNone/>
            </a:pPr>
            <a:r>
              <a:rPr lang="tr-TR" sz="4000" b="1" dirty="0">
                <a:solidFill>
                  <a:srgbClr val="C00000"/>
                </a:solidFill>
              </a:rPr>
              <a:t>	</a:t>
            </a:r>
            <a:r>
              <a:rPr lang="tr-TR" sz="3600" b="1" kern="0" dirty="0">
                <a:solidFill>
                  <a:schemeClr val="tx1"/>
                </a:solidFill>
                <a:latin typeface="Titillium Web Light"/>
                <a:sym typeface="Titillium Web Light"/>
              </a:rPr>
              <a:t>	</a:t>
            </a:r>
            <a:r>
              <a:rPr lang="tr-TR" sz="3600" b="1" kern="0" dirty="0">
                <a:solidFill>
                  <a:srgbClr val="C00000"/>
                </a:solidFill>
                <a:latin typeface="+mj-lt"/>
                <a:sym typeface="Titillium Web Light"/>
              </a:rPr>
              <a:t>Milli Kültür</a:t>
            </a:r>
          </a:p>
          <a:p>
            <a:pPr marL="411480" lvl="1" indent="0">
              <a:buNone/>
            </a:pPr>
            <a:r>
              <a:rPr lang="tr-TR" sz="3600" b="1" kern="0" dirty="0">
                <a:solidFill>
                  <a:schemeClr val="tx1"/>
                </a:solidFill>
                <a:latin typeface="+mj-lt"/>
                <a:sym typeface="Titillium Web Light"/>
              </a:rPr>
              <a:t>	Kültürü belirli bir toplumu oluşturan insanlar tarafından paylaşılan bilgiler, inançlar, değerler, gelenekler, alışkanlıklar, davranışlar, sanat, hukuk ve mimari tarzı olarak tanımlamaya çalıştığımızda </a:t>
            </a:r>
            <a:r>
              <a:rPr lang="tr-TR" sz="3600" b="1" kern="0" dirty="0">
                <a:solidFill>
                  <a:srgbClr val="C00000"/>
                </a:solidFill>
                <a:latin typeface="+mj-lt"/>
                <a:sym typeface="Titillium Web Light"/>
              </a:rPr>
              <a:t>'milli kültür</a:t>
            </a:r>
            <a:r>
              <a:rPr lang="tr-TR" sz="3600" b="1" kern="0" dirty="0">
                <a:solidFill>
                  <a:schemeClr val="tx1"/>
                </a:solidFill>
                <a:latin typeface="+mj-lt"/>
                <a:sym typeface="Titillium Web Light"/>
              </a:rPr>
              <a:t>' adını alır. </a:t>
            </a:r>
          </a:p>
          <a:p>
            <a:pPr marL="411480" lvl="1" indent="0">
              <a:buNone/>
            </a:pPr>
            <a:r>
              <a:rPr lang="tr-TR" sz="3600" b="1" kern="0" dirty="0">
                <a:solidFill>
                  <a:schemeClr val="tx1"/>
                </a:solidFill>
                <a:latin typeface="+mj-lt"/>
                <a:sym typeface="Titillium Web Light"/>
              </a:rPr>
              <a:t>	Kültürün bu karakteri </a:t>
            </a:r>
            <a:r>
              <a:rPr lang="tr-TR" sz="3600" b="1" kern="0" dirty="0">
                <a:solidFill>
                  <a:srgbClr val="C00000"/>
                </a:solidFill>
                <a:latin typeface="+mj-lt"/>
                <a:sym typeface="Titillium Web Light"/>
              </a:rPr>
              <a:t>Ziya Gökalp</a:t>
            </a:r>
            <a:r>
              <a:rPr lang="tr-TR" sz="3600" b="1" kern="0" dirty="0">
                <a:solidFill>
                  <a:schemeClr val="tx1"/>
                </a:solidFill>
                <a:latin typeface="+mj-lt"/>
                <a:sym typeface="Titillium Web Light"/>
              </a:rPr>
              <a:t>'in tarifinde daha açık bir şekilde görülmektedir. </a:t>
            </a:r>
          </a:p>
          <a:p>
            <a:pPr marL="411480" lvl="1" indent="0">
              <a:buNone/>
            </a:pPr>
            <a:r>
              <a:rPr lang="tr-TR" sz="3600" b="1" kern="0" dirty="0">
                <a:solidFill>
                  <a:schemeClr val="tx1"/>
                </a:solidFill>
                <a:latin typeface="+mj-lt"/>
                <a:sym typeface="Titillium Web Light"/>
              </a:rPr>
              <a:t>	Gökalp'e göre, </a:t>
            </a:r>
            <a:r>
              <a:rPr lang="tr-TR" sz="3600" b="1" kern="0" dirty="0">
                <a:solidFill>
                  <a:srgbClr val="C00000"/>
                </a:solidFill>
                <a:latin typeface="+mj-lt"/>
                <a:sym typeface="Titillium Web Light"/>
              </a:rPr>
              <a:t>kültür (Hars)</a:t>
            </a:r>
            <a:r>
              <a:rPr lang="tr-TR" sz="3600" b="1" kern="0" dirty="0">
                <a:solidFill>
                  <a:schemeClr val="tx1"/>
                </a:solidFill>
                <a:latin typeface="+mj-lt"/>
                <a:sym typeface="Titillium Web Light"/>
              </a:rPr>
              <a:t>, </a:t>
            </a:r>
            <a:r>
              <a:rPr lang="tr-TR" sz="3600" b="1" kern="0" dirty="0">
                <a:solidFill>
                  <a:srgbClr val="C00000"/>
                </a:solidFill>
                <a:latin typeface="+mj-lt"/>
                <a:sym typeface="Titillium Web Light"/>
              </a:rPr>
              <a:t>'bir milletin dinî, </a:t>
            </a:r>
            <a:r>
              <a:rPr lang="tr-TR" sz="3600" b="1" kern="0" dirty="0" err="1">
                <a:solidFill>
                  <a:srgbClr val="C00000"/>
                </a:solidFill>
                <a:latin typeface="+mj-lt"/>
                <a:sym typeface="Titillium Web Light"/>
              </a:rPr>
              <a:t>ahlakî</a:t>
            </a:r>
            <a:r>
              <a:rPr lang="tr-TR" sz="3600" b="1" kern="0" dirty="0">
                <a:solidFill>
                  <a:srgbClr val="C00000"/>
                </a:solidFill>
                <a:latin typeface="+mj-lt"/>
                <a:sym typeface="Titillium Web Light"/>
              </a:rPr>
              <a:t>, hukukî, bediî, lisanî, İktisadî ve fennî hayatlarının ahenkli bir bütünüdür.’</a:t>
            </a:r>
            <a:r>
              <a:rPr lang="tr-TR" sz="3600" b="1" kern="0" dirty="0">
                <a:solidFill>
                  <a:schemeClr val="tx1"/>
                </a:solidFill>
                <a:latin typeface="+mj-lt"/>
                <a:sym typeface="Titillium Web Light"/>
              </a:rPr>
              <a:t> </a:t>
            </a:r>
          </a:p>
          <a:p>
            <a:pPr marL="411480" lvl="1" indent="0">
              <a:buNone/>
            </a:pPr>
            <a:r>
              <a:rPr lang="tr-TR" sz="3600" b="1" kern="0" dirty="0">
                <a:solidFill>
                  <a:schemeClr val="tx1"/>
                </a:solidFill>
                <a:latin typeface="+mj-lt"/>
                <a:sym typeface="Titillium Web Light"/>
              </a:rPr>
              <a:t>	</a:t>
            </a:r>
            <a:r>
              <a:rPr lang="tr-TR" sz="3600" b="1" kern="0" dirty="0">
                <a:solidFill>
                  <a:srgbClr val="C00000"/>
                </a:solidFill>
                <a:latin typeface="+mj-lt"/>
                <a:sym typeface="Titillium Web Light"/>
              </a:rPr>
              <a:t>'Millî kültür, halkın geleneklerinden, yapa geldiği şeylerden, örflerinden, sözlü ve yazılı edebiyatından, dilinden, musikisinden, dininden, ahlakından, estetik ve ekonomik mahsulleri</a:t>
            </a:r>
            <a:r>
              <a:rPr lang="tr-TR" sz="3600" b="1" kern="0" dirty="0">
                <a:solidFill>
                  <a:schemeClr val="tx1"/>
                </a:solidFill>
                <a:latin typeface="+mj-lt"/>
                <a:sym typeface="Titillium Web Light"/>
              </a:rPr>
              <a:t>nden ibarettir.'  </a:t>
            </a:r>
            <a:endParaRPr lang="tr-TR" dirty="0">
              <a:solidFill>
                <a:schemeClr val="tx1"/>
              </a:solidFill>
              <a:latin typeface="+mj-lt"/>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581803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195309" y="648070"/>
            <a:ext cx="11867382" cy="5872804"/>
          </a:xfrm>
        </p:spPr>
        <p:txBody>
          <a:bodyPr rtlCol="0">
            <a:normAutofit fontScale="92500"/>
          </a:bodyPr>
          <a:lstStyle/>
          <a:p>
            <a:pPr marL="411480" lvl="1" indent="0">
              <a:buNone/>
            </a:pPr>
            <a:r>
              <a:rPr lang="tr-TR" sz="4000" b="1" dirty="0">
                <a:solidFill>
                  <a:srgbClr val="C00000"/>
                </a:solidFill>
              </a:rPr>
              <a:t>	</a:t>
            </a:r>
            <a:r>
              <a:rPr lang="tr-TR" sz="3600" b="1" kern="0" dirty="0">
                <a:solidFill>
                  <a:schemeClr val="tx1"/>
                </a:solidFill>
                <a:latin typeface="+mj-lt"/>
                <a:sym typeface="Titillium Web Light"/>
              </a:rPr>
              <a:t>Bir kültürün varlığını muhafaza etmesinde rol oynayan en önemli etken o kültür içerisinde yaşayanların kendi kültürlerinin bilincine varması ve onu yaşatma gayreti içerisinde olmalarıdır. </a:t>
            </a:r>
          </a:p>
          <a:p>
            <a:pPr marL="411480" lvl="1" indent="0">
              <a:buNone/>
            </a:pPr>
            <a:r>
              <a:rPr lang="tr-TR" sz="3600" b="1" kern="0" dirty="0">
                <a:solidFill>
                  <a:schemeClr val="tx1"/>
                </a:solidFill>
                <a:latin typeface="+mj-lt"/>
                <a:sym typeface="Titillium Web Light"/>
              </a:rPr>
              <a:t>	İnsanların çoğunluğu doğdukları kültür içerisinde yaşamlarını sürdürürler. Bu bağlamda kendi kültürlerinin yaşam şekillerini öğrenir ve uygularlar.</a:t>
            </a:r>
          </a:p>
          <a:p>
            <a:pPr marL="411480" lvl="1" indent="0">
              <a:buNone/>
            </a:pPr>
            <a:r>
              <a:rPr lang="tr-TR" sz="3600" b="1" kern="0" dirty="0">
                <a:solidFill>
                  <a:schemeClr val="tx1"/>
                </a:solidFill>
                <a:latin typeface="+mj-lt"/>
                <a:sym typeface="Titillium Web Light"/>
              </a:rPr>
              <a:t>	Millî kültürü bir milletin dünya görüşünün, inançlarının, bu inançlara uygun hayat tarzının eşyaya ve olaylara verdiği mana bakımından somut hale getirilmiş şekli; tabiatla kendi toplumu arasında gerçeğe uygun olarak kurulan bir denge olarak görebiliriz. </a:t>
            </a:r>
            <a:endParaRPr lang="tr-TR" dirty="0">
              <a:solidFill>
                <a:schemeClr val="tx1"/>
              </a:solidFill>
              <a:latin typeface="+mj-lt"/>
            </a:endParaRPr>
          </a:p>
          <a:p>
            <a:pPr lvl="1" rtl="0"/>
            <a:endParaRPr lang="tr-TR" dirty="0">
              <a:latin typeface="+mj-lt"/>
            </a:endParaRPr>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2358875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fontScale="92500"/>
          </a:bodyPr>
          <a:lstStyle/>
          <a:p>
            <a:pPr marL="411480" lvl="1" indent="0">
              <a:buNone/>
            </a:pPr>
            <a:r>
              <a:rPr lang="tr-TR" sz="4000" b="1" dirty="0">
                <a:solidFill>
                  <a:srgbClr val="C00000"/>
                </a:solidFill>
              </a:rPr>
              <a:t>	</a:t>
            </a:r>
            <a:r>
              <a:rPr lang="tr-TR" sz="3600" b="1" kern="0" dirty="0">
                <a:solidFill>
                  <a:schemeClr val="tx1"/>
                </a:solidFill>
                <a:latin typeface="+mj-lt"/>
                <a:sym typeface="Titillium Web Light"/>
              </a:rPr>
              <a:t>Başparmağı havaya kaldırmak işareti Afganistan ve Irak’ta küfür anlamı taşır; oysa Amerika’da bir onay işareti anlamındadır. Amerikan Deniz Kuvvetleri, kültür çatışması tehlikesini azaltabilmek için, bu ülkelere yeni gelmiş askerî personeline “Akıllı Kültür Kartları” dağıtır. Kartlar el sıkışma, olumlu kabul edilen gelenekler, Iraklı ya da Afganistanlıların evinde nasıl davranılacağı gibi konularda açıklamalar içerir.</a:t>
            </a:r>
          </a:p>
          <a:p>
            <a:pPr marL="411480" lvl="1" indent="0">
              <a:buNone/>
            </a:pPr>
            <a:r>
              <a:rPr lang="tr-TR" sz="3600" b="1" kern="0" dirty="0">
                <a:solidFill>
                  <a:schemeClr val="tx1"/>
                </a:solidFill>
                <a:latin typeface="+mj-lt"/>
                <a:sym typeface="Titillium Web Light"/>
              </a:rPr>
              <a:t>  	Ahlaki anlayış, inançlar, değerler ve davranış biçimlerinde şaşırtıcı dalgalanmalar yaşanabilir. Dönemler ve kültürler karşılaştırıldığında, kabul edilebilirlik tanımlarında ciddi farklılıkların olduğu gözlemlenebilir. </a:t>
            </a:r>
            <a:endParaRPr lang="tr-TR" dirty="0">
              <a:solidFill>
                <a:schemeClr val="tx1"/>
              </a:solidFill>
              <a:latin typeface="+mj-lt"/>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600148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lnSpcReduction="10000"/>
          </a:bodyPr>
          <a:lstStyle/>
          <a:p>
            <a:pPr marL="411480" lvl="1" indent="0">
              <a:buNone/>
            </a:pPr>
            <a:r>
              <a:rPr lang="tr-TR" sz="4000" b="1" dirty="0">
                <a:solidFill>
                  <a:srgbClr val="C00000"/>
                </a:solidFill>
              </a:rPr>
              <a:t>	</a:t>
            </a:r>
            <a:r>
              <a:rPr lang="tr-TR" sz="3600" b="1" kern="0" dirty="0">
                <a:solidFill>
                  <a:schemeClr val="tx1"/>
                </a:solidFill>
                <a:latin typeface="+mj-lt"/>
                <a:sym typeface="Titillium Web Light"/>
              </a:rPr>
              <a:t> </a:t>
            </a:r>
            <a:r>
              <a:rPr lang="tr-TR" sz="4000" b="1" kern="0" dirty="0">
                <a:solidFill>
                  <a:srgbClr val="C00000"/>
                </a:solidFill>
                <a:latin typeface="+mj-lt"/>
                <a:sym typeface="Titillium Web Light"/>
              </a:rPr>
              <a:t>Alt Kültür</a:t>
            </a:r>
            <a:endParaRPr lang="tr-TR" sz="3600" b="1" kern="0" dirty="0">
              <a:solidFill>
                <a:srgbClr val="C00000"/>
              </a:solidFill>
              <a:latin typeface="+mj-lt"/>
              <a:sym typeface="Titillium Web Light"/>
            </a:endParaRPr>
          </a:p>
          <a:p>
            <a:pPr marL="411480" lvl="1" indent="0">
              <a:buNone/>
            </a:pPr>
            <a:r>
              <a:rPr lang="tr-TR" sz="3600" b="1" kern="0" dirty="0">
                <a:solidFill>
                  <a:schemeClr val="tx1"/>
                </a:solidFill>
                <a:latin typeface="+mj-lt"/>
                <a:sym typeface="Titillium Web Light"/>
              </a:rPr>
              <a:t>	Kültür ve toplum birbiriyle yakından ilişkili kavramlardır. Ancak kültürün toplumun tüm üyeleri tarafından paylaşılmasına rağmen kişilerin tek biçimlilik arz etmedikleri bir gerçektir. </a:t>
            </a:r>
          </a:p>
          <a:p>
            <a:pPr marL="411480" lvl="1" indent="0">
              <a:buNone/>
            </a:pPr>
            <a:r>
              <a:rPr lang="tr-TR" sz="3600" b="1" kern="0" dirty="0">
                <a:solidFill>
                  <a:schemeClr val="tx1"/>
                </a:solidFill>
                <a:latin typeface="+mj-lt"/>
                <a:sym typeface="Titillium Web Light"/>
              </a:rPr>
              <a:t>	Bir toplumda hem bireysel düzeyde hem de grup bazında farklılaşmalar söz konusu olabilmektedir. İçinde yer aldıkları ekonomik, siyasal ve kültürel yapının temel değerlerine karşı olmamakla beraber hâkim kültürden kısmi olarak farklılaşan kültürel durum 'alt kültür' olarak adlandırılır.</a:t>
            </a:r>
            <a:endParaRPr lang="tr-TR" dirty="0">
              <a:solidFill>
                <a:schemeClr val="tx1"/>
              </a:solidFill>
              <a:latin typeface="+mj-lt"/>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296093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30819" y="674702"/>
            <a:ext cx="11831872" cy="5846171"/>
          </a:xfrm>
        </p:spPr>
        <p:txBody>
          <a:bodyPr rtlCol="0">
            <a:normAutofit fontScale="62500" lnSpcReduction="20000"/>
          </a:bodyPr>
          <a:lstStyle/>
          <a:p>
            <a:pPr marL="411480" lvl="1" indent="0">
              <a:lnSpc>
                <a:spcPct val="120000"/>
              </a:lnSpc>
              <a:spcBef>
                <a:spcPts val="0"/>
              </a:spcBef>
              <a:buNone/>
            </a:pPr>
            <a:r>
              <a:rPr lang="tr-TR" sz="4000" b="1" dirty="0">
                <a:solidFill>
                  <a:srgbClr val="C00000"/>
                </a:solidFill>
              </a:rPr>
              <a:t>	</a:t>
            </a:r>
            <a:r>
              <a:rPr lang="tr-TR" sz="5700" b="1" kern="0" dirty="0">
                <a:solidFill>
                  <a:schemeClr val="tx1"/>
                </a:solidFill>
                <a:latin typeface="+mn-lt"/>
                <a:sym typeface="Titillium Web Light"/>
              </a:rPr>
              <a:t>Örneğin Türkiye'de kentleşme sürecine paralel olarak gelişen gecekondu yaşam şekli bir alt kültür örneğidir. </a:t>
            </a:r>
          </a:p>
          <a:p>
            <a:pPr marL="411480" lvl="1" indent="0">
              <a:lnSpc>
                <a:spcPct val="120000"/>
              </a:lnSpc>
              <a:spcBef>
                <a:spcPts val="0"/>
              </a:spcBef>
              <a:buNone/>
            </a:pPr>
            <a:r>
              <a:rPr lang="tr-TR" sz="5700" b="1" kern="0" dirty="0">
                <a:solidFill>
                  <a:schemeClr val="tx1"/>
                </a:solidFill>
                <a:latin typeface="+mn-lt"/>
                <a:sym typeface="Titillium Web Light"/>
              </a:rPr>
              <a:t>	Alt kültürlerin bazı farklı kuralları ve yaşam biçimleri olsa da o toplumda var olan hâkim kültürün genel özelliklerini taşır. Bir toplum içerisinde kültürel çeşitliliklerin bulunması doğaldır. </a:t>
            </a:r>
          </a:p>
          <a:p>
            <a:pPr marL="411480" lvl="1" indent="0">
              <a:lnSpc>
                <a:spcPct val="120000"/>
              </a:lnSpc>
              <a:spcBef>
                <a:spcPts val="0"/>
              </a:spcBef>
              <a:buNone/>
            </a:pPr>
            <a:r>
              <a:rPr lang="tr-TR" sz="5700" b="1" kern="0" dirty="0">
                <a:solidFill>
                  <a:schemeClr val="tx1"/>
                </a:solidFill>
                <a:latin typeface="+mn-lt"/>
                <a:sym typeface="Titillium Web Light"/>
              </a:rPr>
              <a:t>	Birçok modern toplumda bazı grupların üyeleri içinde bulundukları toplumun esas kültürünü paylaşırken aynı zamanda birtakım farklı değerlere, normlara, geleneklere ve yaşama tarzına da sahip olabilmektedirler.  </a:t>
            </a:r>
            <a:endParaRPr lang="tr-TR" sz="3400" dirty="0">
              <a:solidFill>
                <a:schemeClr val="tx1"/>
              </a:solidFill>
              <a:latin typeface="+mn-lt"/>
            </a:endParaRPr>
          </a:p>
          <a:p>
            <a:pPr lvl="1" rtl="0">
              <a:lnSpc>
                <a:spcPct val="120000"/>
              </a:lnSpc>
              <a:spcBef>
                <a:spcPts val="0"/>
              </a:spcBef>
            </a:pPr>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2458589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a:bodyPr>
          <a:lstStyle/>
          <a:p>
            <a:pPr marL="411480" lvl="1" indent="0">
              <a:buNone/>
            </a:pPr>
            <a:r>
              <a:rPr lang="tr-TR" sz="4000" b="1" dirty="0">
                <a:solidFill>
                  <a:srgbClr val="C00000"/>
                </a:solidFill>
              </a:rPr>
              <a:t>	</a:t>
            </a:r>
            <a:r>
              <a:rPr lang="tr-TR" sz="3600" b="1" kern="0" dirty="0">
                <a:solidFill>
                  <a:schemeClr val="tx1"/>
                </a:solidFill>
                <a:latin typeface="+mj-lt"/>
                <a:sym typeface="Titillium Web Light"/>
              </a:rPr>
              <a:t> </a:t>
            </a:r>
            <a:r>
              <a:rPr lang="tr-TR" sz="3600" b="1" kern="0" dirty="0">
                <a:solidFill>
                  <a:srgbClr val="C00000"/>
                </a:solidFill>
                <a:latin typeface="+mj-lt"/>
                <a:sym typeface="Titillium Web Light"/>
              </a:rPr>
              <a:t>Kültürel Aktarım ve Kültürel Etkileşim Süreçleri </a:t>
            </a:r>
            <a:endParaRPr lang="tr-TR" dirty="0">
              <a:solidFill>
                <a:srgbClr val="C00000"/>
              </a:solidFill>
              <a:latin typeface="+mj-lt"/>
            </a:endParaRPr>
          </a:p>
          <a:p>
            <a:pPr marL="411480" lvl="1" indent="0" rtl="0">
              <a:buNone/>
            </a:pPr>
            <a:r>
              <a:rPr lang="tr-TR" sz="3600" b="1" dirty="0">
                <a:solidFill>
                  <a:schemeClr val="tx1"/>
                </a:solidFill>
                <a:latin typeface="+mj-lt"/>
              </a:rPr>
              <a:t>	Bir toplumda meydana gelen değişmelerin toplumun diğer üyeleri tarafından veya diğer toplumlar tarafından benimsenmesi veya kabul edilmesi kültürel yayılma ve kültürleşme yoluyla gerçekleşmektedir. </a:t>
            </a:r>
          </a:p>
          <a:p>
            <a:pPr marL="411480" lvl="1" indent="0" rtl="0">
              <a:buNone/>
            </a:pPr>
            <a:r>
              <a:rPr lang="tr-TR" sz="3600" b="1" dirty="0">
                <a:solidFill>
                  <a:schemeClr val="tx1"/>
                </a:solidFill>
                <a:latin typeface="+mj-lt"/>
              </a:rPr>
              <a:t>	Bütün kültürler tarihsel süreç içerisinde çeşitli nedenlerden dolayı er ya da geç değişime uğramaktadır. Değişme bütün toplumlar için kaçınılmaz bir durumdur. Ancak değişmenin hızı, nedenleri ve yönü toplumdan topluma farklılık göstermektedir. </a:t>
            </a:r>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1541088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a:bodyPr>
          <a:lstStyle/>
          <a:p>
            <a:pPr marL="411480" lvl="1" indent="0">
              <a:buNone/>
            </a:pPr>
            <a:r>
              <a:rPr lang="tr-TR" sz="4000" b="1" dirty="0">
                <a:solidFill>
                  <a:srgbClr val="C00000"/>
                </a:solidFill>
              </a:rPr>
              <a:t>	</a:t>
            </a:r>
            <a:r>
              <a:rPr lang="tr-TR" sz="3600" b="1" kern="0" dirty="0">
                <a:solidFill>
                  <a:schemeClr val="tx1"/>
                </a:solidFill>
                <a:latin typeface="Titillium Web Light"/>
                <a:sym typeface="Titillium Web Light"/>
              </a:rPr>
              <a:t> </a:t>
            </a:r>
            <a:r>
              <a:rPr lang="tr-TR" sz="3600" b="1" kern="0" dirty="0">
                <a:solidFill>
                  <a:schemeClr val="tx1"/>
                </a:solidFill>
                <a:latin typeface="+mj-lt"/>
                <a:sym typeface="Titillium Web Light"/>
              </a:rPr>
              <a:t>Değişim sonucu, kültürler farklılaşan yeni koşullara adapte olurlar veya söz konusu değişimin benimsenmesi noktasında istekli olmayabilmektedirler. </a:t>
            </a:r>
          </a:p>
          <a:p>
            <a:pPr marL="411480" lvl="1" indent="0">
              <a:buNone/>
            </a:pPr>
            <a:r>
              <a:rPr lang="tr-TR" sz="3600" b="1" kern="0" dirty="0">
                <a:solidFill>
                  <a:schemeClr val="tx1"/>
                </a:solidFill>
                <a:latin typeface="+mj-lt"/>
                <a:sym typeface="Titillium Web Light"/>
              </a:rPr>
              <a:t>	Değişimin kabul edilmediği durumlar zaman zaman toplumlarda çatışmalara neden olabilmekte, toplumun varlığı ve geleceği açısından tehdit edici noktalara ulaşabilmektedir. </a:t>
            </a:r>
          </a:p>
          <a:p>
            <a:pPr marL="411480" lvl="1" indent="0">
              <a:buNone/>
            </a:pPr>
            <a:r>
              <a:rPr lang="tr-TR" sz="3600" b="1" kern="0" dirty="0">
                <a:solidFill>
                  <a:schemeClr val="tx1"/>
                </a:solidFill>
                <a:latin typeface="+mj-lt"/>
                <a:sym typeface="Titillium Web Light"/>
              </a:rPr>
              <a:t>	Bir toplumda değişime neden olacak yenilikler hem o toplumun fertlerine hem de diğer toplumlara kültürel yayılma yoluyla ulaşmaktadır. </a:t>
            </a:r>
            <a:endParaRPr lang="tr-TR" dirty="0">
              <a:solidFill>
                <a:schemeClr val="tx1"/>
              </a:solidFill>
              <a:latin typeface="+mj-lt"/>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1213063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a:bodyPr>
          <a:lstStyle/>
          <a:p>
            <a:pPr marL="411480" lvl="1" indent="0">
              <a:buNone/>
            </a:pPr>
            <a:r>
              <a:rPr lang="tr-TR" sz="4000" b="1" dirty="0">
                <a:solidFill>
                  <a:srgbClr val="C00000"/>
                </a:solidFill>
              </a:rPr>
              <a:t>	</a:t>
            </a:r>
            <a:r>
              <a:rPr lang="tr-TR" sz="3600" b="1" kern="0" dirty="0">
                <a:solidFill>
                  <a:schemeClr val="tx1"/>
                </a:solidFill>
                <a:latin typeface="+mj-lt"/>
                <a:sym typeface="Titillium Web Light"/>
              </a:rPr>
              <a:t> </a:t>
            </a:r>
            <a:r>
              <a:rPr lang="tr-TR" sz="3600" b="1" kern="0" dirty="0">
                <a:solidFill>
                  <a:srgbClr val="C00000"/>
                </a:solidFill>
                <a:latin typeface="+mj-lt"/>
                <a:sym typeface="Titillium Web Light"/>
              </a:rPr>
              <a:t>Kültürel Yayılma</a:t>
            </a:r>
          </a:p>
          <a:p>
            <a:pPr marL="411480" lvl="1" indent="0">
              <a:buNone/>
            </a:pPr>
            <a:r>
              <a:rPr lang="tr-TR" sz="3600" b="1" kern="0" dirty="0">
                <a:solidFill>
                  <a:schemeClr val="tx1"/>
                </a:solidFill>
                <a:latin typeface="+mj-lt"/>
                <a:sym typeface="Titillium Web Light"/>
              </a:rPr>
              <a:t>	Kültürel yayılma, bir toplumda meydana gelen ve altında bir yeniliğin yattığı değişmenin o toplumu veya diğer toplumları nasıl etkilediğini göstermektedir. Bir toplum içerisinde veya toplumlar arasında kültürel yayılma farklı şekillerde gerçekleşebilmektedir. </a:t>
            </a:r>
          </a:p>
          <a:p>
            <a:pPr marL="411480" lvl="1" indent="0">
              <a:buNone/>
            </a:pPr>
            <a:r>
              <a:rPr lang="tr-TR" sz="3600" b="1" kern="0" dirty="0">
                <a:solidFill>
                  <a:schemeClr val="tx1"/>
                </a:solidFill>
                <a:latin typeface="+mj-lt"/>
                <a:sym typeface="Titillium Web Light"/>
              </a:rPr>
              <a:t>	Toplumlar arası kültürel yayılma durumları göçler, ulaşım ve iletişim alanında yaşanan ilerlemeler, kitle iletişim araçlarının etkinliğinin ve etki sahasının genişlemesi ile daha yoğunlaşmıştır.</a:t>
            </a:r>
            <a:endParaRPr lang="tr-TR" dirty="0">
              <a:solidFill>
                <a:schemeClr val="tx1"/>
              </a:solidFill>
              <a:latin typeface="+mj-lt"/>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2775693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a:bodyPr>
          <a:lstStyle/>
          <a:p>
            <a:pPr marL="411480" lvl="1" indent="0">
              <a:buNone/>
            </a:pPr>
            <a:r>
              <a:rPr lang="tr-TR" sz="4000" b="1" dirty="0">
                <a:solidFill>
                  <a:srgbClr val="C00000"/>
                </a:solidFill>
              </a:rPr>
              <a:t>	</a:t>
            </a:r>
            <a:r>
              <a:rPr lang="tr-TR" sz="3600" b="1" kern="0" dirty="0">
                <a:solidFill>
                  <a:srgbClr val="C00000"/>
                </a:solidFill>
                <a:latin typeface="+mj-lt"/>
                <a:sym typeface="Titillium Web Light"/>
              </a:rPr>
              <a:t>Kültürlenme </a:t>
            </a:r>
          </a:p>
          <a:p>
            <a:pPr marL="411480" lvl="1" indent="0">
              <a:buNone/>
            </a:pPr>
            <a:r>
              <a:rPr lang="tr-TR" sz="3600" b="1" kern="0" dirty="0">
                <a:solidFill>
                  <a:srgbClr val="C00000"/>
                </a:solidFill>
                <a:latin typeface="+mj-lt"/>
                <a:sym typeface="Titillium Web Light"/>
              </a:rPr>
              <a:t>	</a:t>
            </a:r>
            <a:r>
              <a:rPr lang="tr-TR" sz="4000" b="1" kern="0" dirty="0" err="1">
                <a:solidFill>
                  <a:schemeClr val="tx1"/>
                </a:solidFill>
                <a:latin typeface="+mj-lt"/>
                <a:sym typeface="Titillium Web Light"/>
              </a:rPr>
              <a:t>Kültürleme</a:t>
            </a:r>
            <a:r>
              <a:rPr lang="tr-TR" sz="4000" b="1" kern="0" dirty="0">
                <a:solidFill>
                  <a:schemeClr val="tx1"/>
                </a:solidFill>
                <a:latin typeface="+mj-lt"/>
                <a:sym typeface="Titillium Web Light"/>
              </a:rPr>
              <a:t>; bireyin doğumundan ölümüne kadar toplumun istek ve beklentilerine uyacak şekilde </a:t>
            </a:r>
            <a:r>
              <a:rPr lang="tr-TR" sz="4000" b="1" kern="0" dirty="0">
                <a:solidFill>
                  <a:srgbClr val="C00000"/>
                </a:solidFill>
                <a:latin typeface="+mj-lt"/>
                <a:sym typeface="Titillium Web Light"/>
              </a:rPr>
              <a:t>sosyalleşme</a:t>
            </a:r>
            <a:r>
              <a:rPr lang="tr-TR" sz="4000" b="1" kern="0" dirty="0">
                <a:solidFill>
                  <a:schemeClr val="tx1"/>
                </a:solidFill>
                <a:latin typeface="+mj-lt"/>
                <a:sym typeface="Titillium Web Light"/>
              </a:rPr>
              <a:t>sidir. </a:t>
            </a:r>
            <a:r>
              <a:rPr lang="tr-TR" sz="4000" b="1" kern="0" dirty="0" err="1">
                <a:solidFill>
                  <a:schemeClr val="tx1"/>
                </a:solidFill>
                <a:latin typeface="+mj-lt"/>
                <a:sym typeface="Titillium Web Light"/>
              </a:rPr>
              <a:t>Kültürlemenin</a:t>
            </a:r>
            <a:r>
              <a:rPr lang="tr-TR" sz="4000" b="1" kern="0" dirty="0">
                <a:solidFill>
                  <a:schemeClr val="tx1"/>
                </a:solidFill>
                <a:latin typeface="+mj-lt"/>
                <a:sym typeface="Titillium Web Light"/>
              </a:rPr>
              <a:t>, bilinçli ve bilinç dışı bütün öğrenmeleri kapsadığını belirten Güvenç, kişinin doğumundan ölümüne kadar geçen süreçte kendi toplumunun kültürünü öğrenmesi, toplumca istenen, beklenen insan olması sürecini </a:t>
            </a:r>
            <a:r>
              <a:rPr lang="tr-TR" sz="4000" b="1" kern="0" dirty="0">
                <a:solidFill>
                  <a:srgbClr val="C00000"/>
                </a:solidFill>
                <a:latin typeface="+mj-lt"/>
                <a:sym typeface="Titillium Web Light"/>
              </a:rPr>
              <a:t>toplumsallaşma</a:t>
            </a:r>
            <a:r>
              <a:rPr lang="tr-TR" sz="4000" b="1" kern="0" dirty="0">
                <a:solidFill>
                  <a:schemeClr val="tx1"/>
                </a:solidFill>
                <a:latin typeface="+mj-lt"/>
                <a:sym typeface="Titillium Web Light"/>
              </a:rPr>
              <a:t>yla özdeşleştirmektedir. </a:t>
            </a:r>
            <a:endParaRPr lang="tr-TR" sz="2800" dirty="0">
              <a:solidFill>
                <a:schemeClr val="tx1"/>
              </a:solidFill>
              <a:latin typeface="+mj-lt"/>
            </a:endParaRPr>
          </a:p>
          <a:p>
            <a:pPr lvl="1" rtl="0"/>
            <a:endParaRPr lang="tr-TR" dirty="0">
              <a:latin typeface="+mj-lt"/>
            </a:endParaRPr>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1769286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lnSpcReduction="10000"/>
          </a:bodyPr>
          <a:lstStyle/>
          <a:p>
            <a:pPr marL="411480" lvl="1" indent="0">
              <a:buNone/>
            </a:pPr>
            <a:r>
              <a:rPr lang="tr-TR" sz="4000" b="1" dirty="0">
                <a:solidFill>
                  <a:srgbClr val="C00000"/>
                </a:solidFill>
              </a:rPr>
              <a:t>	</a:t>
            </a:r>
            <a:r>
              <a:rPr lang="tr-TR" sz="3600" b="1" kern="0" dirty="0">
                <a:solidFill>
                  <a:srgbClr val="C00000"/>
                </a:solidFill>
                <a:latin typeface="+mn-lt"/>
                <a:sym typeface="Titillium Web Light"/>
              </a:rPr>
              <a:t>Kültürleşme</a:t>
            </a:r>
          </a:p>
          <a:p>
            <a:pPr marL="411480" lvl="1" indent="0">
              <a:buNone/>
            </a:pPr>
            <a:r>
              <a:rPr lang="tr-TR" sz="3600" b="1" kern="0" dirty="0">
                <a:solidFill>
                  <a:schemeClr val="tx1"/>
                </a:solidFill>
                <a:latin typeface="+mn-lt"/>
                <a:sym typeface="Titillium Web Light"/>
              </a:rPr>
              <a:t>	Kültürel yayılmanın özel bir şekli kültürleşmedir. 	Kültürleşme, birbirinden farklı kültürel yapıya ve özelliklere sahip toplumların çeşitli nedenlerle karşı karşıya gelmeleri durumunda meydana gelen kültürel değişme türlerinden birisidir. </a:t>
            </a:r>
          </a:p>
          <a:p>
            <a:pPr marL="411480" lvl="1" indent="0">
              <a:buNone/>
            </a:pPr>
            <a:r>
              <a:rPr lang="tr-TR" sz="3600" b="1" kern="0" dirty="0">
                <a:solidFill>
                  <a:schemeClr val="tx1"/>
                </a:solidFill>
                <a:latin typeface="+mn-lt"/>
                <a:sym typeface="Titillium Web Light"/>
              </a:rPr>
              <a:t>	Kültürleşme, birbiriyle doğrudan ve sürekli temas sonucu </a:t>
            </a:r>
            <a:r>
              <a:rPr lang="tr-TR" sz="3600" b="1" kern="0" dirty="0">
                <a:solidFill>
                  <a:srgbClr val="C00000"/>
                </a:solidFill>
                <a:latin typeface="+mn-lt"/>
                <a:sym typeface="Titillium Web Light"/>
              </a:rPr>
              <a:t>'bir grup veya ferdin başka bir kültürün özelliklerini elde </a:t>
            </a:r>
            <a:r>
              <a:rPr lang="tr-TR" sz="3600" b="1" kern="0" dirty="0" err="1">
                <a:solidFill>
                  <a:srgbClr val="C00000"/>
                </a:solidFill>
                <a:latin typeface="+mn-lt"/>
                <a:sym typeface="Titillium Web Light"/>
              </a:rPr>
              <a:t>etmesi</a:t>
            </a:r>
            <a:r>
              <a:rPr lang="tr-TR" sz="3600" b="1" kern="0" dirty="0" err="1">
                <a:solidFill>
                  <a:schemeClr val="tx1"/>
                </a:solidFill>
                <a:latin typeface="+mn-lt"/>
                <a:sym typeface="Titillium Web Light"/>
              </a:rPr>
              <a:t>'dir</a:t>
            </a:r>
            <a:r>
              <a:rPr lang="tr-TR" sz="3600" b="1" kern="0" dirty="0">
                <a:solidFill>
                  <a:schemeClr val="tx1"/>
                </a:solidFill>
                <a:latin typeface="+mn-lt"/>
                <a:sym typeface="Titillium Web Light"/>
              </a:rPr>
              <a:t>. Kültürleşmeye maruz kalan grup veya birey etkileşimde bulunduğu kültürün özelliklerini benimseyerek kendi kültürel özelliklerini kaybeder.  </a:t>
            </a:r>
            <a:endParaRPr lang="tr-TR" dirty="0">
              <a:solidFill>
                <a:schemeClr val="tx1"/>
              </a:solidFill>
              <a:latin typeface="+mn-lt"/>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4110066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a:bodyPr>
          <a:lstStyle/>
          <a:p>
            <a:pPr marL="411480" lvl="1" indent="0">
              <a:buNone/>
            </a:pPr>
            <a:r>
              <a:rPr lang="tr-TR" sz="4000" b="1" dirty="0">
                <a:solidFill>
                  <a:srgbClr val="C00000"/>
                </a:solidFill>
              </a:rPr>
              <a:t>	</a:t>
            </a:r>
            <a:r>
              <a:rPr lang="tr-TR" sz="3600" b="1" kern="0" dirty="0">
                <a:solidFill>
                  <a:schemeClr val="tx1"/>
                </a:solidFill>
                <a:latin typeface="+mj-lt"/>
                <a:sym typeface="Titillium Web Light"/>
              </a:rPr>
              <a:t>  </a:t>
            </a:r>
            <a:r>
              <a:rPr lang="tr-TR" sz="3600" b="1" kern="0" dirty="0">
                <a:solidFill>
                  <a:srgbClr val="C00000"/>
                </a:solidFill>
                <a:latin typeface="+mj-lt"/>
                <a:sym typeface="Titillium Web Light"/>
              </a:rPr>
              <a:t>Kültür Şoku</a:t>
            </a:r>
          </a:p>
          <a:p>
            <a:pPr marL="411480" lvl="1" indent="0">
              <a:buNone/>
            </a:pPr>
            <a:r>
              <a:rPr lang="tr-TR" sz="3600" b="1" kern="0" dirty="0">
                <a:solidFill>
                  <a:schemeClr val="tx1"/>
                </a:solidFill>
                <a:latin typeface="+mj-lt"/>
                <a:sym typeface="Titillium Web Light"/>
              </a:rPr>
              <a:t>	Kültür şoku, genellikle içinde doğup büyüdüğü kültürel ortamdan başka bir kültürel ortama giden bireylerin, yeni dâhil oldukları ortamı veya kültürü kendilerine yabancı görmeleri, ona uyum sağlamakta güçlük çekmeleri sonucu yaşadıktan durumu tanımlamaktadır.</a:t>
            </a:r>
          </a:p>
          <a:p>
            <a:pPr marL="411480" lvl="1" indent="0">
              <a:buNone/>
            </a:pPr>
            <a:r>
              <a:rPr lang="tr-TR" sz="3600" b="1" kern="0" dirty="0">
                <a:solidFill>
                  <a:schemeClr val="tx1"/>
                </a:solidFill>
                <a:latin typeface="+mj-lt"/>
                <a:sym typeface="Titillium Web Light"/>
              </a:rPr>
              <a:t>	Örneğin 1960 yıllardan itibaren çalışma amaçlı Türkiye'den Avrupa ülkelerine giden Türk işçilerinin yaşadıkları temel sorunların başında kültür şoku gelmektedir.  </a:t>
            </a:r>
            <a:endParaRPr lang="tr-TR" dirty="0">
              <a:solidFill>
                <a:schemeClr val="tx1"/>
              </a:solidFill>
              <a:latin typeface="+mj-lt"/>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3607875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lnSpcReduction="10000"/>
          </a:bodyPr>
          <a:lstStyle/>
          <a:p>
            <a:pPr marL="411480" lvl="1" indent="0">
              <a:buNone/>
            </a:pPr>
            <a:r>
              <a:rPr lang="tr-TR" sz="4000" b="1" dirty="0">
                <a:solidFill>
                  <a:srgbClr val="C00000"/>
                </a:solidFill>
              </a:rPr>
              <a:t>	</a:t>
            </a:r>
            <a:r>
              <a:rPr lang="tr-TR" sz="3600" b="1" kern="0" dirty="0">
                <a:solidFill>
                  <a:schemeClr val="tx1"/>
                </a:solidFill>
                <a:latin typeface="Titillium Web Light"/>
                <a:sym typeface="Titillium Web Light"/>
              </a:rPr>
              <a:t> </a:t>
            </a:r>
            <a:r>
              <a:rPr lang="tr-TR" sz="3600" b="1" kern="0" dirty="0">
                <a:solidFill>
                  <a:srgbClr val="C00000"/>
                </a:solidFill>
                <a:latin typeface="+mj-lt"/>
                <a:sym typeface="Titillium Web Light"/>
              </a:rPr>
              <a:t>Kültürel Asimilasyon</a:t>
            </a:r>
          </a:p>
          <a:p>
            <a:pPr marL="411480" lvl="1" indent="0">
              <a:buNone/>
            </a:pPr>
            <a:r>
              <a:rPr lang="tr-TR" sz="3600" b="1" kern="0" dirty="0">
                <a:solidFill>
                  <a:schemeClr val="tx1"/>
                </a:solidFill>
                <a:latin typeface="+mj-lt"/>
                <a:sym typeface="Titillium Web Light"/>
              </a:rPr>
              <a:t>	</a:t>
            </a:r>
            <a:r>
              <a:rPr lang="tr-TR" sz="4000" b="1" kern="0" dirty="0">
                <a:solidFill>
                  <a:schemeClr val="tx1"/>
                </a:solidFill>
                <a:latin typeface="+mj-lt"/>
                <a:sym typeface="Titillium Web Light"/>
              </a:rPr>
              <a:t>Günümüzde teknoloji ve iletişim alanlarında meydana gelen büyük değişim ve ilerlemeye paralel olarak zaman ve mekân kavramının eskiye oranla önemini yitirmesi, insanların kıtalar arasındaki yoğun turizm hareketliliği, kitle iletişim araçlarının(TV, bilgisayar, Mobil Telefon) etkinliği, piyasa ekonomisinin dünyayı kuşatması hakim kültürlerin diğer kültürler üzerindeki asimilasyon etkisini artırmaktadır.     </a:t>
            </a:r>
            <a:endParaRPr lang="tr-TR" sz="2800" dirty="0">
              <a:solidFill>
                <a:schemeClr val="tx1"/>
              </a:solidFill>
              <a:latin typeface="+mj-lt"/>
            </a:endParaRPr>
          </a:p>
          <a:p>
            <a:pPr lvl="1" rtl="0"/>
            <a:endParaRPr lang="tr-TR" sz="2800" dirty="0">
              <a:latin typeface="+mj-lt"/>
            </a:endParaRPr>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886393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a:bodyPr>
          <a:lstStyle/>
          <a:p>
            <a:pPr marL="411480" lvl="1" indent="0">
              <a:buNone/>
            </a:pPr>
            <a:r>
              <a:rPr lang="tr-TR" sz="4000" b="1" dirty="0">
                <a:solidFill>
                  <a:srgbClr val="C00000"/>
                </a:solidFill>
              </a:rPr>
              <a:t>	</a:t>
            </a:r>
            <a:r>
              <a:rPr lang="tr-TR" sz="3600" b="1" kern="0" dirty="0">
                <a:solidFill>
                  <a:schemeClr val="tx1"/>
                </a:solidFill>
                <a:latin typeface="+mj-lt"/>
                <a:sym typeface="Titillium Web Light"/>
              </a:rPr>
              <a:t>Asimilasyon, bir bireyin doğup büyüdüğü toplumun dışında başka bir toplumla veya azınlıkla ya da göçmen bir topluluğun başka bir toplulukla geliştirdiği kültürel temaslar sonucunda </a:t>
            </a:r>
            <a:r>
              <a:rPr lang="tr-TR" sz="3600" b="1" kern="0" dirty="0">
                <a:solidFill>
                  <a:srgbClr val="C00000"/>
                </a:solidFill>
                <a:latin typeface="+mj-lt"/>
                <a:sym typeface="Titillium Web Light"/>
              </a:rPr>
              <a:t>kendi özgün kültürel kimliğini kaybederek yeni kültür ortamın kültürel özelliklerini edinmesi</a:t>
            </a:r>
            <a:r>
              <a:rPr lang="tr-TR" sz="3600" b="1" kern="0" dirty="0">
                <a:solidFill>
                  <a:schemeClr val="tx1"/>
                </a:solidFill>
                <a:latin typeface="+mj-lt"/>
                <a:sym typeface="Titillium Web Light"/>
              </a:rPr>
              <a:t>dir. </a:t>
            </a:r>
          </a:p>
          <a:p>
            <a:pPr marL="411480" lvl="1" indent="0">
              <a:buNone/>
            </a:pPr>
            <a:r>
              <a:rPr lang="tr-TR" sz="3600" b="1" kern="0" dirty="0">
                <a:solidFill>
                  <a:schemeClr val="tx1"/>
                </a:solidFill>
                <a:latin typeface="+mj-lt"/>
                <a:sym typeface="Titillium Web Light"/>
              </a:rPr>
              <a:t>	Asimilasyon süreci zor ve baskıya dayalı olabileceği gibi normal kültürel temaslarda da gerçekleşebilir, genellikle hâkim, baskın toplumların lehine işlemektedir. </a:t>
            </a:r>
            <a:endParaRPr lang="tr-TR" dirty="0">
              <a:solidFill>
                <a:schemeClr val="tx1"/>
              </a:solidFill>
              <a:latin typeface="+mj-lt"/>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3430350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lnSpcReduction="10000"/>
          </a:bodyPr>
          <a:lstStyle/>
          <a:p>
            <a:pPr marL="411480" lvl="1" indent="0">
              <a:buNone/>
            </a:pPr>
            <a:r>
              <a:rPr lang="tr-TR" sz="4000" b="1" dirty="0">
                <a:solidFill>
                  <a:srgbClr val="C00000"/>
                </a:solidFill>
              </a:rPr>
              <a:t>	</a:t>
            </a:r>
            <a:r>
              <a:rPr lang="tr-TR" sz="3600" b="1" kern="0" dirty="0">
                <a:solidFill>
                  <a:srgbClr val="FF0000"/>
                </a:solidFill>
                <a:latin typeface="+mn-lt"/>
                <a:sym typeface="Titillium Web Light"/>
              </a:rPr>
              <a:t>Küresel Kültür </a:t>
            </a:r>
          </a:p>
          <a:p>
            <a:pPr marL="411480" lvl="1" indent="0">
              <a:buNone/>
            </a:pPr>
            <a:r>
              <a:rPr lang="tr-TR" sz="3600" b="1" dirty="0">
                <a:solidFill>
                  <a:schemeClr val="tx1"/>
                </a:solidFill>
                <a:latin typeface="+mn-lt"/>
              </a:rPr>
              <a:t>Uluslararası medya, küresel ulaşım ve iletişim sistemleri, yüzyıllardır sürüp giden göç dalgaları, dünya genelinde kültürel unsurların karşılıklı etkileşim ve değişimini sağlamaktadır. </a:t>
            </a:r>
          </a:p>
          <a:p>
            <a:pPr marL="411480" lvl="1" indent="0">
              <a:buNone/>
            </a:pPr>
            <a:r>
              <a:rPr lang="tr-TR" sz="3600" b="1" dirty="0">
                <a:solidFill>
                  <a:schemeClr val="tx1"/>
                </a:solidFill>
                <a:latin typeface="+mn-lt"/>
              </a:rPr>
              <a:t>	Dünya genelinde 50 ülkede, 17.000 </a:t>
            </a:r>
            <a:r>
              <a:rPr lang="tr-TR" sz="3600" b="1" dirty="0" err="1">
                <a:solidFill>
                  <a:schemeClr val="tx1"/>
                </a:solidFill>
                <a:latin typeface="+mn-lt"/>
              </a:rPr>
              <a:t>Starbucks</a:t>
            </a:r>
            <a:r>
              <a:rPr lang="tr-TR" sz="3600" b="1" dirty="0">
                <a:solidFill>
                  <a:schemeClr val="tx1"/>
                </a:solidFill>
                <a:latin typeface="+mn-lt"/>
              </a:rPr>
              <a:t> kafe mevcut, köken olarak İtalya-Napoli’den gelme Amerikan pizzaları yerkürenin her yerinde satılıyor. </a:t>
            </a:r>
            <a:r>
              <a:rPr lang="tr-TR" sz="3600" b="1" dirty="0" err="1">
                <a:solidFill>
                  <a:schemeClr val="tx1"/>
                </a:solidFill>
                <a:latin typeface="+mn-lt"/>
              </a:rPr>
              <a:t>Domino’s</a:t>
            </a:r>
            <a:r>
              <a:rPr lang="tr-TR" sz="3600" b="1" dirty="0">
                <a:solidFill>
                  <a:schemeClr val="tx1"/>
                </a:solidFill>
                <a:latin typeface="+mn-lt"/>
              </a:rPr>
              <a:t> Pizza dünyada 9.000 şubeye sahip, Amerikan maddi kültür ürünlerini (kot pantolon, </a:t>
            </a:r>
            <a:r>
              <a:rPr lang="tr-TR" sz="3600" b="1" dirty="0" err="1">
                <a:solidFill>
                  <a:schemeClr val="tx1"/>
                </a:solidFill>
                <a:latin typeface="+mn-lt"/>
              </a:rPr>
              <a:t>fast</a:t>
            </a:r>
            <a:r>
              <a:rPr lang="tr-TR" sz="3600" b="1" dirty="0">
                <a:solidFill>
                  <a:schemeClr val="tx1"/>
                </a:solidFill>
                <a:latin typeface="+mn-lt"/>
              </a:rPr>
              <a:t> </a:t>
            </a:r>
            <a:r>
              <a:rPr lang="tr-TR" sz="3600" b="1" dirty="0" err="1">
                <a:solidFill>
                  <a:schemeClr val="tx1"/>
                </a:solidFill>
                <a:latin typeface="+mn-lt"/>
              </a:rPr>
              <a:t>food</a:t>
            </a:r>
            <a:r>
              <a:rPr lang="tr-TR" sz="3600" b="1" dirty="0">
                <a:solidFill>
                  <a:schemeClr val="tx1"/>
                </a:solidFill>
                <a:latin typeface="+mn-lt"/>
              </a:rPr>
              <a:t>, </a:t>
            </a:r>
            <a:r>
              <a:rPr lang="tr-TR" sz="3600" b="1" dirty="0" err="1">
                <a:solidFill>
                  <a:schemeClr val="tx1"/>
                </a:solidFill>
                <a:latin typeface="+mn-lt"/>
              </a:rPr>
              <a:t>cola</a:t>
            </a:r>
            <a:r>
              <a:rPr lang="tr-TR" sz="3600" b="1" dirty="0">
                <a:solidFill>
                  <a:schemeClr val="tx1"/>
                </a:solidFill>
                <a:latin typeface="+mn-lt"/>
              </a:rPr>
              <a:t> gibi) neredeyse yeryüzündeki her kara parçasında bulmak mümkün.</a:t>
            </a:r>
          </a:p>
          <a:p>
            <a:pPr lvl="1" rtl="0"/>
            <a:endParaRPr lang="tr-TR" dirty="0">
              <a:latin typeface="+mn-lt"/>
            </a:endParaRPr>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1491597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168676" y="523783"/>
            <a:ext cx="11894015" cy="6223245"/>
          </a:xfrm>
        </p:spPr>
        <p:txBody>
          <a:bodyPr rtlCol="0">
            <a:normAutofit fontScale="40000" lnSpcReduction="20000"/>
          </a:bodyPr>
          <a:lstStyle/>
          <a:p>
            <a:pPr marL="411480" lvl="1" indent="0">
              <a:buNone/>
            </a:pPr>
            <a:r>
              <a:rPr lang="tr-TR" sz="4000" b="1" dirty="0">
                <a:solidFill>
                  <a:srgbClr val="C00000"/>
                </a:solidFill>
              </a:rPr>
              <a:t>	</a:t>
            </a:r>
          </a:p>
          <a:p>
            <a:pPr marL="411480" lvl="1" indent="0">
              <a:buNone/>
            </a:pPr>
            <a:r>
              <a:rPr lang="tr-TR" sz="4000" b="1" kern="0" dirty="0">
                <a:solidFill>
                  <a:srgbClr val="C00000"/>
                </a:solidFill>
                <a:latin typeface="Titillium Web Light"/>
                <a:sym typeface="Titillium Web Light"/>
              </a:rPr>
              <a:t>	</a:t>
            </a:r>
            <a:r>
              <a:rPr lang="tr-TR" sz="8500" b="1" kern="0" dirty="0">
                <a:solidFill>
                  <a:schemeClr val="tx1"/>
                </a:solidFill>
                <a:latin typeface="+mj-lt"/>
                <a:sym typeface="Titillium Web Light"/>
              </a:rPr>
              <a:t>Küresel düzeyde </a:t>
            </a:r>
            <a:r>
              <a:rPr lang="tr-TR" sz="8500" b="1" kern="0" dirty="0">
                <a:solidFill>
                  <a:srgbClr val="C00000"/>
                </a:solidFill>
                <a:latin typeface="+mj-lt"/>
                <a:sym typeface="Titillium Web Light"/>
              </a:rPr>
              <a:t>25 trilyon Doları </a:t>
            </a:r>
            <a:r>
              <a:rPr lang="tr-TR" sz="8500" b="1" kern="0" dirty="0">
                <a:solidFill>
                  <a:schemeClr val="tx1"/>
                </a:solidFill>
                <a:latin typeface="+mj-lt"/>
                <a:sym typeface="Titillium Web Light"/>
              </a:rPr>
              <a:t>aşkın hacmiyle </a:t>
            </a:r>
            <a:r>
              <a:rPr lang="tr-TR" sz="8500" b="1" kern="0" dirty="0">
                <a:solidFill>
                  <a:srgbClr val="C00000"/>
                </a:solidFill>
                <a:latin typeface="+mj-lt"/>
                <a:sym typeface="Titillium Web Light"/>
              </a:rPr>
              <a:t>perakende sektörü</a:t>
            </a:r>
            <a:r>
              <a:rPr lang="tr-TR" sz="8500" b="1" kern="0" dirty="0">
                <a:solidFill>
                  <a:schemeClr val="tx1"/>
                </a:solidFill>
                <a:latin typeface="+mj-lt"/>
                <a:sym typeface="Titillium Web Light"/>
              </a:rPr>
              <a:t>, dijitalleşme deneyiminin en hızlı ve rekabetçi şekilde yaşandığı sektörlerin birincisi. Tüketiciye bakan yüzüyle değişim her an yeniden tanımlanıyor.</a:t>
            </a:r>
          </a:p>
          <a:p>
            <a:pPr marL="411480" lvl="1" indent="0">
              <a:buNone/>
            </a:pPr>
            <a:r>
              <a:rPr lang="tr-TR" sz="8500" b="1" kern="0" dirty="0">
                <a:solidFill>
                  <a:schemeClr val="tx1"/>
                </a:solidFill>
                <a:latin typeface="+mj-lt"/>
                <a:sym typeface="Titillium Web Light"/>
              </a:rPr>
              <a:t>	Covid-19 </a:t>
            </a:r>
            <a:r>
              <a:rPr lang="tr-TR" sz="8500" b="1" kern="0" dirty="0" err="1">
                <a:solidFill>
                  <a:schemeClr val="tx1"/>
                </a:solidFill>
                <a:latin typeface="+mj-lt"/>
                <a:sym typeface="Titillium Web Light"/>
              </a:rPr>
              <a:t>pandemisi</a:t>
            </a:r>
            <a:r>
              <a:rPr lang="tr-TR" sz="8500" b="1" kern="0" dirty="0">
                <a:solidFill>
                  <a:schemeClr val="tx1"/>
                </a:solidFill>
                <a:latin typeface="+mj-lt"/>
                <a:sym typeface="Titillium Web Light"/>
              </a:rPr>
              <a:t> esnasında karantina altındaki dünyada </a:t>
            </a:r>
            <a:r>
              <a:rPr lang="tr-TR" sz="8500" b="1" kern="0" dirty="0">
                <a:solidFill>
                  <a:srgbClr val="C00000"/>
                </a:solidFill>
                <a:latin typeface="+mj-lt"/>
                <a:sym typeface="Titillium Web Light"/>
              </a:rPr>
              <a:t>e-ticaretin önemli bir yükseliş </a:t>
            </a:r>
            <a:r>
              <a:rPr lang="tr-TR" sz="8500" b="1" kern="0" dirty="0">
                <a:solidFill>
                  <a:schemeClr val="tx1"/>
                </a:solidFill>
                <a:latin typeface="+mj-lt"/>
                <a:sym typeface="Titillium Web Light"/>
              </a:rPr>
              <a:t>kaydettiği görüldü.</a:t>
            </a:r>
          </a:p>
          <a:p>
            <a:pPr marL="411480" lvl="1" indent="0">
              <a:buNone/>
            </a:pPr>
            <a:r>
              <a:rPr lang="tr-TR" sz="8500" b="1" kern="0" dirty="0">
                <a:solidFill>
                  <a:schemeClr val="tx1"/>
                </a:solidFill>
                <a:latin typeface="+mj-lt"/>
                <a:sym typeface="Titillium Web Light"/>
              </a:rPr>
              <a:t>	Birçok ülkede fiziksel satışlar dramatik olarak düşerken, e-ticarette hemen hemen her kategoride önemli büyümelere şahit olundu.</a:t>
            </a:r>
          </a:p>
          <a:p>
            <a:pPr marL="411480" lvl="1" indent="0">
              <a:buNone/>
            </a:pPr>
            <a:r>
              <a:rPr lang="tr-TR" sz="8500" b="1" kern="0" dirty="0">
                <a:solidFill>
                  <a:schemeClr val="tx1"/>
                </a:solidFill>
                <a:latin typeface="+mj-lt"/>
                <a:sym typeface="Titillium Web Light"/>
              </a:rPr>
              <a:t>	Bugün </a:t>
            </a:r>
            <a:r>
              <a:rPr lang="tr-TR" sz="8500" b="1" kern="0" dirty="0">
                <a:solidFill>
                  <a:srgbClr val="C00000"/>
                </a:solidFill>
                <a:latin typeface="+mj-lt"/>
                <a:sym typeface="Titillium Web Light"/>
              </a:rPr>
              <a:t>4,5 milyar internet, 5,1 milyar mobil telefon ve 3,8 milyar aktif sosyal medya kullanıcısının </a:t>
            </a:r>
            <a:r>
              <a:rPr lang="tr-TR" sz="8500" b="1" kern="0" dirty="0">
                <a:solidFill>
                  <a:schemeClr val="tx1"/>
                </a:solidFill>
                <a:latin typeface="+mj-lt"/>
                <a:sym typeface="Titillium Web Light"/>
              </a:rPr>
              <a:t>olduğu dünyada </a:t>
            </a:r>
            <a:r>
              <a:rPr lang="tr-TR" sz="8500" b="1" kern="0" dirty="0">
                <a:solidFill>
                  <a:srgbClr val="C00000"/>
                </a:solidFill>
                <a:latin typeface="+mj-lt"/>
                <a:sym typeface="Titillium Web Light"/>
              </a:rPr>
              <a:t>online alışveriş yapanların sayısı ise 1,9 milyar kişi</a:t>
            </a:r>
            <a:r>
              <a:rPr lang="tr-TR" sz="8500" b="1" kern="0" dirty="0">
                <a:solidFill>
                  <a:schemeClr val="tx1"/>
                </a:solidFill>
                <a:latin typeface="+mj-lt"/>
                <a:sym typeface="Titillium Web Light"/>
              </a:rPr>
              <a:t>yi geride bırakmış durumdadır. </a:t>
            </a:r>
            <a:r>
              <a:rPr lang="tr-TR" sz="8500" b="1" kern="0" dirty="0">
                <a:solidFill>
                  <a:srgbClr val="C00000"/>
                </a:solidFill>
                <a:latin typeface="+mj-lt"/>
                <a:sym typeface="Titillium Web Light"/>
              </a:rPr>
              <a:t>(</a:t>
            </a:r>
            <a:r>
              <a:rPr lang="tr-TR" sz="8500" b="1" kern="0" dirty="0" err="1">
                <a:solidFill>
                  <a:srgbClr val="C00000"/>
                </a:solidFill>
                <a:latin typeface="+mj-lt"/>
                <a:sym typeface="Titillium Web Light"/>
              </a:rPr>
              <a:t>Müsiad</a:t>
            </a:r>
            <a:r>
              <a:rPr lang="tr-TR" sz="8500" b="1" kern="0" dirty="0">
                <a:solidFill>
                  <a:srgbClr val="C00000"/>
                </a:solidFill>
                <a:latin typeface="+mj-lt"/>
                <a:sym typeface="Titillium Web Light"/>
              </a:rPr>
              <a:t> Raporu)</a:t>
            </a:r>
          </a:p>
          <a:p>
            <a:pPr marL="411480" lvl="1" indent="0">
              <a:buNone/>
            </a:pPr>
            <a:r>
              <a:rPr lang="tr-TR" sz="6700" b="1" kern="0" dirty="0">
                <a:solidFill>
                  <a:schemeClr val="tx1"/>
                </a:solidFill>
                <a:latin typeface="Titillium Web Light"/>
                <a:sym typeface="Titillium Web Light"/>
              </a:rPr>
              <a:t>	 </a:t>
            </a:r>
            <a:endParaRPr lang="tr-TR" sz="6700" dirty="0">
              <a:solidFill>
                <a:schemeClr val="tx1"/>
              </a:solidFill>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2121873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195309" y="639192"/>
            <a:ext cx="11867382" cy="5881682"/>
          </a:xfrm>
        </p:spPr>
        <p:txBody>
          <a:bodyPr rtlCol="0">
            <a:normAutofit fontScale="92500" lnSpcReduction="20000"/>
          </a:bodyPr>
          <a:lstStyle/>
          <a:p>
            <a:pPr marL="411480" lvl="1" indent="0">
              <a:buNone/>
            </a:pPr>
            <a:r>
              <a:rPr lang="tr-TR" sz="4000" b="1" dirty="0">
                <a:solidFill>
                  <a:srgbClr val="C00000"/>
                </a:solidFill>
              </a:rPr>
              <a:t>	</a:t>
            </a:r>
            <a:r>
              <a:rPr lang="tr-TR" sz="3900" b="1" kern="0" dirty="0">
                <a:solidFill>
                  <a:schemeClr val="tx1"/>
                </a:solidFill>
                <a:latin typeface="+mj-lt"/>
                <a:sym typeface="Titillium Web Light"/>
              </a:rPr>
              <a:t> Japonya’nın Okinawa bölgesi bir dönem, dünyada 100 yaşın üzerinde insan oranının en fazla ve Japonya’da da ortalama ömrün en uzun olduğu yer idi. </a:t>
            </a:r>
          </a:p>
          <a:p>
            <a:pPr marL="411480" lvl="1" indent="0">
              <a:buNone/>
            </a:pPr>
            <a:r>
              <a:rPr lang="tr-TR" sz="3900" b="1" kern="0" dirty="0">
                <a:solidFill>
                  <a:schemeClr val="tx1"/>
                </a:solidFill>
                <a:latin typeface="+mj-lt"/>
                <a:sym typeface="Titillium Web Light"/>
              </a:rPr>
              <a:t>	Ne var ki bölge halkı son dönemlerde Amerikan tarzı yemeye ve yaşamaya başladı. Bu bölge şimdi Japonya’da, Amerikan tarzı fastfood restoranlarının en yaygın olduğu bölgeye dönüştü. İnsanlar daha az yürümeye, olması gerekenden daha az sebze tüketmeye ve aşırı ölçüde hamburger yemeye başladılar. </a:t>
            </a:r>
          </a:p>
          <a:p>
            <a:pPr marL="411480" lvl="1" indent="0">
              <a:buNone/>
            </a:pPr>
            <a:r>
              <a:rPr lang="tr-TR" sz="3900" b="1" kern="0" dirty="0">
                <a:solidFill>
                  <a:schemeClr val="tx1"/>
                </a:solidFill>
                <a:latin typeface="+mj-lt"/>
                <a:sym typeface="Titillium Web Light"/>
              </a:rPr>
              <a:t>	Bütün bunların neticesinde, ortalama kiloda, kalp krizi oranlarında, beyin kanaması ve akciğer kanseri olaylarında hızlı bir artış gözlemlenmeye başladı.  </a:t>
            </a:r>
            <a:endParaRPr lang="tr-TR" dirty="0">
              <a:solidFill>
                <a:schemeClr val="tx1"/>
              </a:solidFill>
              <a:latin typeface="+mj-lt"/>
            </a:endParaRPr>
          </a:p>
          <a:p>
            <a:pPr lvl="1" rtl="0"/>
            <a:endParaRPr lang="tr-TR" dirty="0">
              <a:latin typeface="+mj-lt"/>
            </a:endParaRPr>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tr-TR" sz="1800" b="0" i="0" u="none" strike="noStrike" kern="1200" cap="none" spc="0" normalizeH="0" baseline="0" noProof="0" dirty="0">
              <a:ln>
                <a:noFill/>
              </a:ln>
              <a:solidFill>
                <a:srgbClr val="FFFFFF"/>
              </a:solidFill>
              <a:effectLst/>
              <a:uLnTx/>
              <a:uFillTx/>
              <a:ea typeface="+mn-ea"/>
              <a:cs typeface="+mn-cs"/>
            </a:endParaRPr>
          </a:p>
        </p:txBody>
      </p:sp>
    </p:spTree>
    <p:extLst>
      <p:ext uri="{BB962C8B-B14F-4D97-AF65-F5344CB8AC3E}">
        <p14:creationId xmlns:p14="http://schemas.microsoft.com/office/powerpoint/2010/main" val="3096569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ğitim sunusu">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Office_16225310_TF03460604" id="{F6EFC989-8B6A-426D-8CC8-42909735A4A0}" vid="{6F0D95CE-7106-4C3E-8D98-EE1220DA24E4}"/>
    </a:ext>
  </a:extLst>
</a:theme>
</file>

<file path=ppt/theme/theme2.xml><?xml version="1.0" encoding="utf-8"?>
<a:theme xmlns:a="http://schemas.openxmlformats.org/drawingml/2006/main" name="Ofis Teması">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is Teması">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656</TotalTime>
  <Words>2599</Words>
  <Application>Microsoft Office PowerPoint</Application>
  <PresentationFormat>Geniş ekran</PresentationFormat>
  <Paragraphs>209</Paragraphs>
  <Slides>33</Slides>
  <Notes>33</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33</vt:i4>
      </vt:variant>
    </vt:vector>
  </HeadingPairs>
  <TitlesOfParts>
    <vt:vector size="39" baseType="lpstr">
      <vt:lpstr>Arial</vt:lpstr>
      <vt:lpstr>Calibri</vt:lpstr>
      <vt:lpstr>Georgia</vt:lpstr>
      <vt:lpstr>Titillium Web Light</vt:lpstr>
      <vt:lpstr>Wingdings 2</vt:lpstr>
      <vt:lpstr>Eğitim sunusu</vt:lpstr>
      <vt:lpstr>   TEMEL SOSYOLOJİK KAVRAMLAR       3-KÜLTÜR KAVRAMI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DİN SOSYOLOJİSİ          5. BÖLÜM   DİNİ GRUPLAR</dc:title>
  <dc:creator>erknp</dc:creator>
  <cp:lastModifiedBy>Erkan Perşembe</cp:lastModifiedBy>
  <cp:revision>84</cp:revision>
  <dcterms:created xsi:type="dcterms:W3CDTF">2020-04-05T07:44:44Z</dcterms:created>
  <dcterms:modified xsi:type="dcterms:W3CDTF">2021-10-29T17:33:52Z</dcterms:modified>
</cp:coreProperties>
</file>