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36"/>
  </p:notesMasterIdLst>
  <p:handoutMasterIdLst>
    <p:handoutMasterId r:id="rId37"/>
  </p:handoutMasterIdLst>
  <p:sldIdLst>
    <p:sldId id="257" r:id="rId2"/>
    <p:sldId id="310" r:id="rId3"/>
    <p:sldId id="309" r:id="rId4"/>
    <p:sldId id="308" r:id="rId5"/>
    <p:sldId id="307" r:id="rId6"/>
    <p:sldId id="313" r:id="rId7"/>
    <p:sldId id="305" r:id="rId8"/>
    <p:sldId id="312" r:id="rId9"/>
    <p:sldId id="311" r:id="rId10"/>
    <p:sldId id="306" r:id="rId11"/>
    <p:sldId id="314" r:id="rId12"/>
    <p:sldId id="315" r:id="rId13"/>
    <p:sldId id="316" r:id="rId14"/>
    <p:sldId id="320" r:id="rId15"/>
    <p:sldId id="322" r:id="rId16"/>
    <p:sldId id="352" r:id="rId17"/>
    <p:sldId id="356" r:id="rId18"/>
    <p:sldId id="357" r:id="rId19"/>
    <p:sldId id="326" r:id="rId20"/>
    <p:sldId id="327" r:id="rId21"/>
    <p:sldId id="328" r:id="rId22"/>
    <p:sldId id="360" r:id="rId23"/>
    <p:sldId id="318" r:id="rId24"/>
    <p:sldId id="325" r:id="rId25"/>
    <p:sldId id="323" r:id="rId26"/>
    <p:sldId id="324" r:id="rId27"/>
    <p:sldId id="366" r:id="rId28"/>
    <p:sldId id="319" r:id="rId29"/>
    <p:sldId id="367" r:id="rId30"/>
    <p:sldId id="362" r:id="rId31"/>
    <p:sldId id="363" r:id="rId32"/>
    <p:sldId id="364" r:id="rId33"/>
    <p:sldId id="317" r:id="rId34"/>
    <p:sldId id="353" r:id="rId35"/>
  </p:sldIdLst>
  <p:sldSz cx="12192000" cy="6858000"/>
  <p:notesSz cx="6858000" cy="9144000"/>
  <p:defaultTextStyle>
    <a:defPPr rtl="0">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7296" userDrawn="1">
          <p15:clr>
            <a:srgbClr val="A4A3A4"/>
          </p15:clr>
        </p15:guide>
        <p15:guide id="4" orient="horz" pos="412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5792" autoAdjust="0"/>
  </p:normalViewPr>
  <p:slideViewPr>
    <p:cSldViewPr snapToGrid="0">
      <p:cViewPr varScale="1">
        <p:scale>
          <a:sx n="82" d="100"/>
          <a:sy n="82" d="100"/>
        </p:scale>
        <p:origin x="720" y="62"/>
      </p:cViewPr>
      <p:guideLst>
        <p:guide orient="horz" pos="2160"/>
        <p:guide pos="3840"/>
        <p:guide pos="7296"/>
        <p:guide orient="horz" pos="4128"/>
      </p:guideLst>
    </p:cSldViewPr>
  </p:slideViewPr>
  <p:outlineViewPr>
    <p:cViewPr>
      <p:scale>
        <a:sx n="33" d="100"/>
        <a:sy n="33" d="100"/>
      </p:scale>
      <p:origin x="0" y="-60"/>
    </p:cViewPr>
  </p:outlineViewPr>
  <p:notesTextViewPr>
    <p:cViewPr>
      <p:scale>
        <a:sx n="3" d="2"/>
        <a:sy n="3" d="2"/>
      </p:scale>
      <p:origin x="0" y="0"/>
    </p:cViewPr>
  </p:notesTextViewPr>
  <p:sorterViewPr>
    <p:cViewPr varScale="1">
      <p:scale>
        <a:sx n="100" d="100"/>
        <a:sy n="100" d="100"/>
      </p:scale>
      <p:origin x="0" y="-1092"/>
    </p:cViewPr>
  </p:sorterViewPr>
  <p:notesViewPr>
    <p:cSldViewPr snapToGrid="0" showGuides="1">
      <p:cViewPr varScale="1">
        <p:scale>
          <a:sx n="93" d="100"/>
          <a:sy n="93" d="100"/>
        </p:scale>
        <p:origin x="2874" y="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tr-TR" dirty="0"/>
          </a:p>
        </p:txBody>
      </p:sp>
      <p:sp>
        <p:nvSpPr>
          <p:cNvPr id="3" name="Tarih Yer Tutucusu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51FC8FC1-A1A8-42CB-96AC-83684F0DF578}" type="datetime1">
              <a:rPr lang="tr-TR" smtClean="0"/>
              <a:t>8.11.2021</a:t>
            </a:fld>
            <a:endParaRPr lang="tr-TR" dirty="0"/>
          </a:p>
        </p:txBody>
      </p:sp>
      <p:sp>
        <p:nvSpPr>
          <p:cNvPr id="4" name="Alt Bilgi Yer Tutucusu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tr-TR" dirty="0"/>
          </a:p>
        </p:txBody>
      </p:sp>
      <p:sp>
        <p:nvSpPr>
          <p:cNvPr id="5" name="Slayt Numarası Yer Tutucusu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C64E50CC-F33A-4EF4-9F12-93EC4A21A0CF}" type="slidenum">
              <a:rPr lang="tr-TR" smtClean="0"/>
              <a:t>‹#›</a:t>
            </a:fld>
            <a:endParaRPr lang="tr-TR" dirty="0"/>
          </a:p>
        </p:txBody>
      </p:sp>
    </p:spTree>
    <p:extLst>
      <p:ext uri="{BB962C8B-B14F-4D97-AF65-F5344CB8AC3E}">
        <p14:creationId xmlns:p14="http://schemas.microsoft.com/office/powerpoint/2010/main" val="13232950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tr-TR" noProof="0" dirty="0"/>
          </a:p>
        </p:txBody>
      </p:sp>
      <p:sp>
        <p:nvSpPr>
          <p:cNvPr id="3" name="Tarih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E0653A-FB33-4975-A611-5D53C5C337D6}" type="datetime1">
              <a:rPr lang="tr-TR" smtClean="0"/>
              <a:pPr/>
              <a:t>8.11.2021</a:t>
            </a:fld>
            <a:endParaRPr lang="tr-TR" dirty="0"/>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tr-TR" noProof="0" dirty="0"/>
          </a:p>
        </p:txBody>
      </p:sp>
      <p:sp>
        <p:nvSpPr>
          <p:cNvPr id="5" name="Notlar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tr-TR" noProof="0" dirty="0"/>
              <a:t>Asıl metin stillerini düzenlemek için tıklayın</a:t>
            </a:r>
          </a:p>
          <a:p>
            <a:pPr lvl="1" rtl="0"/>
            <a:r>
              <a:rPr lang="tr-TR" noProof="0" dirty="0"/>
              <a:t>İkinci düzey</a:t>
            </a:r>
          </a:p>
          <a:p>
            <a:pPr lvl="2" rtl="0"/>
            <a:r>
              <a:rPr lang="tr-TR" noProof="0" dirty="0"/>
              <a:t>Üçüncü düzey</a:t>
            </a:r>
          </a:p>
          <a:p>
            <a:pPr lvl="3" rtl="0"/>
            <a:r>
              <a:rPr lang="tr-TR" noProof="0" dirty="0"/>
              <a:t>Dördüncü düzey</a:t>
            </a:r>
          </a:p>
          <a:p>
            <a:pPr lvl="4" rtl="0"/>
            <a:r>
              <a:rPr lang="tr-TR" noProof="0" dirty="0"/>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tr-TR" noProof="0" dirty="0"/>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32674CE4-FBD8-4481-AEFB-CA53E599A745}" type="slidenum">
              <a:rPr lang="tr-TR" noProof="0" smtClean="0"/>
              <a:t>‹#›</a:t>
            </a:fld>
            <a:endParaRPr lang="tr-TR" noProof="0" dirty="0"/>
          </a:p>
        </p:txBody>
      </p:sp>
    </p:spTree>
    <p:extLst>
      <p:ext uri="{BB962C8B-B14F-4D97-AF65-F5344CB8AC3E}">
        <p14:creationId xmlns:p14="http://schemas.microsoft.com/office/powerpoint/2010/main" val="1273268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endParaRPr lang="tr-TR" dirty="0"/>
          </a:p>
        </p:txBody>
      </p:sp>
      <p:sp>
        <p:nvSpPr>
          <p:cNvPr id="4" name="Slayt Numarası Yer Tutucusu 3"/>
          <p:cNvSpPr>
            <a:spLocks noGrp="1"/>
          </p:cNvSpPr>
          <p:nvPr>
            <p:ph type="sldNum" sz="quarter" idx="10"/>
          </p:nvPr>
        </p:nvSpPr>
        <p:spPr/>
        <p:txBody>
          <a:bodyPr rtlCol="0"/>
          <a:lstStyle/>
          <a:p>
            <a:pPr rtl="0"/>
            <a:fld id="{32674CE4-FBD8-4481-AEFB-CA53E599A745}" type="slidenum">
              <a:rPr lang="tr-TR" smtClean="0"/>
              <a:t>1</a:t>
            </a:fld>
            <a:endParaRPr lang="tr-TR" dirty="0"/>
          </a:p>
        </p:txBody>
      </p:sp>
    </p:spTree>
    <p:extLst>
      <p:ext uri="{BB962C8B-B14F-4D97-AF65-F5344CB8AC3E}">
        <p14:creationId xmlns:p14="http://schemas.microsoft.com/office/powerpoint/2010/main" val="2147974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14864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88244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94367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44844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57850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42791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44528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61774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62289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20798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56516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85870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25420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42628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54680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94582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56759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51696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80384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62289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20798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56516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6851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1684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19" name="Dikdörtgen 18"/>
          <p:cNvSpPr/>
          <p:nvPr/>
        </p:nvSpPr>
        <p:spPr>
          <a:xfrm>
            <a:off x="0" y="0"/>
            <a:ext cx="12192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23" name="Dikdörtgen 22"/>
          <p:cNvSpPr/>
          <p:nvPr/>
        </p:nvSpPr>
        <p:spPr>
          <a:xfrm flipV="1">
            <a:off x="7213577" y="3810001"/>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24" name="Dikdörtgen 23"/>
          <p:cNvSpPr/>
          <p:nvPr/>
        </p:nvSpPr>
        <p:spPr>
          <a:xfrm flipV="1">
            <a:off x="7213601" y="3897010"/>
            <a:ext cx="49784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25" name="Dikdörtgen 24"/>
          <p:cNvSpPr/>
          <p:nvPr/>
        </p:nvSpPr>
        <p:spPr>
          <a:xfrm flipV="1">
            <a:off x="7213601" y="4115167"/>
            <a:ext cx="49784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26" name="Dikdörtgen 25"/>
          <p:cNvSpPr/>
          <p:nvPr/>
        </p:nvSpPr>
        <p:spPr>
          <a:xfrm flipV="1">
            <a:off x="7213600" y="4164403"/>
            <a:ext cx="262128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27" name="Dikdörtgen 26"/>
          <p:cNvSpPr/>
          <p:nvPr/>
        </p:nvSpPr>
        <p:spPr>
          <a:xfrm flipV="1">
            <a:off x="7213600" y="4199572"/>
            <a:ext cx="262128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useBgFill="1">
        <p:nvSpPr>
          <p:cNvPr id="30" name="Yuvarlatılmış Dikdörtgen 29"/>
          <p:cNvSpPr/>
          <p:nvPr/>
        </p:nvSpPr>
        <p:spPr bwMode="white">
          <a:xfrm>
            <a:off x="7213600" y="3962400"/>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useBgFill="1">
        <p:nvSpPr>
          <p:cNvPr id="31" name="Yuvarlatılmış Dikdörtgen 30"/>
          <p:cNvSpPr/>
          <p:nvPr/>
        </p:nvSpPr>
        <p:spPr bwMode="white">
          <a:xfrm>
            <a:off x="9835343" y="406098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7" name="Dikdörtgen 6"/>
          <p:cNvSpPr/>
          <p:nvPr/>
        </p:nvSpPr>
        <p:spPr>
          <a:xfrm>
            <a:off x="1" y="3649662"/>
            <a:ext cx="12192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10" name="Dikdörtgen 9"/>
          <p:cNvSpPr/>
          <p:nvPr/>
        </p:nvSpPr>
        <p:spPr>
          <a:xfrm>
            <a:off x="1" y="3675528"/>
            <a:ext cx="12192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11" name="Dikdörtgen 10"/>
          <p:cNvSpPr/>
          <p:nvPr/>
        </p:nvSpPr>
        <p:spPr>
          <a:xfrm flipV="1">
            <a:off x="8552068" y="3643090"/>
            <a:ext cx="3639933"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8" name="Başlık 7"/>
          <p:cNvSpPr>
            <a:spLocks noGrp="1"/>
          </p:cNvSpPr>
          <p:nvPr>
            <p:ph type="ctrTitle"/>
          </p:nvPr>
        </p:nvSpPr>
        <p:spPr>
          <a:xfrm>
            <a:off x="609600" y="2389009"/>
            <a:ext cx="11277600" cy="1470025"/>
          </a:xfrm>
        </p:spPr>
        <p:txBody>
          <a:bodyPr rtlCol="0" anchor="b"/>
          <a:lstStyle>
            <a:lvl1pPr>
              <a:defRPr sz="4400">
                <a:solidFill>
                  <a:schemeClr val="bg1"/>
                </a:solidFill>
              </a:defRPr>
            </a:lvl1pPr>
          </a:lstStyle>
          <a:p>
            <a:pPr rtl="0"/>
            <a:r>
              <a:rPr lang="tr-TR" noProof="0"/>
              <a:t>Asıl başlık stilini düzenlemek için tıklayın</a:t>
            </a:r>
            <a:endParaRPr lang="tr-TR" noProof="0" dirty="0"/>
          </a:p>
        </p:txBody>
      </p:sp>
      <p:sp>
        <p:nvSpPr>
          <p:cNvPr id="9" name="Alt Başlık 8"/>
          <p:cNvSpPr>
            <a:spLocks noGrp="1"/>
          </p:cNvSpPr>
          <p:nvPr>
            <p:ph type="subTitle" idx="1"/>
          </p:nvPr>
        </p:nvSpPr>
        <p:spPr>
          <a:xfrm>
            <a:off x="609600" y="3899938"/>
            <a:ext cx="6604000" cy="1752600"/>
          </a:xfrm>
        </p:spPr>
        <p:txBody>
          <a:bodyPr rtlCol="0"/>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rtl="0"/>
            <a:r>
              <a:rPr lang="tr-TR" noProof="0"/>
              <a:t>Asıl alt başlık stilini düzenlemek için tıklayın</a:t>
            </a:r>
            <a:endParaRPr lang="tr-TR" noProof="0" dirty="0"/>
          </a:p>
        </p:txBody>
      </p:sp>
      <p:sp>
        <p:nvSpPr>
          <p:cNvPr id="17" name="Alt Bilgi Yer Tutucusu 16"/>
          <p:cNvSpPr>
            <a:spLocks noGrp="1"/>
          </p:cNvSpPr>
          <p:nvPr>
            <p:ph type="ftr" sz="quarter" idx="11"/>
          </p:nvPr>
        </p:nvSpPr>
        <p:spPr>
          <a:xfrm>
            <a:off x="7265116" y="4205288"/>
            <a:ext cx="1727200" cy="457200"/>
          </a:xfrm>
        </p:spPr>
        <p:txBody>
          <a:bodyPr rtlCol="0"/>
          <a:lstStyle>
            <a:lvl1pPr>
              <a:defRPr>
                <a:solidFill>
                  <a:schemeClr val="accent2">
                    <a:lumMod val="75000"/>
                  </a:schemeClr>
                </a:solidFill>
              </a:defRPr>
            </a:lvl1pPr>
          </a:lstStyle>
          <a:p>
            <a:pPr rtl="0"/>
            <a:r>
              <a:rPr lang="tr-TR" noProof="0" dirty="0"/>
              <a:t>Alt bilgi ekleme</a:t>
            </a:r>
          </a:p>
        </p:txBody>
      </p:sp>
      <p:sp>
        <p:nvSpPr>
          <p:cNvPr id="28" name="Tarih Yer Tutucusu 27"/>
          <p:cNvSpPr>
            <a:spLocks noGrp="1"/>
          </p:cNvSpPr>
          <p:nvPr>
            <p:ph type="dt" sz="half" idx="10"/>
          </p:nvPr>
        </p:nvSpPr>
        <p:spPr>
          <a:xfrm>
            <a:off x="9043832" y="4206240"/>
            <a:ext cx="1280160" cy="457200"/>
          </a:xfrm>
        </p:spPr>
        <p:txBody>
          <a:bodyPr rtlCol="0"/>
          <a:lstStyle>
            <a:lvl1pPr>
              <a:defRPr>
                <a:solidFill>
                  <a:schemeClr val="accent2">
                    <a:lumMod val="75000"/>
                  </a:schemeClr>
                </a:solidFill>
              </a:defRPr>
            </a:lvl1pPr>
          </a:lstStyle>
          <a:p>
            <a:fld id="{D65E5BB9-0FF7-46AE-A841-26C488D0FC8D}" type="datetime1">
              <a:rPr lang="tr-TR" smtClean="0"/>
              <a:t>8.11.2021</a:t>
            </a:fld>
            <a:endParaRPr lang="tr-TR" dirty="0"/>
          </a:p>
        </p:txBody>
      </p:sp>
      <p:sp>
        <p:nvSpPr>
          <p:cNvPr id="29" name="Slayt Numarası Yer Tutucusu 28"/>
          <p:cNvSpPr>
            <a:spLocks noGrp="1"/>
          </p:cNvSpPr>
          <p:nvPr>
            <p:ph type="sldNum" sz="quarter" idx="12"/>
          </p:nvPr>
        </p:nvSpPr>
        <p:spPr>
          <a:xfrm>
            <a:off x="11093451" y="1136"/>
            <a:ext cx="996949" cy="365760"/>
          </a:xfrm>
        </p:spPr>
        <p:txBody>
          <a:bodyPr rtlCol="0"/>
          <a:lstStyle>
            <a:lvl1pPr algn="r">
              <a:defRPr sz="1800">
                <a:solidFill>
                  <a:schemeClr val="bg1"/>
                </a:solidFill>
              </a:defRPr>
            </a:lvl1pPr>
          </a:lstStyle>
          <a:p>
            <a:pPr rtl="0"/>
            <a:fld id="{401CF334-2D5C-4859-84A6-CA7E6E43FAEB}" type="slidenum">
              <a:rPr lang="tr-TR" noProof="0" smtClean="0"/>
              <a:t>‹#›</a:t>
            </a:fld>
            <a:endParaRPr lang="tr-TR" noProof="0" dirty="0"/>
          </a:p>
        </p:txBody>
      </p:sp>
    </p:spTree>
    <p:extLst>
      <p:ext uri="{BB962C8B-B14F-4D97-AF65-F5344CB8AC3E}">
        <p14:creationId xmlns:p14="http://schemas.microsoft.com/office/powerpoint/2010/main" val="3601152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noProof="0"/>
              <a:t>Asıl başlık stilini düzenlemek için tıklayın</a:t>
            </a:r>
            <a:endParaRPr lang="tr-TR" noProof="0" dirty="0"/>
          </a:p>
        </p:txBody>
      </p:sp>
      <p:sp>
        <p:nvSpPr>
          <p:cNvPr id="3" name="İçerik Yer Tutucusu 2"/>
          <p:cNvSpPr>
            <a:spLocks noGrp="1"/>
          </p:cNvSpPr>
          <p:nvPr>
            <p:ph idx="1"/>
          </p:nvPr>
        </p:nvSpPr>
        <p:spPr/>
        <p:txBody>
          <a:bodyPr rtlCol="0"/>
          <a:lstStyle>
            <a:lvl1pPr>
              <a:defRPr/>
            </a:lvl1pPr>
            <a:lvl5pPr>
              <a:defRPr/>
            </a:lvl5pPr>
            <a:lvl6pPr>
              <a:defRPr/>
            </a:lvl6pPr>
          </a:lstStyle>
          <a:p>
            <a:pPr lvl="0" rtl="0" eaLnBrk="1" latinLnBrk="0" hangingPunct="1"/>
            <a:r>
              <a:rPr lang="tr-TR" noProof="0"/>
              <a:t>Asıl metin stillerini düzenlemek için tıklayın</a:t>
            </a:r>
          </a:p>
          <a:p>
            <a:pPr lvl="1" rtl="0" eaLnBrk="1" latinLnBrk="0" hangingPunct="1"/>
            <a:r>
              <a:rPr lang="tr-TR" noProof="0"/>
              <a:t>İkinci düzey</a:t>
            </a:r>
          </a:p>
          <a:p>
            <a:pPr lvl="2" rtl="0" eaLnBrk="1" latinLnBrk="0" hangingPunct="1"/>
            <a:r>
              <a:rPr lang="tr-TR" noProof="0"/>
              <a:t>Üçüncü düzey</a:t>
            </a:r>
          </a:p>
          <a:p>
            <a:pPr lvl="3" rtl="0" eaLnBrk="1" latinLnBrk="0" hangingPunct="1"/>
            <a:r>
              <a:rPr lang="tr-TR" noProof="0"/>
              <a:t>Dördüncü düzey</a:t>
            </a:r>
          </a:p>
          <a:p>
            <a:pPr lvl="4" rtl="0" eaLnBrk="1" latinLnBrk="0" hangingPunct="1"/>
            <a:r>
              <a:rPr lang="tr-TR" noProof="0"/>
              <a:t>Beşinci düzey</a:t>
            </a:r>
            <a:endParaRPr kumimoji="0" lang="tr-TR" noProof="0" dirty="0"/>
          </a:p>
        </p:txBody>
      </p:sp>
      <p:sp>
        <p:nvSpPr>
          <p:cNvPr id="5" name="Alt Bilgi Yer Tutucusu 4"/>
          <p:cNvSpPr>
            <a:spLocks noGrp="1"/>
          </p:cNvSpPr>
          <p:nvPr>
            <p:ph type="ftr" sz="quarter" idx="11"/>
          </p:nvPr>
        </p:nvSpPr>
        <p:spPr/>
        <p:txBody>
          <a:bodyPr rtlCol="0"/>
          <a:lstStyle/>
          <a:p>
            <a:pPr rtl="0"/>
            <a:r>
              <a:rPr lang="tr-TR" noProof="0" dirty="0"/>
              <a:t>Alt bilgi ekleme</a:t>
            </a:r>
          </a:p>
        </p:txBody>
      </p:sp>
      <p:sp>
        <p:nvSpPr>
          <p:cNvPr id="4" name="Tarih Yer Tutucusu 3"/>
          <p:cNvSpPr>
            <a:spLocks noGrp="1"/>
          </p:cNvSpPr>
          <p:nvPr>
            <p:ph type="dt" sz="half" idx="10"/>
          </p:nvPr>
        </p:nvSpPr>
        <p:spPr/>
        <p:txBody>
          <a:bodyPr rtlCol="0"/>
          <a:lstStyle>
            <a:lvl1pPr>
              <a:defRPr/>
            </a:lvl1pPr>
          </a:lstStyle>
          <a:p>
            <a:fld id="{BBEB3DA1-F433-4E51-8382-36FC5818F351}" type="datetime1">
              <a:rPr lang="tr-TR" smtClean="0"/>
              <a:t>8.11.2021</a:t>
            </a:fld>
            <a:endParaRPr lang="tr-TR" dirty="0"/>
          </a:p>
        </p:txBody>
      </p:sp>
      <p:sp>
        <p:nvSpPr>
          <p:cNvPr id="6" name="Slayt Numarası Yer Tutucusu 5"/>
          <p:cNvSpPr>
            <a:spLocks noGrp="1"/>
          </p:cNvSpPr>
          <p:nvPr>
            <p:ph type="sldNum" sz="quarter" idx="12"/>
          </p:nvPr>
        </p:nvSpPr>
        <p:spPr/>
        <p:txBody>
          <a:bodyPr rtlCol="0"/>
          <a:lstStyle/>
          <a:p>
            <a:pPr rtl="0"/>
            <a:fld id="{401CF334-2D5C-4859-84A6-CA7E6E43FAEB}" type="slidenum">
              <a:rPr lang="tr-TR" noProof="0" smtClean="0"/>
              <a:t>‹#›</a:t>
            </a:fld>
            <a:endParaRPr lang="tr-TR" noProof="0" dirty="0"/>
          </a:p>
        </p:txBody>
      </p:sp>
    </p:spTree>
    <p:extLst>
      <p:ext uri="{BB962C8B-B14F-4D97-AF65-F5344CB8AC3E}">
        <p14:creationId xmlns:p14="http://schemas.microsoft.com/office/powerpoint/2010/main" val="3594303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1968322"/>
            <a:ext cx="10363200" cy="1362075"/>
          </a:xfrm>
        </p:spPr>
        <p:txBody>
          <a:bodyPr rtlCol="0" anchor="b">
            <a:noAutofit/>
          </a:bodyPr>
          <a:lstStyle>
            <a:lvl1pPr algn="l">
              <a:buNone/>
              <a:defRPr sz="4300" b="1" cap="none" baseline="0">
                <a:ln w="12700">
                  <a:solidFill>
                    <a:schemeClr val="accent2">
                      <a:shade val="90000"/>
                      <a:satMod val="150000"/>
                    </a:schemeClr>
                  </a:solidFill>
                </a:ln>
                <a:solidFill>
                  <a:schemeClr val="accent2"/>
                </a:solidFill>
                <a:effectLst/>
              </a:defRPr>
            </a:lvl1pPr>
          </a:lstStyle>
          <a:p>
            <a:pPr rtl="0"/>
            <a:r>
              <a:rPr lang="tr-TR" noProof="0"/>
              <a:t>Asıl başlık stilini düzenlemek için tıklayın</a:t>
            </a:r>
            <a:endParaRPr kumimoji="0" lang="tr-TR" noProof="0" dirty="0"/>
          </a:p>
        </p:txBody>
      </p:sp>
      <p:sp>
        <p:nvSpPr>
          <p:cNvPr id="3" name="Metin Yer Tutucusu 2"/>
          <p:cNvSpPr>
            <a:spLocks noGrp="1"/>
          </p:cNvSpPr>
          <p:nvPr>
            <p:ph type="body" idx="1"/>
          </p:nvPr>
        </p:nvSpPr>
        <p:spPr>
          <a:xfrm>
            <a:off x="963084" y="3367088"/>
            <a:ext cx="10363200" cy="1509712"/>
          </a:xfrm>
        </p:spPr>
        <p:txBody>
          <a:bodyPr rtlCol="0"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rtl="0" eaLnBrk="1" latinLnBrk="0" hangingPunct="1"/>
            <a:r>
              <a:rPr lang="tr-TR" noProof="0"/>
              <a:t>Asıl metin stillerini düzenlemek için tıklayın</a:t>
            </a:r>
          </a:p>
        </p:txBody>
      </p:sp>
      <p:sp>
        <p:nvSpPr>
          <p:cNvPr id="5" name="Alt Bilgi Yer Tutucusu 4"/>
          <p:cNvSpPr>
            <a:spLocks noGrp="1"/>
          </p:cNvSpPr>
          <p:nvPr>
            <p:ph type="ftr" sz="quarter" idx="11"/>
          </p:nvPr>
        </p:nvSpPr>
        <p:spPr/>
        <p:txBody>
          <a:bodyPr rtlCol="0"/>
          <a:lstStyle/>
          <a:p>
            <a:pPr rtl="0"/>
            <a:r>
              <a:rPr lang="tr-TR" noProof="0" dirty="0"/>
              <a:t>Alt bilgi ekleme</a:t>
            </a:r>
          </a:p>
        </p:txBody>
      </p:sp>
      <p:sp>
        <p:nvSpPr>
          <p:cNvPr id="4" name="Tarih Yer Tutucusu 3"/>
          <p:cNvSpPr>
            <a:spLocks noGrp="1"/>
          </p:cNvSpPr>
          <p:nvPr>
            <p:ph type="dt" sz="half" idx="10"/>
          </p:nvPr>
        </p:nvSpPr>
        <p:spPr/>
        <p:txBody>
          <a:bodyPr rtlCol="0"/>
          <a:lstStyle>
            <a:lvl1pPr>
              <a:defRPr/>
            </a:lvl1pPr>
          </a:lstStyle>
          <a:p>
            <a:fld id="{2585D938-083A-4F22-934F-78F4916B7566}" type="datetime1">
              <a:rPr lang="tr-TR" smtClean="0"/>
              <a:t>8.11.2021</a:t>
            </a:fld>
            <a:endParaRPr lang="tr-TR" dirty="0"/>
          </a:p>
        </p:txBody>
      </p:sp>
      <p:sp>
        <p:nvSpPr>
          <p:cNvPr id="6" name="Slayt Numarası Yer Tutucusu 5"/>
          <p:cNvSpPr>
            <a:spLocks noGrp="1"/>
          </p:cNvSpPr>
          <p:nvPr>
            <p:ph type="sldNum" sz="quarter" idx="12"/>
          </p:nvPr>
        </p:nvSpPr>
        <p:spPr/>
        <p:txBody>
          <a:bodyPr rtlCol="0"/>
          <a:lstStyle/>
          <a:p>
            <a:pPr rtl="0"/>
            <a:fld id="{401CF334-2D5C-4859-84A6-CA7E6E43FAEB}" type="slidenum">
              <a:rPr lang="tr-TR" noProof="0" smtClean="0"/>
              <a:t>‹#›</a:t>
            </a:fld>
            <a:endParaRPr lang="tr-TR" noProof="0" dirty="0"/>
          </a:p>
        </p:txBody>
      </p:sp>
    </p:spTree>
    <p:extLst>
      <p:ext uri="{BB962C8B-B14F-4D97-AF65-F5344CB8AC3E}">
        <p14:creationId xmlns:p14="http://schemas.microsoft.com/office/powerpoint/2010/main" val="270512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noProof="0"/>
              <a:t>Asıl başlık stilini düzenlemek için tıklayın</a:t>
            </a:r>
            <a:endParaRPr lang="tr-TR" noProof="0" dirty="0"/>
          </a:p>
        </p:txBody>
      </p:sp>
      <p:sp>
        <p:nvSpPr>
          <p:cNvPr id="3" name="İçerik Yer Tutucusu 2"/>
          <p:cNvSpPr>
            <a:spLocks noGrp="1"/>
          </p:cNvSpPr>
          <p:nvPr>
            <p:ph sz="half" idx="1"/>
          </p:nvPr>
        </p:nvSpPr>
        <p:spPr>
          <a:xfrm>
            <a:off x="609600" y="2249425"/>
            <a:ext cx="5384800" cy="4341875"/>
          </a:xfrm>
        </p:spPr>
        <p:txBody>
          <a:bodyPr rtlCol="0"/>
          <a:lstStyle>
            <a:lvl1pPr>
              <a:defRPr sz="2000"/>
            </a:lvl1pPr>
            <a:lvl2pPr>
              <a:defRPr sz="1900"/>
            </a:lvl2pPr>
            <a:lvl3pPr>
              <a:defRPr sz="1800"/>
            </a:lvl3pPr>
            <a:lvl4pPr>
              <a:defRPr sz="1800"/>
            </a:lvl4pPr>
            <a:lvl5pPr>
              <a:defRPr sz="1800"/>
            </a:lvl5pPr>
          </a:lstStyle>
          <a:p>
            <a:pPr lvl="0" rtl="0" eaLnBrk="1" latinLnBrk="0" hangingPunct="1"/>
            <a:r>
              <a:rPr lang="tr-TR" noProof="0"/>
              <a:t>Asıl metin stillerini düzenlemek için tıklayın</a:t>
            </a:r>
          </a:p>
          <a:p>
            <a:pPr lvl="1" rtl="0" eaLnBrk="1" latinLnBrk="0" hangingPunct="1"/>
            <a:r>
              <a:rPr lang="tr-TR" noProof="0"/>
              <a:t>İkinci düzey</a:t>
            </a:r>
          </a:p>
          <a:p>
            <a:pPr lvl="2" rtl="0" eaLnBrk="1" latinLnBrk="0" hangingPunct="1"/>
            <a:r>
              <a:rPr lang="tr-TR" noProof="0"/>
              <a:t>Üçüncü düzey</a:t>
            </a:r>
          </a:p>
          <a:p>
            <a:pPr lvl="3" rtl="0" eaLnBrk="1" latinLnBrk="0" hangingPunct="1"/>
            <a:r>
              <a:rPr lang="tr-TR" noProof="0"/>
              <a:t>Dördüncü düzey</a:t>
            </a:r>
          </a:p>
          <a:p>
            <a:pPr lvl="4" rtl="0" eaLnBrk="1" latinLnBrk="0" hangingPunct="1"/>
            <a:r>
              <a:rPr lang="tr-TR" noProof="0"/>
              <a:t>Beşinci düzey</a:t>
            </a:r>
            <a:endParaRPr kumimoji="0" lang="tr-TR" noProof="0" dirty="0"/>
          </a:p>
        </p:txBody>
      </p:sp>
      <p:sp>
        <p:nvSpPr>
          <p:cNvPr id="4" name="İçerik Yer Tutucusu 3"/>
          <p:cNvSpPr>
            <a:spLocks noGrp="1"/>
          </p:cNvSpPr>
          <p:nvPr>
            <p:ph sz="half" idx="2"/>
          </p:nvPr>
        </p:nvSpPr>
        <p:spPr>
          <a:xfrm>
            <a:off x="6197600" y="2249425"/>
            <a:ext cx="5384800" cy="4341875"/>
          </a:xfrm>
        </p:spPr>
        <p:txBody>
          <a:bodyPr rtlCol="0"/>
          <a:lstStyle>
            <a:lvl1pPr>
              <a:defRPr sz="2000"/>
            </a:lvl1pPr>
            <a:lvl2pPr>
              <a:defRPr sz="1900"/>
            </a:lvl2pPr>
            <a:lvl3pPr>
              <a:defRPr sz="1800"/>
            </a:lvl3pPr>
            <a:lvl4pPr>
              <a:defRPr sz="1800"/>
            </a:lvl4pPr>
            <a:lvl5pPr>
              <a:defRPr sz="1800"/>
            </a:lvl5pPr>
          </a:lstStyle>
          <a:p>
            <a:pPr lvl="0" rtl="0" eaLnBrk="1" latinLnBrk="0" hangingPunct="1"/>
            <a:r>
              <a:rPr lang="tr-TR" noProof="0"/>
              <a:t>Asıl metin stillerini düzenlemek için tıklayın</a:t>
            </a:r>
          </a:p>
          <a:p>
            <a:pPr lvl="1" rtl="0" eaLnBrk="1" latinLnBrk="0" hangingPunct="1"/>
            <a:r>
              <a:rPr lang="tr-TR" noProof="0"/>
              <a:t>İkinci düzey</a:t>
            </a:r>
          </a:p>
          <a:p>
            <a:pPr lvl="2" rtl="0" eaLnBrk="1" latinLnBrk="0" hangingPunct="1"/>
            <a:r>
              <a:rPr lang="tr-TR" noProof="0"/>
              <a:t>Üçüncü düzey</a:t>
            </a:r>
          </a:p>
          <a:p>
            <a:pPr lvl="3" rtl="0" eaLnBrk="1" latinLnBrk="0" hangingPunct="1"/>
            <a:r>
              <a:rPr lang="tr-TR" noProof="0"/>
              <a:t>Dördüncü düzey</a:t>
            </a:r>
          </a:p>
          <a:p>
            <a:pPr lvl="4" rtl="0" eaLnBrk="1" latinLnBrk="0" hangingPunct="1"/>
            <a:r>
              <a:rPr lang="tr-TR" noProof="0"/>
              <a:t>Beşinci düzey</a:t>
            </a:r>
            <a:endParaRPr kumimoji="0" lang="tr-TR" noProof="0" dirty="0"/>
          </a:p>
        </p:txBody>
      </p:sp>
      <p:sp>
        <p:nvSpPr>
          <p:cNvPr id="6" name="Alt Bilgi Yer Tutucusu 5"/>
          <p:cNvSpPr>
            <a:spLocks noGrp="1"/>
          </p:cNvSpPr>
          <p:nvPr>
            <p:ph type="ftr" sz="quarter" idx="11"/>
          </p:nvPr>
        </p:nvSpPr>
        <p:spPr/>
        <p:txBody>
          <a:bodyPr rtlCol="0"/>
          <a:lstStyle/>
          <a:p>
            <a:pPr rtl="0"/>
            <a:r>
              <a:rPr lang="tr-TR" noProof="0" dirty="0"/>
              <a:t>Alt bilgi ekleme</a:t>
            </a:r>
          </a:p>
        </p:txBody>
      </p:sp>
      <p:sp>
        <p:nvSpPr>
          <p:cNvPr id="5" name="Tarih Yer Tutucusu 4"/>
          <p:cNvSpPr>
            <a:spLocks noGrp="1"/>
          </p:cNvSpPr>
          <p:nvPr>
            <p:ph type="dt" sz="half" idx="10"/>
          </p:nvPr>
        </p:nvSpPr>
        <p:spPr/>
        <p:txBody>
          <a:bodyPr rtlCol="0"/>
          <a:lstStyle>
            <a:lvl1pPr>
              <a:defRPr/>
            </a:lvl1pPr>
          </a:lstStyle>
          <a:p>
            <a:fld id="{FCBD7780-88F5-4B68-B271-BF81643CB10F}" type="datetime1">
              <a:rPr lang="tr-TR" smtClean="0"/>
              <a:t>8.11.2021</a:t>
            </a:fld>
            <a:endParaRPr lang="tr-TR" dirty="0"/>
          </a:p>
        </p:txBody>
      </p:sp>
      <p:sp>
        <p:nvSpPr>
          <p:cNvPr id="7" name="Slayt Numarası Yer Tutucusu 6"/>
          <p:cNvSpPr>
            <a:spLocks noGrp="1"/>
          </p:cNvSpPr>
          <p:nvPr>
            <p:ph type="sldNum" sz="quarter" idx="12"/>
          </p:nvPr>
        </p:nvSpPr>
        <p:spPr/>
        <p:txBody>
          <a:bodyPr rtlCol="0"/>
          <a:lstStyle/>
          <a:p>
            <a:pPr rtl="0"/>
            <a:fld id="{401CF334-2D5C-4859-84A6-CA7E6E43FAEB}" type="slidenum">
              <a:rPr lang="tr-TR" noProof="0" smtClean="0"/>
              <a:t>‹#›</a:t>
            </a:fld>
            <a:endParaRPr lang="tr-TR" noProof="0" dirty="0"/>
          </a:p>
        </p:txBody>
      </p:sp>
    </p:spTree>
    <p:extLst>
      <p:ext uri="{BB962C8B-B14F-4D97-AF65-F5344CB8AC3E}">
        <p14:creationId xmlns:p14="http://schemas.microsoft.com/office/powerpoint/2010/main" val="3446445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0" orient="horz" pos="2160" userDrawn="1">
          <p15:clr>
            <a:srgbClr val="FBAE40"/>
          </p15:clr>
        </p15:guide>
        <p15:guide id="1"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508000" y="1143000"/>
            <a:ext cx="11176000" cy="1069848"/>
          </a:xfrm>
        </p:spPr>
        <p:txBody>
          <a:bodyPr rtlCol="0" anchor="ctr"/>
          <a:lstStyle>
            <a:lvl1pPr>
              <a:defRPr sz="4000" b="0" i="0" cap="none" baseline="0"/>
            </a:lvl1pPr>
          </a:lstStyle>
          <a:p>
            <a:pPr rtl="0"/>
            <a:r>
              <a:rPr lang="tr-TR" noProof="0"/>
              <a:t>Asıl başlık stilini düzenlemek için tıklayın</a:t>
            </a:r>
            <a:endParaRPr lang="tr-TR" noProof="0" dirty="0"/>
          </a:p>
        </p:txBody>
      </p:sp>
      <p:sp>
        <p:nvSpPr>
          <p:cNvPr id="3" name="Metin Yer Tutucusu 2"/>
          <p:cNvSpPr>
            <a:spLocks noGrp="1"/>
          </p:cNvSpPr>
          <p:nvPr>
            <p:ph type="body" idx="1"/>
          </p:nvPr>
        </p:nvSpPr>
        <p:spPr>
          <a:xfrm>
            <a:off x="508000" y="2244970"/>
            <a:ext cx="5388864" cy="457200"/>
          </a:xfrm>
          <a:solidFill>
            <a:schemeClr val="accent2">
              <a:lumMod val="60000"/>
              <a:lumOff val="40000"/>
              <a:alpha val="25000"/>
            </a:schemeClr>
          </a:solidFill>
          <a:ln w="12700">
            <a:solidFill>
              <a:schemeClr val="accent2"/>
            </a:solidFill>
          </a:ln>
        </p:spPr>
        <p:txBody>
          <a:bodyPr rtlCol="0"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rtl="0" eaLnBrk="1" latinLnBrk="0" hangingPunct="1"/>
            <a:r>
              <a:rPr lang="tr-TR" noProof="0"/>
              <a:t>Asıl metin stillerini düzenlemek için tıklayın</a:t>
            </a:r>
          </a:p>
        </p:txBody>
      </p:sp>
      <p:sp>
        <p:nvSpPr>
          <p:cNvPr id="5" name="İçerik Yer Tutucusu 4"/>
          <p:cNvSpPr>
            <a:spLocks noGrp="1"/>
          </p:cNvSpPr>
          <p:nvPr>
            <p:ph sz="quarter" idx="2"/>
          </p:nvPr>
        </p:nvSpPr>
        <p:spPr>
          <a:xfrm>
            <a:off x="508000" y="2708519"/>
            <a:ext cx="5388864" cy="3886200"/>
          </a:xfrm>
        </p:spPr>
        <p:txBody>
          <a:bodyPr rtlCol="0"/>
          <a:lstStyle>
            <a:lvl1pPr>
              <a:defRPr sz="2000"/>
            </a:lvl1pPr>
            <a:lvl2pPr>
              <a:defRPr sz="2000"/>
            </a:lvl2pPr>
            <a:lvl3pPr>
              <a:defRPr sz="1800"/>
            </a:lvl3pPr>
            <a:lvl4pPr>
              <a:defRPr sz="1600"/>
            </a:lvl4pPr>
            <a:lvl5pPr>
              <a:defRPr sz="1600"/>
            </a:lvl5pPr>
          </a:lstStyle>
          <a:p>
            <a:pPr lvl="0" rtl="0" eaLnBrk="1" latinLnBrk="0" hangingPunct="1"/>
            <a:r>
              <a:rPr lang="tr-TR" noProof="0"/>
              <a:t>Asıl metin stillerini düzenlemek için tıklayın</a:t>
            </a:r>
          </a:p>
          <a:p>
            <a:pPr lvl="1" rtl="0" eaLnBrk="1" latinLnBrk="0" hangingPunct="1"/>
            <a:r>
              <a:rPr lang="tr-TR" noProof="0"/>
              <a:t>İkinci düzey</a:t>
            </a:r>
          </a:p>
          <a:p>
            <a:pPr lvl="2" rtl="0" eaLnBrk="1" latinLnBrk="0" hangingPunct="1"/>
            <a:r>
              <a:rPr lang="tr-TR" noProof="0"/>
              <a:t>Üçüncü düzey</a:t>
            </a:r>
          </a:p>
          <a:p>
            <a:pPr lvl="3" rtl="0" eaLnBrk="1" latinLnBrk="0" hangingPunct="1"/>
            <a:r>
              <a:rPr lang="tr-TR" noProof="0"/>
              <a:t>Dördüncü düzey</a:t>
            </a:r>
          </a:p>
          <a:p>
            <a:pPr lvl="4" rtl="0" eaLnBrk="1" latinLnBrk="0" hangingPunct="1"/>
            <a:r>
              <a:rPr lang="tr-TR" noProof="0"/>
              <a:t>Beşinci düzey</a:t>
            </a:r>
            <a:endParaRPr kumimoji="0" lang="tr-TR" noProof="0" dirty="0"/>
          </a:p>
        </p:txBody>
      </p:sp>
      <p:sp>
        <p:nvSpPr>
          <p:cNvPr id="4" name="Metin Yer Tutucusu 3"/>
          <p:cNvSpPr>
            <a:spLocks noGrp="1"/>
          </p:cNvSpPr>
          <p:nvPr>
            <p:ph type="body" sz="half" idx="3"/>
          </p:nvPr>
        </p:nvSpPr>
        <p:spPr>
          <a:xfrm>
            <a:off x="6294968" y="2244970"/>
            <a:ext cx="5389033" cy="457200"/>
          </a:xfrm>
          <a:solidFill>
            <a:schemeClr val="accent2">
              <a:lumMod val="60000"/>
              <a:lumOff val="40000"/>
              <a:alpha val="25000"/>
            </a:schemeClr>
          </a:solidFill>
          <a:ln w="12700">
            <a:solidFill>
              <a:schemeClr val="accent2"/>
            </a:solidFill>
          </a:ln>
        </p:spPr>
        <p:txBody>
          <a:bodyPr rtlCol="0"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rtl="0" eaLnBrk="1" latinLnBrk="0" hangingPunct="1"/>
            <a:r>
              <a:rPr lang="tr-TR" noProof="0"/>
              <a:t>Asıl metin stillerini düzenlemek için tıklayın</a:t>
            </a:r>
          </a:p>
        </p:txBody>
      </p:sp>
      <p:sp>
        <p:nvSpPr>
          <p:cNvPr id="6" name="İçerik Yer Tutucusu 5"/>
          <p:cNvSpPr>
            <a:spLocks noGrp="1"/>
          </p:cNvSpPr>
          <p:nvPr>
            <p:ph sz="quarter" idx="4"/>
          </p:nvPr>
        </p:nvSpPr>
        <p:spPr>
          <a:xfrm>
            <a:off x="6291073" y="2708519"/>
            <a:ext cx="5389033" cy="3886200"/>
          </a:xfrm>
        </p:spPr>
        <p:txBody>
          <a:bodyPr rtlCol="0"/>
          <a:lstStyle>
            <a:lvl1pPr>
              <a:defRPr sz="2000"/>
            </a:lvl1pPr>
            <a:lvl2pPr>
              <a:defRPr sz="2000"/>
            </a:lvl2pPr>
            <a:lvl3pPr>
              <a:defRPr sz="1800"/>
            </a:lvl3pPr>
            <a:lvl4pPr>
              <a:defRPr sz="1600"/>
            </a:lvl4pPr>
            <a:lvl5pPr>
              <a:defRPr sz="1600"/>
            </a:lvl5pPr>
          </a:lstStyle>
          <a:p>
            <a:pPr lvl="0" rtl="0" eaLnBrk="1" latinLnBrk="0" hangingPunct="1"/>
            <a:r>
              <a:rPr lang="tr-TR" noProof="0"/>
              <a:t>Asıl metin stillerini düzenlemek için tıklayın</a:t>
            </a:r>
          </a:p>
          <a:p>
            <a:pPr lvl="1" rtl="0" eaLnBrk="1" latinLnBrk="0" hangingPunct="1"/>
            <a:r>
              <a:rPr lang="tr-TR" noProof="0"/>
              <a:t>İkinci düzey</a:t>
            </a:r>
          </a:p>
          <a:p>
            <a:pPr lvl="2" rtl="0" eaLnBrk="1" latinLnBrk="0" hangingPunct="1"/>
            <a:r>
              <a:rPr lang="tr-TR" noProof="0"/>
              <a:t>Üçüncü düzey</a:t>
            </a:r>
          </a:p>
          <a:p>
            <a:pPr lvl="3" rtl="0" eaLnBrk="1" latinLnBrk="0" hangingPunct="1"/>
            <a:r>
              <a:rPr lang="tr-TR" noProof="0"/>
              <a:t>Dördüncü düzey</a:t>
            </a:r>
          </a:p>
          <a:p>
            <a:pPr lvl="4" rtl="0" eaLnBrk="1" latinLnBrk="0" hangingPunct="1"/>
            <a:r>
              <a:rPr lang="tr-TR" noProof="0"/>
              <a:t>Beşinci düzey</a:t>
            </a:r>
            <a:endParaRPr kumimoji="0" lang="tr-TR" noProof="0" dirty="0"/>
          </a:p>
        </p:txBody>
      </p:sp>
      <p:sp>
        <p:nvSpPr>
          <p:cNvPr id="28" name="Alt Bilgi Yer Tutucusu 27"/>
          <p:cNvSpPr>
            <a:spLocks noGrp="1"/>
          </p:cNvSpPr>
          <p:nvPr>
            <p:ph type="ftr" sz="quarter" idx="12"/>
          </p:nvPr>
        </p:nvSpPr>
        <p:spPr/>
        <p:txBody>
          <a:bodyPr rtlCol="0"/>
          <a:lstStyle/>
          <a:p>
            <a:pPr rtl="0"/>
            <a:r>
              <a:rPr lang="tr-TR" noProof="0" dirty="0"/>
              <a:t>Alt bilgi ekleme</a:t>
            </a:r>
          </a:p>
        </p:txBody>
      </p:sp>
      <p:sp>
        <p:nvSpPr>
          <p:cNvPr id="26" name="Tarih Yer Tutucusu 25"/>
          <p:cNvSpPr>
            <a:spLocks noGrp="1"/>
          </p:cNvSpPr>
          <p:nvPr>
            <p:ph type="dt" sz="half" idx="10"/>
          </p:nvPr>
        </p:nvSpPr>
        <p:spPr/>
        <p:txBody>
          <a:bodyPr rtlCol="0"/>
          <a:lstStyle>
            <a:lvl1pPr>
              <a:defRPr/>
            </a:lvl1pPr>
          </a:lstStyle>
          <a:p>
            <a:fld id="{A809118D-3F26-45A9-98F5-2BA5B1D87196}" type="datetime1">
              <a:rPr lang="tr-TR" smtClean="0"/>
              <a:t>8.11.2021</a:t>
            </a:fld>
            <a:endParaRPr lang="tr-TR" dirty="0"/>
          </a:p>
        </p:txBody>
      </p:sp>
      <p:sp>
        <p:nvSpPr>
          <p:cNvPr id="27" name="Slayt Numarası Yer Tutucusu 26"/>
          <p:cNvSpPr>
            <a:spLocks noGrp="1"/>
          </p:cNvSpPr>
          <p:nvPr>
            <p:ph type="sldNum" sz="quarter" idx="11"/>
          </p:nvPr>
        </p:nvSpPr>
        <p:spPr/>
        <p:txBody>
          <a:bodyPr rtlCol="0"/>
          <a:lstStyle/>
          <a:p>
            <a:pPr rtl="0"/>
            <a:fld id="{401CF334-2D5C-4859-84A6-CA7E6E43FAEB}" type="slidenum">
              <a:rPr lang="tr-TR" noProof="0" smtClean="0"/>
              <a:t>‹#›</a:t>
            </a:fld>
            <a:endParaRPr lang="tr-TR" noProof="0" dirty="0"/>
          </a:p>
        </p:txBody>
      </p:sp>
    </p:spTree>
    <p:extLst>
      <p:ext uri="{BB962C8B-B14F-4D97-AF65-F5344CB8AC3E}">
        <p14:creationId xmlns:p14="http://schemas.microsoft.com/office/powerpoint/2010/main" val="370716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a:xfrm>
            <a:off x="609600" y="1143000"/>
            <a:ext cx="10972800" cy="1069848"/>
          </a:xfrm>
        </p:spPr>
        <p:txBody>
          <a:bodyPr rtlCol="0" anchor="ctr"/>
          <a:lstStyle>
            <a:lvl1pPr>
              <a:defRPr sz="4000">
                <a:solidFill>
                  <a:schemeClr val="tx2"/>
                </a:solidFill>
              </a:defRPr>
            </a:lvl1pPr>
          </a:lstStyle>
          <a:p>
            <a:pPr rtl="0"/>
            <a:r>
              <a:rPr lang="tr-TR" noProof="0"/>
              <a:t>Asıl başlık stilini düzenlemek için tıklayın</a:t>
            </a:r>
            <a:endParaRPr lang="tr-TR" noProof="0" dirty="0"/>
          </a:p>
        </p:txBody>
      </p:sp>
      <p:sp>
        <p:nvSpPr>
          <p:cNvPr id="4" name="Alt Bilgi Yer Tutucusu 3"/>
          <p:cNvSpPr>
            <a:spLocks noGrp="1"/>
          </p:cNvSpPr>
          <p:nvPr>
            <p:ph type="ftr" sz="quarter" idx="11"/>
          </p:nvPr>
        </p:nvSpPr>
        <p:spPr>
          <a:xfrm>
            <a:off x="7010400" y="612648"/>
            <a:ext cx="1767840" cy="457200"/>
          </a:xfrm>
        </p:spPr>
        <p:txBody>
          <a:bodyPr rtlCol="0"/>
          <a:lstStyle/>
          <a:p>
            <a:pPr rtl="0"/>
            <a:r>
              <a:rPr lang="tr-TR" noProof="0" dirty="0"/>
              <a:t>Alt bilgi ekleme</a:t>
            </a:r>
          </a:p>
        </p:txBody>
      </p:sp>
      <p:sp>
        <p:nvSpPr>
          <p:cNvPr id="3" name="Tarih Yer Tutucusu 2"/>
          <p:cNvSpPr>
            <a:spLocks noGrp="1"/>
          </p:cNvSpPr>
          <p:nvPr>
            <p:ph type="dt" sz="half" idx="10"/>
          </p:nvPr>
        </p:nvSpPr>
        <p:spPr>
          <a:xfrm>
            <a:off x="8778240" y="612648"/>
            <a:ext cx="1276352" cy="457200"/>
          </a:xfrm>
        </p:spPr>
        <p:txBody>
          <a:bodyPr rtlCol="0"/>
          <a:lstStyle>
            <a:lvl1pPr>
              <a:defRPr/>
            </a:lvl1pPr>
          </a:lstStyle>
          <a:p>
            <a:fld id="{A68247F1-0477-4C84-A482-9AD0F3D98BCE}" type="datetime1">
              <a:rPr lang="tr-TR" smtClean="0"/>
              <a:t>8.11.2021</a:t>
            </a:fld>
            <a:endParaRPr lang="tr-TR" dirty="0"/>
          </a:p>
        </p:txBody>
      </p:sp>
      <p:sp>
        <p:nvSpPr>
          <p:cNvPr id="5" name="Slayt Numarası Yer Tutucusu 4"/>
          <p:cNvSpPr>
            <a:spLocks noGrp="1"/>
          </p:cNvSpPr>
          <p:nvPr>
            <p:ph type="sldNum" sz="quarter" idx="12"/>
          </p:nvPr>
        </p:nvSpPr>
        <p:spPr>
          <a:xfrm>
            <a:off x="10899648" y="2272"/>
            <a:ext cx="1016000" cy="365760"/>
          </a:xfrm>
        </p:spPr>
        <p:txBody>
          <a:bodyPr rtlCol="0"/>
          <a:lstStyle/>
          <a:p>
            <a:pPr rtl="0"/>
            <a:fld id="{401CF334-2D5C-4859-84A6-CA7E6E43FAEB}" type="slidenum">
              <a:rPr lang="tr-TR" noProof="0" smtClean="0"/>
              <a:t>‹#›</a:t>
            </a:fld>
            <a:endParaRPr lang="tr-TR" noProof="0" dirty="0"/>
          </a:p>
        </p:txBody>
      </p:sp>
    </p:spTree>
    <p:extLst>
      <p:ext uri="{BB962C8B-B14F-4D97-AF65-F5344CB8AC3E}">
        <p14:creationId xmlns:p14="http://schemas.microsoft.com/office/powerpoint/2010/main" val="3821952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3" name="Alt Bilgi Yer Tutucusu 2"/>
          <p:cNvSpPr>
            <a:spLocks noGrp="1"/>
          </p:cNvSpPr>
          <p:nvPr>
            <p:ph type="ftr" sz="quarter" idx="11"/>
          </p:nvPr>
        </p:nvSpPr>
        <p:spPr/>
        <p:txBody>
          <a:bodyPr rtlCol="0"/>
          <a:lstStyle/>
          <a:p>
            <a:pPr rtl="0"/>
            <a:r>
              <a:rPr lang="tr-TR" noProof="0" dirty="0"/>
              <a:t>Alt bilgi ekleme</a:t>
            </a:r>
          </a:p>
        </p:txBody>
      </p:sp>
      <p:sp>
        <p:nvSpPr>
          <p:cNvPr id="2" name="Tarih Yer Tutucusu 1"/>
          <p:cNvSpPr>
            <a:spLocks noGrp="1"/>
          </p:cNvSpPr>
          <p:nvPr>
            <p:ph type="dt" sz="half" idx="10"/>
          </p:nvPr>
        </p:nvSpPr>
        <p:spPr/>
        <p:txBody>
          <a:bodyPr rtlCol="0"/>
          <a:lstStyle>
            <a:lvl1pPr>
              <a:defRPr/>
            </a:lvl1pPr>
          </a:lstStyle>
          <a:p>
            <a:fld id="{7B08FACF-2CE4-4E3F-9C56-FF6B7706BD53}" type="datetime1">
              <a:rPr lang="tr-TR" smtClean="0"/>
              <a:t>8.11.2021</a:t>
            </a:fld>
            <a:endParaRPr lang="tr-TR" dirty="0"/>
          </a:p>
        </p:txBody>
      </p:sp>
      <p:sp>
        <p:nvSpPr>
          <p:cNvPr id="4" name="Slayt Numarası Yer Tutucusu 3"/>
          <p:cNvSpPr>
            <a:spLocks noGrp="1"/>
          </p:cNvSpPr>
          <p:nvPr>
            <p:ph type="sldNum" sz="quarter" idx="12"/>
          </p:nvPr>
        </p:nvSpPr>
        <p:spPr/>
        <p:txBody>
          <a:bodyPr rtlCol="0"/>
          <a:lstStyle/>
          <a:p>
            <a:pPr rtl="0"/>
            <a:fld id="{401CF334-2D5C-4859-84A6-CA7E6E43FAEB}" type="slidenum">
              <a:rPr lang="tr-TR" noProof="0" smtClean="0"/>
              <a:t>‹#›</a:t>
            </a:fld>
            <a:endParaRPr lang="tr-TR" noProof="0" dirty="0"/>
          </a:p>
        </p:txBody>
      </p:sp>
    </p:spTree>
    <p:extLst>
      <p:ext uri="{BB962C8B-B14F-4D97-AF65-F5344CB8AC3E}">
        <p14:creationId xmlns:p14="http://schemas.microsoft.com/office/powerpoint/2010/main" val="1135695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Resim Yazılı İçerik">
    <p:spTree>
      <p:nvGrpSpPr>
        <p:cNvPr id="1" name=""/>
        <p:cNvGrpSpPr/>
        <p:nvPr/>
      </p:nvGrpSpPr>
      <p:grpSpPr>
        <a:xfrm>
          <a:off x="0" y="0"/>
          <a:ext cx="0" cy="0"/>
          <a:chOff x="0" y="0"/>
          <a:chExt cx="0" cy="0"/>
        </a:xfrm>
      </p:grpSpPr>
      <p:sp>
        <p:nvSpPr>
          <p:cNvPr id="2" name="Başlık 1"/>
          <p:cNvSpPr>
            <a:spLocks noGrp="1"/>
          </p:cNvSpPr>
          <p:nvPr>
            <p:ph type="title" hasCustomPrompt="1"/>
          </p:nvPr>
        </p:nvSpPr>
        <p:spPr>
          <a:xfrm>
            <a:off x="7137995" y="1101970"/>
            <a:ext cx="4511040" cy="877824"/>
          </a:xfrm>
        </p:spPr>
        <p:txBody>
          <a:bodyPr rtlCol="0" anchor="b"/>
          <a:lstStyle>
            <a:lvl1pPr algn="l">
              <a:buNone/>
              <a:defRPr sz="1800" b="1"/>
            </a:lvl1pPr>
          </a:lstStyle>
          <a:p>
            <a:pPr rtl="0"/>
            <a:r>
              <a:rPr lang="tr-TR" noProof="0" dirty="0"/>
              <a:t>Asıl başlık stilini düzenle</a:t>
            </a:r>
          </a:p>
        </p:txBody>
      </p:sp>
      <p:sp>
        <p:nvSpPr>
          <p:cNvPr id="4" name="İçerik Yer Tutucusu 3"/>
          <p:cNvSpPr>
            <a:spLocks noGrp="1"/>
          </p:cNvSpPr>
          <p:nvPr>
            <p:ph sz="half" idx="1"/>
          </p:nvPr>
        </p:nvSpPr>
        <p:spPr>
          <a:xfrm>
            <a:off x="203200" y="776287"/>
            <a:ext cx="6803136" cy="5805083"/>
          </a:xfrm>
        </p:spPr>
        <p:txBody>
          <a:bodyPr rtlCol="0"/>
          <a:lstStyle>
            <a:lvl1pPr>
              <a:defRPr sz="3200"/>
            </a:lvl1pPr>
            <a:lvl2pPr>
              <a:defRPr sz="2800"/>
            </a:lvl2pPr>
            <a:lvl3pPr>
              <a:defRPr sz="2400"/>
            </a:lvl3pPr>
            <a:lvl4pPr>
              <a:defRPr sz="2000"/>
            </a:lvl4pPr>
            <a:lvl5pPr>
              <a:defRPr sz="2000"/>
            </a:lvl5pPr>
          </a:lstStyle>
          <a:p>
            <a:pPr lvl="0" rtl="0" eaLnBrk="1" latinLnBrk="0" hangingPunct="1"/>
            <a:r>
              <a:rPr lang="tr-TR" noProof="0"/>
              <a:t>Asıl metin stillerini düzenlemek için tıklayın</a:t>
            </a:r>
          </a:p>
          <a:p>
            <a:pPr lvl="1" rtl="0" eaLnBrk="1" latinLnBrk="0" hangingPunct="1"/>
            <a:r>
              <a:rPr lang="tr-TR" noProof="0"/>
              <a:t>İkinci düzey</a:t>
            </a:r>
          </a:p>
          <a:p>
            <a:pPr lvl="2" rtl="0" eaLnBrk="1" latinLnBrk="0" hangingPunct="1"/>
            <a:r>
              <a:rPr lang="tr-TR" noProof="0"/>
              <a:t>Üçüncü düzey</a:t>
            </a:r>
          </a:p>
          <a:p>
            <a:pPr lvl="3" rtl="0" eaLnBrk="1" latinLnBrk="0" hangingPunct="1"/>
            <a:r>
              <a:rPr lang="tr-TR" noProof="0"/>
              <a:t>Dördüncü düzey</a:t>
            </a:r>
          </a:p>
          <a:p>
            <a:pPr lvl="4" rtl="0" eaLnBrk="1" latinLnBrk="0" hangingPunct="1"/>
            <a:r>
              <a:rPr lang="tr-TR" noProof="0"/>
              <a:t>Beşinci düzey</a:t>
            </a:r>
            <a:endParaRPr kumimoji="0" lang="tr-TR" noProof="0" dirty="0"/>
          </a:p>
        </p:txBody>
      </p:sp>
      <p:sp>
        <p:nvSpPr>
          <p:cNvPr id="3" name="Metin Yer Tutucusu 2"/>
          <p:cNvSpPr>
            <a:spLocks noGrp="1"/>
          </p:cNvSpPr>
          <p:nvPr>
            <p:ph type="body" idx="2"/>
          </p:nvPr>
        </p:nvSpPr>
        <p:spPr>
          <a:xfrm>
            <a:off x="7137995" y="2010727"/>
            <a:ext cx="4511040" cy="4580573"/>
          </a:xfrm>
        </p:spPr>
        <p:txBody>
          <a:bodyPr rtlCol="0"/>
          <a:lstStyle>
            <a:lvl1pPr marL="9144" indent="0">
              <a:buNone/>
              <a:defRPr sz="1400"/>
            </a:lvl1pPr>
            <a:lvl2pPr>
              <a:buNone/>
              <a:defRPr sz="1200"/>
            </a:lvl2pPr>
            <a:lvl3pPr>
              <a:buNone/>
              <a:defRPr sz="1000"/>
            </a:lvl3pPr>
            <a:lvl4pPr>
              <a:buNone/>
              <a:defRPr sz="900"/>
            </a:lvl4pPr>
            <a:lvl5pPr>
              <a:buNone/>
              <a:defRPr sz="900"/>
            </a:lvl5pPr>
          </a:lstStyle>
          <a:p>
            <a:pPr lvl="0" rtl="0" eaLnBrk="1" latinLnBrk="0" hangingPunct="1"/>
            <a:r>
              <a:rPr lang="tr-TR" noProof="0"/>
              <a:t>Asıl metin stillerini düzenlemek için tıklayın</a:t>
            </a:r>
          </a:p>
        </p:txBody>
      </p:sp>
      <p:sp>
        <p:nvSpPr>
          <p:cNvPr id="6" name="Alt Bilgi Yer Tutucusu 5"/>
          <p:cNvSpPr>
            <a:spLocks noGrp="1"/>
          </p:cNvSpPr>
          <p:nvPr>
            <p:ph type="ftr" sz="quarter" idx="11"/>
          </p:nvPr>
        </p:nvSpPr>
        <p:spPr/>
        <p:txBody>
          <a:bodyPr rtlCol="0"/>
          <a:lstStyle/>
          <a:p>
            <a:pPr rtl="0"/>
            <a:r>
              <a:rPr lang="tr-TR" noProof="0" dirty="0"/>
              <a:t>Alt bilgi ekleme</a:t>
            </a:r>
          </a:p>
        </p:txBody>
      </p:sp>
      <p:sp>
        <p:nvSpPr>
          <p:cNvPr id="5" name="Tarih Yer Tutucusu 4"/>
          <p:cNvSpPr>
            <a:spLocks noGrp="1"/>
          </p:cNvSpPr>
          <p:nvPr>
            <p:ph type="dt" sz="half" idx="10"/>
          </p:nvPr>
        </p:nvSpPr>
        <p:spPr/>
        <p:txBody>
          <a:bodyPr rtlCol="0"/>
          <a:lstStyle>
            <a:lvl1pPr>
              <a:defRPr/>
            </a:lvl1pPr>
          </a:lstStyle>
          <a:p>
            <a:fld id="{2E35D3D8-612C-468E-A84E-3A627DD1C282}" type="datetime1">
              <a:rPr lang="tr-TR" smtClean="0"/>
              <a:t>8.11.2021</a:t>
            </a:fld>
            <a:endParaRPr lang="tr-TR" dirty="0"/>
          </a:p>
        </p:txBody>
      </p:sp>
      <p:sp>
        <p:nvSpPr>
          <p:cNvPr id="7" name="Slayt Numarası Yer Tutucusu 6"/>
          <p:cNvSpPr>
            <a:spLocks noGrp="1"/>
          </p:cNvSpPr>
          <p:nvPr>
            <p:ph type="sldNum" sz="quarter" idx="12"/>
          </p:nvPr>
        </p:nvSpPr>
        <p:spPr/>
        <p:txBody>
          <a:bodyPr rtlCol="0"/>
          <a:lstStyle/>
          <a:p>
            <a:pPr rtl="0"/>
            <a:fld id="{401CF334-2D5C-4859-84A6-CA7E6E43FAEB}" type="slidenum">
              <a:rPr lang="tr-TR" noProof="0" smtClean="0"/>
              <a:t>‹#›</a:t>
            </a:fld>
            <a:endParaRPr lang="tr-TR" noProof="0" dirty="0"/>
          </a:p>
        </p:txBody>
      </p:sp>
    </p:spTree>
    <p:extLst>
      <p:ext uri="{BB962C8B-B14F-4D97-AF65-F5344CB8AC3E}">
        <p14:creationId xmlns:p14="http://schemas.microsoft.com/office/powerpoint/2010/main" val="498685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Resim Yazı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7253913" y="1109161"/>
            <a:ext cx="782404" cy="4681637"/>
          </a:xfrm>
        </p:spPr>
        <p:txBody>
          <a:bodyPr vert="vert270" lIns="45720" tIns="0" rIns="45720" rtlCol="0" anchor="t"/>
          <a:lstStyle>
            <a:lvl1pPr algn="ctr">
              <a:buNone/>
              <a:defRPr sz="2000" b="1"/>
            </a:lvl1pPr>
          </a:lstStyle>
          <a:p>
            <a:pPr rtl="0"/>
            <a:r>
              <a:rPr lang="tr-TR" noProof="0"/>
              <a:t>Asıl başlık stilini düzenlemek için tıklayın</a:t>
            </a:r>
            <a:endParaRPr lang="tr-TR" noProof="0" dirty="0"/>
          </a:p>
        </p:txBody>
      </p:sp>
      <p:sp>
        <p:nvSpPr>
          <p:cNvPr id="3" name="Resim Yer Tutucusu 2" descr="Resim eklemek için boş yer tutucu. Yer tutucuya tıklayın ve eklemek istediğiniz resmi seçin"/>
          <p:cNvSpPr>
            <a:spLocks noGrp="1"/>
          </p:cNvSpPr>
          <p:nvPr>
            <p:ph type="pic" idx="1"/>
          </p:nvPr>
        </p:nvSpPr>
        <p:spPr>
          <a:xfrm>
            <a:off x="538228" y="1143000"/>
            <a:ext cx="6096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rtlCol="0"/>
          <a:lstStyle>
            <a:lvl1pPr marL="0" indent="0">
              <a:buNone/>
              <a:defRPr sz="3200"/>
            </a:lvl1pPr>
          </a:lstStyle>
          <a:p>
            <a:pPr rtl="0"/>
            <a:r>
              <a:rPr lang="tr-TR" noProof="0"/>
              <a:t>Resim eklemek için simgeye tıklayın</a:t>
            </a:r>
            <a:endParaRPr kumimoji="0" lang="tr-TR" noProof="0" dirty="0"/>
          </a:p>
        </p:txBody>
      </p:sp>
      <p:sp>
        <p:nvSpPr>
          <p:cNvPr id="4" name="Metin Yer Tutucusu 3"/>
          <p:cNvSpPr>
            <a:spLocks noGrp="1"/>
          </p:cNvSpPr>
          <p:nvPr>
            <p:ph type="body" sz="half" idx="2"/>
          </p:nvPr>
        </p:nvSpPr>
        <p:spPr>
          <a:xfrm>
            <a:off x="8117924" y="3274309"/>
            <a:ext cx="3454400" cy="2516489"/>
          </a:xfrm>
        </p:spPr>
        <p:txBody>
          <a:bodyPr lIns="0" tIns="0" rIns="45720" rtlCol="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rtl="0" eaLnBrk="1" latinLnBrk="0" hangingPunct="1"/>
            <a:r>
              <a:rPr lang="tr-TR" noProof="0"/>
              <a:t>Asıl metin stillerini düzenlemek için tıklayın</a:t>
            </a:r>
          </a:p>
        </p:txBody>
      </p:sp>
      <p:sp>
        <p:nvSpPr>
          <p:cNvPr id="6" name="Alt Bilgi Yer Tutucusu 5"/>
          <p:cNvSpPr>
            <a:spLocks noGrp="1"/>
          </p:cNvSpPr>
          <p:nvPr>
            <p:ph type="ftr" sz="quarter" idx="11"/>
          </p:nvPr>
        </p:nvSpPr>
        <p:spPr/>
        <p:txBody>
          <a:bodyPr rtlCol="0"/>
          <a:lstStyle/>
          <a:p>
            <a:pPr rtl="0"/>
            <a:r>
              <a:rPr lang="tr-TR" noProof="0" dirty="0"/>
              <a:t>Alt bilgi ekleme</a:t>
            </a:r>
          </a:p>
        </p:txBody>
      </p:sp>
      <p:sp>
        <p:nvSpPr>
          <p:cNvPr id="5" name="Tarih Yer Tutucusu 4"/>
          <p:cNvSpPr>
            <a:spLocks noGrp="1"/>
          </p:cNvSpPr>
          <p:nvPr>
            <p:ph type="dt" sz="half" idx="10"/>
          </p:nvPr>
        </p:nvSpPr>
        <p:spPr/>
        <p:txBody>
          <a:bodyPr rtlCol="0"/>
          <a:lstStyle>
            <a:lvl1pPr>
              <a:defRPr/>
            </a:lvl1pPr>
          </a:lstStyle>
          <a:p>
            <a:fld id="{7C27B32F-0347-4897-AC22-D3683AAC703C}" type="datetime1">
              <a:rPr lang="tr-TR" smtClean="0"/>
              <a:t>8.11.2021</a:t>
            </a:fld>
            <a:endParaRPr lang="tr-TR" dirty="0"/>
          </a:p>
        </p:txBody>
      </p:sp>
      <p:sp>
        <p:nvSpPr>
          <p:cNvPr id="7" name="Slayt Numarası Yer Tutucusu 6"/>
          <p:cNvSpPr>
            <a:spLocks noGrp="1"/>
          </p:cNvSpPr>
          <p:nvPr>
            <p:ph type="sldNum" sz="quarter" idx="12"/>
          </p:nvPr>
        </p:nvSpPr>
        <p:spPr/>
        <p:txBody>
          <a:bodyPr rtlCol="0"/>
          <a:lstStyle/>
          <a:p>
            <a:pPr rtl="0"/>
            <a:fld id="{401CF334-2D5C-4859-84A6-CA7E6E43FAEB}" type="slidenum">
              <a:rPr lang="tr-TR" noProof="0" smtClean="0"/>
              <a:t>‹#›</a:t>
            </a:fld>
            <a:endParaRPr lang="tr-TR" noProof="0" dirty="0"/>
          </a:p>
        </p:txBody>
      </p:sp>
    </p:spTree>
    <p:extLst>
      <p:ext uri="{BB962C8B-B14F-4D97-AF65-F5344CB8AC3E}">
        <p14:creationId xmlns:p14="http://schemas.microsoft.com/office/powerpoint/2010/main" val="1883619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noProof="0"/>
              <a:t>Asıl başlık stilini düzenlemek için tıklayın</a:t>
            </a:r>
            <a:endParaRPr lang="tr-TR" noProof="0" dirty="0"/>
          </a:p>
        </p:txBody>
      </p:sp>
      <p:sp>
        <p:nvSpPr>
          <p:cNvPr id="3" name="Dikey Metin Yer Tutucusu 2"/>
          <p:cNvSpPr>
            <a:spLocks noGrp="1"/>
          </p:cNvSpPr>
          <p:nvPr>
            <p:ph type="body" orient="vert" idx="1"/>
          </p:nvPr>
        </p:nvSpPr>
        <p:spPr/>
        <p:txBody>
          <a:bodyPr vert="eaVert" rtlCol="0"/>
          <a:lstStyle>
            <a:lvl1pPr>
              <a:defRPr/>
            </a:lvl1pPr>
            <a:lvl5pPr>
              <a:defRPr/>
            </a:lvl5pPr>
          </a:lstStyle>
          <a:p>
            <a:pPr lvl="0" rtl="0" eaLnBrk="1" latinLnBrk="0" hangingPunct="1"/>
            <a:r>
              <a:rPr lang="tr-TR" noProof="0"/>
              <a:t>Asıl metin stillerini düzenlemek için tıklayın</a:t>
            </a:r>
          </a:p>
          <a:p>
            <a:pPr lvl="1" rtl="0" eaLnBrk="1" latinLnBrk="0" hangingPunct="1"/>
            <a:r>
              <a:rPr lang="tr-TR" noProof="0"/>
              <a:t>İkinci düzey</a:t>
            </a:r>
          </a:p>
          <a:p>
            <a:pPr lvl="2" rtl="0" eaLnBrk="1" latinLnBrk="0" hangingPunct="1"/>
            <a:r>
              <a:rPr lang="tr-TR" noProof="0"/>
              <a:t>Üçüncü düzey</a:t>
            </a:r>
          </a:p>
          <a:p>
            <a:pPr lvl="3" rtl="0" eaLnBrk="1" latinLnBrk="0" hangingPunct="1"/>
            <a:r>
              <a:rPr lang="tr-TR" noProof="0"/>
              <a:t>Dördüncü düzey</a:t>
            </a:r>
          </a:p>
          <a:p>
            <a:pPr lvl="4" rtl="0" eaLnBrk="1" latinLnBrk="0" hangingPunct="1"/>
            <a:r>
              <a:rPr lang="tr-TR" noProof="0"/>
              <a:t>Beşinci düzey</a:t>
            </a:r>
            <a:endParaRPr kumimoji="0" lang="tr-TR" noProof="0" dirty="0"/>
          </a:p>
        </p:txBody>
      </p:sp>
      <p:sp>
        <p:nvSpPr>
          <p:cNvPr id="5" name="Alt Bilgi Yer Tutucusu 4"/>
          <p:cNvSpPr>
            <a:spLocks noGrp="1"/>
          </p:cNvSpPr>
          <p:nvPr>
            <p:ph type="ftr" sz="quarter" idx="11"/>
          </p:nvPr>
        </p:nvSpPr>
        <p:spPr/>
        <p:txBody>
          <a:bodyPr rtlCol="0"/>
          <a:lstStyle/>
          <a:p>
            <a:pPr rtl="0"/>
            <a:r>
              <a:rPr lang="tr-TR" noProof="0" dirty="0"/>
              <a:t>Alt bilgi ekleme</a:t>
            </a:r>
          </a:p>
        </p:txBody>
      </p:sp>
      <p:sp>
        <p:nvSpPr>
          <p:cNvPr id="4" name="Tarih Yer Tutucusu 3"/>
          <p:cNvSpPr>
            <a:spLocks noGrp="1"/>
          </p:cNvSpPr>
          <p:nvPr>
            <p:ph type="dt" sz="half" idx="10"/>
          </p:nvPr>
        </p:nvSpPr>
        <p:spPr/>
        <p:txBody>
          <a:bodyPr rtlCol="0"/>
          <a:lstStyle>
            <a:lvl1pPr>
              <a:defRPr/>
            </a:lvl1pPr>
          </a:lstStyle>
          <a:p>
            <a:fld id="{AC62B265-A0E0-4CE9-A0C6-291963EB1CD2}" type="datetime1">
              <a:rPr lang="tr-TR" smtClean="0"/>
              <a:t>8.11.2021</a:t>
            </a:fld>
            <a:endParaRPr lang="tr-TR" dirty="0"/>
          </a:p>
        </p:txBody>
      </p:sp>
      <p:sp>
        <p:nvSpPr>
          <p:cNvPr id="6" name="Slayt Numarası Yer Tutucusu 5"/>
          <p:cNvSpPr>
            <a:spLocks noGrp="1"/>
          </p:cNvSpPr>
          <p:nvPr>
            <p:ph type="sldNum" sz="quarter" idx="12"/>
          </p:nvPr>
        </p:nvSpPr>
        <p:spPr/>
        <p:txBody>
          <a:bodyPr rtlCol="0"/>
          <a:lstStyle/>
          <a:p>
            <a:pPr rtl="0"/>
            <a:fld id="{401CF334-2D5C-4859-84A6-CA7E6E43FAEB}" type="slidenum">
              <a:rPr lang="tr-TR" noProof="0" smtClean="0"/>
              <a:t>‹#›</a:t>
            </a:fld>
            <a:endParaRPr lang="tr-TR" noProof="0" dirty="0"/>
          </a:p>
        </p:txBody>
      </p:sp>
    </p:spTree>
    <p:extLst>
      <p:ext uri="{BB962C8B-B14F-4D97-AF65-F5344CB8AC3E}">
        <p14:creationId xmlns:p14="http://schemas.microsoft.com/office/powerpoint/2010/main" val="3467844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hasCustomPrompt="1"/>
          </p:nvPr>
        </p:nvSpPr>
        <p:spPr>
          <a:xfrm>
            <a:off x="9042400" y="1143000"/>
            <a:ext cx="2540000" cy="5448300"/>
          </a:xfrm>
        </p:spPr>
        <p:txBody>
          <a:bodyPr vert="eaVert" rtlCol="0"/>
          <a:lstStyle>
            <a:lvl1pPr>
              <a:defRPr/>
            </a:lvl1pPr>
          </a:lstStyle>
          <a:p>
            <a:pPr rtl="0"/>
            <a:r>
              <a:rPr lang="tr-TR" noProof="0" dirty="0"/>
              <a:t>Asıl başlık stilini düzenle</a:t>
            </a:r>
          </a:p>
        </p:txBody>
      </p:sp>
      <p:sp>
        <p:nvSpPr>
          <p:cNvPr id="3" name="Dikey Metin Yer Tutucusu 2"/>
          <p:cNvSpPr>
            <a:spLocks noGrp="1"/>
          </p:cNvSpPr>
          <p:nvPr>
            <p:ph type="body" orient="vert" idx="1" hasCustomPrompt="1"/>
          </p:nvPr>
        </p:nvSpPr>
        <p:spPr>
          <a:xfrm>
            <a:off x="609600" y="1143000"/>
            <a:ext cx="8331200" cy="5448300"/>
          </a:xfrm>
        </p:spPr>
        <p:txBody>
          <a:bodyPr vert="eaVert" rtlCol="0"/>
          <a:lstStyle>
            <a:lvl5pPr>
              <a:defRPr/>
            </a:lvl5pPr>
          </a:lstStyle>
          <a:p>
            <a:pPr lvl="0" rtl="0" eaLnBrk="1" latinLnBrk="0" hangingPunct="1"/>
            <a:r>
              <a:rPr lang="tr-TR" noProof="0" dirty="0"/>
              <a:t>Asıl metin stillerini düzenlemek için tıklayın</a:t>
            </a:r>
          </a:p>
          <a:p>
            <a:pPr lvl="1" rtl="0" eaLnBrk="1" latinLnBrk="0" hangingPunct="1"/>
            <a:r>
              <a:rPr lang="tr-TR" noProof="0" dirty="0"/>
              <a:t>İkinci düzey</a:t>
            </a:r>
          </a:p>
          <a:p>
            <a:pPr lvl="2" rtl="0" eaLnBrk="1" latinLnBrk="0" hangingPunct="1"/>
            <a:r>
              <a:rPr lang="tr-TR" noProof="0" dirty="0"/>
              <a:t>Üçüncü düzey</a:t>
            </a:r>
          </a:p>
          <a:p>
            <a:pPr lvl="3" rtl="0" eaLnBrk="1" latinLnBrk="0" hangingPunct="1"/>
            <a:r>
              <a:rPr lang="tr-TR" noProof="0" dirty="0"/>
              <a:t>Dördüncü düzey</a:t>
            </a:r>
          </a:p>
          <a:p>
            <a:pPr lvl="4" rtl="0" eaLnBrk="1" latinLnBrk="0" hangingPunct="1"/>
            <a:r>
              <a:rPr lang="tr-TR" noProof="0" dirty="0"/>
              <a:t>Beşinci düzey</a:t>
            </a:r>
            <a:endParaRPr kumimoji="0" lang="tr-TR" noProof="0" dirty="0"/>
          </a:p>
        </p:txBody>
      </p:sp>
      <p:sp>
        <p:nvSpPr>
          <p:cNvPr id="5" name="Alt Bilgi Yer Tutucusu 4"/>
          <p:cNvSpPr>
            <a:spLocks noGrp="1"/>
          </p:cNvSpPr>
          <p:nvPr>
            <p:ph type="ftr" sz="quarter" idx="11"/>
          </p:nvPr>
        </p:nvSpPr>
        <p:spPr/>
        <p:txBody>
          <a:bodyPr rtlCol="0"/>
          <a:lstStyle/>
          <a:p>
            <a:pPr rtl="0"/>
            <a:r>
              <a:rPr lang="tr-TR" noProof="0" dirty="0"/>
              <a:t>Alt bilgi ekleme</a:t>
            </a:r>
          </a:p>
        </p:txBody>
      </p:sp>
      <p:sp>
        <p:nvSpPr>
          <p:cNvPr id="4" name="Tarih Yer Tutucusu 3"/>
          <p:cNvSpPr>
            <a:spLocks noGrp="1"/>
          </p:cNvSpPr>
          <p:nvPr>
            <p:ph type="dt" sz="half" idx="10"/>
          </p:nvPr>
        </p:nvSpPr>
        <p:spPr/>
        <p:txBody>
          <a:bodyPr rtlCol="0"/>
          <a:lstStyle>
            <a:lvl1pPr>
              <a:defRPr/>
            </a:lvl1pPr>
          </a:lstStyle>
          <a:p>
            <a:fld id="{07317F5C-70F4-4809-A718-9BDC88912A7E}" type="datetime1">
              <a:rPr lang="tr-TR" smtClean="0"/>
              <a:t>8.11.2021</a:t>
            </a:fld>
            <a:endParaRPr lang="tr-TR" dirty="0"/>
          </a:p>
        </p:txBody>
      </p:sp>
      <p:sp>
        <p:nvSpPr>
          <p:cNvPr id="6" name="Slayt Numarası Yer Tutucusu 5"/>
          <p:cNvSpPr>
            <a:spLocks noGrp="1"/>
          </p:cNvSpPr>
          <p:nvPr>
            <p:ph type="sldNum" sz="quarter" idx="12"/>
          </p:nvPr>
        </p:nvSpPr>
        <p:spPr/>
        <p:txBody>
          <a:bodyPr rtlCol="0"/>
          <a:lstStyle/>
          <a:p>
            <a:pPr rtl="0"/>
            <a:fld id="{401CF334-2D5C-4859-84A6-CA7E6E43FAEB}" type="slidenum">
              <a:rPr lang="tr-TR" noProof="0" smtClean="0"/>
              <a:t>‹#›</a:t>
            </a:fld>
            <a:endParaRPr lang="tr-TR" noProof="0" dirty="0"/>
          </a:p>
        </p:txBody>
      </p:sp>
    </p:spTree>
    <p:extLst>
      <p:ext uri="{BB962C8B-B14F-4D97-AF65-F5344CB8AC3E}">
        <p14:creationId xmlns:p14="http://schemas.microsoft.com/office/powerpoint/2010/main" val="2978088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Dikdörtgen 27"/>
          <p:cNvSpPr/>
          <p:nvPr/>
        </p:nvSpPr>
        <p:spPr>
          <a:xfrm>
            <a:off x="1" y="366819"/>
            <a:ext cx="12192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29" name="Dikdörtgen 28"/>
          <p:cNvSpPr/>
          <p:nvPr/>
        </p:nvSpPr>
        <p:spPr>
          <a:xfrm>
            <a:off x="0" y="-1"/>
            <a:ext cx="12192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30" name="Dikdörtgen 29"/>
          <p:cNvSpPr/>
          <p:nvPr/>
        </p:nvSpPr>
        <p:spPr>
          <a:xfrm>
            <a:off x="1" y="308277"/>
            <a:ext cx="12192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31" name="Dikdörtgen 30"/>
          <p:cNvSpPr/>
          <p:nvPr/>
        </p:nvSpPr>
        <p:spPr>
          <a:xfrm flipV="1">
            <a:off x="7213577" y="360247"/>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32" name="Dikdörtgen 31"/>
          <p:cNvSpPr/>
          <p:nvPr/>
        </p:nvSpPr>
        <p:spPr>
          <a:xfrm flipV="1">
            <a:off x="7213601" y="440113"/>
            <a:ext cx="49784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useBgFill="1">
        <p:nvSpPr>
          <p:cNvPr id="33" name="Yuvarlatılmış Dikdörtgen 32"/>
          <p:cNvSpPr/>
          <p:nvPr/>
        </p:nvSpPr>
        <p:spPr bwMode="white">
          <a:xfrm>
            <a:off x="7209785" y="497504"/>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useBgFill="1">
        <p:nvSpPr>
          <p:cNvPr id="34" name="Yuvarlatılmış Dikdörtgen 33"/>
          <p:cNvSpPr/>
          <p:nvPr/>
        </p:nvSpPr>
        <p:spPr bwMode="white">
          <a:xfrm>
            <a:off x="9831528" y="58894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35" name="Dikdörtgen 34"/>
          <p:cNvSpPr/>
          <p:nvPr/>
        </p:nvSpPr>
        <p:spPr bwMode="invGray">
          <a:xfrm>
            <a:off x="12113288" y="-2001"/>
            <a:ext cx="76835"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36" name="Dikdörtgen 35"/>
          <p:cNvSpPr/>
          <p:nvPr/>
        </p:nvSpPr>
        <p:spPr bwMode="invGray">
          <a:xfrm>
            <a:off x="12059308" y="-2001"/>
            <a:ext cx="3657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37" name="Dikdörtgen 36"/>
          <p:cNvSpPr/>
          <p:nvPr/>
        </p:nvSpPr>
        <p:spPr bwMode="invGray">
          <a:xfrm>
            <a:off x="12033904" y="-2001"/>
            <a:ext cx="12192"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38" name="Dikdörtgen 37"/>
          <p:cNvSpPr/>
          <p:nvPr/>
        </p:nvSpPr>
        <p:spPr bwMode="invGray">
          <a:xfrm>
            <a:off x="11967231" y="-2001"/>
            <a:ext cx="36576"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39" name="Dikdörtgen 38"/>
          <p:cNvSpPr/>
          <p:nvPr/>
        </p:nvSpPr>
        <p:spPr bwMode="invGray">
          <a:xfrm>
            <a:off x="11887569" y="380"/>
            <a:ext cx="73152"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40" name="Dikdörtgen 39"/>
          <p:cNvSpPr/>
          <p:nvPr/>
        </p:nvSpPr>
        <p:spPr bwMode="invGray">
          <a:xfrm>
            <a:off x="11831300" y="380"/>
            <a:ext cx="12192"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22" name="Başlık Yer Tutucusu 21"/>
          <p:cNvSpPr>
            <a:spLocks noGrp="1"/>
          </p:cNvSpPr>
          <p:nvPr>
            <p:ph type="title"/>
          </p:nvPr>
        </p:nvSpPr>
        <p:spPr>
          <a:xfrm>
            <a:off x="609600" y="1143000"/>
            <a:ext cx="10972800" cy="1066800"/>
          </a:xfrm>
          <a:prstGeom prst="rect">
            <a:avLst/>
          </a:prstGeom>
        </p:spPr>
        <p:txBody>
          <a:bodyPr vert="horz" rtlCol="0" anchor="ctr">
            <a:normAutofit/>
          </a:bodyPr>
          <a:lstStyle/>
          <a:p>
            <a:pPr rtl="0"/>
            <a:r>
              <a:rPr lang="tr-TR" noProof="0" dirty="0"/>
              <a:t>Asıl başlık stilini düzenlemek için tıklayın</a:t>
            </a:r>
          </a:p>
        </p:txBody>
      </p:sp>
      <p:sp>
        <p:nvSpPr>
          <p:cNvPr id="13" name="Metin Yer Tutucusu 12"/>
          <p:cNvSpPr>
            <a:spLocks noGrp="1"/>
          </p:cNvSpPr>
          <p:nvPr>
            <p:ph type="body" idx="1"/>
          </p:nvPr>
        </p:nvSpPr>
        <p:spPr>
          <a:xfrm>
            <a:off x="609600" y="2249424"/>
            <a:ext cx="10972800" cy="4325112"/>
          </a:xfrm>
          <a:prstGeom prst="rect">
            <a:avLst/>
          </a:prstGeom>
        </p:spPr>
        <p:txBody>
          <a:bodyPr vert="horz" rtlCol="0">
            <a:normAutofit/>
          </a:bodyPr>
          <a:lstStyle/>
          <a:p>
            <a:pPr lvl="0" rtl="0"/>
            <a:r>
              <a:rPr lang="tr-TR" noProof="0" dirty="0"/>
              <a:t>Asıl metin stillerini düzenle</a:t>
            </a:r>
          </a:p>
          <a:p>
            <a:pPr lvl="1" rtl="0"/>
            <a:r>
              <a:rPr lang="tr-TR" noProof="0" dirty="0"/>
              <a:t>İkinci düzey</a:t>
            </a:r>
          </a:p>
          <a:p>
            <a:pPr lvl="2" rtl="0"/>
            <a:r>
              <a:rPr lang="tr-TR" noProof="0" dirty="0"/>
              <a:t>Üçüncü düzey</a:t>
            </a:r>
          </a:p>
          <a:p>
            <a:pPr lvl="3" rtl="0"/>
            <a:r>
              <a:rPr lang="tr-TR" noProof="0" dirty="0"/>
              <a:t>Dördüncü düzey</a:t>
            </a:r>
          </a:p>
          <a:p>
            <a:pPr lvl="4" rtl="0"/>
            <a:r>
              <a:rPr lang="tr-TR" noProof="0" dirty="0"/>
              <a:t>Beşinci düzey</a:t>
            </a:r>
          </a:p>
        </p:txBody>
      </p:sp>
      <p:sp>
        <p:nvSpPr>
          <p:cNvPr id="3" name="Alt Bilgi Yer Tutucusu 2"/>
          <p:cNvSpPr>
            <a:spLocks noGrp="1"/>
          </p:cNvSpPr>
          <p:nvPr>
            <p:ph type="ftr" sz="quarter" idx="3"/>
          </p:nvPr>
        </p:nvSpPr>
        <p:spPr>
          <a:xfrm>
            <a:off x="7010400" y="612648"/>
            <a:ext cx="1767840" cy="457200"/>
          </a:xfrm>
          <a:prstGeom prst="rect">
            <a:avLst/>
          </a:prstGeom>
        </p:spPr>
        <p:txBody>
          <a:bodyPr vert="horz" rtlCol="0"/>
          <a:lstStyle>
            <a:lvl1pPr algn="r" eaLnBrk="1" latinLnBrk="0" hangingPunct="1">
              <a:defRPr kumimoji="0" sz="1100">
                <a:solidFill>
                  <a:schemeClr val="accent2">
                    <a:lumMod val="75000"/>
                  </a:schemeClr>
                </a:solidFill>
              </a:defRPr>
            </a:lvl1pPr>
          </a:lstStyle>
          <a:p>
            <a:pPr rtl="0"/>
            <a:r>
              <a:rPr lang="tr-TR" noProof="0" dirty="0"/>
              <a:t>Alt bilgi ekleme</a:t>
            </a:r>
          </a:p>
        </p:txBody>
      </p:sp>
      <p:sp>
        <p:nvSpPr>
          <p:cNvPr id="14" name="Tarih Yer Tutucusu 13"/>
          <p:cNvSpPr>
            <a:spLocks noGrp="1"/>
          </p:cNvSpPr>
          <p:nvPr>
            <p:ph type="dt" sz="half" idx="2"/>
          </p:nvPr>
        </p:nvSpPr>
        <p:spPr>
          <a:xfrm>
            <a:off x="8782048" y="612648"/>
            <a:ext cx="1276352" cy="457200"/>
          </a:xfrm>
          <a:prstGeom prst="rect">
            <a:avLst/>
          </a:prstGeom>
        </p:spPr>
        <p:txBody>
          <a:bodyPr vert="horz" rtlCol="0"/>
          <a:lstStyle>
            <a:lvl1pPr algn="l" eaLnBrk="1" latinLnBrk="0" hangingPunct="1">
              <a:defRPr kumimoji="0" sz="1100">
                <a:solidFill>
                  <a:schemeClr val="accent2">
                    <a:lumMod val="75000"/>
                  </a:schemeClr>
                </a:solidFill>
              </a:defRPr>
            </a:lvl1pPr>
          </a:lstStyle>
          <a:p>
            <a:fld id="{2C665BF0-BC57-42C3-A02D-95FDE0A46E51}" type="datetime1">
              <a:rPr lang="tr-TR" smtClean="0"/>
              <a:t>8.11.2021</a:t>
            </a:fld>
            <a:endParaRPr lang="tr-TR" dirty="0"/>
          </a:p>
        </p:txBody>
      </p:sp>
      <p:sp>
        <p:nvSpPr>
          <p:cNvPr id="23" name="Slayt Numarası Yer Tutucusu 22"/>
          <p:cNvSpPr>
            <a:spLocks noGrp="1"/>
          </p:cNvSpPr>
          <p:nvPr>
            <p:ph type="sldNum" sz="quarter" idx="4"/>
          </p:nvPr>
        </p:nvSpPr>
        <p:spPr>
          <a:xfrm>
            <a:off x="10899648" y="2272"/>
            <a:ext cx="1016000" cy="365760"/>
          </a:xfrm>
          <a:prstGeom prst="rect">
            <a:avLst/>
          </a:prstGeom>
        </p:spPr>
        <p:txBody>
          <a:bodyPr vert="horz" rtlCol="0" anchor="b"/>
          <a:lstStyle>
            <a:lvl1pPr algn="r" eaLnBrk="1" latinLnBrk="0" hangingPunct="1">
              <a:defRPr kumimoji="0" sz="1800">
                <a:solidFill>
                  <a:srgbClr val="FFFFFF"/>
                </a:solidFill>
              </a:defRPr>
            </a:lvl1pPr>
          </a:lstStyle>
          <a:p>
            <a:pPr rtl="0"/>
            <a:fld id="{401CF334-2D5C-4859-84A6-CA7E6E43FAEB}" type="slidenum">
              <a:rPr lang="tr-TR" noProof="0" smtClean="0"/>
              <a:t>‹#›</a:t>
            </a:fld>
            <a:endParaRPr lang="tr-TR" noProof="0" dirty="0"/>
          </a:p>
        </p:txBody>
      </p:sp>
    </p:spTree>
    <p:extLst>
      <p:ext uri="{BB962C8B-B14F-4D97-AF65-F5344CB8AC3E}">
        <p14:creationId xmlns:p14="http://schemas.microsoft.com/office/powerpoint/2010/main" val="213217172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lumMod val="75000"/>
          </a:schemeClr>
        </a:buClr>
        <a:buFont typeface="Georgia"/>
        <a:buChar char="•"/>
        <a:defRPr kumimoji="0" sz="2800" kern="1200">
          <a:solidFill>
            <a:schemeClr val="tx2"/>
          </a:solidFill>
          <a:latin typeface="+mn-lt"/>
          <a:ea typeface="+mn-ea"/>
          <a:cs typeface="+mn-cs"/>
        </a:defRPr>
      </a:lvl1pPr>
      <a:lvl2pPr marL="658368" indent="-246888" algn="l" rtl="0" eaLnBrk="1" latinLnBrk="0" hangingPunct="1">
        <a:spcBef>
          <a:spcPts val="300"/>
        </a:spcBef>
        <a:buClr>
          <a:schemeClr val="accent2">
            <a:lumMod val="75000"/>
          </a:schemeClr>
        </a:buClr>
        <a:buFont typeface="Georgia"/>
        <a:buChar char="▫"/>
        <a:defRPr kumimoji="0" sz="2600" kern="1200">
          <a:solidFill>
            <a:schemeClr val="tx2"/>
          </a:solidFill>
          <a:latin typeface="+mn-lt"/>
          <a:ea typeface="+mn-ea"/>
          <a:cs typeface="+mn-cs"/>
        </a:defRPr>
      </a:lvl2pPr>
      <a:lvl3pPr marL="923544" indent="-219456" algn="l" rtl="0" eaLnBrk="1" latinLnBrk="0" hangingPunct="1">
        <a:spcBef>
          <a:spcPts val="300"/>
        </a:spcBef>
        <a:buClr>
          <a:schemeClr val="accent1">
            <a:lumMod val="50000"/>
          </a:schemeClr>
        </a:buClr>
        <a:buFont typeface="Wingdings 2" panose="05020102010507070707" pitchFamily="18" charset="2"/>
        <a:buChar char=""/>
        <a:defRPr kumimoji="0" sz="2400" kern="1200">
          <a:solidFill>
            <a:schemeClr val="tx2"/>
          </a:solidFill>
          <a:latin typeface="+mn-lt"/>
          <a:ea typeface="+mn-ea"/>
          <a:cs typeface="+mn-cs"/>
        </a:defRPr>
      </a:lvl3pPr>
      <a:lvl4pPr marL="1179576" indent="-201168" algn="l" rtl="0" eaLnBrk="1" latinLnBrk="0" hangingPunct="1">
        <a:spcBef>
          <a:spcPts val="300"/>
        </a:spcBef>
        <a:buClr>
          <a:schemeClr val="accent1">
            <a:lumMod val="50000"/>
          </a:schemeClr>
        </a:buClr>
        <a:buFont typeface="Wingdings 2" panose="05020102010507070707" pitchFamily="18" charset="2"/>
        <a:buChar char=""/>
        <a:defRPr kumimoji="0" sz="2200" kern="1200">
          <a:solidFill>
            <a:schemeClr val="tx2"/>
          </a:solidFill>
          <a:latin typeface="+mn-lt"/>
          <a:ea typeface="+mn-ea"/>
          <a:cs typeface="+mn-cs"/>
        </a:defRPr>
      </a:lvl4pPr>
      <a:lvl5pPr marL="1389888" indent="-182880" algn="l" rtl="0" eaLnBrk="1" latinLnBrk="0" hangingPunct="1">
        <a:spcBef>
          <a:spcPts val="300"/>
        </a:spcBef>
        <a:buClr>
          <a:schemeClr val="accent1">
            <a:lumMod val="50000"/>
          </a:schemeClr>
        </a:buClr>
        <a:buFont typeface="Wingdings 2" panose="05020102010507070707" pitchFamily="18" charset="2"/>
        <a:buChar char=""/>
        <a:defRPr kumimoji="0" sz="2000" kern="1200">
          <a:solidFill>
            <a:schemeClr val="tx2"/>
          </a:solidFill>
          <a:latin typeface="+mn-lt"/>
          <a:ea typeface="+mn-ea"/>
          <a:cs typeface="+mn-cs"/>
        </a:defRPr>
      </a:lvl5pPr>
      <a:lvl6pPr marL="1609344" indent="-182880" algn="l" rtl="0" eaLnBrk="1" latinLnBrk="0" hangingPunct="1">
        <a:spcBef>
          <a:spcPts val="300"/>
        </a:spcBef>
        <a:buClr>
          <a:schemeClr val="accent1">
            <a:lumMod val="50000"/>
          </a:schemeClr>
        </a:buClr>
        <a:buFont typeface="Wingdings 2" panose="05020102010507070707" pitchFamily="18" charset="2"/>
        <a:buChar char=""/>
        <a:defRPr kumimoji="0" sz="1800" kern="1200">
          <a:solidFill>
            <a:schemeClr val="tx2"/>
          </a:solidFill>
          <a:latin typeface="+mn-lt"/>
          <a:ea typeface="+mn-ea"/>
          <a:cs typeface="+mn-cs"/>
        </a:defRPr>
      </a:lvl6pPr>
      <a:lvl7pPr marL="1828800" indent="-182880" algn="l" rtl="0" eaLnBrk="1" latinLnBrk="0" hangingPunct="1">
        <a:spcBef>
          <a:spcPts val="300"/>
        </a:spcBef>
        <a:buClr>
          <a:schemeClr val="accent1">
            <a:lumMod val="50000"/>
          </a:schemeClr>
        </a:buClr>
        <a:buFont typeface="Wingdings 2" panose="05020102010507070707" pitchFamily="18" charset="2"/>
        <a:buChar char=""/>
        <a:defRPr kumimoji="0" sz="1600" kern="1200">
          <a:solidFill>
            <a:schemeClr val="tx2"/>
          </a:solidFill>
          <a:latin typeface="+mn-lt"/>
          <a:ea typeface="+mn-ea"/>
          <a:cs typeface="+mn-cs"/>
        </a:defRPr>
      </a:lvl7pPr>
      <a:lvl8pPr marL="2029968" indent="-182880" algn="l" rtl="0" eaLnBrk="1" latinLnBrk="0" hangingPunct="1">
        <a:spcBef>
          <a:spcPts val="300"/>
        </a:spcBef>
        <a:buClr>
          <a:schemeClr val="accent1">
            <a:lumMod val="50000"/>
          </a:schemeClr>
        </a:buClr>
        <a:buFont typeface="Wingdings 2" panose="05020102010507070707" pitchFamily="18" charset="2"/>
        <a:buChar char=""/>
        <a:defRPr kumimoji="0" sz="1500" kern="1200">
          <a:solidFill>
            <a:schemeClr val="tx2"/>
          </a:solidFill>
          <a:latin typeface="+mn-lt"/>
          <a:ea typeface="+mn-ea"/>
          <a:cs typeface="+mn-cs"/>
        </a:defRPr>
      </a:lvl8pPr>
      <a:lvl9pPr marL="2240280" indent="-182880" algn="l" rtl="0" eaLnBrk="1" latinLnBrk="0" hangingPunct="1">
        <a:spcBef>
          <a:spcPts val="300"/>
        </a:spcBef>
        <a:buClr>
          <a:schemeClr val="accent1">
            <a:lumMod val="50000"/>
          </a:schemeClr>
        </a:buClr>
        <a:buFont typeface="Wingdings 2" panose="05020102010507070707" pitchFamily="18" charset="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2160" userDrawn="1">
          <p15:clr>
            <a:srgbClr val="F26B43"/>
          </p15:clr>
        </p15:guide>
        <p15:guide id="1" pos="3840" userDrawn="1">
          <p15:clr>
            <a:srgbClr val="F26B43"/>
          </p15:clr>
        </p15:guide>
        <p15:guide id="2" orient="horz" pos="415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slide" Target="slide2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177553" y="1553592"/>
            <a:ext cx="11912847" cy="1961966"/>
          </a:xfrm>
        </p:spPr>
        <p:txBody>
          <a:bodyPr rtlCol="0">
            <a:normAutofit fontScale="90000"/>
          </a:bodyPr>
          <a:lstStyle/>
          <a:p>
            <a:pPr rtl="0"/>
            <a:br>
              <a:rPr lang="tr-TR" dirty="0"/>
            </a:br>
            <a:br>
              <a:rPr lang="tr-TR" dirty="0"/>
            </a:br>
            <a:br>
              <a:rPr lang="tr-TR" dirty="0"/>
            </a:br>
            <a:r>
              <a:rPr lang="tr-TR" sz="6000" b="1" dirty="0">
                <a:solidFill>
                  <a:srgbClr val="FFFF00"/>
                </a:solidFill>
              </a:rPr>
              <a:t>KÜRESELLEŞME VE DİN</a:t>
            </a:r>
            <a:br>
              <a:rPr lang="tr-TR" b="1" dirty="0">
                <a:solidFill>
                  <a:srgbClr val="FFFF00"/>
                </a:solidFill>
              </a:rPr>
            </a:br>
            <a:br>
              <a:rPr lang="tr-TR" dirty="0"/>
            </a:br>
            <a:r>
              <a:rPr lang="tr-TR" sz="6000" b="1" dirty="0">
                <a:solidFill>
                  <a:schemeClr val="accent6">
                    <a:lumMod val="20000"/>
                    <a:lumOff val="80000"/>
                  </a:schemeClr>
                </a:solidFill>
              </a:rPr>
              <a:t>KÜRESELLEŞEN İLETİŞİM VE </a:t>
            </a:r>
            <a:br>
              <a:rPr lang="tr-TR" sz="6000" b="1" dirty="0">
                <a:solidFill>
                  <a:schemeClr val="accent6">
                    <a:lumMod val="20000"/>
                    <a:lumOff val="80000"/>
                  </a:schemeClr>
                </a:solidFill>
              </a:rPr>
            </a:br>
            <a:r>
              <a:rPr lang="tr-TR" sz="6000" b="1" dirty="0">
                <a:solidFill>
                  <a:schemeClr val="accent6">
                    <a:lumMod val="20000"/>
                    <a:lumOff val="80000"/>
                  </a:schemeClr>
                </a:solidFill>
              </a:rPr>
              <a:t>					MEDYA DÜNYASI </a:t>
            </a:r>
            <a:br>
              <a:rPr lang="tr-TR" dirty="0"/>
            </a:br>
            <a:endParaRPr lang="tr-TR" dirty="0"/>
          </a:p>
        </p:txBody>
      </p:sp>
      <p:sp>
        <p:nvSpPr>
          <p:cNvPr id="4" name="Slayt Numarası Yer Tutucusu 3">
            <a:extLst>
              <a:ext uri="{FF2B5EF4-FFF2-40B4-BE49-F238E27FC236}">
                <a16:creationId xmlns:a16="http://schemas.microsoft.com/office/drawing/2014/main" id="{BFC0B021-3842-4BDB-8004-F0F7A74069C6}"/>
              </a:ext>
            </a:extLst>
          </p:cNvPr>
          <p:cNvSpPr>
            <a:spLocks noGrp="1"/>
          </p:cNvSpPr>
          <p:nvPr>
            <p:ph type="sldNum" sz="quarter" idx="12"/>
          </p:nvPr>
        </p:nvSpPr>
        <p:spPr/>
        <p:txBody>
          <a:bodyPr/>
          <a:lstStyle/>
          <a:p>
            <a:pPr rtl="0"/>
            <a:fld id="{401CF334-2D5C-4859-84A6-CA7E6E43FAEB}" type="slidenum">
              <a:rPr lang="tr-TR" noProof="0" smtClean="0"/>
              <a:t>1</a:t>
            </a:fld>
            <a:endParaRPr lang="tr-TR" noProof="0" dirty="0"/>
          </a:p>
        </p:txBody>
      </p:sp>
    </p:spTree>
    <p:extLst>
      <p:ext uri="{BB962C8B-B14F-4D97-AF65-F5344CB8AC3E}">
        <p14:creationId xmlns:p14="http://schemas.microsoft.com/office/powerpoint/2010/main" val="706305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a:bodyPr>
          <a:lstStyle/>
          <a:p>
            <a:pPr marL="411480" lvl="1" indent="0">
              <a:buNone/>
            </a:pPr>
            <a:r>
              <a:rPr lang="tr-TR" sz="4000" b="1" dirty="0">
                <a:solidFill>
                  <a:srgbClr val="C00000"/>
                </a:solidFill>
              </a:rPr>
              <a:t>	</a:t>
            </a:r>
            <a:r>
              <a:rPr lang="tr-TR" sz="3600" b="1" kern="0" dirty="0">
                <a:solidFill>
                  <a:srgbClr val="C00000"/>
                </a:solidFill>
                <a:sym typeface="Titillium Web Light"/>
              </a:rPr>
              <a:t>İletişimin Küreselleşmesi: </a:t>
            </a:r>
          </a:p>
          <a:p>
            <a:pPr marL="411480" lvl="1" indent="0">
              <a:buNone/>
            </a:pPr>
            <a:r>
              <a:rPr lang="tr-TR" sz="3600" b="1" kern="0" dirty="0">
                <a:solidFill>
                  <a:schemeClr val="tx1"/>
                </a:solidFill>
                <a:sym typeface="Titillium Web Light"/>
              </a:rPr>
              <a:t>	</a:t>
            </a:r>
            <a:r>
              <a:rPr lang="tr-TR" sz="4000" b="1" kern="0" dirty="0">
                <a:solidFill>
                  <a:schemeClr val="tx1"/>
                </a:solidFill>
                <a:sym typeface="Titillium Web Light"/>
              </a:rPr>
              <a:t>İletişimin küreselleşmesi yeni bir olgu değildir. </a:t>
            </a:r>
          </a:p>
          <a:p>
            <a:pPr marL="411480" lvl="1" indent="0">
              <a:buNone/>
            </a:pPr>
            <a:r>
              <a:rPr lang="tr-TR" sz="4000" b="1" kern="0" dirty="0">
                <a:solidFill>
                  <a:schemeClr val="tx1"/>
                </a:solidFill>
                <a:sym typeface="Titillium Web Light"/>
              </a:rPr>
              <a:t>	21. yüzyıldaki küresel iletişimin köklerinin 18 ve 19. yüzyıllardaki mekanik teknolojik yeniliklere kadar uzatılabileceğini söylemiştir. </a:t>
            </a:r>
          </a:p>
          <a:p>
            <a:pPr marL="411480" lvl="1" indent="0">
              <a:buNone/>
            </a:pPr>
            <a:r>
              <a:rPr lang="tr-TR" sz="4000" b="1" kern="0" dirty="0">
                <a:solidFill>
                  <a:schemeClr val="tx1"/>
                </a:solidFill>
                <a:sym typeface="Titillium Web Light"/>
              </a:rPr>
              <a:t>	Bu yenilikler esas olarak 1837'de telgrafın icadıyla başlamış, posta hizmetlerini, sınır ötesi telefon ve radyo iletişimini ve Avrupa'daki modern kitle gazetelerini içermiştir.</a:t>
            </a:r>
            <a:endParaRPr lang="tr-TR" sz="2800" dirty="0">
              <a:solidFill>
                <a:schemeClr val="tx1"/>
              </a:solidFill>
            </a:endParaRPr>
          </a:p>
          <a:p>
            <a:pPr lvl="1" rtl="0"/>
            <a:endParaRPr lang="tr-TR" sz="2800"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5970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lnSpcReduction="10000"/>
          </a:bodyPr>
          <a:lstStyle/>
          <a:p>
            <a:pPr marL="411480" lvl="1" indent="0">
              <a:buNone/>
            </a:pPr>
            <a:r>
              <a:rPr lang="tr-TR" sz="4000" b="1" dirty="0">
                <a:solidFill>
                  <a:srgbClr val="C00000"/>
                </a:solidFill>
              </a:rPr>
              <a:t>	</a:t>
            </a:r>
            <a:r>
              <a:rPr lang="tr-TR" sz="3600" b="1" kern="0" dirty="0">
                <a:solidFill>
                  <a:srgbClr val="C00000"/>
                </a:solidFill>
                <a:latin typeface="+mj-lt"/>
                <a:sym typeface="Titillium Web Light"/>
              </a:rPr>
              <a:t>İletişimin küreselleşmesinde dönüm noktasını </a:t>
            </a:r>
            <a:r>
              <a:rPr lang="tr-TR" sz="3600" b="1" kern="0" dirty="0">
                <a:solidFill>
                  <a:schemeClr val="tx1"/>
                </a:solidFill>
                <a:latin typeface="+mj-lt"/>
                <a:sym typeface="Titillium Web Light"/>
              </a:rPr>
              <a:t>oluşturan </a:t>
            </a:r>
            <a:r>
              <a:rPr lang="tr-TR" sz="3600" b="1" kern="0" dirty="0" err="1">
                <a:solidFill>
                  <a:schemeClr val="tx1"/>
                </a:solidFill>
                <a:latin typeface="+mj-lt"/>
                <a:sym typeface="Titillium Web Light"/>
              </a:rPr>
              <a:t>transistör</a:t>
            </a:r>
            <a:r>
              <a:rPr lang="tr-TR" sz="3600" b="1" kern="0" dirty="0">
                <a:solidFill>
                  <a:schemeClr val="tx1"/>
                </a:solidFill>
                <a:latin typeface="+mj-lt"/>
                <a:sym typeface="Titillium Web Light"/>
              </a:rPr>
              <a:t> teknolojisi, elektronik olarak tanımlanan zayıf akım enerjisiyle çalışan daha hassas cihazlar(radyo, TV, bilgisayar) aracılığıyla </a:t>
            </a:r>
            <a:r>
              <a:rPr lang="tr-TR" sz="3600" b="1" kern="0" dirty="0">
                <a:solidFill>
                  <a:srgbClr val="C00000"/>
                </a:solidFill>
                <a:latin typeface="+mj-lt"/>
                <a:sym typeface="Titillium Web Light"/>
              </a:rPr>
              <a:t>mesajların elektromanyetik dalgalar </a:t>
            </a:r>
            <a:r>
              <a:rPr lang="tr-TR" sz="3600" b="1" kern="0" dirty="0">
                <a:solidFill>
                  <a:schemeClr val="tx1"/>
                </a:solidFill>
                <a:latin typeface="+mj-lt"/>
                <a:sym typeface="Titillium Web Light"/>
              </a:rPr>
              <a:t>üzerinden iletilebilmesini gerçekleştirmiştir.  </a:t>
            </a:r>
          </a:p>
          <a:p>
            <a:pPr marL="411480" lvl="1" indent="0">
              <a:buNone/>
            </a:pPr>
            <a:r>
              <a:rPr lang="tr-TR" sz="3600" b="1" kern="0" dirty="0">
                <a:solidFill>
                  <a:schemeClr val="tx1"/>
                </a:solidFill>
                <a:latin typeface="+mj-lt"/>
                <a:sym typeface="Titillium Web Light"/>
              </a:rPr>
              <a:t>	İlk bilgisayarlarda kullanılan sayısallaştırılmış küresel kodlama sisteminin geliştirilmesiyle daha hızlı çalışan ve mesajları iletebilen teknolojiler geliştirilmiştir.</a:t>
            </a:r>
          </a:p>
          <a:p>
            <a:pPr marL="411480" lvl="1" indent="0">
              <a:buNone/>
            </a:pPr>
            <a:r>
              <a:rPr lang="tr-TR" sz="3600" b="1" kern="0" dirty="0">
                <a:solidFill>
                  <a:schemeClr val="tx1"/>
                </a:solidFill>
                <a:latin typeface="+mj-lt"/>
                <a:sym typeface="Titillium Web Light"/>
              </a:rPr>
              <a:t>	1970’li yıllardan itibaren geliştirilen haberleşme  uydularıyla ve bilgisayarlar aracılığıyla iletişim tam olarak küreselleşmiştir. </a:t>
            </a:r>
            <a:endParaRPr lang="tr-TR" dirty="0">
              <a:solidFill>
                <a:schemeClr val="tx1"/>
              </a:solidFill>
              <a:latin typeface="+mj-lt"/>
            </a:endParaRPr>
          </a:p>
          <a:p>
            <a:pPr lvl="1" rtl="0"/>
            <a:endParaRPr lang="tr-TR"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9979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lnSpcReduction="10000"/>
          </a:bodyPr>
          <a:lstStyle/>
          <a:p>
            <a:pPr marL="411480" lvl="1" indent="0">
              <a:buNone/>
            </a:pPr>
            <a:r>
              <a:rPr lang="tr-TR" sz="4000" b="1" dirty="0">
                <a:solidFill>
                  <a:srgbClr val="C00000"/>
                </a:solidFill>
              </a:rPr>
              <a:t>	</a:t>
            </a:r>
            <a:r>
              <a:rPr lang="tr-TR" sz="4000" b="1" kern="0" dirty="0">
                <a:solidFill>
                  <a:schemeClr val="tx1"/>
                </a:solidFill>
                <a:latin typeface="+mj-lt"/>
                <a:sym typeface="Titillium Web Light"/>
              </a:rPr>
              <a:t>Yirminci yüzyılın ikinci yarısında bilginin sayısallaştırılmasıyla birlikte bilgisayar, internet ve</a:t>
            </a:r>
          </a:p>
          <a:p>
            <a:pPr marL="411480" lvl="1" indent="0">
              <a:buNone/>
            </a:pPr>
            <a:r>
              <a:rPr lang="tr-TR" sz="4000" b="1" kern="0" dirty="0">
                <a:solidFill>
                  <a:schemeClr val="tx1"/>
                </a:solidFill>
                <a:latin typeface="+mj-lt"/>
                <a:sym typeface="Titillium Web Light"/>
              </a:rPr>
              <a:t>cep telefonları günlük yaşamdaki yerini alarak binlerce kilometre uzaktaki kişilerin saniyeler içinde iletişim kurabilmesini mümkün kılmıştır. </a:t>
            </a:r>
          </a:p>
          <a:p>
            <a:pPr marL="411480" lvl="1" indent="0">
              <a:buNone/>
            </a:pPr>
            <a:r>
              <a:rPr lang="tr-TR" sz="4000" b="1" kern="0" dirty="0">
                <a:solidFill>
                  <a:schemeClr val="tx1"/>
                </a:solidFill>
                <a:latin typeface="+mj-lt"/>
                <a:sym typeface="Titillium Web Light"/>
              </a:rPr>
              <a:t>	Yine iletişim teknolojilerindeki gelişmeler sayesinde, bilgisayar kullanıcıları bireysel medya ürünü oluşturma ve sosyal medya platformlarında dünyanın uzak noktasındaki kişi ve gruplarla iletişim kurma imkânına sahip olmuştur. </a:t>
            </a:r>
            <a:endParaRPr lang="tr-TR" sz="2800" dirty="0">
              <a:solidFill>
                <a:schemeClr val="tx1"/>
              </a:solidFill>
              <a:latin typeface="+mj-lt"/>
            </a:endParaRPr>
          </a:p>
          <a:p>
            <a:pPr lvl="1" rtl="0"/>
            <a:endParaRPr lang="tr-TR" dirty="0">
              <a:latin typeface="+mj-lt"/>
            </a:endParaRPr>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189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lnSpcReduction="10000"/>
          </a:bodyPr>
          <a:lstStyle/>
          <a:p>
            <a:pPr marL="411480" lvl="1" indent="0">
              <a:buNone/>
            </a:pPr>
            <a:r>
              <a:rPr lang="tr-TR" sz="4000" b="1" dirty="0">
                <a:solidFill>
                  <a:srgbClr val="C00000"/>
                </a:solidFill>
              </a:rPr>
              <a:t>	</a:t>
            </a:r>
            <a:r>
              <a:rPr lang="tr-TR" sz="3600" b="1" kern="0" dirty="0">
                <a:solidFill>
                  <a:schemeClr val="tx1"/>
                </a:solidFill>
                <a:latin typeface="Titillium Web Light"/>
                <a:sym typeface="Titillium Web Light"/>
              </a:rPr>
              <a:t> </a:t>
            </a:r>
            <a:r>
              <a:rPr lang="tr-TR" sz="3600" b="1" kern="0" dirty="0">
                <a:solidFill>
                  <a:schemeClr val="tx1"/>
                </a:solidFill>
                <a:latin typeface="+mj-lt"/>
                <a:sym typeface="Titillium Web Light"/>
              </a:rPr>
              <a:t>Yeni iletişim teknolojilerinin küreselleşme sürecine önemli bir katkısı da iletişim maliyetlerini düşürmesi olmuştur. 1945 - 1990 yılları arasında okyanus ötesi nakliye bedelleri, hava taşımacılığı maliyetleri ve transatlantik telefon ücretleri % 100’den daha fazla oranda  gerilemiştir.  </a:t>
            </a:r>
          </a:p>
          <a:p>
            <a:pPr marL="411480" lvl="1" indent="0">
              <a:buNone/>
            </a:pPr>
            <a:r>
              <a:rPr lang="tr-TR" sz="3600" b="1" kern="0" dirty="0">
                <a:solidFill>
                  <a:schemeClr val="tx1"/>
                </a:solidFill>
                <a:latin typeface="+mj-lt"/>
                <a:sym typeface="Titillium Web Light"/>
              </a:rPr>
              <a:t>	Yirminci yüzyılda başlayıp günümüzde hala devam eden tüm bu teknolojik yenilikler sonucunda iletişimin küreselleşmesiyle birlikte uluslararası mal, hizmet, para, insan, enformasyon ve imge dolaşımı kolaylaşmış ve hızlanmıştır.</a:t>
            </a:r>
            <a:endParaRPr lang="tr-TR" dirty="0">
              <a:solidFill>
                <a:schemeClr val="tx1"/>
              </a:solidFill>
              <a:latin typeface="+mj-lt"/>
            </a:endParaRPr>
          </a:p>
          <a:p>
            <a:pPr lvl="1" rtl="0"/>
            <a:endParaRPr lang="tr-TR"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147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fontScale="92500"/>
          </a:bodyPr>
          <a:lstStyle/>
          <a:p>
            <a:pPr marL="411480" lvl="1" indent="0">
              <a:buNone/>
            </a:pPr>
            <a:r>
              <a:rPr lang="tr-TR" sz="4000" b="1" dirty="0">
                <a:solidFill>
                  <a:srgbClr val="C00000"/>
                </a:solidFill>
              </a:rPr>
              <a:t>	</a:t>
            </a:r>
            <a:r>
              <a:rPr lang="tr-TR" sz="3600" b="1" kern="0" dirty="0">
                <a:solidFill>
                  <a:schemeClr val="tx1"/>
                </a:solidFill>
                <a:latin typeface="Titillium Web Light"/>
                <a:sym typeface="Titillium Web Light"/>
              </a:rPr>
              <a:t> </a:t>
            </a:r>
            <a:r>
              <a:rPr lang="tr-TR" sz="3600" b="1" kern="0" dirty="0">
                <a:solidFill>
                  <a:schemeClr val="tx1"/>
                </a:solidFill>
                <a:latin typeface="+mj-lt"/>
                <a:sym typeface="Titillium Web Light"/>
              </a:rPr>
              <a:t>"</a:t>
            </a:r>
            <a:r>
              <a:rPr lang="tr-TR" sz="3600" b="1" kern="0" dirty="0">
                <a:solidFill>
                  <a:srgbClr val="C00000"/>
                </a:solidFill>
                <a:latin typeface="+mj-lt"/>
                <a:sym typeface="Titillium Web Light"/>
              </a:rPr>
              <a:t>Küresel köy</a:t>
            </a:r>
            <a:r>
              <a:rPr lang="tr-TR" sz="3600" b="1" kern="0" dirty="0">
                <a:solidFill>
                  <a:schemeClr val="tx1"/>
                </a:solidFill>
                <a:latin typeface="+mj-lt"/>
                <a:sym typeface="Titillium Web Light"/>
              </a:rPr>
              <a:t>" metaforu 60'lı yıllarda  </a:t>
            </a:r>
            <a:r>
              <a:rPr lang="tr-TR" sz="3600" b="1" kern="0" dirty="0">
                <a:solidFill>
                  <a:srgbClr val="C00000"/>
                </a:solidFill>
                <a:latin typeface="+mj-lt"/>
                <a:sym typeface="Titillium Web Light"/>
              </a:rPr>
              <a:t>Marshall </a:t>
            </a:r>
            <a:r>
              <a:rPr lang="tr-TR" sz="3600" b="1" kern="0" dirty="0" err="1">
                <a:solidFill>
                  <a:srgbClr val="C00000"/>
                </a:solidFill>
                <a:latin typeface="+mj-lt"/>
                <a:sym typeface="Titillium Web Light"/>
              </a:rPr>
              <a:t>McLuhan</a:t>
            </a:r>
            <a:r>
              <a:rPr lang="tr-TR" sz="3600" b="1" kern="0" dirty="0">
                <a:solidFill>
                  <a:srgbClr val="C00000"/>
                </a:solidFill>
                <a:latin typeface="+mj-lt"/>
                <a:sym typeface="Titillium Web Light"/>
              </a:rPr>
              <a:t> </a:t>
            </a:r>
            <a:r>
              <a:rPr lang="tr-TR" sz="3600" b="1" kern="0" dirty="0">
                <a:solidFill>
                  <a:schemeClr val="tx1"/>
                </a:solidFill>
                <a:latin typeface="+mj-lt"/>
                <a:sym typeface="Titillium Web Light"/>
              </a:rPr>
              <a:t>tarafından ortaya atılmıştır. </a:t>
            </a:r>
            <a:r>
              <a:rPr lang="tr-TR" sz="3600" b="1" kern="0" dirty="0" err="1">
                <a:solidFill>
                  <a:schemeClr val="tx1"/>
                </a:solidFill>
                <a:latin typeface="+mj-lt"/>
                <a:sym typeface="Titillium Web Light"/>
              </a:rPr>
              <a:t>McLuhan</a:t>
            </a:r>
            <a:r>
              <a:rPr lang="tr-TR" sz="3600" b="1" kern="0" dirty="0">
                <a:solidFill>
                  <a:schemeClr val="tx1"/>
                </a:solidFill>
                <a:latin typeface="+mj-lt"/>
                <a:sym typeface="Titillium Web Light"/>
              </a:rPr>
              <a:t>, bu kavramı, elektronik iletişimin yaygınlaşmasıyla birlikte dünyanın küresel bir köye dönüşeceğini anlatmak için kullanmıştır. </a:t>
            </a:r>
          </a:p>
          <a:p>
            <a:pPr marL="411480" lvl="1" indent="0">
              <a:buNone/>
            </a:pPr>
            <a:r>
              <a:rPr lang="tr-TR" sz="3600" b="1" dirty="0">
                <a:solidFill>
                  <a:schemeClr val="tx1"/>
                </a:solidFill>
                <a:latin typeface="+mj-lt"/>
              </a:rPr>
              <a:t>	</a:t>
            </a:r>
            <a:r>
              <a:rPr lang="tr-TR" sz="3600" b="1" dirty="0">
                <a:solidFill>
                  <a:srgbClr val="C00000"/>
                </a:solidFill>
                <a:latin typeface="+mj-lt"/>
              </a:rPr>
              <a:t>Elektronik iletişim teknolojileri</a:t>
            </a:r>
            <a:r>
              <a:rPr lang="tr-TR" sz="3600" b="1" dirty="0">
                <a:solidFill>
                  <a:schemeClr val="tx1"/>
                </a:solidFill>
                <a:latin typeface="+mj-lt"/>
              </a:rPr>
              <a:t>nin sağladığı olanaklar dünya toplumlarını birbirine yakınlaştırmış, aralarındaki etkileşimi artırarak ekonomik, siyasal ve kültürel yönden iç içe girmelerine yol açmıştır. Diğer taraftan, yine aynı dönemlerde medyanın sahiplik yapısında yaşanan değişim medya sektörünün küresel kontrolünün az sayıda dev medya şirketinin eline geçmesine neden olmuştur.</a:t>
            </a:r>
          </a:p>
          <a:p>
            <a:pPr lvl="1" rtl="0"/>
            <a:endParaRPr lang="tr-TR" sz="3600" b="1" dirty="0">
              <a:latin typeface="+mj-lt"/>
            </a:endParaRPr>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6009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fontScale="85000" lnSpcReduction="20000"/>
          </a:bodyPr>
          <a:lstStyle/>
          <a:p>
            <a:pPr marL="411480" lvl="1" indent="0">
              <a:lnSpc>
                <a:spcPct val="120000"/>
              </a:lnSpc>
              <a:spcBef>
                <a:spcPts val="0"/>
              </a:spcBef>
              <a:buNone/>
            </a:pPr>
            <a:r>
              <a:rPr lang="tr-TR" sz="4000" b="1" dirty="0">
                <a:solidFill>
                  <a:srgbClr val="C00000"/>
                </a:solidFill>
              </a:rPr>
              <a:t>	</a:t>
            </a:r>
            <a:r>
              <a:rPr lang="tr-TR" sz="3900" b="1" kern="0" dirty="0">
                <a:solidFill>
                  <a:schemeClr val="tx1"/>
                </a:solidFill>
                <a:latin typeface="+mj-lt"/>
                <a:sym typeface="Titillium Web Light"/>
              </a:rPr>
              <a:t>Dünya toplumları arasındaki etkileşimin kökenleri oldukça eski olmakla birlikte, bu etkileşimin hızı ve yaygınlığı 20. yüzyılın sonlarında büyük artış göstermiştir. </a:t>
            </a:r>
          </a:p>
          <a:p>
            <a:pPr marL="411480" lvl="1" indent="0">
              <a:lnSpc>
                <a:spcPct val="120000"/>
              </a:lnSpc>
              <a:spcBef>
                <a:spcPts val="0"/>
              </a:spcBef>
              <a:buNone/>
            </a:pPr>
            <a:r>
              <a:rPr lang="tr-TR" sz="3900" b="1" kern="0" dirty="0">
                <a:solidFill>
                  <a:schemeClr val="tx1"/>
                </a:solidFill>
                <a:latin typeface="+mj-lt"/>
                <a:sym typeface="Titillium Web Light"/>
              </a:rPr>
              <a:t>	Bu dönemde, uydu yayıncılığının başlamasıyla birlikte, aynı televizyon programları dünyanın farklı noktalarından izlenebilmeye başlanmış, aynı dönemde </a:t>
            </a:r>
            <a:r>
              <a:rPr lang="tr-TR" sz="3900" b="1" kern="0" dirty="0">
                <a:solidFill>
                  <a:srgbClr val="C00000"/>
                </a:solidFill>
                <a:latin typeface="+mj-lt"/>
                <a:sym typeface="Titillium Web Light"/>
              </a:rPr>
              <a:t>bilgisayar ve internetin günlük yaşamdaki yerini alması iletişimde ve bilgi paylaşımında zaman ve mekân sınırlarını</a:t>
            </a:r>
            <a:r>
              <a:rPr lang="tr-TR" sz="3900" b="1" kern="0" dirty="0">
                <a:solidFill>
                  <a:schemeClr val="tx1"/>
                </a:solidFill>
                <a:latin typeface="+mj-lt"/>
                <a:sym typeface="Titillium Web Light"/>
              </a:rPr>
              <a:t> ortadan kaldırmıştır. </a:t>
            </a:r>
          </a:p>
          <a:p>
            <a:pPr marL="411480" lvl="1" indent="0">
              <a:lnSpc>
                <a:spcPct val="120000"/>
              </a:lnSpc>
              <a:spcBef>
                <a:spcPts val="0"/>
              </a:spcBef>
              <a:buNone/>
            </a:pPr>
            <a:r>
              <a:rPr lang="tr-TR" sz="3900" b="1" kern="0" dirty="0">
                <a:solidFill>
                  <a:schemeClr val="tx1"/>
                </a:solidFill>
                <a:latin typeface="+mj-lt"/>
                <a:sym typeface="Titillium Web Light"/>
              </a:rPr>
              <a:t>	Ulaşım teknolojisinde yaşanan gelişmelerin kıtalar arası yolculuk sürelerini kısaltması da ülkeler ve kıtalar arasındaki insan ve eşya dolaşımını artırmıştır. </a:t>
            </a:r>
            <a:endParaRPr lang="tr-TR" sz="3000" b="1" dirty="0">
              <a:solidFill>
                <a:schemeClr val="tx1"/>
              </a:solidFill>
              <a:latin typeface="+mj-lt"/>
            </a:endParaRPr>
          </a:p>
          <a:p>
            <a:pPr lvl="1" rtl="0"/>
            <a:endParaRPr lang="tr-TR"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5156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a:bodyPr>
          <a:lstStyle/>
          <a:p>
            <a:pPr marL="411480" lvl="1" indent="0">
              <a:buNone/>
            </a:pPr>
            <a:r>
              <a:rPr lang="tr-TR" sz="4000" b="1" dirty="0">
                <a:solidFill>
                  <a:srgbClr val="C00000"/>
                </a:solidFill>
              </a:rPr>
              <a:t>	</a:t>
            </a:r>
            <a:r>
              <a:rPr lang="tr-TR" sz="4000" b="1" kern="0" dirty="0">
                <a:solidFill>
                  <a:schemeClr val="tx1"/>
                </a:solidFill>
                <a:latin typeface="+mj-lt"/>
                <a:sym typeface="Titillium Web Light"/>
              </a:rPr>
              <a:t>20. yüzyılın sonlarından itibaren medya ve yeni iletişim teknolojilerinde yaşanan gelişmeler nedeniyle küreselleşmenin de hızı artmıştır. </a:t>
            </a:r>
          </a:p>
          <a:p>
            <a:pPr marL="411480" lvl="1" indent="0">
              <a:buNone/>
            </a:pPr>
            <a:r>
              <a:rPr lang="tr-TR" sz="4000" b="1" kern="0" dirty="0">
                <a:solidFill>
                  <a:schemeClr val="tx1"/>
                </a:solidFill>
                <a:latin typeface="+mj-lt"/>
                <a:sym typeface="Titillium Web Light"/>
              </a:rPr>
              <a:t>	Gelinen noktada, medyanın rolü ekonomi, siyaset ve kültüre aracılık etmekle sınırlı olmayıp, medya, bizzat kendi ticari çıkarları olan merkezi bir aktör konumuna gelmiştir. Bu nedenle, </a:t>
            </a:r>
            <a:r>
              <a:rPr lang="tr-TR" sz="4000" b="1" kern="0" dirty="0">
                <a:solidFill>
                  <a:srgbClr val="C00000"/>
                </a:solidFill>
                <a:latin typeface="+mj-lt"/>
                <a:sym typeface="Titillium Web Light"/>
              </a:rPr>
              <a:t>medyanın küreselleşmesi, küreselleşmenin diğer boyutlarını da etkilemektedir.</a:t>
            </a:r>
            <a:endParaRPr lang="tr-TR" sz="2800" dirty="0">
              <a:solidFill>
                <a:srgbClr val="C00000"/>
              </a:solidFill>
              <a:latin typeface="+mj-lt"/>
            </a:endParaRPr>
          </a:p>
          <a:p>
            <a:pPr lvl="1" rtl="0"/>
            <a:endParaRPr lang="tr-TR" sz="2800"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2121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a:bodyPr>
          <a:lstStyle/>
          <a:p>
            <a:pPr marL="411480" lvl="1" indent="0">
              <a:buNone/>
            </a:pPr>
            <a:r>
              <a:rPr lang="tr-TR" sz="4000" b="1" dirty="0">
                <a:solidFill>
                  <a:srgbClr val="C00000"/>
                </a:solidFill>
              </a:rPr>
              <a:t>	</a:t>
            </a:r>
            <a:r>
              <a:rPr lang="tr-TR" sz="3600" b="1" kern="0" dirty="0">
                <a:solidFill>
                  <a:schemeClr val="tx1"/>
                </a:solidFill>
                <a:latin typeface="Titillium Web Light"/>
                <a:sym typeface="Titillium Web Light"/>
              </a:rPr>
              <a:t> </a:t>
            </a:r>
            <a:r>
              <a:rPr lang="tr-TR" sz="3600" b="1" kern="0" dirty="0">
                <a:solidFill>
                  <a:schemeClr val="tx1"/>
                </a:solidFill>
                <a:latin typeface="+mj-lt"/>
                <a:sym typeface="Titillium Web Light"/>
              </a:rPr>
              <a:t>Medyanın küreselleşmesi, medya şirketlerinin sahipliğinde ve piyasa kontrolünde küresel medya aktörlerinin ortaya çıkmasına yol açan yeniden yapılanmayla birlikte, </a:t>
            </a:r>
            <a:r>
              <a:rPr lang="tr-TR" sz="3600" b="1" kern="0" dirty="0">
                <a:solidFill>
                  <a:srgbClr val="C00000"/>
                </a:solidFill>
                <a:latin typeface="+mj-lt"/>
                <a:sym typeface="Titillium Web Light"/>
              </a:rPr>
              <a:t>internet ve cep telefonu gibi yeni iletişim teknolojilerinin etkinlik boyutları hızla artış </a:t>
            </a:r>
            <a:r>
              <a:rPr lang="tr-TR" sz="3600" b="1" kern="0" dirty="0">
                <a:solidFill>
                  <a:schemeClr val="tx1"/>
                </a:solidFill>
                <a:latin typeface="+mj-lt"/>
                <a:sym typeface="Titillium Web Light"/>
              </a:rPr>
              <a:t>göstermiştir. </a:t>
            </a:r>
          </a:p>
          <a:p>
            <a:pPr marL="411480" lvl="1" indent="0">
              <a:buNone/>
            </a:pPr>
            <a:r>
              <a:rPr lang="tr-TR" sz="3600" b="1" kern="0" dirty="0">
                <a:solidFill>
                  <a:schemeClr val="tx1"/>
                </a:solidFill>
                <a:latin typeface="+mj-lt"/>
                <a:sym typeface="Titillium Web Light"/>
              </a:rPr>
              <a:t>	</a:t>
            </a:r>
            <a:r>
              <a:rPr lang="tr-TR" sz="3600" b="1" kern="0" dirty="0">
                <a:solidFill>
                  <a:srgbClr val="C00000"/>
                </a:solidFill>
                <a:latin typeface="+mj-lt"/>
                <a:sym typeface="Titillium Web Light"/>
              </a:rPr>
              <a:t>Bilgisayar, telekomünikasyon ve medya arasında giderek artan etkileşimi </a:t>
            </a:r>
            <a:r>
              <a:rPr lang="tr-TR" sz="3600" b="1" kern="0" dirty="0">
                <a:solidFill>
                  <a:schemeClr val="tx1"/>
                </a:solidFill>
                <a:latin typeface="+mj-lt"/>
                <a:sym typeface="Titillium Web Light"/>
              </a:rPr>
              <a:t>de kapsayan birbiriyle bağlantılı küresel medya teknolojisi, günümüzde dünyanın her yerini kuşatmıştır.</a:t>
            </a:r>
            <a:endParaRPr lang="tr-TR" dirty="0">
              <a:solidFill>
                <a:schemeClr val="tx1"/>
              </a:solidFill>
              <a:latin typeface="+mj-lt"/>
            </a:endParaRPr>
          </a:p>
          <a:p>
            <a:pPr lvl="1" rtl="0"/>
            <a:endParaRPr lang="tr-TR"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2439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fontScale="62500" lnSpcReduction="20000"/>
          </a:bodyPr>
          <a:lstStyle/>
          <a:p>
            <a:pPr marL="411480" lvl="1" indent="0">
              <a:buNone/>
            </a:pPr>
            <a:r>
              <a:rPr lang="tr-TR" sz="4000" b="1" dirty="0">
                <a:solidFill>
                  <a:srgbClr val="C00000"/>
                </a:solidFill>
              </a:rPr>
              <a:t>	</a:t>
            </a:r>
            <a:r>
              <a:rPr lang="tr-TR" sz="5900" b="1" kern="0" dirty="0">
                <a:solidFill>
                  <a:schemeClr val="tx1"/>
                </a:solidFill>
                <a:latin typeface="+mj-lt"/>
                <a:sym typeface="Titillium Web Light"/>
              </a:rPr>
              <a:t> </a:t>
            </a:r>
            <a:r>
              <a:rPr lang="tr-TR" sz="6400" b="1" kern="0" dirty="0">
                <a:solidFill>
                  <a:schemeClr val="tx1"/>
                </a:solidFill>
                <a:latin typeface="+mj-lt"/>
                <a:sym typeface="Titillium Web Light"/>
              </a:rPr>
              <a:t>Bu gelişmeler yalnızca iletişim ihtiyaçlarının karşılanması açısından değil, küresel pazarlar açısından da önemli olmuştur.  Küresel pazarı yaratan unsur enformasyon teknolojisidir; çünkü</a:t>
            </a:r>
          </a:p>
          <a:p>
            <a:pPr marL="411480" lvl="1" indent="0">
              <a:buNone/>
            </a:pPr>
            <a:r>
              <a:rPr lang="tr-TR" sz="6400" b="1" kern="0" dirty="0">
                <a:solidFill>
                  <a:schemeClr val="tx1"/>
                </a:solidFill>
                <a:latin typeface="+mj-lt"/>
                <a:sym typeface="Titillium Web Light"/>
              </a:rPr>
              <a:t>ekonomik rekabet için uygun bir ortam oluşturmaktadır. </a:t>
            </a:r>
          </a:p>
          <a:p>
            <a:pPr marL="411480" lvl="1" indent="0">
              <a:buNone/>
            </a:pPr>
            <a:r>
              <a:rPr lang="tr-TR" sz="6400" b="1" kern="0" dirty="0">
                <a:solidFill>
                  <a:schemeClr val="tx1"/>
                </a:solidFill>
                <a:latin typeface="+mj-lt"/>
                <a:sym typeface="Titillium Web Light"/>
              </a:rPr>
              <a:t>	Küresel iletişim sistemleri bilgiyi çok uzun mesafeler arasında hızlı ve ucuz bir şekilde ileten bütünleşik uydu ve kablo sistemleri içerirken, çok uluslu iletişim şirketleri de enformasyon ve iletişim ürünlerinin küresel ticaretini artırmaktadır. </a:t>
            </a:r>
            <a:endParaRPr lang="tr-TR" sz="4500" dirty="0">
              <a:solidFill>
                <a:schemeClr val="tx1"/>
              </a:solidFill>
              <a:latin typeface="+mj-lt"/>
            </a:endParaRPr>
          </a:p>
          <a:p>
            <a:pPr lvl="1" rtl="0"/>
            <a:endParaRPr lang="tr-TR" sz="3800" dirty="0">
              <a:latin typeface="+mj-lt"/>
            </a:endParaRPr>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0062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lnSpcReduction="10000"/>
          </a:bodyPr>
          <a:lstStyle/>
          <a:p>
            <a:pPr marL="411480" lvl="1" indent="0">
              <a:buNone/>
            </a:pPr>
            <a:r>
              <a:rPr lang="tr-TR" sz="4000" b="1" dirty="0">
                <a:solidFill>
                  <a:srgbClr val="C00000"/>
                </a:solidFill>
              </a:rPr>
              <a:t>	</a:t>
            </a:r>
            <a:r>
              <a:rPr lang="tr-TR" sz="3600" b="1" kern="0" dirty="0">
                <a:solidFill>
                  <a:schemeClr val="tx1"/>
                </a:solidFill>
                <a:latin typeface="Titillium Web Light"/>
                <a:sym typeface="Titillium Web Light"/>
              </a:rPr>
              <a:t> </a:t>
            </a:r>
            <a:r>
              <a:rPr lang="tr-TR" sz="4000" b="1" kern="0" dirty="0">
                <a:solidFill>
                  <a:schemeClr val="tx1"/>
                </a:solidFill>
                <a:latin typeface="+mj-lt"/>
                <a:sym typeface="Titillium Web Light"/>
              </a:rPr>
              <a:t>Medyadaki küreselleşme sürecinde reklam yatırımlarında da bir küreselleşme yaşanmıştır. </a:t>
            </a:r>
          </a:p>
          <a:p>
            <a:pPr marL="411480" lvl="1" indent="0">
              <a:buNone/>
            </a:pPr>
            <a:r>
              <a:rPr lang="tr-TR" sz="4000" b="1" kern="0" dirty="0">
                <a:solidFill>
                  <a:schemeClr val="tx1"/>
                </a:solidFill>
                <a:latin typeface="+mj-lt"/>
                <a:sym typeface="Titillium Web Light"/>
              </a:rPr>
              <a:t>	Her ülkede medya kuruluşlarını satın alan şirketler daha fazla alım gücüne sahip olmuş ve birçok ulusal reklam şirketi New York, Chicago, Londra, Paris ve Tokyo merkezli çok uluslu dev şirketler tarafından satın alınmıştır. </a:t>
            </a:r>
          </a:p>
          <a:p>
            <a:pPr marL="411480" lvl="1" indent="0">
              <a:buNone/>
            </a:pPr>
            <a:r>
              <a:rPr lang="tr-TR" sz="4000" b="1" kern="0" dirty="0">
                <a:solidFill>
                  <a:schemeClr val="tx1"/>
                </a:solidFill>
                <a:latin typeface="+mj-lt"/>
                <a:sym typeface="Titillium Web Light"/>
              </a:rPr>
              <a:t>	Küresel medya şirketleri, ticari mesajlarını çok sayıda ülkeye yaymak isteyen reklam verenler tarafından tercih edilmektedir. </a:t>
            </a:r>
            <a:endParaRPr lang="tr-TR" sz="2800" dirty="0">
              <a:solidFill>
                <a:schemeClr val="tx1"/>
              </a:solidFill>
              <a:latin typeface="+mj-lt"/>
            </a:endParaRPr>
          </a:p>
          <a:p>
            <a:pPr lvl="1" rtl="0"/>
            <a:endParaRPr lang="tr-TR" sz="2800"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4651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fontScale="92500"/>
          </a:bodyPr>
          <a:lstStyle/>
          <a:p>
            <a:pPr marL="411480" lvl="1" indent="0">
              <a:buNone/>
            </a:pPr>
            <a:r>
              <a:rPr lang="tr-TR" sz="4000" b="1" dirty="0">
                <a:solidFill>
                  <a:srgbClr val="C00000"/>
                </a:solidFill>
              </a:rPr>
              <a:t>	</a:t>
            </a:r>
            <a:r>
              <a:rPr lang="tr-TR" sz="3600" b="1" kern="0" dirty="0">
                <a:solidFill>
                  <a:schemeClr val="tx1"/>
                </a:solidFill>
                <a:latin typeface="+mj-lt"/>
                <a:sym typeface="Titillium Web Light"/>
              </a:rPr>
              <a:t>Diğer taraftan, küresel medyanın haber ve eğlence programları, mal pazarlamak için siyasi, ekonomik ve ahlaki bir zeminin ve kâr odaklı bir toplumsal düzenin sürdürülmesine yardımcı olacak bir enformasyon ve ideoloji ortamı sağlamaktadır. </a:t>
            </a:r>
          </a:p>
          <a:p>
            <a:pPr marL="411480" lvl="1" indent="0">
              <a:buNone/>
            </a:pPr>
            <a:r>
              <a:rPr lang="tr-TR" sz="3600" b="1" kern="0" dirty="0">
                <a:solidFill>
                  <a:schemeClr val="tx1"/>
                </a:solidFill>
                <a:latin typeface="+mj-lt"/>
                <a:sym typeface="Titillium Web Light"/>
              </a:rPr>
              <a:t>	Medya holdinglerinin birinci amacının kârlılıklarını artırmak olması nedeniyle, medya ürünleri hem izleyici kitlesini artıracak hem de izleyiciyi tüketime  yönlendirecek şekilde tasarlanıp sunulmaktadır. Bu ise medya içeriklerinin öncelikli olarak tüketim odaklı bir yaşam tarzını destekleyen bir standartta buluşması anlamına gelmektedir. </a:t>
            </a:r>
            <a:endParaRPr lang="tr-TR" dirty="0">
              <a:solidFill>
                <a:schemeClr val="tx1"/>
              </a:solidFill>
              <a:latin typeface="+mj-lt"/>
            </a:endParaRPr>
          </a:p>
          <a:p>
            <a:pPr lvl="1" rtl="0"/>
            <a:endParaRPr lang="tr-TR"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7275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fontScale="92500"/>
          </a:bodyPr>
          <a:lstStyle/>
          <a:p>
            <a:pPr marL="411480" lvl="1" indent="0">
              <a:buNone/>
            </a:pPr>
            <a:r>
              <a:rPr lang="tr-TR" sz="4000" b="1" dirty="0">
                <a:solidFill>
                  <a:srgbClr val="C00000"/>
                </a:solidFill>
              </a:rPr>
              <a:t>	</a:t>
            </a:r>
            <a:r>
              <a:rPr lang="tr-TR" sz="3600" b="1" kern="0" dirty="0">
                <a:solidFill>
                  <a:schemeClr val="tx1"/>
                </a:solidFill>
                <a:latin typeface="+mj-lt"/>
                <a:sym typeface="Titillium Web Light"/>
              </a:rPr>
              <a:t>İnternet ortamında oluşan sanal topluluklara benzer şekilde, uydu teknolojisi sayesinde radyo ve televizyon yayınlarının yerel sınırları aşması da ulusal sınırları aşan kültürel topluluklar oluşmasına katkıda bulunmuştur. Farklı ülkelerden mekân,</a:t>
            </a:r>
          </a:p>
          <a:p>
            <a:pPr marL="411480" lvl="1" indent="0">
              <a:buNone/>
            </a:pPr>
            <a:r>
              <a:rPr lang="tr-TR" sz="3600" b="1" kern="0" dirty="0">
                <a:solidFill>
                  <a:schemeClr val="tx1"/>
                </a:solidFill>
                <a:latin typeface="+mj-lt"/>
                <a:sym typeface="Titillium Web Light"/>
              </a:rPr>
              <a:t>insan, yaşam tarzı ve diğer kültürel göstergelerle karşılaşılması insanların sosyal ve kültürel ihtiyaçlarını etkilemiştir. </a:t>
            </a:r>
          </a:p>
          <a:p>
            <a:pPr marL="411480" lvl="1" indent="0">
              <a:buNone/>
            </a:pPr>
            <a:r>
              <a:rPr lang="tr-TR" sz="3600" b="1" kern="0" dirty="0">
                <a:solidFill>
                  <a:schemeClr val="tx1"/>
                </a:solidFill>
                <a:latin typeface="+mj-lt"/>
                <a:sym typeface="Titillium Web Light"/>
              </a:rPr>
              <a:t>	Medya ortamında bile olsa farklı hayatlarla karşılaşan kişilerin kendi yaşamlarını anlamlandırma ve kurgulama kalıpları, beğenileri, davranış alışkanlıkları, değer yargıları ve bir bütün olarak kendilerinden ve toplumdan beklentileri değişmiştir. </a:t>
            </a:r>
            <a:endParaRPr lang="tr-TR" dirty="0">
              <a:solidFill>
                <a:schemeClr val="tx1"/>
              </a:solidFill>
              <a:latin typeface="+mj-lt"/>
            </a:endParaRPr>
          </a:p>
          <a:p>
            <a:pPr lvl="1" rtl="0"/>
            <a:endParaRPr lang="tr-TR" dirty="0">
              <a:latin typeface="+mj-lt"/>
            </a:endParaRPr>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0019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D152D096-BFE9-4685-B079-EB4214BDD30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3" name="Resim 2">
            <a:extLst>
              <a:ext uri="{FF2B5EF4-FFF2-40B4-BE49-F238E27FC236}">
                <a16:creationId xmlns:a16="http://schemas.microsoft.com/office/drawing/2014/main" id="{F7446E22-AD49-4562-B031-F90F12ED6C19}"/>
              </a:ext>
            </a:extLst>
          </p:cNvPr>
          <p:cNvPicPr>
            <a:picLocks noChangeAspect="1"/>
          </p:cNvPicPr>
          <p:nvPr/>
        </p:nvPicPr>
        <p:blipFill>
          <a:blip r:embed="rId2"/>
          <a:stretch>
            <a:fillRect/>
          </a:stretch>
        </p:blipFill>
        <p:spPr>
          <a:xfrm>
            <a:off x="466531" y="192788"/>
            <a:ext cx="10991461" cy="5731762"/>
          </a:xfrm>
          <a:prstGeom prst="rect">
            <a:avLst/>
          </a:prstGeom>
        </p:spPr>
      </p:pic>
    </p:spTree>
    <p:extLst>
      <p:ext uri="{BB962C8B-B14F-4D97-AF65-F5344CB8AC3E}">
        <p14:creationId xmlns:p14="http://schemas.microsoft.com/office/powerpoint/2010/main" val="4139557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71875B6E-0A39-49FF-A490-E89F3F017AF5}"/>
              </a:ext>
            </a:extLst>
          </p:cNvPr>
          <p:cNvSpPr>
            <a:spLocks noGrp="1"/>
          </p:cNvSpPr>
          <p:nvPr>
            <p:ph type="sldNum" sz="quarter" idx="12"/>
          </p:nvPr>
        </p:nvSpPr>
        <p:spPr/>
        <p:txBody>
          <a:bodyPr/>
          <a:lstStyle/>
          <a:p>
            <a:pPr rtl="0"/>
            <a:fld id="{401CF334-2D5C-4859-84A6-CA7E6E43FAEB}" type="slidenum">
              <a:rPr lang="tr-TR" noProof="0" smtClean="0"/>
              <a:t>15</a:t>
            </a:fld>
            <a:endParaRPr lang="tr-TR" noProof="0" dirty="0"/>
          </a:p>
        </p:txBody>
      </p:sp>
      <p:pic>
        <p:nvPicPr>
          <p:cNvPr id="3" name="Resim 2">
            <a:extLst>
              <a:ext uri="{FF2B5EF4-FFF2-40B4-BE49-F238E27FC236}">
                <a16:creationId xmlns:a16="http://schemas.microsoft.com/office/drawing/2014/main" id="{01400B1E-7AC8-4D70-B6F2-DF4EBE59B5D1}"/>
              </a:ext>
            </a:extLst>
          </p:cNvPr>
          <p:cNvPicPr>
            <a:picLocks noChangeAspect="1"/>
          </p:cNvPicPr>
          <p:nvPr/>
        </p:nvPicPr>
        <p:blipFill>
          <a:blip r:embed="rId2"/>
          <a:stretch>
            <a:fillRect/>
          </a:stretch>
        </p:blipFill>
        <p:spPr>
          <a:xfrm>
            <a:off x="4708398" y="185152"/>
            <a:ext cx="6191250" cy="6191250"/>
          </a:xfrm>
          <a:prstGeom prst="rect">
            <a:avLst/>
          </a:prstGeom>
        </p:spPr>
      </p:pic>
      <p:sp>
        <p:nvSpPr>
          <p:cNvPr id="5" name="Metin kutusu 4">
            <a:extLst>
              <a:ext uri="{FF2B5EF4-FFF2-40B4-BE49-F238E27FC236}">
                <a16:creationId xmlns:a16="http://schemas.microsoft.com/office/drawing/2014/main" id="{37931D07-A5F5-463C-B3A9-7A6AD2CD8FB5}"/>
              </a:ext>
            </a:extLst>
          </p:cNvPr>
          <p:cNvSpPr txBox="1"/>
          <p:nvPr/>
        </p:nvSpPr>
        <p:spPr>
          <a:xfrm>
            <a:off x="326571" y="615820"/>
            <a:ext cx="3946849" cy="5632311"/>
          </a:xfrm>
          <a:prstGeom prst="rect">
            <a:avLst/>
          </a:prstGeom>
          <a:noFill/>
        </p:spPr>
        <p:txBody>
          <a:bodyPr wrap="square">
            <a:spAutoFit/>
          </a:bodyPr>
          <a:lstStyle/>
          <a:p>
            <a:r>
              <a:rPr lang="tr-TR" sz="3600" b="1" dirty="0"/>
              <a:t>	Duyarlı Bilim İnsanları Birliğinin (UCS) uydu veri tabanına göre, </a:t>
            </a:r>
            <a:r>
              <a:rPr lang="tr-TR" sz="3600" b="1" dirty="0">
                <a:solidFill>
                  <a:srgbClr val="C00000"/>
                </a:solidFill>
              </a:rPr>
              <a:t>aktif olarak listelenen 2 bin 666 uydu var. 	</a:t>
            </a:r>
            <a:r>
              <a:rPr lang="tr-TR" sz="3600" b="1" dirty="0"/>
              <a:t>Bunların sadece 339’u askeri faaliyetler için kullanılıyor.</a:t>
            </a:r>
          </a:p>
        </p:txBody>
      </p:sp>
    </p:spTree>
    <p:extLst>
      <p:ext uri="{BB962C8B-B14F-4D97-AF65-F5344CB8AC3E}">
        <p14:creationId xmlns:p14="http://schemas.microsoft.com/office/powerpoint/2010/main" val="1494416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fontScale="25000" lnSpcReduction="20000"/>
          </a:bodyPr>
          <a:lstStyle/>
          <a:p>
            <a:pPr marL="411480" lvl="1" indent="0">
              <a:lnSpc>
                <a:spcPct val="120000"/>
              </a:lnSpc>
              <a:spcBef>
                <a:spcPts val="0"/>
              </a:spcBef>
              <a:buNone/>
            </a:pPr>
            <a:r>
              <a:rPr lang="tr-TR" sz="3800" b="1" kern="0" dirty="0">
                <a:solidFill>
                  <a:schemeClr val="tx1"/>
                </a:solidFill>
                <a:latin typeface="+mj-lt"/>
                <a:sym typeface="Titillium Web Light"/>
              </a:rPr>
              <a:t>	</a:t>
            </a:r>
            <a:r>
              <a:rPr lang="tr-TR" sz="12800" b="1" kern="0" dirty="0">
                <a:solidFill>
                  <a:schemeClr val="tx1"/>
                </a:solidFill>
                <a:latin typeface="+mj-lt"/>
                <a:sym typeface="Titillium Web Light"/>
              </a:rPr>
              <a:t>Televizyon yayınlarının toplumları etkisi altına alan ve kitlelere yön verme özelliğiyle, toplumun değerlerini, özellikle aile değerleri üzerinde yoğunlaşan tahrip etme konumuna bir örnek vermek gerekirse:  </a:t>
            </a:r>
            <a:endParaRPr lang="tr-TR" sz="11200" b="1" kern="0" dirty="0">
              <a:solidFill>
                <a:schemeClr val="tx1"/>
              </a:solidFill>
              <a:latin typeface="+mj-lt"/>
              <a:sym typeface="Titillium Web Light"/>
            </a:endParaRPr>
          </a:p>
          <a:p>
            <a:pPr marL="411480" lvl="1" indent="0">
              <a:lnSpc>
                <a:spcPct val="120000"/>
              </a:lnSpc>
              <a:spcBef>
                <a:spcPts val="0"/>
              </a:spcBef>
              <a:buNone/>
            </a:pPr>
            <a:r>
              <a:rPr lang="tr-TR" sz="6700" b="1" kern="0" dirty="0">
                <a:solidFill>
                  <a:schemeClr val="tx1"/>
                </a:solidFill>
                <a:latin typeface="+mj-lt"/>
                <a:sym typeface="Titillium Web Light"/>
              </a:rPr>
              <a:t>	</a:t>
            </a:r>
            <a:r>
              <a:rPr lang="tr-TR" sz="14400" b="1" kern="0" dirty="0">
                <a:solidFill>
                  <a:schemeClr val="tx1"/>
                </a:solidFill>
                <a:latin typeface="+mj-lt"/>
                <a:sym typeface="Titillium Web Light"/>
              </a:rPr>
              <a:t>Esra Erol’un programında, dramatik yaşam öykülerinin kahramanları ya da stüdyo izleyicileri olan sözde sıradan insanların hayatlarının bir kısmına tanıklık edilmektedir. 	</a:t>
            </a:r>
            <a:r>
              <a:rPr lang="tr-TR" sz="5900" b="1" kern="0" dirty="0">
                <a:solidFill>
                  <a:schemeClr val="tx1"/>
                </a:solidFill>
                <a:latin typeface="+mj-lt"/>
                <a:sym typeface="Titillium Web Light"/>
              </a:rPr>
              <a:t>	</a:t>
            </a:r>
            <a:r>
              <a:rPr lang="tr-TR" sz="14400" b="1" kern="0" dirty="0">
                <a:solidFill>
                  <a:srgbClr val="C00000"/>
                </a:solidFill>
                <a:latin typeface="+mj-lt"/>
                <a:sym typeface="Titillium Web Light"/>
              </a:rPr>
              <a:t>Sıradan insanların öykülerinin konu edildiği algısı oluşturularak aslında normal, değerleri olan insanların hayatlarına toplumun gerçekliği bu gibi mesajlar iletilmek istenmektedir</a:t>
            </a:r>
            <a:r>
              <a:rPr lang="tr-TR" sz="4000" b="1" kern="0" dirty="0">
                <a:solidFill>
                  <a:srgbClr val="C00000"/>
                </a:solidFill>
                <a:latin typeface="+mj-lt"/>
                <a:sym typeface="Titillium Web Light"/>
              </a:rPr>
              <a:t>.</a:t>
            </a:r>
            <a:r>
              <a:rPr lang="tr-TR" sz="2000" b="1" kern="0" dirty="0">
                <a:solidFill>
                  <a:srgbClr val="C00000"/>
                </a:solidFill>
                <a:latin typeface="+mj-lt"/>
                <a:sym typeface="Titillium Web Light"/>
              </a:rPr>
              <a:t>	 </a:t>
            </a:r>
          </a:p>
          <a:p>
            <a:pPr marL="411480" lvl="1" indent="0">
              <a:lnSpc>
                <a:spcPct val="120000"/>
              </a:lnSpc>
              <a:spcBef>
                <a:spcPts val="0"/>
              </a:spcBef>
              <a:buNone/>
            </a:pPr>
            <a:endParaRPr lang="tr-TR" sz="3800"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0066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fontScale="25000" lnSpcReduction="20000"/>
          </a:bodyPr>
          <a:lstStyle/>
          <a:p>
            <a:pPr marL="411480" lvl="1" indent="0">
              <a:lnSpc>
                <a:spcPct val="120000"/>
              </a:lnSpc>
              <a:spcBef>
                <a:spcPts val="0"/>
              </a:spcBef>
              <a:buNone/>
            </a:pPr>
            <a:r>
              <a:rPr lang="tr-TR" sz="9600" b="1" kern="0" dirty="0">
                <a:solidFill>
                  <a:schemeClr val="tx1"/>
                </a:solidFill>
                <a:latin typeface="+mj-lt"/>
                <a:sym typeface="Titillium Web Light"/>
              </a:rPr>
              <a:t>	</a:t>
            </a:r>
            <a:r>
              <a:rPr lang="tr-TR" sz="14400" b="1" kern="0" dirty="0">
                <a:solidFill>
                  <a:schemeClr val="tx1"/>
                </a:solidFill>
                <a:latin typeface="+mj-lt"/>
                <a:sym typeface="Titillium Web Light"/>
              </a:rPr>
              <a:t>Ancak maalesef birçok muhafazakar aileler, izleyici olarak dizi film takip eder gibi  bu saçma kurgularla kendisine sunulan programlara bağımlı durumdadırlar. </a:t>
            </a:r>
          </a:p>
          <a:p>
            <a:pPr marL="411480" lvl="1" indent="0">
              <a:lnSpc>
                <a:spcPct val="120000"/>
              </a:lnSpc>
              <a:spcBef>
                <a:spcPts val="0"/>
              </a:spcBef>
              <a:buNone/>
            </a:pPr>
            <a:r>
              <a:rPr lang="tr-TR" sz="14400" b="1" kern="0" dirty="0">
                <a:solidFill>
                  <a:schemeClr val="tx1"/>
                </a:solidFill>
                <a:latin typeface="+mj-lt"/>
                <a:sym typeface="Titillium Web Light"/>
              </a:rPr>
              <a:t>	Bu programlar, ahlaki düşüklük yaşayan birtakım sapkın rol örnekleri üzerinden polemikçi bir söylem üreterek sorunun varlığından ticari çıkar sağlamaktadır.</a:t>
            </a:r>
          </a:p>
          <a:p>
            <a:pPr marL="411480" lvl="1" indent="0">
              <a:lnSpc>
                <a:spcPct val="120000"/>
              </a:lnSpc>
              <a:spcBef>
                <a:spcPts val="0"/>
              </a:spcBef>
              <a:buNone/>
            </a:pPr>
            <a:r>
              <a:rPr lang="tr-TR" sz="14400" b="1" kern="0" dirty="0">
                <a:solidFill>
                  <a:schemeClr val="tx1"/>
                </a:solidFill>
                <a:latin typeface="+mj-lt"/>
                <a:sym typeface="Titillium Web Light"/>
              </a:rPr>
              <a:t>	Programın işlevinin sabun köpüğü yapısındaki haberler, sıradan öyküler, dedikodu, magazinsel içerik, son derece ahlak dışı sayılabilecek özel hayatların mahremiyetinin ihlaliyle hem katılımcıları hem de izleyeni oyalamaktadır.</a:t>
            </a:r>
            <a:endParaRPr lang="tr-TR" sz="3600"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9928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05273" y="587828"/>
            <a:ext cx="11857418" cy="6055568"/>
          </a:xfrm>
        </p:spPr>
        <p:txBody>
          <a:bodyPr rtlCol="0">
            <a:normAutofit fontScale="85000" lnSpcReduction="20000"/>
          </a:bodyPr>
          <a:lstStyle/>
          <a:p>
            <a:pPr marL="411480" lvl="1" indent="0">
              <a:buNone/>
            </a:pPr>
            <a:r>
              <a:rPr lang="tr-TR" sz="4000" b="1" kern="0" dirty="0">
                <a:solidFill>
                  <a:schemeClr val="tx1"/>
                </a:solidFill>
                <a:latin typeface="+mj-lt"/>
                <a:sym typeface="Titillium Web Light"/>
              </a:rPr>
              <a:t>	</a:t>
            </a:r>
            <a:r>
              <a:rPr lang="tr-TR" sz="4300" b="1" kern="0" dirty="0">
                <a:solidFill>
                  <a:schemeClr val="tx1"/>
                </a:solidFill>
                <a:latin typeface="+mj-lt"/>
                <a:sym typeface="Titillium Web Light"/>
              </a:rPr>
              <a:t>Program konularının eşlerini aldatanlar, dolandıranlar, çocuk velayet davaları, çocuk kaçırma gibi konular ekseninde yapılandırıldığı görülmektedir. Programa katılan çeşitli konularda mağduriyet yaşadığı iddia edilen konuklar, sözde çare aramaktadırlar.</a:t>
            </a:r>
          </a:p>
          <a:p>
            <a:pPr marL="411480" lvl="1" indent="0">
              <a:buNone/>
            </a:pPr>
            <a:r>
              <a:rPr lang="tr-TR" sz="4300" b="1" kern="0" dirty="0">
                <a:solidFill>
                  <a:schemeClr val="tx1"/>
                </a:solidFill>
                <a:latin typeface="+mj-lt"/>
                <a:sym typeface="Titillium Web Light"/>
              </a:rPr>
              <a:t>	Ancak program, sorunla baş etme ve soruna yönelik çözüm yolları sunmaktan çok olayın meydana gelişi, sürecinin magazinleştirilmesi, olayı yaşayan tarafların karşılaştırılması, kızıştırılması ve hesaplaşması üzerine odaklanmakta; izleyeni ekran başına çekerek dramatik unsurlarla ilgi ve merak uyandıracak </a:t>
            </a:r>
            <a:r>
              <a:rPr lang="tr-TR" sz="4300" b="1" kern="0" dirty="0" err="1">
                <a:solidFill>
                  <a:schemeClr val="tx1"/>
                </a:solidFill>
                <a:latin typeface="+mj-lt"/>
                <a:sym typeface="Titillium Web Light"/>
              </a:rPr>
              <a:t>VTR’ler</a:t>
            </a:r>
            <a:r>
              <a:rPr lang="tr-TR" sz="4300" b="1" kern="0" dirty="0">
                <a:solidFill>
                  <a:schemeClr val="tx1"/>
                </a:solidFill>
                <a:latin typeface="+mj-lt"/>
                <a:sym typeface="Titillium Web Light"/>
              </a:rPr>
              <a:t>, söylemler dâhilinde yapılandırılmaktadır. </a:t>
            </a:r>
            <a:endParaRPr lang="tr-TR" sz="3000" dirty="0">
              <a:solidFill>
                <a:schemeClr val="tx1"/>
              </a:solidFill>
              <a:latin typeface="+mj-lt"/>
            </a:endParaRPr>
          </a:p>
          <a:p>
            <a:pPr lvl="1" rtl="0"/>
            <a:endParaRPr lang="tr-TR"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299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4D18C063-BE24-4183-8618-A46A157AE45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3" name="Resim 2">
            <a:extLst>
              <a:ext uri="{FF2B5EF4-FFF2-40B4-BE49-F238E27FC236}">
                <a16:creationId xmlns:a16="http://schemas.microsoft.com/office/drawing/2014/main" id="{84C0445C-6E91-434E-B17E-8D9DB23C936C}"/>
              </a:ext>
            </a:extLst>
          </p:cNvPr>
          <p:cNvPicPr>
            <a:picLocks noChangeAspect="1"/>
          </p:cNvPicPr>
          <p:nvPr/>
        </p:nvPicPr>
        <p:blipFill>
          <a:blip r:embed="rId2"/>
          <a:stretch>
            <a:fillRect/>
          </a:stretch>
        </p:blipFill>
        <p:spPr>
          <a:xfrm>
            <a:off x="737119" y="626133"/>
            <a:ext cx="10405966" cy="5846518"/>
          </a:xfrm>
          <a:prstGeom prst="rect">
            <a:avLst/>
          </a:prstGeom>
        </p:spPr>
      </p:pic>
    </p:spTree>
    <p:extLst>
      <p:ext uri="{BB962C8B-B14F-4D97-AF65-F5344CB8AC3E}">
        <p14:creationId xmlns:p14="http://schemas.microsoft.com/office/powerpoint/2010/main" val="327456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FF07B233-03DF-4EAA-8F7B-C52936102E2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3" name="Resim 2">
            <a:extLst>
              <a:ext uri="{FF2B5EF4-FFF2-40B4-BE49-F238E27FC236}">
                <a16:creationId xmlns:a16="http://schemas.microsoft.com/office/drawing/2014/main" id="{3C0304C4-7E5B-4C38-A080-728E0F1E9BC6}"/>
              </a:ext>
            </a:extLst>
          </p:cNvPr>
          <p:cNvPicPr>
            <a:picLocks noChangeAspect="1"/>
          </p:cNvPicPr>
          <p:nvPr/>
        </p:nvPicPr>
        <p:blipFill>
          <a:blip r:embed="rId2"/>
          <a:stretch>
            <a:fillRect/>
          </a:stretch>
        </p:blipFill>
        <p:spPr>
          <a:xfrm>
            <a:off x="752475" y="195262"/>
            <a:ext cx="10687050" cy="6467475"/>
          </a:xfrm>
          <a:prstGeom prst="rect">
            <a:avLst/>
          </a:prstGeom>
        </p:spPr>
      </p:pic>
    </p:spTree>
    <p:extLst>
      <p:ext uri="{BB962C8B-B14F-4D97-AF65-F5344CB8AC3E}">
        <p14:creationId xmlns:p14="http://schemas.microsoft.com/office/powerpoint/2010/main" val="3511652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85BC6C28-FACE-47E3-8460-2735E90A353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4" name="Resim 3" descr="metin, kişi, insanlar, grup içeren bir resim&#10;&#10;Açıklama otomatik olarak oluşturuldu">
            <a:extLst>
              <a:ext uri="{FF2B5EF4-FFF2-40B4-BE49-F238E27FC236}">
                <a16:creationId xmlns:a16="http://schemas.microsoft.com/office/drawing/2014/main" id="{B27D3999-3187-4973-8F5D-D32A381B6F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2188" y="368032"/>
            <a:ext cx="8312020" cy="6124575"/>
          </a:xfrm>
          <a:prstGeom prst="rect">
            <a:avLst/>
          </a:prstGeom>
        </p:spPr>
      </p:pic>
      <mc:AlternateContent xmlns:mc="http://schemas.openxmlformats.org/markup-compatibility/2006" xmlns:pslz="http://schemas.microsoft.com/office/powerpoint/2016/slidezoom">
        <mc:Choice Requires="pslz">
          <p:graphicFrame>
            <p:nvGraphicFramePr>
              <p:cNvPr id="5" name="Slayt Önizlemesi 4">
                <a:extLst>
                  <a:ext uri="{FF2B5EF4-FFF2-40B4-BE49-F238E27FC236}">
                    <a16:creationId xmlns:a16="http://schemas.microsoft.com/office/drawing/2014/main" id="{0F567D36-98CB-4CB4-9388-071DFA3315EB}"/>
                  </a:ext>
                </a:extLst>
              </p:cNvPr>
              <p:cNvGraphicFramePr>
                <a:graphicFrameLocks noChangeAspect="1"/>
              </p:cNvGraphicFramePr>
              <p:nvPr>
                <p:extLst>
                  <p:ext uri="{D42A27DB-BD31-4B8C-83A1-F6EECF244321}">
                    <p14:modId xmlns:p14="http://schemas.microsoft.com/office/powerpoint/2010/main" val="3352729414"/>
                  </p:ext>
                </p:extLst>
              </p:nvPr>
            </p:nvGraphicFramePr>
            <p:xfrm>
              <a:off x="-2578090" y="2249844"/>
              <a:ext cx="3048000" cy="1714500"/>
            </p:xfrm>
            <a:graphic>
              <a:graphicData uri="http://schemas.microsoft.com/office/powerpoint/2016/slidezoom">
                <pslz:sldZm>
                  <pslz:sldZmObj sldId="327" cId="3511652201">
                    <pslz:zmPr id="{04D4DB35-D154-4879-A129-8086C22DE117}" returnToParent="0" transitionDur="1000">
                      <p166:blipFill xmlns:p166="http://schemas.microsoft.com/office/powerpoint/2016/6/main">
                        <a:blip r:embed="rId3"/>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xmlns="">
          <p:pic>
            <p:nvPicPr>
              <p:cNvPr id="5" name="Slayt Önizlemesi 4">
                <a:hlinkClick r:id="rId4" action="ppaction://hlinksldjump"/>
                <a:extLst>
                  <a:ext uri="{FF2B5EF4-FFF2-40B4-BE49-F238E27FC236}">
                    <a16:creationId xmlns:a16="http://schemas.microsoft.com/office/drawing/2014/main" id="{0F567D36-98CB-4CB4-9388-071DFA3315EB}"/>
                  </a:ext>
                </a:extLst>
              </p:cNvPr>
              <p:cNvPicPr>
                <a:picLocks noGrp="1" noRot="1" noChangeAspect="1" noMove="1" noResize="1" noEditPoints="1" noAdjustHandles="1" noChangeArrowheads="1" noChangeShapeType="1"/>
              </p:cNvPicPr>
              <p:nvPr/>
            </p:nvPicPr>
            <p:blipFill>
              <a:blip r:embed="rId5"/>
              <a:stretch>
                <a:fillRect/>
              </a:stretch>
            </p:blipFill>
            <p:spPr>
              <a:xfrm>
                <a:off x="-2578090" y="2249844"/>
                <a:ext cx="3048000" cy="1714500"/>
              </a:xfrm>
              <a:prstGeom prst="rect">
                <a:avLst/>
              </a:prstGeom>
              <a:ln w="3175">
                <a:solidFill>
                  <a:prstClr val="ltGray"/>
                </a:solidFill>
              </a:ln>
            </p:spPr>
          </p:pic>
        </mc:Fallback>
      </mc:AlternateContent>
    </p:spTree>
    <p:extLst>
      <p:ext uri="{BB962C8B-B14F-4D97-AF65-F5344CB8AC3E}">
        <p14:creationId xmlns:p14="http://schemas.microsoft.com/office/powerpoint/2010/main" val="3403089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lnSpcReduction="10000"/>
          </a:bodyPr>
          <a:lstStyle/>
          <a:p>
            <a:pPr marL="411480" lvl="1" indent="0">
              <a:buNone/>
            </a:pPr>
            <a:r>
              <a:rPr lang="tr-TR" sz="4000" b="1" kern="0" dirty="0">
                <a:solidFill>
                  <a:schemeClr val="tx1"/>
                </a:solidFill>
                <a:latin typeface="+mj-lt"/>
                <a:sym typeface="Titillium Web Light"/>
              </a:rPr>
              <a:t>	Uzman Psikolog Gülten </a:t>
            </a:r>
            <a:r>
              <a:rPr lang="tr-TR" sz="4000" b="1" kern="0" dirty="0" err="1">
                <a:solidFill>
                  <a:schemeClr val="tx1"/>
                </a:solidFill>
                <a:latin typeface="+mj-lt"/>
                <a:sym typeface="Titillium Web Light"/>
              </a:rPr>
              <a:t>Demirdöven</a:t>
            </a:r>
            <a:r>
              <a:rPr lang="tr-TR" sz="4000" b="1" kern="0" dirty="0">
                <a:solidFill>
                  <a:schemeClr val="tx1"/>
                </a:solidFill>
                <a:latin typeface="+mj-lt"/>
                <a:sym typeface="Titillium Web Light"/>
              </a:rPr>
              <a:t>, Esra Erol’da ve benzer programların yayınlanmasının sağlıklı olmadığını söyleyerek, “Bu programlarla ahlaksızlıklar ve çirkin olaylar legalleşmeye başladı. 	Bu program yüzünden toplumda onaylanmayan şeyler normalleşmeye başladı. Televizyondaki benzer programlar bizim toplum yapımızı bozuyor. 	Bu tarz şeyler özellikle televizyon ekranlarına taşınıyor. Televizyonlarda da düzgün bir program, düzgün bir içerik bulmak çok zor. </a:t>
            </a:r>
            <a:endParaRPr lang="tr-TR" dirty="0">
              <a:solidFill>
                <a:schemeClr val="tx1"/>
              </a:solidFill>
              <a:latin typeface="+mj-lt"/>
            </a:endParaRPr>
          </a:p>
          <a:p>
            <a:pPr lvl="1" rtl="0"/>
            <a:endParaRPr lang="tr-TR"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1836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767EC26A-D6E9-467B-AAA8-E31A7A83D06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3" name="Resim 2">
            <a:extLst>
              <a:ext uri="{FF2B5EF4-FFF2-40B4-BE49-F238E27FC236}">
                <a16:creationId xmlns:a16="http://schemas.microsoft.com/office/drawing/2014/main" id="{9725BD40-3868-4CE0-96A9-8E149C58DB88}"/>
              </a:ext>
            </a:extLst>
          </p:cNvPr>
          <p:cNvPicPr>
            <a:picLocks noChangeAspect="1"/>
          </p:cNvPicPr>
          <p:nvPr/>
        </p:nvPicPr>
        <p:blipFill>
          <a:blip r:embed="rId2"/>
          <a:stretch>
            <a:fillRect/>
          </a:stretch>
        </p:blipFill>
        <p:spPr>
          <a:xfrm>
            <a:off x="401216" y="685799"/>
            <a:ext cx="11112760" cy="5845629"/>
          </a:xfrm>
          <a:prstGeom prst="rect">
            <a:avLst/>
          </a:prstGeom>
        </p:spPr>
      </p:pic>
    </p:spTree>
    <p:extLst>
      <p:ext uri="{BB962C8B-B14F-4D97-AF65-F5344CB8AC3E}">
        <p14:creationId xmlns:p14="http://schemas.microsoft.com/office/powerpoint/2010/main" val="3974133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26AD502C-AA59-4326-A7DF-D114392CB83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3" name="Resim 2">
            <a:extLst>
              <a:ext uri="{FF2B5EF4-FFF2-40B4-BE49-F238E27FC236}">
                <a16:creationId xmlns:a16="http://schemas.microsoft.com/office/drawing/2014/main" id="{80B153F5-EB2A-4957-9BE1-3E8F686EFDB8}"/>
              </a:ext>
            </a:extLst>
          </p:cNvPr>
          <p:cNvPicPr>
            <a:picLocks noChangeAspect="1"/>
          </p:cNvPicPr>
          <p:nvPr/>
        </p:nvPicPr>
        <p:blipFill>
          <a:blip r:embed="rId2"/>
          <a:stretch>
            <a:fillRect/>
          </a:stretch>
        </p:blipFill>
        <p:spPr>
          <a:xfrm>
            <a:off x="1121166" y="368032"/>
            <a:ext cx="9778482" cy="6191250"/>
          </a:xfrm>
          <a:prstGeom prst="rect">
            <a:avLst/>
          </a:prstGeom>
        </p:spPr>
      </p:pic>
    </p:spTree>
    <p:extLst>
      <p:ext uri="{BB962C8B-B14F-4D97-AF65-F5344CB8AC3E}">
        <p14:creationId xmlns:p14="http://schemas.microsoft.com/office/powerpoint/2010/main" val="3519241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0DDF1746-62B6-4F94-BBA8-187F01B89C6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3" name="Resim 2">
            <a:extLst>
              <a:ext uri="{FF2B5EF4-FFF2-40B4-BE49-F238E27FC236}">
                <a16:creationId xmlns:a16="http://schemas.microsoft.com/office/drawing/2014/main" id="{5EE16079-6556-4413-9C0B-B86343CEA460}"/>
              </a:ext>
            </a:extLst>
          </p:cNvPr>
          <p:cNvPicPr>
            <a:picLocks noChangeAspect="1"/>
          </p:cNvPicPr>
          <p:nvPr/>
        </p:nvPicPr>
        <p:blipFill>
          <a:blip r:embed="rId2"/>
          <a:stretch>
            <a:fillRect/>
          </a:stretch>
        </p:blipFill>
        <p:spPr>
          <a:xfrm>
            <a:off x="2238375" y="438150"/>
            <a:ext cx="7715250" cy="5981700"/>
          </a:xfrm>
          <a:prstGeom prst="rect">
            <a:avLst/>
          </a:prstGeom>
        </p:spPr>
      </p:pic>
    </p:spTree>
    <p:extLst>
      <p:ext uri="{BB962C8B-B14F-4D97-AF65-F5344CB8AC3E}">
        <p14:creationId xmlns:p14="http://schemas.microsoft.com/office/powerpoint/2010/main" val="2623981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5A51354E-FDB7-4762-A825-F8674690462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3" name="Resim 2">
            <a:extLst>
              <a:ext uri="{FF2B5EF4-FFF2-40B4-BE49-F238E27FC236}">
                <a16:creationId xmlns:a16="http://schemas.microsoft.com/office/drawing/2014/main" id="{563543CA-CDF7-4512-94B2-CC2AF063D226}"/>
              </a:ext>
            </a:extLst>
          </p:cNvPr>
          <p:cNvPicPr>
            <a:picLocks noChangeAspect="1"/>
          </p:cNvPicPr>
          <p:nvPr/>
        </p:nvPicPr>
        <p:blipFill>
          <a:blip r:embed="rId2"/>
          <a:stretch>
            <a:fillRect/>
          </a:stretch>
        </p:blipFill>
        <p:spPr>
          <a:xfrm>
            <a:off x="276352" y="368032"/>
            <a:ext cx="11312268" cy="6111551"/>
          </a:xfrm>
          <a:prstGeom prst="rect">
            <a:avLst/>
          </a:prstGeom>
        </p:spPr>
      </p:pic>
    </p:spTree>
    <p:extLst>
      <p:ext uri="{BB962C8B-B14F-4D97-AF65-F5344CB8AC3E}">
        <p14:creationId xmlns:p14="http://schemas.microsoft.com/office/powerpoint/2010/main" val="1722962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lnSpcReduction="10000"/>
          </a:bodyPr>
          <a:lstStyle/>
          <a:p>
            <a:pPr marL="411480" lvl="1" indent="0">
              <a:buNone/>
            </a:pPr>
            <a:r>
              <a:rPr lang="tr-TR" sz="4000" b="1" dirty="0">
                <a:solidFill>
                  <a:srgbClr val="C00000"/>
                </a:solidFill>
              </a:rPr>
              <a:t>	</a:t>
            </a:r>
            <a:r>
              <a:rPr lang="tr-TR" sz="4000" b="1" kern="0" dirty="0">
                <a:solidFill>
                  <a:schemeClr val="tx1"/>
                </a:solidFill>
                <a:latin typeface="+mj-lt"/>
                <a:sym typeface="Titillium Web Light"/>
              </a:rPr>
              <a:t> Modern zamanlarda bütün toplumlar, bütün kültürler çok yönlü ideolojik/psikolojik manipülasyonlara tabi tutuldular. Böylece bütün halkların, bütün kültürlerin kimlik/kişilik/karakter bilinci çok ağır yaralar aldı. </a:t>
            </a:r>
          </a:p>
          <a:p>
            <a:pPr marL="411480" lvl="1" indent="0">
              <a:buNone/>
            </a:pPr>
            <a:r>
              <a:rPr lang="tr-TR" sz="4000" b="1" kern="0" dirty="0">
                <a:solidFill>
                  <a:schemeClr val="tx1"/>
                </a:solidFill>
                <a:latin typeface="+mj-lt"/>
                <a:sym typeface="Titillium Web Light"/>
              </a:rPr>
              <a:t>	Modern tarih iyiliklerle, bilgeliklerle, erdemlerle değil sömürgeciliklerle, ideolojik temelde ilerledi. 	Modern zamanlar boyunca, başkaları tarafından belirlenmek, başkalarının koyduğu kurallara boyun eğmek, İslam toplumların da kaderi haline geldi. </a:t>
            </a:r>
            <a:endParaRPr lang="tr-TR" sz="2800" dirty="0">
              <a:solidFill>
                <a:schemeClr val="tx1"/>
              </a:solidFill>
              <a:latin typeface="+mj-lt"/>
            </a:endParaRPr>
          </a:p>
          <a:p>
            <a:pPr lvl="1" rtl="0"/>
            <a:endParaRPr lang="tr-TR"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6179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a:bodyPr>
          <a:lstStyle/>
          <a:p>
            <a:pPr marL="411480" lvl="1" indent="0">
              <a:buNone/>
            </a:pPr>
            <a:r>
              <a:rPr lang="tr-TR" sz="4000" b="1" dirty="0">
                <a:solidFill>
                  <a:srgbClr val="C00000"/>
                </a:solidFill>
              </a:rPr>
              <a:t>	</a:t>
            </a:r>
            <a:r>
              <a:rPr lang="tr-TR" sz="4000" b="1" kern="0" dirty="0">
                <a:solidFill>
                  <a:schemeClr val="tx1"/>
                </a:solidFill>
                <a:latin typeface="+mj-lt"/>
                <a:sym typeface="Titillium Web Light"/>
              </a:rPr>
              <a:t>Bugün, insanlık durumu, insani olmayan, ahlaki olmayan, doğal olmayan, saldırılar sebebiyle, yoğun  bir şekilde zaafa uğratılıyor. </a:t>
            </a:r>
          </a:p>
          <a:p>
            <a:pPr marL="411480" lvl="1" indent="0">
              <a:buNone/>
            </a:pPr>
            <a:r>
              <a:rPr lang="tr-TR" sz="4000" b="1" kern="0" dirty="0">
                <a:solidFill>
                  <a:schemeClr val="tx1"/>
                </a:solidFill>
                <a:latin typeface="+mj-lt"/>
                <a:sym typeface="Titillium Web Light"/>
              </a:rPr>
              <a:t>	İnsanlık teknoloji devriminin nesneleri haline getiriliyor. İnsan bilinci, özellikle de, genç kuşakların bilinci, benzeri görülmemiş bir ölçüde baskı altında tutuluyor. Televizyon, bilgisayar, akıllı telefon vb. yoluyla gerçekleştirilen kesintisiz iletişim ve etkileşim fiziksel dünyayı, aralıksız ve hızla dolaşıyor. </a:t>
            </a:r>
            <a:endParaRPr lang="tr-TR" sz="2800" dirty="0">
              <a:solidFill>
                <a:schemeClr val="tx1"/>
              </a:solidFill>
              <a:latin typeface="+mj-lt"/>
            </a:endParaRPr>
          </a:p>
          <a:p>
            <a:pPr lvl="1" rtl="0"/>
            <a:endParaRPr lang="tr-TR" sz="2800" dirty="0">
              <a:latin typeface="+mj-lt"/>
            </a:endParaRPr>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7365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fontScale="92500"/>
          </a:bodyPr>
          <a:lstStyle/>
          <a:p>
            <a:pPr marL="411480" lvl="1" indent="0">
              <a:buNone/>
            </a:pPr>
            <a:r>
              <a:rPr lang="tr-TR" sz="4000" b="1" dirty="0">
                <a:solidFill>
                  <a:srgbClr val="C00000"/>
                </a:solidFill>
              </a:rPr>
              <a:t>	</a:t>
            </a:r>
            <a:r>
              <a:rPr lang="tr-TR" sz="3600" b="1" kern="0" dirty="0">
                <a:solidFill>
                  <a:schemeClr val="tx1"/>
                </a:solidFill>
                <a:latin typeface="Titillium Web Light"/>
                <a:sym typeface="Titillium Web Light"/>
              </a:rPr>
              <a:t> </a:t>
            </a:r>
            <a:r>
              <a:rPr lang="tr-TR" sz="4000" b="1" kern="0" dirty="0">
                <a:solidFill>
                  <a:schemeClr val="tx1"/>
                </a:solidFill>
                <a:latin typeface="+mj-lt"/>
                <a:sym typeface="Titillium Web Light"/>
              </a:rPr>
              <a:t>Bir tuşa dokunarak istedikleri verilere ulaşanların </a:t>
            </a:r>
            <a:r>
              <a:rPr lang="tr-TR" sz="4000" b="1" kern="0" dirty="0" err="1">
                <a:solidFill>
                  <a:schemeClr val="tx1"/>
                </a:solidFill>
                <a:latin typeface="+mj-lt"/>
                <a:sym typeface="Titillium Web Light"/>
              </a:rPr>
              <a:t>akletmeye</a:t>
            </a:r>
            <a:r>
              <a:rPr lang="tr-TR" sz="4000" b="1" kern="0" dirty="0">
                <a:solidFill>
                  <a:schemeClr val="tx1"/>
                </a:solidFill>
                <a:latin typeface="+mj-lt"/>
                <a:sym typeface="Titillium Web Light"/>
              </a:rPr>
              <a:t>, tefekkür etmeye, müzakere müşavere etmeye, düşünmeye ihtiyaçları kalmıyor. Mesajlaşma kültürü yüz yüze iletişim, sohbet, dostluk ihtiyacını ortadan kaldırıyor. 	</a:t>
            </a:r>
          </a:p>
          <a:p>
            <a:pPr marL="411480" lvl="1" indent="0">
              <a:buNone/>
            </a:pPr>
            <a:r>
              <a:rPr lang="tr-TR" sz="4000" b="1" kern="0" dirty="0">
                <a:solidFill>
                  <a:schemeClr val="tx1"/>
                </a:solidFill>
                <a:latin typeface="+mj-lt"/>
                <a:sym typeface="Titillium Web Light"/>
              </a:rPr>
              <a:t>	İnternet çağı, anında bağlantı sağlayan küresel ağlar, yeni iletişim güçleri, yeni çevreler, yeni bilgiler, veriler arttıkça referans çerçeveleri de o ölçüde çoğalıyor, algısal kesinlikler ortadan kalkıyor. Her şeye kolaylıkla ulaşılabildiği için, internet hafızayı da gereksiz kılıyor.  </a:t>
            </a:r>
            <a:endParaRPr lang="tr-TR" sz="2800" dirty="0">
              <a:solidFill>
                <a:schemeClr val="tx1"/>
              </a:solidFill>
              <a:latin typeface="+mj-lt"/>
            </a:endParaRPr>
          </a:p>
          <a:p>
            <a:pPr lvl="1" rtl="0"/>
            <a:endParaRPr lang="tr-TR" sz="2800" dirty="0">
              <a:latin typeface="+mj-lt"/>
            </a:endParaRPr>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2532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fontScale="92500" lnSpcReduction="10000"/>
          </a:bodyPr>
          <a:lstStyle/>
          <a:p>
            <a:pPr marL="411480" lvl="1" indent="0">
              <a:buNone/>
            </a:pPr>
            <a:r>
              <a:rPr lang="tr-TR" sz="4000" b="1" dirty="0">
                <a:solidFill>
                  <a:srgbClr val="C00000"/>
                </a:solidFill>
              </a:rPr>
              <a:t>	</a:t>
            </a:r>
            <a:r>
              <a:rPr lang="tr-TR" sz="3900" b="1" kern="0" dirty="0">
                <a:solidFill>
                  <a:schemeClr val="tx1"/>
                </a:solidFill>
                <a:latin typeface="Titillium Web Light"/>
                <a:sym typeface="Titillium Web Light"/>
              </a:rPr>
              <a:t> </a:t>
            </a:r>
            <a:r>
              <a:rPr lang="tr-TR" sz="4300" b="1" kern="0" dirty="0">
                <a:solidFill>
                  <a:schemeClr val="tx1"/>
                </a:solidFill>
                <a:latin typeface="+mj-lt"/>
                <a:sym typeface="Titillium Web Light"/>
              </a:rPr>
              <a:t>İslam dünyası toplumları, sürüklendikleri tarihsel-siyasal bilinç yetersizliği, zihinsel güçsüzlük ve yetersizlik nedeniyle  kayıp zamanlarda, zamanı israf ederek geçiriyorlar. </a:t>
            </a:r>
          </a:p>
          <a:p>
            <a:pPr marL="411480" lvl="1" indent="0">
              <a:buNone/>
            </a:pPr>
            <a:r>
              <a:rPr lang="tr-TR" sz="4300" b="1" kern="0" dirty="0">
                <a:solidFill>
                  <a:schemeClr val="tx1"/>
                </a:solidFill>
                <a:latin typeface="+mj-lt"/>
                <a:sym typeface="Titillium Web Light"/>
              </a:rPr>
              <a:t>	</a:t>
            </a:r>
            <a:r>
              <a:rPr lang="tr-TR" sz="4300" b="1" kern="0" dirty="0" err="1">
                <a:solidFill>
                  <a:schemeClr val="tx1"/>
                </a:solidFill>
                <a:latin typeface="+mj-lt"/>
                <a:sym typeface="Titillium Web Light"/>
              </a:rPr>
              <a:t>Araçsal</a:t>
            </a:r>
            <a:r>
              <a:rPr lang="tr-TR" sz="4300" b="1" kern="0" dirty="0">
                <a:solidFill>
                  <a:schemeClr val="tx1"/>
                </a:solidFill>
                <a:latin typeface="+mj-lt"/>
                <a:sym typeface="Titillium Web Light"/>
              </a:rPr>
              <a:t>-sayısal-maddi başarılarla büyülendiğimiz için, içerisinde yaşadığımız toplumda da, müşahede edilebileceği üzere, bugünün gerçekliğini oluşturan ve bize dayatılan meşruiyet ve referans sistemiyle hiçbir şekilde ilgilenmiyoruz.</a:t>
            </a:r>
          </a:p>
          <a:p>
            <a:pPr marL="411480" lvl="1" indent="0">
              <a:buNone/>
            </a:pPr>
            <a:r>
              <a:rPr lang="tr-TR" sz="4300" b="1" kern="0" dirty="0">
                <a:solidFill>
                  <a:srgbClr val="C00000"/>
                </a:solidFill>
                <a:latin typeface="+mj-lt"/>
                <a:sym typeface="Titillium Web Light"/>
              </a:rPr>
              <a:t>	(</a:t>
            </a:r>
            <a:r>
              <a:rPr lang="tr-TR" sz="4300" b="1" kern="0" dirty="0" err="1">
                <a:solidFill>
                  <a:srgbClr val="C00000"/>
                </a:solidFill>
                <a:latin typeface="+mj-lt"/>
                <a:sym typeface="Titillium Web Light"/>
              </a:rPr>
              <a:t>Müftüoğlu,Tarihin</a:t>
            </a:r>
            <a:r>
              <a:rPr lang="tr-TR" sz="4300" b="1" kern="0" dirty="0">
                <a:solidFill>
                  <a:srgbClr val="C00000"/>
                </a:solidFill>
                <a:latin typeface="+mj-lt"/>
                <a:sym typeface="Titillium Web Light"/>
              </a:rPr>
              <a:t> Taşrasında Yaşamak) </a:t>
            </a:r>
            <a:r>
              <a:rPr lang="tr-TR" b="1" kern="0" dirty="0">
                <a:solidFill>
                  <a:srgbClr val="C00000"/>
                </a:solidFill>
                <a:latin typeface="Titillium Web Light"/>
                <a:sym typeface="Titillium Web Light"/>
              </a:rPr>
              <a:t>	</a:t>
            </a:r>
            <a:endParaRPr lang="tr-TR" sz="3000"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664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51927" y="523783"/>
            <a:ext cx="11810764" cy="6166265"/>
          </a:xfrm>
        </p:spPr>
        <p:txBody>
          <a:bodyPr rtlCol="0">
            <a:normAutofit lnSpcReduction="10000"/>
          </a:bodyPr>
          <a:lstStyle/>
          <a:p>
            <a:pPr marL="411480" lvl="1" indent="0">
              <a:buNone/>
            </a:pPr>
            <a:r>
              <a:rPr lang="tr-TR" sz="4000" b="1" dirty="0">
                <a:solidFill>
                  <a:srgbClr val="C00000"/>
                </a:solidFill>
              </a:rPr>
              <a:t>	</a:t>
            </a:r>
            <a:r>
              <a:rPr lang="tr-TR" sz="3600" b="1" kern="0" dirty="0">
                <a:solidFill>
                  <a:schemeClr val="tx1"/>
                </a:solidFill>
                <a:latin typeface="+mj-lt"/>
                <a:sym typeface="Titillium Web Light"/>
              </a:rPr>
              <a:t>Maddi zenginliklerimize, imkanlarımıza, saltanatımıza, makam-mevki-iktidarlarımıza ve ihtiraslarımıza bir zarar gelmesin diye gerçeği söylemiyor, gerçeğe gözlerimizi kapatıyoruz. </a:t>
            </a:r>
          </a:p>
          <a:p>
            <a:pPr marL="411480" lvl="1" indent="0">
              <a:buNone/>
            </a:pPr>
            <a:r>
              <a:rPr lang="tr-TR" sz="3600" b="1" kern="0" dirty="0">
                <a:solidFill>
                  <a:schemeClr val="tx1"/>
                </a:solidFill>
                <a:latin typeface="+mj-lt"/>
                <a:sym typeface="Titillium Web Light"/>
              </a:rPr>
              <a:t>	</a:t>
            </a:r>
            <a:r>
              <a:rPr lang="tr-TR" sz="3600" b="1" kern="0" dirty="0">
                <a:solidFill>
                  <a:srgbClr val="C00000"/>
                </a:solidFill>
                <a:latin typeface="+mj-lt"/>
                <a:sym typeface="Titillium Web Light"/>
              </a:rPr>
              <a:t>Zenginlik peşinde koşmaya başlayanlar</a:t>
            </a:r>
            <a:r>
              <a:rPr lang="tr-TR" sz="3600" b="1" kern="0" dirty="0">
                <a:solidFill>
                  <a:schemeClr val="tx1"/>
                </a:solidFill>
                <a:latin typeface="+mj-lt"/>
                <a:sym typeface="Titillium Web Light"/>
              </a:rPr>
              <a:t>, bir dava peşinde koşmaktan vazgeçiyor, insani ilişkiler maalesef metalaşıyor. Düşünce adamları, kültür adamları, edebiyat-sanat adamları, propagandacılara dönüşüyor. </a:t>
            </a:r>
            <a:r>
              <a:rPr lang="tr-TR" sz="3600" b="1" kern="0" dirty="0" err="1">
                <a:solidFill>
                  <a:srgbClr val="C00000"/>
                </a:solidFill>
                <a:latin typeface="+mj-lt"/>
                <a:sym typeface="Titillium Web Light"/>
              </a:rPr>
              <a:t>Sekülerleşmenin</a:t>
            </a:r>
            <a:r>
              <a:rPr lang="tr-TR" sz="3600" b="1" kern="0" dirty="0">
                <a:solidFill>
                  <a:srgbClr val="C00000"/>
                </a:solidFill>
                <a:latin typeface="+mj-lt"/>
                <a:sym typeface="Titillium Web Light"/>
              </a:rPr>
              <a:t> müdahalesine açık bir bünyenin,  kendisi olmaktan çıktığını görmüyoruz. </a:t>
            </a:r>
            <a:r>
              <a:rPr lang="tr-TR" sz="3600" b="1" kern="0" dirty="0">
                <a:solidFill>
                  <a:schemeClr val="tx1"/>
                </a:solidFill>
                <a:latin typeface="+mj-lt"/>
                <a:sym typeface="Titillium Web Light"/>
              </a:rPr>
              <a:t>Zihinsel anlamda, ontolojik anlamda, epistemolojik anlamda </a:t>
            </a:r>
            <a:r>
              <a:rPr lang="tr-TR" sz="3600" b="1" kern="0" dirty="0" err="1">
                <a:solidFill>
                  <a:schemeClr val="tx1"/>
                </a:solidFill>
                <a:latin typeface="+mj-lt"/>
                <a:sym typeface="Titillium Web Light"/>
              </a:rPr>
              <a:t>seküler</a:t>
            </a:r>
            <a:r>
              <a:rPr lang="tr-TR" sz="3600" b="1" kern="0" dirty="0">
                <a:solidFill>
                  <a:schemeClr val="tx1"/>
                </a:solidFill>
                <a:latin typeface="+mj-lt"/>
                <a:sym typeface="Titillium Web Light"/>
              </a:rPr>
              <a:t> Batı'nın '</a:t>
            </a:r>
            <a:r>
              <a:rPr lang="tr-TR" sz="3600" b="1" kern="0" dirty="0" err="1">
                <a:solidFill>
                  <a:schemeClr val="tx1"/>
                </a:solidFill>
                <a:latin typeface="+mj-lt"/>
                <a:sym typeface="Titillium Web Light"/>
              </a:rPr>
              <a:t>klon'u</a:t>
            </a:r>
            <a:r>
              <a:rPr lang="tr-TR" sz="3600" b="1" kern="0" dirty="0">
                <a:solidFill>
                  <a:schemeClr val="tx1"/>
                </a:solidFill>
                <a:latin typeface="+mj-lt"/>
                <a:sym typeface="Titillium Web Light"/>
              </a:rPr>
              <a:t> olmaktan kurtulamıyoruz</a:t>
            </a:r>
            <a:r>
              <a:rPr lang="tr-TR" sz="3600" b="1" kern="0" dirty="0">
                <a:solidFill>
                  <a:srgbClr val="C00000"/>
                </a:solidFill>
                <a:latin typeface="+mj-lt"/>
                <a:sym typeface="Titillium Web Light"/>
              </a:rPr>
              <a:t>.(Müftüoğlu) </a:t>
            </a:r>
            <a:endParaRPr lang="tr-TR" dirty="0">
              <a:solidFill>
                <a:srgbClr val="C00000"/>
              </a:solidFill>
              <a:latin typeface="+mj-lt"/>
            </a:endParaRPr>
          </a:p>
          <a:p>
            <a:pPr lvl="1" rtl="0"/>
            <a:endParaRPr lang="tr-TR" dirty="0">
              <a:latin typeface="+mj-lt"/>
            </a:endParaRPr>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8409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102637" y="634482"/>
            <a:ext cx="11960054" cy="6074228"/>
          </a:xfrm>
        </p:spPr>
        <p:txBody>
          <a:bodyPr rtlCol="0">
            <a:normAutofit fontScale="92500" lnSpcReduction="20000"/>
          </a:bodyPr>
          <a:lstStyle/>
          <a:p>
            <a:pPr marL="411480" lvl="1" indent="0">
              <a:buNone/>
            </a:pPr>
            <a:r>
              <a:rPr lang="tr-TR" sz="4000" b="1" dirty="0">
                <a:solidFill>
                  <a:srgbClr val="C00000"/>
                </a:solidFill>
              </a:rPr>
              <a:t>	</a:t>
            </a:r>
            <a:r>
              <a:rPr lang="tr-TR" sz="3900" b="1" kern="0" dirty="0">
                <a:solidFill>
                  <a:schemeClr val="tx1"/>
                </a:solidFill>
                <a:latin typeface="Titillium Web Light"/>
                <a:sym typeface="Titillium Web Light"/>
              </a:rPr>
              <a:t> </a:t>
            </a:r>
            <a:r>
              <a:rPr lang="tr-TR" sz="3900" b="1" kern="0" dirty="0">
                <a:solidFill>
                  <a:schemeClr val="tx1"/>
                </a:solidFill>
                <a:latin typeface="+mj-lt"/>
                <a:sym typeface="Titillium Web Light"/>
              </a:rPr>
              <a:t>Toplumlarımız bugün, </a:t>
            </a:r>
            <a:r>
              <a:rPr lang="tr-TR" sz="3900" b="1" kern="0" dirty="0">
                <a:solidFill>
                  <a:srgbClr val="C00000"/>
                </a:solidFill>
                <a:latin typeface="+mj-lt"/>
                <a:sym typeface="Titillium Web Light"/>
              </a:rPr>
              <a:t>İslam'ın kendisiyle ilgili olmaktan çok, İslam'ın mistik, folklorik, geleneksel, mezhepsel, etnik tezahürleriyle ilgilendikleri için, İslami bütünden söz edemiyoruz</a:t>
            </a:r>
            <a:r>
              <a:rPr lang="tr-TR" sz="4800" b="1" kern="0" dirty="0">
                <a:solidFill>
                  <a:srgbClr val="C00000"/>
                </a:solidFill>
                <a:latin typeface="+mj-lt"/>
                <a:sym typeface="Titillium Web Light"/>
              </a:rPr>
              <a:t>.</a:t>
            </a:r>
            <a:r>
              <a:rPr lang="tr-TR" sz="4800" b="1" kern="0" dirty="0">
                <a:solidFill>
                  <a:schemeClr val="tx1"/>
                </a:solidFill>
                <a:latin typeface="+mj-lt"/>
                <a:sym typeface="Titillium Web Light"/>
              </a:rPr>
              <a:t> </a:t>
            </a:r>
            <a:r>
              <a:rPr lang="tr-TR" sz="3900" b="1" kern="0" dirty="0">
                <a:solidFill>
                  <a:schemeClr val="tx1"/>
                </a:solidFill>
                <a:latin typeface="+mj-lt"/>
                <a:sym typeface="Titillium Web Light"/>
              </a:rPr>
              <a:t>Her ülke kendi çıkarlarını meşrulaştırmak üzere yalanlar üretiyor. </a:t>
            </a:r>
          </a:p>
          <a:p>
            <a:pPr marL="411480" lvl="1" indent="0">
              <a:buNone/>
            </a:pPr>
            <a:r>
              <a:rPr lang="tr-TR" sz="3900" b="1" kern="0" dirty="0">
                <a:solidFill>
                  <a:schemeClr val="tx1"/>
                </a:solidFill>
                <a:latin typeface="+mj-lt"/>
                <a:sym typeface="Titillium Web Light"/>
              </a:rPr>
              <a:t>	Çıkar hesapları yapan </a:t>
            </a:r>
            <a:r>
              <a:rPr lang="tr-TR" sz="3900" b="1" kern="0" dirty="0" err="1">
                <a:solidFill>
                  <a:srgbClr val="C00000"/>
                </a:solidFill>
                <a:latin typeface="+mj-lt"/>
                <a:sym typeface="Titillium Web Light"/>
              </a:rPr>
              <a:t>araçsal</a:t>
            </a:r>
            <a:r>
              <a:rPr lang="tr-TR" sz="3900" b="1" kern="0" dirty="0">
                <a:solidFill>
                  <a:srgbClr val="C00000"/>
                </a:solidFill>
                <a:latin typeface="+mj-lt"/>
                <a:sym typeface="Titillium Web Light"/>
              </a:rPr>
              <a:t> akılcılık, hepimizi kişiliksiz, ilkesiz hale getiriyor. Bir diğer yanda da, kapitalist sistem hayatı bütünüyle biyolojik süreçlere indirgiyor. Kitlelerin hayatları ve umutları piyasa güçlerinin insafına-insafsızlığına terk ediliyor.</a:t>
            </a:r>
            <a:r>
              <a:rPr lang="tr-TR" sz="3900" b="1" kern="0" dirty="0">
                <a:solidFill>
                  <a:schemeClr val="tx1"/>
                </a:solidFill>
                <a:latin typeface="+mj-lt"/>
                <a:sym typeface="Titillium Web Light"/>
              </a:rPr>
              <a:t> </a:t>
            </a:r>
          </a:p>
          <a:p>
            <a:pPr marL="411480" lvl="1" indent="0">
              <a:buNone/>
            </a:pPr>
            <a:r>
              <a:rPr lang="tr-TR" sz="3900" b="1" kern="0" dirty="0">
                <a:solidFill>
                  <a:schemeClr val="tx1"/>
                </a:solidFill>
                <a:latin typeface="+mj-lt"/>
                <a:sym typeface="Titillium Web Light"/>
              </a:rPr>
              <a:t>	Kapitalist sömürü imparatorluğunun oluşturduğu yersiz-yurtsuz tahakküm düzeninin nesneleri haline geliyoruz. </a:t>
            </a:r>
          </a:p>
          <a:p>
            <a:pPr marL="411480" lvl="1" indent="0">
              <a:buNone/>
            </a:pPr>
            <a:r>
              <a:rPr lang="tr-TR" sz="3000" b="1" kern="0" dirty="0">
                <a:solidFill>
                  <a:srgbClr val="C00000"/>
                </a:solidFill>
                <a:latin typeface="+mj-lt"/>
                <a:sym typeface="Titillium Web Light"/>
              </a:rPr>
              <a:t>					</a:t>
            </a:r>
            <a:endParaRPr lang="tr-TR" sz="1900" dirty="0">
              <a:latin typeface="+mj-lt"/>
            </a:endParaRPr>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8721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lnSpcReduction="10000"/>
          </a:bodyPr>
          <a:lstStyle/>
          <a:p>
            <a:pPr marL="411480" lvl="1" indent="0">
              <a:buNone/>
            </a:pPr>
            <a:r>
              <a:rPr lang="tr-TR" sz="4000" b="1" dirty="0">
                <a:solidFill>
                  <a:srgbClr val="C00000"/>
                </a:solidFill>
              </a:rPr>
              <a:t>	</a:t>
            </a:r>
            <a:r>
              <a:rPr lang="tr-TR" sz="3600" b="1" kern="0" dirty="0">
                <a:solidFill>
                  <a:schemeClr val="tx1"/>
                </a:solidFill>
                <a:latin typeface="Titillium Web Light"/>
                <a:sym typeface="Titillium Web Light"/>
              </a:rPr>
              <a:t> Müslümanlar olarak, kapsamlı-eleştirel bir dünya ufkuna sahip olamamak gibi yapısal bir sorunumuz var. Sayısal-</a:t>
            </a:r>
            <a:r>
              <a:rPr lang="tr-TR" sz="3600" b="1" kern="0" dirty="0" err="1">
                <a:solidFill>
                  <a:schemeClr val="tx1"/>
                </a:solidFill>
                <a:latin typeface="Titillium Web Light"/>
                <a:sym typeface="Titillium Web Light"/>
              </a:rPr>
              <a:t>araçsal</a:t>
            </a:r>
            <a:r>
              <a:rPr lang="tr-TR" sz="3600" b="1" kern="0" dirty="0">
                <a:solidFill>
                  <a:schemeClr val="tx1"/>
                </a:solidFill>
                <a:latin typeface="Titillium Web Light"/>
                <a:sym typeface="Titillium Web Light"/>
              </a:rPr>
              <a:t> meşruiyet ve başarılarla oyalandığımız için, modern ontolojik ve ideolojik meşruiyetin nasıl aşılabileceğine ilişkin hiçbir şey yapmıyor, bu nedenle de, sık sık, her tür vesayete ihtiyaç duyan bir noktaya sürükleniyoruz. </a:t>
            </a:r>
          </a:p>
          <a:p>
            <a:pPr marL="411480" lvl="1" indent="0">
              <a:buNone/>
            </a:pPr>
            <a:r>
              <a:rPr lang="tr-TR" sz="3600" b="1" kern="0" dirty="0">
                <a:solidFill>
                  <a:schemeClr val="tx1"/>
                </a:solidFill>
                <a:latin typeface="Titillium Web Light"/>
                <a:sym typeface="Titillium Web Light"/>
              </a:rPr>
              <a:t>	İslami varoluşu hayatın içerisinde bütün boyutlarıyla tecrübe etmiyor, sürekli olarak erteliyoruz. Burada, bütün boyutlardan söz ediyoruz, ancak, aziz İslam'ın tek bir boyutunu dahi tecrübe etmiyoruz. </a:t>
            </a:r>
            <a:endParaRPr lang="tr-TR" dirty="0">
              <a:solidFill>
                <a:schemeClr val="tx1"/>
              </a:solidFill>
            </a:endParaRPr>
          </a:p>
          <a:p>
            <a:pPr lvl="1" rtl="0"/>
            <a:endParaRPr lang="tr-TR"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3689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130629" y="634482"/>
            <a:ext cx="11932061" cy="6055566"/>
          </a:xfrm>
        </p:spPr>
        <p:txBody>
          <a:bodyPr rtlCol="0">
            <a:normAutofit fontScale="55000" lnSpcReduction="20000"/>
          </a:bodyPr>
          <a:lstStyle/>
          <a:p>
            <a:pPr marL="411480" lvl="1" indent="0">
              <a:lnSpc>
                <a:spcPct val="120000"/>
              </a:lnSpc>
              <a:spcBef>
                <a:spcPts val="0"/>
              </a:spcBef>
              <a:buNone/>
            </a:pPr>
            <a:r>
              <a:rPr lang="tr-TR" sz="4000" b="1" dirty="0">
                <a:solidFill>
                  <a:srgbClr val="C00000"/>
                </a:solidFill>
              </a:rPr>
              <a:t>	</a:t>
            </a:r>
            <a:r>
              <a:rPr lang="tr-TR" sz="3900" b="1" kern="0" dirty="0">
                <a:solidFill>
                  <a:schemeClr val="tx1"/>
                </a:solidFill>
                <a:latin typeface="Titillium Web Light"/>
                <a:sym typeface="Titillium Web Light"/>
              </a:rPr>
              <a:t> </a:t>
            </a:r>
            <a:r>
              <a:rPr lang="tr-TR" sz="5800" b="1" kern="0" dirty="0">
                <a:solidFill>
                  <a:schemeClr val="tx1"/>
                </a:solidFill>
                <a:latin typeface="+mj-lt"/>
                <a:sym typeface="Titillium Web Light"/>
              </a:rPr>
              <a:t>Ahlâkî anlamda, kültürel anlamda tükenmiş bir dünya tablosu ile karşı karşıyayız. </a:t>
            </a:r>
            <a:r>
              <a:rPr lang="tr-TR" sz="5800" b="1" kern="0" dirty="0" err="1">
                <a:solidFill>
                  <a:srgbClr val="C00000"/>
                </a:solidFill>
                <a:latin typeface="+mj-lt"/>
                <a:sym typeface="Titillium Web Light"/>
              </a:rPr>
              <a:t>Seküler</a:t>
            </a:r>
            <a:r>
              <a:rPr lang="tr-TR" sz="5800" b="1" kern="0" dirty="0">
                <a:solidFill>
                  <a:srgbClr val="C00000"/>
                </a:solidFill>
                <a:latin typeface="+mj-lt"/>
                <a:sym typeface="Titillium Web Light"/>
              </a:rPr>
              <a:t> mantık ve zihniyet İlâhî, ahlâkî, anlam, değer, meşruiyet kaynaklarını yok sayıyor. </a:t>
            </a:r>
          </a:p>
          <a:p>
            <a:pPr marL="411480" lvl="1" indent="0">
              <a:lnSpc>
                <a:spcPct val="120000"/>
              </a:lnSpc>
              <a:spcBef>
                <a:spcPts val="0"/>
              </a:spcBef>
              <a:buNone/>
            </a:pPr>
            <a:r>
              <a:rPr lang="tr-TR" sz="5800" b="1" kern="0" dirty="0">
                <a:solidFill>
                  <a:schemeClr val="tx1"/>
                </a:solidFill>
                <a:latin typeface="+mj-lt"/>
                <a:sym typeface="Titillium Web Light"/>
              </a:rPr>
              <a:t>	Bütün </a:t>
            </a:r>
            <a:r>
              <a:rPr lang="tr-TR" sz="5800" b="1" kern="0" dirty="0">
                <a:solidFill>
                  <a:srgbClr val="C00000"/>
                </a:solidFill>
                <a:latin typeface="+mj-lt"/>
                <a:sym typeface="Titillium Web Light"/>
              </a:rPr>
              <a:t>modern kategoriler, çok bulanık, çok kirli, çok kibirli olduğu için modern entelektüel hayat ikili karşıtlıkların ötesine geçmeyi başaramıyor</a:t>
            </a:r>
            <a:r>
              <a:rPr lang="tr-TR" sz="5800" b="1" kern="0" dirty="0">
                <a:solidFill>
                  <a:schemeClr val="tx1"/>
                </a:solidFill>
                <a:latin typeface="+mj-lt"/>
                <a:sym typeface="Titillium Web Light"/>
              </a:rPr>
              <a:t>, bu karşıtlıkların üstesinden gelemiyor. 	</a:t>
            </a:r>
          </a:p>
          <a:p>
            <a:pPr marL="411480" lvl="1" indent="0">
              <a:lnSpc>
                <a:spcPct val="120000"/>
              </a:lnSpc>
              <a:spcBef>
                <a:spcPts val="0"/>
              </a:spcBef>
              <a:buNone/>
            </a:pPr>
            <a:r>
              <a:rPr lang="tr-TR" sz="5800" b="1" kern="0" dirty="0">
                <a:solidFill>
                  <a:schemeClr val="tx1"/>
                </a:solidFill>
                <a:latin typeface="+mj-lt"/>
                <a:sym typeface="Titillium Web Light"/>
              </a:rPr>
              <a:t>	</a:t>
            </a:r>
            <a:r>
              <a:rPr lang="tr-TR" sz="6500" b="1" kern="0" dirty="0">
                <a:solidFill>
                  <a:srgbClr val="C00000"/>
                </a:solidFill>
                <a:latin typeface="+mj-lt"/>
                <a:sym typeface="Titillium Web Light"/>
              </a:rPr>
              <a:t>Evrensel anlamda, İslâmî yetkinliği ve niteliği temsil edebilecek değerlere sahip olmadığımız için İslâmî kesimler, dindar, sağcı, milliyetçi, mukaddesatçı, muhafazakar, gelenekçi, şu ya da </a:t>
            </a:r>
            <a:r>
              <a:rPr lang="tr-TR" sz="6500" b="1" kern="0" dirty="0" err="1">
                <a:solidFill>
                  <a:srgbClr val="C00000"/>
                </a:solidFill>
                <a:latin typeface="+mj-lt"/>
                <a:sym typeface="Titillium Web Light"/>
              </a:rPr>
              <a:t>bucu</a:t>
            </a:r>
            <a:r>
              <a:rPr lang="tr-TR" sz="6500" b="1" kern="0" dirty="0">
                <a:solidFill>
                  <a:srgbClr val="C00000"/>
                </a:solidFill>
                <a:latin typeface="+mj-lt"/>
                <a:sym typeface="Titillium Web Light"/>
              </a:rPr>
              <a:t> olarak birbirlerini ötekileştiriyor.</a:t>
            </a:r>
            <a:endParaRPr lang="tr-TR" dirty="0">
              <a:solidFill>
                <a:srgbClr val="C00000"/>
              </a:solidFill>
            </a:endParaRPr>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3756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ğitim sunusu">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extLst>
    <a:ext uri="{05A4C25C-085E-4340-85A3-A5531E510DB2}">
      <thm15:themeFamily xmlns:thm15="http://schemas.microsoft.com/office/thememl/2012/main" name="Office_16225310_TF03460604" id="{F6EFC989-8B6A-426D-8CC8-42909735A4A0}" vid="{6F0D95CE-7106-4C3E-8D98-EE1220DA24E4}"/>
    </a:ext>
  </a:extLst>
</a:theme>
</file>

<file path=ppt/theme/theme2.xml><?xml version="1.0" encoding="utf-8"?>
<a:theme xmlns:a="http://schemas.openxmlformats.org/drawingml/2006/main" name="Ofis Teması">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is Teması">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628</TotalTime>
  <Words>2015</Words>
  <Application>Microsoft Office PowerPoint</Application>
  <PresentationFormat>Geniş ekran</PresentationFormat>
  <Paragraphs>145</Paragraphs>
  <Slides>34</Slides>
  <Notes>25</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34</vt:i4>
      </vt:variant>
    </vt:vector>
  </HeadingPairs>
  <TitlesOfParts>
    <vt:vector size="39" baseType="lpstr">
      <vt:lpstr>Calibri</vt:lpstr>
      <vt:lpstr>Georgia</vt:lpstr>
      <vt:lpstr>Titillium Web Light</vt:lpstr>
      <vt:lpstr>Wingdings 2</vt:lpstr>
      <vt:lpstr>Eğitim sunusu</vt:lpstr>
      <vt:lpstr>   KÜRESELLEŞME VE DİN  KÜRESELLEŞEN İLETİŞİM VE       MEDYA DÜNYASI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DİN SOSYOLOJİSİ          5. BÖLÜM   DİNİ GRUPLAR</dc:title>
  <dc:creator>erknp</dc:creator>
  <cp:lastModifiedBy>Erkan Perşembe</cp:lastModifiedBy>
  <cp:revision>75</cp:revision>
  <dcterms:created xsi:type="dcterms:W3CDTF">2020-04-05T07:44:44Z</dcterms:created>
  <dcterms:modified xsi:type="dcterms:W3CDTF">2021-11-08T06:28:30Z</dcterms:modified>
</cp:coreProperties>
</file>