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398"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FD26F67D-83F6-4EA8-993E-2963FD2B4F5E}" type="datetimeFigureOut">
              <a:rPr lang="tr-TR" smtClean="0"/>
              <a:t>28.01.2020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408459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D26F67D-83F6-4EA8-993E-2963FD2B4F5E}" type="datetimeFigureOut">
              <a:rPr lang="tr-TR" smtClean="0"/>
              <a:t>28.01.2020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900896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FD26F67D-83F6-4EA8-993E-2963FD2B4F5E}" type="datetimeFigureOut">
              <a:rPr lang="tr-TR" smtClean="0"/>
              <a:t>28.01.2020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2321092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FD26F67D-83F6-4EA8-993E-2963FD2B4F5E}" type="datetimeFigureOut">
              <a:rPr lang="tr-TR" smtClean="0"/>
              <a:t>28.01.2020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1341111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FD26F67D-83F6-4EA8-993E-2963FD2B4F5E}" type="datetimeFigureOut">
              <a:rPr lang="tr-TR" smtClean="0"/>
              <a:t>28.01.2020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776831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FD26F67D-83F6-4EA8-993E-2963FD2B4F5E}" type="datetimeFigureOut">
              <a:rPr lang="tr-TR" smtClean="0"/>
              <a:t>28.01.2020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2494262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FD26F67D-83F6-4EA8-993E-2963FD2B4F5E}" type="datetimeFigureOut">
              <a:rPr lang="tr-TR" smtClean="0"/>
              <a:t>28.01.2020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28125216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FD26F67D-83F6-4EA8-993E-2963FD2B4F5E}" type="datetimeFigureOut">
              <a:rPr lang="tr-TR" smtClean="0"/>
              <a:t>28.01.2020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27559166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FD26F67D-83F6-4EA8-993E-2963FD2B4F5E}" type="datetimeFigureOut">
              <a:rPr lang="tr-TR" smtClean="0"/>
              <a:t>28.01.2020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12506407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D26F67D-83F6-4EA8-993E-2963FD2B4F5E}" type="datetimeFigureOut">
              <a:rPr lang="tr-TR" smtClean="0"/>
              <a:t>28.01.2020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4033461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D26F67D-83F6-4EA8-993E-2963FD2B4F5E}" type="datetimeFigureOut">
              <a:rPr lang="tr-TR" smtClean="0"/>
              <a:t>28.01.2020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3346406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26F67D-83F6-4EA8-993E-2963FD2B4F5E}" type="datetimeFigureOut">
              <a:rPr lang="tr-TR" smtClean="0"/>
              <a:t>28.01.2020</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0673B3-F2B7-4770-89D3-65F0FA6EC939}" type="slidenum">
              <a:rPr lang="tr-TR" smtClean="0"/>
              <a:t>‹#›</a:t>
            </a:fld>
            <a:endParaRPr lang="tr-TR"/>
          </a:p>
        </p:txBody>
      </p:sp>
    </p:spTree>
    <p:extLst>
      <p:ext uri="{BB962C8B-B14F-4D97-AF65-F5344CB8AC3E}">
        <p14:creationId xmlns:p14="http://schemas.microsoft.com/office/powerpoint/2010/main" val="24150639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smtClean="0"/>
              <a:t>HENTBOL</a:t>
            </a:r>
            <a:endParaRPr lang="tr-TR" dirty="0"/>
          </a:p>
        </p:txBody>
      </p:sp>
    </p:spTree>
    <p:extLst>
      <p:ext uri="{BB962C8B-B14F-4D97-AF65-F5344CB8AC3E}">
        <p14:creationId xmlns:p14="http://schemas.microsoft.com/office/powerpoint/2010/main" val="36851774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HENTBOLUN DÜNYADAKİ  TARİHİ GELİŞİMİ</a:t>
            </a:r>
            <a:endParaRPr lang="tr-TR" dirty="0"/>
          </a:p>
        </p:txBody>
      </p:sp>
      <p:sp>
        <p:nvSpPr>
          <p:cNvPr id="3" name="İçerik Yer Tutucusu 2"/>
          <p:cNvSpPr>
            <a:spLocks noGrp="1"/>
          </p:cNvSpPr>
          <p:nvPr>
            <p:ph idx="1"/>
          </p:nvPr>
        </p:nvSpPr>
        <p:spPr/>
        <p:txBody>
          <a:bodyPr>
            <a:normAutofit lnSpcReduction="10000"/>
          </a:bodyPr>
          <a:lstStyle/>
          <a:p>
            <a:pPr marL="0" indent="0">
              <a:buNone/>
            </a:pPr>
            <a:r>
              <a:rPr lang="tr-TR" dirty="0"/>
              <a:t>Hentbol, tarihi çok eskilere dayanan bir spor dalıdır. Antik Yunan ozanlarından Homeros bu oyuna oldukça benzer bir oyunun oynandığını yazmaktadır. Milattan önce 600 yıllarında geçtiği tahmin edilen bu sporda, atletlerin bir duvara topu vurduktan sonra kapma çalışmaları ve bu süreç içinde yaptıkları mücadeleyi anlatır. Yine </a:t>
            </a:r>
            <a:r>
              <a:rPr lang="tr-TR" dirty="0" err="1"/>
              <a:t>bizanslıların</a:t>
            </a:r>
            <a:r>
              <a:rPr lang="tr-TR" dirty="0"/>
              <a:t> "</a:t>
            </a:r>
            <a:r>
              <a:rPr lang="tr-TR" dirty="0" err="1"/>
              <a:t>harpaston</a:t>
            </a:r>
            <a:r>
              <a:rPr lang="tr-TR" dirty="0"/>
              <a:t>" adı verdikleri oyunsa neredeyse günümüz hentbolunun temelini oluşturmaktadır.</a:t>
            </a:r>
          </a:p>
        </p:txBody>
      </p:sp>
    </p:spTree>
    <p:extLst>
      <p:ext uri="{BB962C8B-B14F-4D97-AF65-F5344CB8AC3E}">
        <p14:creationId xmlns:p14="http://schemas.microsoft.com/office/powerpoint/2010/main" val="3230462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908720"/>
            <a:ext cx="8229600" cy="5217443"/>
          </a:xfrm>
        </p:spPr>
        <p:txBody>
          <a:bodyPr>
            <a:normAutofit fontScale="85000" lnSpcReduction="10000"/>
          </a:bodyPr>
          <a:lstStyle/>
          <a:p>
            <a:pPr marL="0" indent="0">
              <a:buNone/>
            </a:pPr>
            <a:r>
              <a:rPr lang="tr-TR" dirty="0"/>
              <a:t>Ortaçağda Alman ozan </a:t>
            </a:r>
            <a:r>
              <a:rPr lang="tr-TR" dirty="0" err="1"/>
              <a:t>Walter</a:t>
            </a:r>
            <a:r>
              <a:rPr lang="tr-TR" dirty="0"/>
              <a:t> ise "top yakalama" adında </a:t>
            </a:r>
            <a:r>
              <a:rPr lang="tr-TR" dirty="0" err="1"/>
              <a:t>hentbole</a:t>
            </a:r>
            <a:r>
              <a:rPr lang="tr-TR" dirty="0"/>
              <a:t> oldukça benzer bir oyundan bahseder. Ancak Hentbol, gerçek şeklini 19. yüzyılda Danimarka' da almıştır. Hentbolun kökeni Danimarka'da oynanan '</a:t>
            </a:r>
            <a:r>
              <a:rPr lang="tr-TR" dirty="0" err="1"/>
              <a:t>Haandboll</a:t>
            </a:r>
            <a:r>
              <a:rPr lang="tr-TR" dirty="0"/>
              <a:t>' denen bir oyundan </a:t>
            </a:r>
            <a:r>
              <a:rPr lang="tr-TR" dirty="0" smtClean="0"/>
              <a:t>gelmektedir. Hentbol </a:t>
            </a:r>
            <a:r>
              <a:rPr lang="tr-TR" dirty="0"/>
              <a:t>oyununun gelişimi diğer Avrupa ülkelerinde de görülmüştür ama bu sporun Avrupa'ya ve dünyaya yayılmasını Berlin'deki Alman Yüksek Beden Eğitimi Okulu sağlamıştır. 1848 yılında yaygınlaşan bu oyunu Alman </a:t>
            </a:r>
            <a:r>
              <a:rPr lang="tr-TR" dirty="0" err="1"/>
              <a:t>Cimnastikçi</a:t>
            </a:r>
            <a:r>
              <a:rPr lang="tr-TR" dirty="0"/>
              <a:t> Konrad </a:t>
            </a:r>
            <a:r>
              <a:rPr lang="tr-TR" dirty="0" err="1"/>
              <a:t>Koch</a:t>
            </a:r>
            <a:r>
              <a:rPr lang="tr-TR" dirty="0"/>
              <a:t> 1897' de Almanya'ya taşıdı ve adı </a:t>
            </a:r>
            <a:r>
              <a:rPr lang="tr-TR" dirty="0" err="1"/>
              <a:t>raffbol</a:t>
            </a:r>
            <a:r>
              <a:rPr lang="tr-TR" dirty="0"/>
              <a:t> olarak değişti. Hentbol, adını ilk olarak 1910 </a:t>
            </a:r>
            <a:r>
              <a:rPr lang="tr-TR" dirty="0" smtClean="0"/>
              <a:t>yılında </a:t>
            </a:r>
            <a:r>
              <a:rPr lang="tr-TR" dirty="0"/>
              <a:t>İsveç'te aldı. 1925 yılında Almanya ve Avusturya arasında yapılan ilk uluslararası hentbol maçıdır.</a:t>
            </a:r>
          </a:p>
        </p:txBody>
      </p:sp>
    </p:spTree>
    <p:extLst>
      <p:ext uri="{BB962C8B-B14F-4D97-AF65-F5344CB8AC3E}">
        <p14:creationId xmlns:p14="http://schemas.microsoft.com/office/powerpoint/2010/main" val="21662106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649491"/>
          </a:xfrm>
        </p:spPr>
        <p:txBody>
          <a:bodyPr>
            <a:normAutofit fontScale="77500" lnSpcReduction="20000"/>
          </a:bodyPr>
          <a:lstStyle/>
          <a:p>
            <a:pPr marL="0" indent="0">
              <a:buNone/>
            </a:pPr>
            <a:r>
              <a:rPr lang="tr-TR" dirty="0"/>
              <a:t>Fakat o dönemlerde hentbol hala 11 oyuncu ile futbol sahalarında oynanmaktaydı. Hentbol 4 Ağustos 1928 tarihinde Amsterdam'da yapılan Uluslararası Amatör Hentbol Federasyonu kuruluş kongresinden sonra ayrı bir federasyon tarafından yürütülmeye başlanmıştır. 1936 Berlin Olimpiyatlarında ilk olimpiyat spor dalı olarak 11'er kişilik futbol sahasında oynanmıştır. Önceleri sadece açık havada oynanan hentbol, 1934 yılında Kopenhag'da İsveç ve Danimarka arasında yapılan bir müsabaka ile ilk defa salonda oynanmıştır. Bu tarih aynı zamanda salon </a:t>
            </a:r>
            <a:r>
              <a:rPr lang="tr-TR" dirty="0" err="1"/>
              <a:t>hentbolünün</a:t>
            </a:r>
            <a:r>
              <a:rPr lang="tr-TR" dirty="0"/>
              <a:t> de başlangıç tarihidir. İkinci dünya savaşından sonra, batı </a:t>
            </a:r>
            <a:r>
              <a:rPr lang="tr-TR" dirty="0" smtClean="0"/>
              <a:t>Avrupa’da </a:t>
            </a:r>
            <a:r>
              <a:rPr lang="tr-TR" dirty="0"/>
              <a:t>hentbol çok popüler </a:t>
            </a:r>
            <a:r>
              <a:rPr lang="tr-TR" dirty="0" err="1"/>
              <a:t>rekreatif</a:t>
            </a:r>
            <a:r>
              <a:rPr lang="tr-TR" dirty="0"/>
              <a:t> bir spor dalı halini almıştır. Uluslararası Hentbol Federasyonu (IHF) 1946 yılında kurulmuştur. Şimdiki 7 kişiyle oynanan salon sporu şeklini, 1960'larda aldı ve ilk olarak, 1972 </a:t>
            </a:r>
            <a:r>
              <a:rPr lang="tr-TR" dirty="0" err="1"/>
              <a:t>Munih</a:t>
            </a:r>
            <a:r>
              <a:rPr lang="tr-TR" dirty="0"/>
              <a:t> Olimpiyatlarında ise 7' şer kişiyle salonlarda oynandı. İlk Hentbol erkekler dünya şampiyonası 1938 de, ilk hentbol bayanlar dünya şampiyonası ise, 1949 yılında oynanmıştır.</a:t>
            </a:r>
          </a:p>
        </p:txBody>
      </p:sp>
    </p:spTree>
    <p:extLst>
      <p:ext uri="{BB962C8B-B14F-4D97-AF65-F5344CB8AC3E}">
        <p14:creationId xmlns:p14="http://schemas.microsoft.com/office/powerpoint/2010/main" val="23787537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20688"/>
            <a:ext cx="8229600" cy="5505475"/>
          </a:xfrm>
        </p:spPr>
        <p:txBody>
          <a:bodyPr>
            <a:normAutofit fontScale="92500" lnSpcReduction="10000"/>
          </a:bodyPr>
          <a:lstStyle/>
          <a:p>
            <a:pPr marL="0" indent="0">
              <a:buNone/>
            </a:pPr>
            <a:r>
              <a:rPr lang="tr-TR" dirty="0"/>
              <a:t>Türkiye'de hentbol ilk kez 1927-1938 yılları arasında açık alan hentbolu olarak başlamıştır. Öncülüğünü Almanya'da öğrenim yapan ve beden eğitimi öğretmeni kökenli Hüsamettin Güreli, Zeki </a:t>
            </a:r>
            <a:r>
              <a:rPr lang="tr-TR" dirty="0" err="1"/>
              <a:t>Gökışık</a:t>
            </a:r>
            <a:r>
              <a:rPr lang="tr-TR" dirty="0"/>
              <a:t> ve </a:t>
            </a:r>
            <a:r>
              <a:rPr lang="tr-TR" dirty="0" err="1"/>
              <a:t>Nafi</a:t>
            </a:r>
            <a:r>
              <a:rPr lang="tr-TR" dirty="0"/>
              <a:t> </a:t>
            </a:r>
            <a:r>
              <a:rPr lang="tr-TR" dirty="0" err="1"/>
              <a:t>Tağman</a:t>
            </a:r>
            <a:r>
              <a:rPr lang="tr-TR" dirty="0"/>
              <a:t> askeri okullarda yapmıştır. Bu askeri okulların yanı sıra, Gazi Eğitim </a:t>
            </a:r>
            <a:r>
              <a:rPr lang="tr-TR" dirty="0" err="1"/>
              <a:t>Ensitüsü</a:t>
            </a:r>
            <a:r>
              <a:rPr lang="tr-TR" dirty="0"/>
              <a:t> Beden Eğitimi Bölümünde de bazı kurallar tespit edilerek, futbol sahalarında "el topu" adı altında hentbolun yaşatılmasına ve yaygınlaştırılmasına katkıda bulunmuştur. Ülkemizde ilk resmi saha el topu oyun kuralları, 1934 yılında Türkiye İdman Cemiyeti ittifakı tarafından yayımlanmıştır.</a:t>
            </a:r>
          </a:p>
        </p:txBody>
      </p:sp>
    </p:spTree>
    <p:extLst>
      <p:ext uri="{BB962C8B-B14F-4D97-AF65-F5344CB8AC3E}">
        <p14:creationId xmlns:p14="http://schemas.microsoft.com/office/powerpoint/2010/main" val="2264596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124744"/>
            <a:ext cx="8229600" cy="5001419"/>
          </a:xfrm>
        </p:spPr>
        <p:txBody>
          <a:bodyPr>
            <a:normAutofit fontScale="92500" lnSpcReduction="10000"/>
          </a:bodyPr>
          <a:lstStyle/>
          <a:p>
            <a:pPr marL="0" indent="0">
              <a:buNone/>
            </a:pPr>
            <a:r>
              <a:rPr lang="tr-TR" dirty="0"/>
              <a:t>Ülkemizde ilk resmi açık alan maçı 1938 yılında oynanmıştır Hentbolun Türkiye'de gelişmesi ve yaygınlaşması yıllar sonra salon hentboluna geçilmesiyle sağlanmıştır. Ülkemizdeki salon hentbolu ile ilgili ilk ciddi çalışmalar 1974-1975 yıllarına dayanır. Bu tarihlerde Milli Eğitim Bakanlığı tarafından yurt dışına eğitime gönderilen bir grup beden eğitimi öğretmeni, eğitim gördükleri Federal Almanya'dan dönerek, görev aldıkları Beden Eğitimi Bölümlerinde modern salon hentbolunun temellerini atmaya çalıştılar.</a:t>
            </a:r>
          </a:p>
        </p:txBody>
      </p:sp>
    </p:spTree>
    <p:extLst>
      <p:ext uri="{BB962C8B-B14F-4D97-AF65-F5344CB8AC3E}">
        <p14:creationId xmlns:p14="http://schemas.microsoft.com/office/powerpoint/2010/main" val="27934712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836712"/>
            <a:ext cx="8229600" cy="5289451"/>
          </a:xfrm>
        </p:spPr>
        <p:txBody>
          <a:bodyPr/>
          <a:lstStyle/>
          <a:p>
            <a:pPr marL="0" indent="0">
              <a:buNone/>
            </a:pPr>
            <a:r>
              <a:rPr lang="tr-TR" dirty="0" smtClean="0"/>
              <a:t>1975 </a:t>
            </a:r>
            <a:r>
              <a:rPr lang="tr-TR" dirty="0"/>
              <a:t>yılında Gazi Eğitim Enstitüsü ve Ankara Spor Akademisi öğretim görevlisi Yaşar Sevim, ülkemizde ilk kez salon hentbolu oyun kurallarını yayımladı. Özellikle Gazi Eğitim Enstitüsü Beden Eğitimi Bölümü ve Ankara Spor Akademisi'ndeki </a:t>
            </a:r>
            <a:r>
              <a:rPr lang="tr-TR" dirty="0" err="1"/>
              <a:t>hentbole</a:t>
            </a:r>
            <a:r>
              <a:rPr lang="tr-TR" dirty="0"/>
              <a:t> yönelik çalışmalar, bu spor dalının kökleşmesini ve yaygınlaşmasını sağladı. Hentbol Federasyonu 1976 yılında kuruldu ve ilk federasyon başkanlığına Yaşar Sevim getirildi.</a:t>
            </a:r>
          </a:p>
        </p:txBody>
      </p:sp>
    </p:spTree>
    <p:extLst>
      <p:ext uri="{BB962C8B-B14F-4D97-AF65-F5344CB8AC3E}">
        <p14:creationId xmlns:p14="http://schemas.microsoft.com/office/powerpoint/2010/main" val="207666100"/>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536</Words>
  <Application>Microsoft Office PowerPoint</Application>
  <PresentationFormat>Ekran Gösterisi (4:3)</PresentationFormat>
  <Paragraphs>8</Paragraphs>
  <Slides>7</Slides>
  <Notes>0</Notes>
  <HiddenSlides>0</HiddenSlides>
  <MMClips>0</MMClips>
  <ScaleCrop>false</ScaleCrop>
  <HeadingPairs>
    <vt:vector size="4" baseType="variant">
      <vt:variant>
        <vt:lpstr>Tema</vt:lpstr>
      </vt:variant>
      <vt:variant>
        <vt:i4>1</vt:i4>
      </vt:variant>
      <vt:variant>
        <vt:lpstr>Slayt Başlıkları</vt:lpstr>
      </vt:variant>
      <vt:variant>
        <vt:i4>7</vt:i4>
      </vt:variant>
    </vt:vector>
  </HeadingPairs>
  <TitlesOfParts>
    <vt:vector size="8" baseType="lpstr">
      <vt:lpstr>Ofis Teması</vt:lpstr>
      <vt:lpstr>HENTBOL</vt:lpstr>
      <vt:lpstr>HENTBOLUN DÜNYADAKİ  TARİHİ GELİŞİMİ</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HUKUKA GİRİŞ</dc:title>
  <dc:creator>erol hoca</dc:creator>
  <cp:lastModifiedBy>erol hoca</cp:lastModifiedBy>
  <cp:revision>10</cp:revision>
  <dcterms:created xsi:type="dcterms:W3CDTF">2020-01-27T09:50:58Z</dcterms:created>
  <dcterms:modified xsi:type="dcterms:W3CDTF">2020-01-28T09:03:08Z</dcterms:modified>
</cp:coreProperties>
</file>