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02" r:id="rId1"/>
  </p:sldMasterIdLst>
  <p:notesMasterIdLst>
    <p:notesMasterId r:id="rId150"/>
  </p:notesMasterIdLst>
  <p:sldIdLst>
    <p:sldId id="256" r:id="rId2"/>
    <p:sldId id="483" r:id="rId3"/>
    <p:sldId id="507" r:id="rId4"/>
    <p:sldId id="484" r:id="rId5"/>
    <p:sldId id="532" r:id="rId6"/>
    <p:sldId id="534" r:id="rId7"/>
    <p:sldId id="487" r:id="rId8"/>
    <p:sldId id="535" r:id="rId9"/>
    <p:sldId id="538" r:id="rId10"/>
    <p:sldId id="277" r:id="rId11"/>
    <p:sldId id="488" r:id="rId12"/>
    <p:sldId id="539" r:id="rId13"/>
    <p:sldId id="540" r:id="rId14"/>
    <p:sldId id="541" r:id="rId15"/>
    <p:sldId id="542" r:id="rId16"/>
    <p:sldId id="543" r:id="rId17"/>
    <p:sldId id="544" r:id="rId18"/>
    <p:sldId id="545" r:id="rId19"/>
    <p:sldId id="546" r:id="rId20"/>
    <p:sldId id="547" r:id="rId21"/>
    <p:sldId id="548" r:id="rId22"/>
    <p:sldId id="549" r:id="rId23"/>
    <p:sldId id="550" r:id="rId24"/>
    <p:sldId id="551" r:id="rId25"/>
    <p:sldId id="552" r:id="rId26"/>
    <p:sldId id="553" r:id="rId27"/>
    <p:sldId id="554" r:id="rId28"/>
    <p:sldId id="555" r:id="rId29"/>
    <p:sldId id="556" r:id="rId30"/>
    <p:sldId id="557" r:id="rId31"/>
    <p:sldId id="558" r:id="rId32"/>
    <p:sldId id="559" r:id="rId33"/>
    <p:sldId id="560" r:id="rId34"/>
    <p:sldId id="561" r:id="rId35"/>
    <p:sldId id="562" r:id="rId36"/>
    <p:sldId id="563" r:id="rId37"/>
    <p:sldId id="564" r:id="rId38"/>
    <p:sldId id="565" r:id="rId39"/>
    <p:sldId id="566" r:id="rId40"/>
    <p:sldId id="567" r:id="rId41"/>
    <p:sldId id="568" r:id="rId42"/>
    <p:sldId id="569" r:id="rId43"/>
    <p:sldId id="570" r:id="rId44"/>
    <p:sldId id="571" r:id="rId45"/>
    <p:sldId id="572" r:id="rId46"/>
    <p:sldId id="573" r:id="rId47"/>
    <p:sldId id="574" r:id="rId48"/>
    <p:sldId id="575" r:id="rId49"/>
    <p:sldId id="576" r:id="rId50"/>
    <p:sldId id="577" r:id="rId51"/>
    <p:sldId id="578" r:id="rId52"/>
    <p:sldId id="579" r:id="rId53"/>
    <p:sldId id="580" r:id="rId54"/>
    <p:sldId id="581" r:id="rId55"/>
    <p:sldId id="582" r:id="rId56"/>
    <p:sldId id="583" r:id="rId57"/>
    <p:sldId id="584" r:id="rId58"/>
    <p:sldId id="585" r:id="rId59"/>
    <p:sldId id="586" r:id="rId60"/>
    <p:sldId id="587" r:id="rId61"/>
    <p:sldId id="588" r:id="rId62"/>
    <p:sldId id="589" r:id="rId63"/>
    <p:sldId id="590" r:id="rId64"/>
    <p:sldId id="591" r:id="rId65"/>
    <p:sldId id="592" r:id="rId66"/>
    <p:sldId id="593" r:id="rId67"/>
    <p:sldId id="594" r:id="rId68"/>
    <p:sldId id="595" r:id="rId69"/>
    <p:sldId id="596" r:id="rId70"/>
    <p:sldId id="597" r:id="rId71"/>
    <p:sldId id="598" r:id="rId72"/>
    <p:sldId id="599" r:id="rId73"/>
    <p:sldId id="600" r:id="rId74"/>
    <p:sldId id="601" r:id="rId75"/>
    <p:sldId id="602" r:id="rId76"/>
    <p:sldId id="603" r:id="rId77"/>
    <p:sldId id="604" r:id="rId78"/>
    <p:sldId id="605" r:id="rId79"/>
    <p:sldId id="606" r:id="rId80"/>
    <p:sldId id="607" r:id="rId81"/>
    <p:sldId id="608" r:id="rId82"/>
    <p:sldId id="609" r:id="rId83"/>
    <p:sldId id="610" r:id="rId84"/>
    <p:sldId id="381" r:id="rId85"/>
    <p:sldId id="524" r:id="rId86"/>
    <p:sldId id="382" r:id="rId87"/>
    <p:sldId id="383" r:id="rId88"/>
    <p:sldId id="384" r:id="rId89"/>
    <p:sldId id="525" r:id="rId90"/>
    <p:sldId id="491" r:id="rId91"/>
    <p:sldId id="388" r:id="rId92"/>
    <p:sldId id="389" r:id="rId93"/>
    <p:sldId id="390" r:id="rId94"/>
    <p:sldId id="391" r:id="rId95"/>
    <p:sldId id="392" r:id="rId96"/>
    <p:sldId id="393" r:id="rId97"/>
    <p:sldId id="527" r:id="rId98"/>
    <p:sldId id="396" r:id="rId99"/>
    <p:sldId id="493" r:id="rId100"/>
    <p:sldId id="397" r:id="rId101"/>
    <p:sldId id="399" r:id="rId102"/>
    <p:sldId id="400" r:id="rId103"/>
    <p:sldId id="495" r:id="rId104"/>
    <p:sldId id="496" r:id="rId105"/>
    <p:sldId id="401" r:id="rId106"/>
    <p:sldId id="405" r:id="rId107"/>
    <p:sldId id="406" r:id="rId108"/>
    <p:sldId id="408" r:id="rId109"/>
    <p:sldId id="497" r:id="rId110"/>
    <p:sldId id="409" r:id="rId111"/>
    <p:sldId id="499" r:id="rId112"/>
    <p:sldId id="502" r:id="rId113"/>
    <p:sldId id="500" r:id="rId114"/>
    <p:sldId id="412" r:id="rId115"/>
    <p:sldId id="528" r:id="rId116"/>
    <p:sldId id="413" r:id="rId117"/>
    <p:sldId id="503" r:id="rId118"/>
    <p:sldId id="504" r:id="rId119"/>
    <p:sldId id="505" r:id="rId120"/>
    <p:sldId id="506" r:id="rId121"/>
    <p:sldId id="531" r:id="rId122"/>
    <p:sldId id="416" r:id="rId123"/>
    <p:sldId id="420" r:id="rId124"/>
    <p:sldId id="421" r:id="rId125"/>
    <p:sldId id="422" r:id="rId126"/>
    <p:sldId id="489" r:id="rId127"/>
    <p:sldId id="423" r:id="rId128"/>
    <p:sldId id="425" r:id="rId129"/>
    <p:sldId id="429" r:id="rId130"/>
    <p:sldId id="430" r:id="rId131"/>
    <p:sldId id="431" r:id="rId132"/>
    <p:sldId id="433" r:id="rId133"/>
    <p:sldId id="437" r:id="rId134"/>
    <p:sldId id="439" r:id="rId135"/>
    <p:sldId id="509" r:id="rId136"/>
    <p:sldId id="510" r:id="rId137"/>
    <p:sldId id="511" r:id="rId138"/>
    <p:sldId id="512" r:id="rId139"/>
    <p:sldId id="513" r:id="rId140"/>
    <p:sldId id="514" r:id="rId141"/>
    <p:sldId id="515" r:id="rId142"/>
    <p:sldId id="516" r:id="rId143"/>
    <p:sldId id="517" r:id="rId144"/>
    <p:sldId id="518" r:id="rId145"/>
    <p:sldId id="519" r:id="rId146"/>
    <p:sldId id="520" r:id="rId147"/>
    <p:sldId id="521" r:id="rId148"/>
    <p:sldId id="530" r:id="rId14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88E0FF-98E0-ABE6-A4D9-8D2C12FE8552}" v="3" dt="2019-02-26T09:22:13.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47" autoAdjust="0"/>
    <p:restoredTop sz="86387" autoAdjust="0"/>
  </p:normalViewPr>
  <p:slideViewPr>
    <p:cSldViewPr>
      <p:cViewPr varScale="1">
        <p:scale>
          <a:sx n="61" d="100"/>
          <a:sy n="61" d="100"/>
        </p:scale>
        <p:origin x="91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3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55" Type="http://schemas.microsoft.com/office/2015/10/relationships/revisionInfo" Target="revisionInfo.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presProps" Target="presProps.xml"/><Relationship Id="rId15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at Şanlı" userId="S::esat.sanli@omu.edu.tr::d95f67d7-8125-4157-a77a-ec37f73a7341" providerId="AD" clId="Web-{41218C5F-B55B-7E72-0A20-E0B896688DC4}"/>
    <pc:docChg chg="modSld">
      <pc:chgData name="Esat Şanlı" userId="S::esat.sanli@omu.edu.tr::d95f67d7-8125-4157-a77a-ec37f73a7341" providerId="AD" clId="Web-{41218C5F-B55B-7E72-0A20-E0B896688DC4}" dt="2019-03-05T04:43:26.347" v="11"/>
      <pc:docMkLst>
        <pc:docMk/>
      </pc:docMkLst>
      <pc:sldChg chg="addSp modSp mod setBg setClrOvrMap">
        <pc:chgData name="Esat Şanlı" userId="S::esat.sanli@omu.edu.tr::d95f67d7-8125-4157-a77a-ec37f73a7341" providerId="AD" clId="Web-{41218C5F-B55B-7E72-0A20-E0B896688DC4}" dt="2019-03-05T04:43:26.347" v="11"/>
        <pc:sldMkLst>
          <pc:docMk/>
          <pc:sldMk cId="0" sldId="488"/>
        </pc:sldMkLst>
        <pc:spChg chg="mod">
          <ac:chgData name="Esat Şanlı" userId="S::esat.sanli@omu.edu.tr::d95f67d7-8125-4157-a77a-ec37f73a7341" providerId="AD" clId="Web-{41218C5F-B55B-7E72-0A20-E0B896688DC4}" dt="2019-03-05T04:43:26.347" v="11"/>
          <ac:spMkLst>
            <pc:docMk/>
            <pc:sldMk cId="0" sldId="488"/>
            <ac:spMk id="3" creationId="{00000000-0000-0000-0000-000000000000}"/>
          </ac:spMkLst>
        </pc:spChg>
        <pc:graphicFrameChg chg="mod modGraphic">
          <ac:chgData name="Esat Şanlı" userId="S::esat.sanli@omu.edu.tr::d95f67d7-8125-4157-a77a-ec37f73a7341" providerId="AD" clId="Web-{41218C5F-B55B-7E72-0A20-E0B896688DC4}" dt="2019-03-05T04:43:26.347" v="11"/>
          <ac:graphicFrameMkLst>
            <pc:docMk/>
            <pc:sldMk cId="0" sldId="488"/>
            <ac:graphicFrameMk id="5" creationId="{00000000-0000-0000-0000-000000000000}"/>
          </ac:graphicFrameMkLst>
        </pc:graphicFrameChg>
        <pc:picChg chg="add mod ord">
          <ac:chgData name="Esat Şanlı" userId="S::esat.sanli@omu.edu.tr::d95f67d7-8125-4157-a77a-ec37f73a7341" providerId="AD" clId="Web-{41218C5F-B55B-7E72-0A20-E0B896688DC4}" dt="2019-03-05T04:43:26.347" v="11"/>
          <ac:picMkLst>
            <pc:docMk/>
            <pc:sldMk cId="0" sldId="488"/>
            <ac:picMk id="24" creationId="{7A4B10D0-29B0-43BD-91F1-2862F73A8EF1}"/>
          </ac:picMkLst>
        </pc:picChg>
      </pc:sldChg>
    </pc:docChg>
  </pc:docChgLst>
  <pc:docChgLst>
    <pc:chgData name="Esat Şanlı" userId="S::esat.sanli@omu.edu.tr::d95f67d7-8125-4157-a77a-ec37f73a7341" providerId="AD" clId="Web-{B7CBD7DC-366E-5ABB-8307-218B397259E4}"/>
    <pc:docChg chg="modSld">
      <pc:chgData name="Esat Şanlı" userId="S::esat.sanli@omu.edu.tr::d95f67d7-8125-4157-a77a-ec37f73a7341" providerId="AD" clId="Web-{B7CBD7DC-366E-5ABB-8307-218B397259E4}" dt="2019-03-05T05:01:44.731" v="1"/>
      <pc:docMkLst>
        <pc:docMk/>
      </pc:docMkLst>
      <pc:sldChg chg="addSp delSp modSp">
        <pc:chgData name="Esat Şanlı" userId="S::esat.sanli@omu.edu.tr::d95f67d7-8125-4157-a77a-ec37f73a7341" providerId="AD" clId="Web-{B7CBD7DC-366E-5ABB-8307-218B397259E4}" dt="2019-03-05T05:01:44.731" v="1"/>
        <pc:sldMkLst>
          <pc:docMk/>
          <pc:sldMk cId="0" sldId="488"/>
        </pc:sldMkLst>
        <pc:picChg chg="add del mod">
          <ac:chgData name="Esat Şanlı" userId="S::esat.sanli@omu.edu.tr::d95f67d7-8125-4157-a77a-ec37f73a7341" providerId="AD" clId="Web-{B7CBD7DC-366E-5ABB-8307-218B397259E4}" dt="2019-03-05T05:01:44.731" v="1"/>
          <ac:picMkLst>
            <pc:docMk/>
            <pc:sldMk cId="0" sldId="488"/>
            <ac:picMk id="11" creationId="{F24FC1F2-3F61-44E1-A84F-85BCEB96DF0A}"/>
          </ac:picMkLst>
        </pc:picChg>
      </pc:sldChg>
    </pc:docChg>
  </pc:docChgLst>
  <pc:docChgLst>
    <pc:chgData name="Esat Şanlı" userId="S::esat.sanli@omu.edu.tr::d95f67d7-8125-4157-a77a-ec37f73a7341" providerId="AD" clId="Web-{3388E0FF-98E0-ABE6-A4D9-8D2C12FE8552}"/>
    <pc:docChg chg="addSld delSld modSld">
      <pc:chgData name="Esat Şanlı" userId="S::esat.sanli@omu.edu.tr::d95f67d7-8125-4157-a77a-ec37f73a7341" providerId="AD" clId="Web-{3388E0FF-98E0-ABE6-A4D9-8D2C12FE8552}" dt="2019-02-26T09:35:55.979" v="488" actId="14100"/>
      <pc:docMkLst>
        <pc:docMk/>
      </pc:docMkLst>
      <pc:sldChg chg="addSp delSp modSp mod setBg setClrOvrMap">
        <pc:chgData name="Esat Şanlı" userId="S::esat.sanli@omu.edu.tr::d95f67d7-8125-4157-a77a-ec37f73a7341" providerId="AD" clId="Web-{3388E0FF-98E0-ABE6-A4D9-8D2C12FE8552}" dt="2019-02-26T09:35:19.526" v="485" actId="1076"/>
        <pc:sldMkLst>
          <pc:docMk/>
          <pc:sldMk cId="0" sldId="256"/>
        </pc:sldMkLst>
        <pc:spChg chg="mod">
          <ac:chgData name="Esat Şanlı" userId="S::esat.sanli@omu.edu.tr::d95f67d7-8125-4157-a77a-ec37f73a7341" providerId="AD" clId="Web-{3388E0FF-98E0-ABE6-A4D9-8D2C12FE8552}" dt="2019-02-26T09:07:49.942" v="282" actId="20577"/>
          <ac:spMkLst>
            <pc:docMk/>
            <pc:sldMk cId="0" sldId="256"/>
            <ac:spMk id="2" creationId="{00000000-0000-0000-0000-000000000000}"/>
          </ac:spMkLst>
        </pc:spChg>
        <pc:spChg chg="mod">
          <ac:chgData name="Esat Şanlı" userId="S::esat.sanli@omu.edu.tr::d95f67d7-8125-4157-a77a-ec37f73a7341" providerId="AD" clId="Web-{3388E0FF-98E0-ABE6-A4D9-8D2C12FE8552}" dt="2019-02-26T09:35:19.526" v="485" actId="1076"/>
          <ac:spMkLst>
            <pc:docMk/>
            <pc:sldMk cId="0" sldId="256"/>
            <ac:spMk id="3" creationId="{00000000-0000-0000-0000-000000000000}"/>
          </ac:spMkLst>
        </pc:spChg>
        <pc:spChg chg="add mod">
          <ac:chgData name="Esat Şanlı" userId="S::esat.sanli@omu.edu.tr::d95f67d7-8125-4157-a77a-ec37f73a7341" providerId="AD" clId="Web-{3388E0FF-98E0-ABE6-A4D9-8D2C12FE8552}" dt="2019-02-26T08:38:16.140" v="25"/>
          <ac:spMkLst>
            <pc:docMk/>
            <pc:sldMk cId="0" sldId="256"/>
            <ac:spMk id="6" creationId="{BD74D444-B630-4C53-891D-05C454329799}"/>
          </ac:spMkLst>
        </pc:spChg>
        <pc:spChg chg="add">
          <ac:chgData name="Esat Şanlı" userId="S::esat.sanli@omu.edu.tr::d95f67d7-8125-4157-a77a-ec37f73a7341" providerId="AD" clId="Web-{3388E0FF-98E0-ABE6-A4D9-8D2C12FE8552}" dt="2019-02-26T08:38:16.140" v="25"/>
          <ac:spMkLst>
            <pc:docMk/>
            <pc:sldMk cId="0" sldId="256"/>
            <ac:spMk id="8" creationId="{87CC2527-562A-4F69-B487-4371E5B243E7}"/>
          </ac:spMkLst>
        </pc:spChg>
        <pc:spChg chg="add del">
          <ac:chgData name="Esat Şanlı" userId="S::esat.sanli@omu.edu.tr::d95f67d7-8125-4157-a77a-ec37f73a7341" providerId="AD" clId="Web-{3388E0FF-98E0-ABE6-A4D9-8D2C12FE8552}" dt="2019-02-26T08:38:15.999" v="24"/>
          <ac:spMkLst>
            <pc:docMk/>
            <pc:sldMk cId="0" sldId="256"/>
            <ac:spMk id="11" creationId="{71B2258F-86CA-4D4D-8270-BC05FCDEBFB3}"/>
          </ac:spMkLst>
        </pc:spChg>
        <pc:picChg chg="add mod ord">
          <ac:chgData name="Esat Şanlı" userId="S::esat.sanli@omu.edu.tr::d95f67d7-8125-4157-a77a-ec37f73a7341" providerId="AD" clId="Web-{3388E0FF-98E0-ABE6-A4D9-8D2C12FE8552}" dt="2019-02-26T08:38:16.140" v="25"/>
          <ac:picMkLst>
            <pc:docMk/>
            <pc:sldMk cId="0" sldId="256"/>
            <ac:picMk id="4" creationId="{B560D8B0-9747-4EE9-AA58-19E481432023}"/>
          </ac:picMkLst>
        </pc:picChg>
        <pc:cxnChg chg="add">
          <ac:chgData name="Esat Şanlı" userId="S::esat.sanli@omu.edu.tr::d95f67d7-8125-4157-a77a-ec37f73a7341" providerId="AD" clId="Web-{3388E0FF-98E0-ABE6-A4D9-8D2C12FE8552}" dt="2019-02-26T08:38:16.140" v="25"/>
          <ac:cxnSpMkLst>
            <pc:docMk/>
            <pc:sldMk cId="0" sldId="256"/>
            <ac:cxnSpMk id="13" creationId="{BCDAEC91-5BCE-4B55-9CC0-43EF94CB734B}"/>
          </ac:cxnSpMkLst>
        </pc:cxnChg>
      </pc:sldChg>
      <pc:sldChg chg="modSp del">
        <pc:chgData name="Esat Şanlı" userId="S::esat.sanli@omu.edu.tr::d95f67d7-8125-4157-a77a-ec37f73a7341" providerId="AD" clId="Web-{3388E0FF-98E0-ABE6-A4D9-8D2C12FE8552}" dt="2019-02-26T09:34:18.729" v="480"/>
        <pc:sldMkLst>
          <pc:docMk/>
          <pc:sldMk cId="0" sldId="260"/>
        </pc:sldMkLst>
        <pc:spChg chg="mod">
          <ac:chgData name="Esat Şanlı" userId="S::esat.sanli@omu.edu.tr::d95f67d7-8125-4157-a77a-ec37f73a7341" providerId="AD" clId="Web-{3388E0FF-98E0-ABE6-A4D9-8D2C12FE8552}" dt="2019-02-26T09:21:51.265" v="407" actId="20577"/>
          <ac:spMkLst>
            <pc:docMk/>
            <pc:sldMk cId="0" sldId="260"/>
            <ac:spMk id="8194" creationId="{00000000-0000-0000-0000-000000000000}"/>
          </ac:spMkLst>
        </pc:spChg>
      </pc:sldChg>
      <pc:sldChg chg="delSp del">
        <pc:chgData name="Esat Şanlı" userId="S::esat.sanli@omu.edu.tr::d95f67d7-8125-4157-a77a-ec37f73a7341" providerId="AD" clId="Web-{3388E0FF-98E0-ABE6-A4D9-8D2C12FE8552}" dt="2019-02-26T09:13:07.127" v="292"/>
        <pc:sldMkLst>
          <pc:docMk/>
          <pc:sldMk cId="0" sldId="378"/>
        </pc:sldMkLst>
        <pc:spChg chg="del">
          <ac:chgData name="Esat Şanlı" userId="S::esat.sanli@omu.edu.tr::d95f67d7-8125-4157-a77a-ec37f73a7341" providerId="AD" clId="Web-{3388E0FF-98E0-ABE6-A4D9-8D2C12FE8552}" dt="2019-02-26T09:07:18.989" v="279"/>
          <ac:spMkLst>
            <pc:docMk/>
            <pc:sldMk cId="0" sldId="378"/>
            <ac:spMk id="13" creationId="{00000000-0000-0000-0000-000000000000}"/>
          </ac:spMkLst>
        </pc:spChg>
      </pc:sldChg>
      <pc:sldChg chg="addSp delSp modSp mod setBg">
        <pc:chgData name="Esat Şanlı" userId="S::esat.sanli@omu.edu.tr::d95f67d7-8125-4157-a77a-ec37f73a7341" providerId="AD" clId="Web-{3388E0FF-98E0-ABE6-A4D9-8D2C12FE8552}" dt="2019-02-26T09:35:55.979" v="488" actId="14100"/>
        <pc:sldMkLst>
          <pc:docMk/>
          <pc:sldMk cId="0" sldId="483"/>
        </pc:sldMkLst>
        <pc:spChg chg="del">
          <ac:chgData name="Esat Şanlı" userId="S::esat.sanli@omu.edu.tr::d95f67d7-8125-4157-a77a-ec37f73a7341" providerId="AD" clId="Web-{3388E0FF-98E0-ABE6-A4D9-8D2C12FE8552}" dt="2019-02-26T08:39:21.717" v="68"/>
          <ac:spMkLst>
            <pc:docMk/>
            <pc:sldMk cId="0" sldId="483"/>
            <ac:spMk id="2" creationId="{00000000-0000-0000-0000-000000000000}"/>
          </ac:spMkLst>
        </pc:spChg>
        <pc:spChg chg="add del">
          <ac:chgData name="Esat Şanlı" userId="S::esat.sanli@omu.edu.tr::d95f67d7-8125-4157-a77a-ec37f73a7341" providerId="AD" clId="Web-{3388E0FF-98E0-ABE6-A4D9-8D2C12FE8552}" dt="2019-02-26T08:41:09.014" v="76"/>
          <ac:spMkLst>
            <pc:docMk/>
            <pc:sldMk cId="0" sldId="483"/>
            <ac:spMk id="75" creationId="{57845966-6EFC-468A-9CC7-BAB4B95854E7}"/>
          </ac:spMkLst>
        </pc:spChg>
        <pc:spChg chg="add del">
          <ac:chgData name="Esat Şanlı" userId="S::esat.sanli@omu.edu.tr::d95f67d7-8125-4157-a77a-ec37f73a7341" providerId="AD" clId="Web-{3388E0FF-98E0-ABE6-A4D9-8D2C12FE8552}" dt="2019-02-26T08:41:09.014" v="76"/>
          <ac:spMkLst>
            <pc:docMk/>
            <pc:sldMk cId="0" sldId="483"/>
            <ac:spMk id="79" creationId="{ADAD1991-FFD1-4E94-ABAB-7560D33008E4}"/>
          </ac:spMkLst>
        </pc:spChg>
        <pc:spChg chg="add">
          <ac:chgData name="Esat Şanlı" userId="S::esat.sanli@omu.edu.tr::d95f67d7-8125-4157-a77a-ec37f73a7341" providerId="AD" clId="Web-{3388E0FF-98E0-ABE6-A4D9-8D2C12FE8552}" dt="2019-02-26T08:41:09.014" v="76"/>
          <ac:spMkLst>
            <pc:docMk/>
            <pc:sldMk cId="0" sldId="483"/>
            <ac:spMk id="141" creationId="{569C1A01-6FB5-43CE-ADCC-936728ACAC0D}"/>
          </ac:spMkLst>
        </pc:spChg>
        <pc:spChg chg="mod">
          <ac:chgData name="Esat Şanlı" userId="S::esat.sanli@omu.edu.tr::d95f67d7-8125-4157-a77a-ec37f73a7341" providerId="AD" clId="Web-{3388E0FF-98E0-ABE6-A4D9-8D2C12FE8552}" dt="2019-02-26T08:41:35.560" v="82" actId="1076"/>
          <ac:spMkLst>
            <pc:docMk/>
            <pc:sldMk cId="0" sldId="483"/>
            <ac:spMk id="116742" creationId="{00000000-0000-0000-0000-000000000000}"/>
          </ac:spMkLst>
        </pc:spChg>
        <pc:graphicFrameChg chg="mod modGraphic">
          <ac:chgData name="Esat Şanlı" userId="S::esat.sanli@omu.edu.tr::d95f67d7-8125-4157-a77a-ec37f73a7341" providerId="AD" clId="Web-{3388E0FF-98E0-ABE6-A4D9-8D2C12FE8552}" dt="2019-02-26T09:35:55.979" v="488" actId="14100"/>
          <ac:graphicFrameMkLst>
            <pc:docMk/>
            <pc:sldMk cId="0" sldId="483"/>
            <ac:graphicFrameMk id="3" creationId="{00000000-0000-0000-0000-000000000000}"/>
          </ac:graphicFrameMkLst>
        </pc:graphicFrameChg>
        <pc:picChg chg="add mod ord">
          <ac:chgData name="Esat Şanlı" userId="S::esat.sanli@omu.edu.tr::d95f67d7-8125-4157-a77a-ec37f73a7341" providerId="AD" clId="Web-{3388E0FF-98E0-ABE6-A4D9-8D2C12FE8552}" dt="2019-02-26T08:41:09.014" v="76"/>
          <ac:picMkLst>
            <pc:docMk/>
            <pc:sldMk cId="0" sldId="483"/>
            <ac:picMk id="28" creationId="{1D421F0A-537F-429D-8A34-5C97406BEE94}"/>
          </ac:picMkLst>
        </pc:picChg>
        <pc:picChg chg="add del">
          <ac:chgData name="Esat Şanlı" userId="S::esat.sanli@omu.edu.tr::d95f67d7-8125-4157-a77a-ec37f73a7341" providerId="AD" clId="Web-{3388E0FF-98E0-ABE6-A4D9-8D2C12FE8552}" dt="2019-02-26T08:41:09.014" v="76"/>
          <ac:picMkLst>
            <pc:docMk/>
            <pc:sldMk cId="0" sldId="483"/>
            <ac:picMk id="77" creationId="{75554383-98AF-4A47-BB65-705FAAA4BE6A}"/>
          </ac:picMkLst>
        </pc:picChg>
        <pc:picChg chg="add">
          <ac:chgData name="Esat Şanlı" userId="S::esat.sanli@omu.edu.tr::d95f67d7-8125-4157-a77a-ec37f73a7341" providerId="AD" clId="Web-{3388E0FF-98E0-ABE6-A4D9-8D2C12FE8552}" dt="2019-02-26T08:41:09.014" v="76"/>
          <ac:picMkLst>
            <pc:docMk/>
            <pc:sldMk cId="0" sldId="483"/>
            <ac:picMk id="139" creationId="{EE09A529-E47C-4634-BB98-0A9526C372B4}"/>
          </ac:picMkLst>
        </pc:picChg>
      </pc:sldChg>
      <pc:sldChg chg="modSp">
        <pc:chgData name="Esat Şanlı" userId="S::esat.sanli@omu.edu.tr::d95f67d7-8125-4157-a77a-ec37f73a7341" providerId="AD" clId="Web-{3388E0FF-98E0-ABE6-A4D9-8D2C12FE8552}" dt="2019-02-26T08:46:54.418" v="117" actId="1076"/>
        <pc:sldMkLst>
          <pc:docMk/>
          <pc:sldMk cId="0" sldId="484"/>
        </pc:sldMkLst>
        <pc:picChg chg="mod">
          <ac:chgData name="Esat Şanlı" userId="S::esat.sanli@omu.edu.tr::d95f67d7-8125-4157-a77a-ec37f73a7341" providerId="AD" clId="Web-{3388E0FF-98E0-ABE6-A4D9-8D2C12FE8552}" dt="2019-02-26T08:46:54.418" v="117" actId="1076"/>
          <ac:picMkLst>
            <pc:docMk/>
            <pc:sldMk cId="0" sldId="484"/>
            <ac:picMk id="14339" creationId="{00000000-0000-0000-0000-000000000000}"/>
          </ac:picMkLst>
        </pc:picChg>
      </pc:sldChg>
      <pc:sldChg chg="addSp delSp modSp del mod setBg setClrOvrMap">
        <pc:chgData name="Esat Şanlı" userId="S::esat.sanli@omu.edu.tr::d95f67d7-8125-4157-a77a-ec37f73a7341" providerId="AD" clId="Web-{3388E0FF-98E0-ABE6-A4D9-8D2C12FE8552}" dt="2019-02-26T09:07:09.301" v="276"/>
        <pc:sldMkLst>
          <pc:docMk/>
          <pc:sldMk cId="0" sldId="485"/>
        </pc:sldMkLst>
        <pc:spChg chg="mod">
          <ac:chgData name="Esat Şanlı" userId="S::esat.sanli@omu.edu.tr::d95f67d7-8125-4157-a77a-ec37f73a7341" providerId="AD" clId="Web-{3388E0FF-98E0-ABE6-A4D9-8D2C12FE8552}" dt="2019-02-26T08:51:42.400" v="148" actId="20577"/>
          <ac:spMkLst>
            <pc:docMk/>
            <pc:sldMk cId="0" sldId="485"/>
            <ac:spMk id="2" creationId="{00000000-0000-0000-0000-000000000000}"/>
          </ac:spMkLst>
        </pc:spChg>
        <pc:spChg chg="mod">
          <ac:chgData name="Esat Şanlı" userId="S::esat.sanli@omu.edu.tr::d95f67d7-8125-4157-a77a-ec37f73a7341" providerId="AD" clId="Web-{3388E0FF-98E0-ABE6-A4D9-8D2C12FE8552}" dt="2019-02-26T08:51:50.650" v="154" actId="20577"/>
          <ac:spMkLst>
            <pc:docMk/>
            <pc:sldMk cId="0" sldId="485"/>
            <ac:spMk id="3" creationId="{00000000-0000-0000-0000-000000000000}"/>
          </ac:spMkLst>
        </pc:spChg>
        <pc:spChg chg="del">
          <ac:chgData name="Esat Şanlı" userId="S::esat.sanli@omu.edu.tr::d95f67d7-8125-4157-a77a-ec37f73a7341" providerId="AD" clId="Web-{3388E0FF-98E0-ABE6-A4D9-8D2C12FE8552}" dt="2019-02-26T08:49:12.448" v="118"/>
          <ac:spMkLst>
            <pc:docMk/>
            <pc:sldMk cId="0" sldId="485"/>
            <ac:spMk id="4" creationId="{00000000-0000-0000-0000-000000000000}"/>
          </ac:spMkLst>
        </pc:spChg>
        <pc:spChg chg="add">
          <ac:chgData name="Esat Şanlı" userId="S::esat.sanli@omu.edu.tr::d95f67d7-8125-4157-a77a-ec37f73a7341" providerId="AD" clId="Web-{3388E0FF-98E0-ABE6-A4D9-8D2C12FE8552}" dt="2019-02-26T08:50:12.073" v="122"/>
          <ac:spMkLst>
            <pc:docMk/>
            <pc:sldMk cId="0" sldId="485"/>
            <ac:spMk id="7" creationId="{4F74D28C-3268-4E35-8EE1-D92CB4A85A7D}"/>
          </ac:spMkLst>
        </pc:spChg>
        <pc:spChg chg="add del">
          <ac:chgData name="Esat Şanlı" userId="S::esat.sanli@omu.edu.tr::d95f67d7-8125-4157-a77a-ec37f73a7341" providerId="AD" clId="Web-{3388E0FF-98E0-ABE6-A4D9-8D2C12FE8552}" dt="2019-02-26T08:50:12.042" v="121"/>
          <ac:spMkLst>
            <pc:docMk/>
            <pc:sldMk cId="0" sldId="485"/>
            <ac:spMk id="10" creationId="{73DE2CFE-42F2-48F0-8706-5264E012B10C}"/>
          </ac:spMkLst>
        </pc:spChg>
        <pc:spChg chg="add">
          <ac:chgData name="Esat Şanlı" userId="S::esat.sanli@omu.edu.tr::d95f67d7-8125-4157-a77a-ec37f73a7341" providerId="AD" clId="Web-{3388E0FF-98E0-ABE6-A4D9-8D2C12FE8552}" dt="2019-02-26T08:50:12.073" v="122"/>
          <ac:spMkLst>
            <pc:docMk/>
            <pc:sldMk cId="0" sldId="485"/>
            <ac:spMk id="12" creationId="{58D44E42-C462-4105-BC86-FE75B4E3C4AF}"/>
          </ac:spMkLst>
        </pc:spChg>
        <pc:picChg chg="add del mod">
          <ac:chgData name="Esat Şanlı" userId="S::esat.sanli@omu.edu.tr::d95f67d7-8125-4157-a77a-ec37f73a7341" providerId="AD" clId="Web-{3388E0FF-98E0-ABE6-A4D9-8D2C12FE8552}" dt="2019-02-26T08:51:15.854" v="142"/>
          <ac:picMkLst>
            <pc:docMk/>
            <pc:sldMk cId="0" sldId="485"/>
            <ac:picMk id="5" creationId="{6501D08D-5EB0-47B7-B134-707472A75274}"/>
          </ac:picMkLst>
        </pc:picChg>
      </pc:sldChg>
      <pc:sldChg chg="addSp delSp modSp del mod setBg setClrOvrMap">
        <pc:chgData name="Esat Şanlı" userId="S::esat.sanli@omu.edu.tr::d95f67d7-8125-4157-a77a-ec37f73a7341" providerId="AD" clId="Web-{3388E0FF-98E0-ABE6-A4D9-8D2C12FE8552}" dt="2019-02-26T09:07:10.333" v="277"/>
        <pc:sldMkLst>
          <pc:docMk/>
          <pc:sldMk cId="0" sldId="486"/>
        </pc:sldMkLst>
        <pc:spChg chg="mod">
          <ac:chgData name="Esat Şanlı" userId="S::esat.sanli@omu.edu.tr::d95f67d7-8125-4157-a77a-ec37f73a7341" providerId="AD" clId="Web-{3388E0FF-98E0-ABE6-A4D9-8D2C12FE8552}" dt="2019-02-26T08:55:34.727" v="187"/>
          <ac:spMkLst>
            <pc:docMk/>
            <pc:sldMk cId="0" sldId="486"/>
            <ac:spMk id="2" creationId="{00000000-0000-0000-0000-000000000000}"/>
          </ac:spMkLst>
        </pc:spChg>
        <pc:spChg chg="del mod">
          <ac:chgData name="Esat Şanlı" userId="S::esat.sanli@omu.edu.tr::d95f67d7-8125-4157-a77a-ec37f73a7341" providerId="AD" clId="Web-{3388E0FF-98E0-ABE6-A4D9-8D2C12FE8552}" dt="2019-02-26T08:52:52.572" v="175"/>
          <ac:spMkLst>
            <pc:docMk/>
            <pc:sldMk cId="0" sldId="486"/>
            <ac:spMk id="3" creationId="{00000000-0000-0000-0000-000000000000}"/>
          </ac:spMkLst>
        </pc:spChg>
        <pc:spChg chg="del">
          <ac:chgData name="Esat Şanlı" userId="S::esat.sanli@omu.edu.tr::d95f67d7-8125-4157-a77a-ec37f73a7341" providerId="AD" clId="Web-{3388E0FF-98E0-ABE6-A4D9-8D2C12FE8552}" dt="2019-02-26T08:52:26.150" v="171"/>
          <ac:spMkLst>
            <pc:docMk/>
            <pc:sldMk cId="0" sldId="486"/>
            <ac:spMk id="4" creationId="{00000000-0000-0000-0000-000000000000}"/>
          </ac:spMkLst>
        </pc:spChg>
        <pc:spChg chg="add del">
          <ac:chgData name="Esat Şanlı" userId="S::esat.sanli@omu.edu.tr::d95f67d7-8125-4157-a77a-ec37f73a7341" providerId="AD" clId="Web-{3388E0FF-98E0-ABE6-A4D9-8D2C12FE8552}" dt="2019-02-26T08:54:17.618" v="184"/>
          <ac:spMkLst>
            <pc:docMk/>
            <pc:sldMk cId="0" sldId="486"/>
            <ac:spMk id="85" creationId="{3CD9DF72-87A3-404E-A828-84CBF11A8303}"/>
          </ac:spMkLst>
        </pc:spChg>
        <pc:spChg chg="add del">
          <ac:chgData name="Esat Şanlı" userId="S::esat.sanli@omu.edu.tr::d95f67d7-8125-4157-a77a-ec37f73a7341" providerId="AD" clId="Web-{3388E0FF-98E0-ABE6-A4D9-8D2C12FE8552}" dt="2019-02-26T08:55:34.727" v="187"/>
          <ac:spMkLst>
            <pc:docMk/>
            <pc:sldMk cId="0" sldId="486"/>
            <ac:spMk id="92" creationId="{3CD9DF72-87A3-404E-A828-84CBF11A8303}"/>
          </ac:spMkLst>
        </pc:spChg>
        <pc:spChg chg="add">
          <ac:chgData name="Esat Şanlı" userId="S::esat.sanli@omu.edu.tr::d95f67d7-8125-4157-a77a-ec37f73a7341" providerId="AD" clId="Web-{3388E0FF-98E0-ABE6-A4D9-8D2C12FE8552}" dt="2019-02-26T08:55:34.727" v="187"/>
          <ac:spMkLst>
            <pc:docMk/>
            <pc:sldMk cId="0" sldId="486"/>
            <ac:spMk id="133" creationId="{4F74D28C-3268-4E35-8EE1-D92CB4A85A7D}"/>
          </ac:spMkLst>
        </pc:spChg>
        <pc:spChg chg="add del mod">
          <ac:chgData name="Esat Şanlı" userId="S::esat.sanli@omu.edu.tr::d95f67d7-8125-4157-a77a-ec37f73a7341" providerId="AD" clId="Web-{3388E0FF-98E0-ABE6-A4D9-8D2C12FE8552}" dt="2019-02-26T08:56:28.055" v="195"/>
          <ac:spMkLst>
            <pc:docMk/>
            <pc:sldMk cId="0" sldId="486"/>
            <ac:spMk id="220" creationId="{21DF43CD-E570-40E8-8552-5AECE400F111}"/>
          </ac:spMkLst>
        </pc:spChg>
        <pc:spChg chg="add mod">
          <ac:chgData name="Esat Şanlı" userId="S::esat.sanli@omu.edu.tr::d95f67d7-8125-4157-a77a-ec37f73a7341" providerId="AD" clId="Web-{3388E0FF-98E0-ABE6-A4D9-8D2C12FE8552}" dt="2019-02-26T08:57:29.039" v="203"/>
          <ac:spMkLst>
            <pc:docMk/>
            <pc:sldMk cId="0" sldId="486"/>
            <ac:spMk id="290" creationId="{AE93F663-A8EF-4201-9756-4F3D175C61B3}"/>
          </ac:spMkLst>
        </pc:spChg>
        <pc:graphicFrameChg chg="add del mod ord modGraphic">
          <ac:chgData name="Esat Şanlı" userId="S::esat.sanli@omu.edu.tr::d95f67d7-8125-4157-a77a-ec37f73a7341" providerId="AD" clId="Web-{3388E0FF-98E0-ABE6-A4D9-8D2C12FE8552}" dt="2019-02-26T08:56:24.118" v="194"/>
          <ac:graphicFrameMkLst>
            <pc:docMk/>
            <pc:sldMk cId="0" sldId="486"/>
            <ac:graphicFrameMk id="5" creationId="{4CE6F8CB-3CC0-4F85-B89D-7C868D100FA9}"/>
          </ac:graphicFrameMkLst>
        </pc:graphicFrameChg>
        <pc:graphicFrameChg chg="add del mod ord modGraphic">
          <ac:chgData name="Esat Şanlı" userId="S::esat.sanli@omu.edu.tr::d95f67d7-8125-4157-a77a-ec37f73a7341" providerId="AD" clId="Web-{3388E0FF-98E0-ABE6-A4D9-8D2C12FE8552}" dt="2019-02-26T08:57:29.039" v="203"/>
          <ac:graphicFrameMkLst>
            <pc:docMk/>
            <pc:sldMk cId="0" sldId="486"/>
            <ac:graphicFrameMk id="221" creationId="{398E7D18-3D84-482B-AAEF-BB8BDFF87AA3}"/>
          </ac:graphicFrameMkLst>
        </pc:graphicFrameChg>
        <pc:picChg chg="add del mod ord">
          <ac:chgData name="Esat Şanlı" userId="S::esat.sanli@omu.edu.tr::d95f67d7-8125-4157-a77a-ec37f73a7341" providerId="AD" clId="Web-{3388E0FF-98E0-ABE6-A4D9-8D2C12FE8552}" dt="2019-02-26T08:54:33.556" v="185"/>
          <ac:picMkLst>
            <pc:docMk/>
            <pc:sldMk cId="0" sldId="486"/>
            <ac:picMk id="80" creationId="{CD4C6D35-3AF3-460B-918F-49AC19CB579A}"/>
          </ac:picMkLst>
        </pc:picChg>
        <pc:picChg chg="add del mod">
          <ac:chgData name="Esat Şanlı" userId="S::esat.sanli@omu.edu.tr::d95f67d7-8125-4157-a77a-ec37f73a7341" providerId="AD" clId="Web-{3388E0FF-98E0-ABE6-A4D9-8D2C12FE8552}" dt="2019-02-26T08:57:35.727" v="205"/>
          <ac:picMkLst>
            <pc:docMk/>
            <pc:sldMk cId="0" sldId="486"/>
            <ac:picMk id="128" creationId="{4FE74A06-7B5E-40E2-B599-14B87D09301F}"/>
          </ac:picMkLst>
        </pc:picChg>
        <pc:cxnChg chg="add del">
          <ac:chgData name="Esat Şanlı" userId="S::esat.sanli@omu.edu.tr::d95f67d7-8125-4157-a77a-ec37f73a7341" providerId="AD" clId="Web-{3388E0FF-98E0-ABE6-A4D9-8D2C12FE8552}" dt="2019-02-26T08:54:17.618" v="184"/>
          <ac:cxnSpMkLst>
            <pc:docMk/>
            <pc:sldMk cId="0" sldId="486"/>
            <ac:cxnSpMk id="87" creationId="{20E3A342-4D61-4E3F-AF90-1AB42AEB96CC}"/>
          </ac:cxnSpMkLst>
        </pc:cxnChg>
        <pc:cxnChg chg="add del">
          <ac:chgData name="Esat Şanlı" userId="S::esat.sanli@omu.edu.tr::d95f67d7-8125-4157-a77a-ec37f73a7341" providerId="AD" clId="Web-{3388E0FF-98E0-ABE6-A4D9-8D2C12FE8552}" dt="2019-02-26T08:55:34.727" v="187"/>
          <ac:cxnSpMkLst>
            <pc:docMk/>
            <pc:sldMk cId="0" sldId="486"/>
            <ac:cxnSpMk id="94" creationId="{20E3A342-4D61-4E3F-AF90-1AB42AEB96CC}"/>
          </ac:cxnSpMkLst>
        </pc:cxnChg>
      </pc:sldChg>
      <pc:sldChg chg="addSp delSp modSp mod setBg setClrOvrMap">
        <pc:chgData name="Esat Şanlı" userId="S::esat.sanli@omu.edu.tr::d95f67d7-8125-4157-a77a-ec37f73a7341" providerId="AD" clId="Web-{3388E0FF-98E0-ABE6-A4D9-8D2C12FE8552}" dt="2019-02-26T09:06:56.442" v="275" actId="14100"/>
        <pc:sldMkLst>
          <pc:docMk/>
          <pc:sldMk cId="0" sldId="487"/>
        </pc:sldMkLst>
        <pc:spChg chg="mod">
          <ac:chgData name="Esat Şanlı" userId="S::esat.sanli@omu.edu.tr::d95f67d7-8125-4157-a77a-ec37f73a7341" providerId="AD" clId="Web-{3388E0FF-98E0-ABE6-A4D9-8D2C12FE8552}" dt="2019-02-26T09:06:07.083" v="261"/>
          <ac:spMkLst>
            <pc:docMk/>
            <pc:sldMk cId="0" sldId="487"/>
            <ac:spMk id="2" creationId="{00000000-0000-0000-0000-000000000000}"/>
          </ac:spMkLst>
        </pc:spChg>
        <pc:spChg chg="mod">
          <ac:chgData name="Esat Şanlı" userId="S::esat.sanli@omu.edu.tr::d95f67d7-8125-4157-a77a-ec37f73a7341" providerId="AD" clId="Web-{3388E0FF-98E0-ABE6-A4D9-8D2C12FE8552}" dt="2019-02-26T09:06:19.364" v="268" actId="20577"/>
          <ac:spMkLst>
            <pc:docMk/>
            <pc:sldMk cId="0" sldId="487"/>
            <ac:spMk id="3" creationId="{00000000-0000-0000-0000-000000000000}"/>
          </ac:spMkLst>
        </pc:spChg>
        <pc:spChg chg="del">
          <ac:chgData name="Esat Şanlı" userId="S::esat.sanli@omu.edu.tr::d95f67d7-8125-4157-a77a-ec37f73a7341" providerId="AD" clId="Web-{3388E0FF-98E0-ABE6-A4D9-8D2C12FE8552}" dt="2019-02-26T09:03:48.209" v="256"/>
          <ac:spMkLst>
            <pc:docMk/>
            <pc:sldMk cId="0" sldId="487"/>
            <ac:spMk id="4" creationId="{00000000-0000-0000-0000-000000000000}"/>
          </ac:spMkLst>
        </pc:spChg>
        <pc:spChg chg="add del">
          <ac:chgData name="Esat Şanlı" userId="S::esat.sanli@omu.edu.tr::d95f67d7-8125-4157-a77a-ec37f73a7341" providerId="AD" clId="Web-{3388E0FF-98E0-ABE6-A4D9-8D2C12FE8552}" dt="2019-02-26T09:06:07.083" v="261"/>
          <ac:spMkLst>
            <pc:docMk/>
            <pc:sldMk cId="0" sldId="487"/>
            <ac:spMk id="10" creationId="{3CD9DF72-87A3-404E-A828-84CBF11A8303}"/>
          </ac:spMkLst>
        </pc:spChg>
        <pc:spChg chg="add">
          <ac:chgData name="Esat Şanlı" userId="S::esat.sanli@omu.edu.tr::d95f67d7-8125-4157-a77a-ec37f73a7341" providerId="AD" clId="Web-{3388E0FF-98E0-ABE6-A4D9-8D2C12FE8552}" dt="2019-02-26T09:06:07.083" v="261"/>
          <ac:spMkLst>
            <pc:docMk/>
            <pc:sldMk cId="0" sldId="487"/>
            <ac:spMk id="17" creationId="{C5E6CFF1-2F42-4E10-9A97-F116F46F53FE}"/>
          </ac:spMkLst>
        </pc:spChg>
        <pc:graphicFrameChg chg="add mod modGraphic">
          <ac:chgData name="Esat Şanlı" userId="S::esat.sanli@omu.edu.tr::d95f67d7-8125-4157-a77a-ec37f73a7341" providerId="AD" clId="Web-{3388E0FF-98E0-ABE6-A4D9-8D2C12FE8552}" dt="2019-02-26T09:06:56.442" v="275" actId="14100"/>
          <ac:graphicFrameMkLst>
            <pc:docMk/>
            <pc:sldMk cId="0" sldId="487"/>
            <ac:graphicFrameMk id="9" creationId="{9CA01028-A130-4A65-9DA7-DC29AC610E58}"/>
          </ac:graphicFrameMkLst>
        </pc:graphicFrameChg>
        <pc:picChg chg="add del mod ord">
          <ac:chgData name="Esat Şanlı" userId="S::esat.sanli@omu.edu.tr::d95f67d7-8125-4157-a77a-ec37f73a7341" providerId="AD" clId="Web-{3388E0FF-98E0-ABE6-A4D9-8D2C12FE8552}" dt="2019-02-26T09:05:13.474" v="259"/>
          <ac:picMkLst>
            <pc:docMk/>
            <pc:sldMk cId="0" sldId="487"/>
            <ac:picMk id="5" creationId="{4FFEE5BD-F16B-4136-9830-2BF8A3CB553D}"/>
          </ac:picMkLst>
        </pc:picChg>
        <pc:picChg chg="add mod ord">
          <ac:chgData name="Esat Şanlı" userId="S::esat.sanli@omu.edu.tr::d95f67d7-8125-4157-a77a-ec37f73a7341" providerId="AD" clId="Web-{3388E0FF-98E0-ABE6-A4D9-8D2C12FE8552}" dt="2019-02-26T09:06:07.083" v="261"/>
          <ac:picMkLst>
            <pc:docMk/>
            <pc:sldMk cId="0" sldId="487"/>
            <ac:picMk id="7" creationId="{C9C3E23F-F361-480A-B65F-EBFDC6F8F87A}"/>
          </ac:picMkLst>
        </pc:picChg>
        <pc:cxnChg chg="add del">
          <ac:chgData name="Esat Şanlı" userId="S::esat.sanli@omu.edu.tr::d95f67d7-8125-4157-a77a-ec37f73a7341" providerId="AD" clId="Web-{3388E0FF-98E0-ABE6-A4D9-8D2C12FE8552}" dt="2019-02-26T09:06:07.083" v="261"/>
          <ac:cxnSpMkLst>
            <pc:docMk/>
            <pc:sldMk cId="0" sldId="487"/>
            <ac:cxnSpMk id="12" creationId="{20E3A342-4D61-4E3F-AF90-1AB42AEB96CC}"/>
          </ac:cxnSpMkLst>
        </pc:cxnChg>
        <pc:cxnChg chg="add">
          <ac:chgData name="Esat Şanlı" userId="S::esat.sanli@omu.edu.tr::d95f67d7-8125-4157-a77a-ec37f73a7341" providerId="AD" clId="Web-{3388E0FF-98E0-ABE6-A4D9-8D2C12FE8552}" dt="2019-02-26T09:06:07.083" v="261"/>
          <ac:cxnSpMkLst>
            <pc:docMk/>
            <pc:sldMk cId="0" sldId="487"/>
            <ac:cxnSpMk id="19" creationId="{67182200-4859-4C8D-BCBB-55B245C28BA3}"/>
          </ac:cxnSpMkLst>
        </pc:cxnChg>
      </pc:sldChg>
      <pc:sldChg chg="modSp">
        <pc:chgData name="Esat Şanlı" userId="S::esat.sanli@omu.edu.tr::d95f67d7-8125-4157-a77a-ec37f73a7341" providerId="AD" clId="Web-{3388E0FF-98E0-ABE6-A4D9-8D2C12FE8552}" dt="2019-02-26T09:28:11.309" v="466" actId="1076"/>
        <pc:sldMkLst>
          <pc:docMk/>
          <pc:sldMk cId="0" sldId="488"/>
        </pc:sldMkLst>
        <pc:spChg chg="mod">
          <ac:chgData name="Esat Şanlı" userId="S::esat.sanli@omu.edu.tr::d95f67d7-8125-4157-a77a-ec37f73a7341" providerId="AD" clId="Web-{3388E0FF-98E0-ABE6-A4D9-8D2C12FE8552}" dt="2019-02-26T09:28:08.169" v="465" actId="1076"/>
          <ac:spMkLst>
            <pc:docMk/>
            <pc:sldMk cId="0" sldId="488"/>
            <ac:spMk id="3" creationId="{00000000-0000-0000-0000-000000000000}"/>
          </ac:spMkLst>
        </pc:spChg>
        <pc:graphicFrameChg chg="mod">
          <ac:chgData name="Esat Şanlı" userId="S::esat.sanli@omu.edu.tr::d95f67d7-8125-4157-a77a-ec37f73a7341" providerId="AD" clId="Web-{3388E0FF-98E0-ABE6-A4D9-8D2C12FE8552}" dt="2019-02-26T09:28:11.309" v="466" actId="1076"/>
          <ac:graphicFrameMkLst>
            <pc:docMk/>
            <pc:sldMk cId="0" sldId="488"/>
            <ac:graphicFrameMk id="5" creationId="{00000000-0000-0000-0000-000000000000}"/>
          </ac:graphicFrameMkLst>
        </pc:graphicFrameChg>
      </pc:sldChg>
      <pc:sldChg chg="addSp delSp modSp mod setBg">
        <pc:chgData name="Esat Şanlı" userId="S::esat.sanli@omu.edu.tr::d95f67d7-8125-4157-a77a-ec37f73a7341" providerId="AD" clId="Web-{3388E0FF-98E0-ABE6-A4D9-8D2C12FE8552}" dt="2019-02-26T08:46:34.762" v="113" actId="14100"/>
        <pc:sldMkLst>
          <pc:docMk/>
          <pc:sldMk cId="0" sldId="507"/>
        </pc:sldMkLst>
        <pc:spChg chg="mod">
          <ac:chgData name="Esat Şanlı" userId="S::esat.sanli@omu.edu.tr::d95f67d7-8125-4157-a77a-ec37f73a7341" providerId="AD" clId="Web-{3388E0FF-98E0-ABE6-A4D9-8D2C12FE8552}" dt="2019-02-26T08:46:30.668" v="112" actId="1076"/>
          <ac:spMkLst>
            <pc:docMk/>
            <pc:sldMk cId="0" sldId="507"/>
            <ac:spMk id="2" creationId="{00000000-0000-0000-0000-000000000000}"/>
          </ac:spMkLst>
        </pc:spChg>
        <pc:spChg chg="del mod">
          <ac:chgData name="Esat Şanlı" userId="S::esat.sanli@omu.edu.tr::d95f67d7-8125-4157-a77a-ec37f73a7341" providerId="AD" clId="Web-{3388E0FF-98E0-ABE6-A4D9-8D2C12FE8552}" dt="2019-02-26T08:42:12.560" v="87"/>
          <ac:spMkLst>
            <pc:docMk/>
            <pc:sldMk cId="0" sldId="507"/>
            <ac:spMk id="3" creationId="{00000000-0000-0000-0000-000000000000}"/>
          </ac:spMkLst>
        </pc:spChg>
        <pc:spChg chg="del">
          <ac:chgData name="Esat Şanlı" userId="S::esat.sanli@omu.edu.tr::d95f67d7-8125-4157-a77a-ec37f73a7341" providerId="AD" clId="Web-{3388E0FF-98E0-ABE6-A4D9-8D2C12FE8552}" dt="2019-02-26T08:41:48.482" v="83"/>
          <ac:spMkLst>
            <pc:docMk/>
            <pc:sldMk cId="0" sldId="507"/>
            <ac:spMk id="4" creationId="{00000000-0000-0000-0000-000000000000}"/>
          </ac:spMkLst>
        </pc:spChg>
        <pc:spChg chg="add del">
          <ac:chgData name="Esat Şanlı" userId="S::esat.sanli@omu.edu.tr::d95f67d7-8125-4157-a77a-ec37f73a7341" providerId="AD" clId="Web-{3388E0FF-98E0-ABE6-A4D9-8D2C12FE8552}" dt="2019-02-26T08:45:52.824" v="106"/>
          <ac:spMkLst>
            <pc:docMk/>
            <pc:sldMk cId="0" sldId="507"/>
            <ac:spMk id="100" creationId="{42A5316D-ED2F-4F89-B4B4-8D9240B1A348}"/>
          </ac:spMkLst>
        </pc:spChg>
        <pc:spChg chg="add del">
          <ac:chgData name="Esat Şanlı" userId="S::esat.sanli@omu.edu.tr::d95f67d7-8125-4157-a77a-ec37f73a7341" providerId="AD" clId="Web-{3388E0FF-98E0-ABE6-A4D9-8D2C12FE8552}" dt="2019-02-26T08:46:16.293" v="109"/>
          <ac:spMkLst>
            <pc:docMk/>
            <pc:sldMk cId="0" sldId="507"/>
            <ac:spMk id="117" creationId="{569C1A01-6FB5-43CE-ADCC-936728ACAC0D}"/>
          </ac:spMkLst>
        </pc:spChg>
        <pc:graphicFrameChg chg="add mod ord modGraphic">
          <ac:chgData name="Esat Şanlı" userId="S::esat.sanli@omu.edu.tr::d95f67d7-8125-4157-a77a-ec37f73a7341" providerId="AD" clId="Web-{3388E0FF-98E0-ABE6-A4D9-8D2C12FE8552}" dt="2019-02-26T08:46:34.762" v="113" actId="14100"/>
          <ac:graphicFrameMkLst>
            <pc:docMk/>
            <pc:sldMk cId="0" sldId="507"/>
            <ac:graphicFrameMk id="5" creationId="{14411055-5911-4792-A85F-47DDDE48B6D8}"/>
          </ac:graphicFrameMkLst>
        </pc:graphicFrameChg>
        <pc:picChg chg="add del mod">
          <ac:chgData name="Esat Şanlı" userId="S::esat.sanli@omu.edu.tr::d95f67d7-8125-4157-a77a-ec37f73a7341" providerId="AD" clId="Web-{3388E0FF-98E0-ABE6-A4D9-8D2C12FE8552}" dt="2019-02-26T08:44:11.231" v="93"/>
          <ac:picMkLst>
            <pc:docMk/>
            <pc:sldMk cId="0" sldId="507"/>
            <ac:picMk id="95" creationId="{B1C0FF6B-0B38-4DB0-BA73-3A587E0ABD72}"/>
          </ac:picMkLst>
        </pc:picChg>
        <pc:picChg chg="add mod ord">
          <ac:chgData name="Esat Şanlı" userId="S::esat.sanli@omu.edu.tr::d95f67d7-8125-4157-a77a-ec37f73a7341" providerId="AD" clId="Web-{3388E0FF-98E0-ABE6-A4D9-8D2C12FE8552}" dt="2019-02-26T08:46:16.293" v="109"/>
          <ac:picMkLst>
            <pc:docMk/>
            <pc:sldMk cId="0" sldId="507"/>
            <ac:picMk id="110" creationId="{5EC412DA-A8B3-40D6-A5D5-9618B1B7E52D}"/>
          </ac:picMkLst>
        </pc:picChg>
        <pc:picChg chg="add del">
          <ac:chgData name="Esat Şanlı" userId="S::esat.sanli@omu.edu.tr::d95f67d7-8125-4157-a77a-ec37f73a7341" providerId="AD" clId="Web-{3388E0FF-98E0-ABE6-A4D9-8D2C12FE8552}" dt="2019-02-26T08:46:16.293" v="109"/>
          <ac:picMkLst>
            <pc:docMk/>
            <pc:sldMk cId="0" sldId="507"/>
            <ac:picMk id="115" creationId="{EE09A529-E47C-4634-BB98-0A9526C372B4}"/>
          </ac:picMkLst>
        </pc:picChg>
        <pc:picChg chg="add">
          <ac:chgData name="Esat Şanlı" userId="S::esat.sanli@omu.edu.tr::d95f67d7-8125-4157-a77a-ec37f73a7341" providerId="AD" clId="Web-{3388E0FF-98E0-ABE6-A4D9-8D2C12FE8552}" dt="2019-02-26T08:46:16.293" v="109"/>
          <ac:picMkLst>
            <pc:docMk/>
            <pc:sldMk cId="0" sldId="507"/>
            <ac:picMk id="122" creationId="{54DDEBDD-D8BD-41A6-8A0D-B00E3768B0F9}"/>
          </ac:picMkLst>
        </pc:picChg>
      </pc:sldChg>
      <pc:sldChg chg="addSp delSp modSp new mod setBg">
        <pc:chgData name="Esat Şanlı" userId="S::esat.sanli@omu.edu.tr::d95f67d7-8125-4157-a77a-ec37f73a7341" providerId="AD" clId="Web-{3388E0FF-98E0-ABE6-A4D9-8D2C12FE8552}" dt="2019-02-26T08:52:17.400" v="170" actId="1076"/>
        <pc:sldMkLst>
          <pc:docMk/>
          <pc:sldMk cId="3433519206" sldId="532"/>
        </pc:sldMkLst>
        <pc:spChg chg="mod">
          <ac:chgData name="Esat Şanlı" userId="S::esat.sanli@omu.edu.tr::d95f67d7-8125-4157-a77a-ec37f73a7341" providerId="AD" clId="Web-{3388E0FF-98E0-ABE6-A4D9-8D2C12FE8552}" dt="2019-02-26T08:51:44.682" v="152" actId="20577"/>
          <ac:spMkLst>
            <pc:docMk/>
            <pc:sldMk cId="3433519206" sldId="532"/>
            <ac:spMk id="2" creationId="{A9CC1F35-2E67-4B67-9FC2-76343A36EEF4}"/>
          </ac:spMkLst>
        </pc:spChg>
        <pc:spChg chg="del">
          <ac:chgData name="Esat Şanlı" userId="S::esat.sanli@omu.edu.tr::d95f67d7-8125-4157-a77a-ec37f73a7341" providerId="AD" clId="Web-{3388E0FF-98E0-ABE6-A4D9-8D2C12FE8552}" dt="2019-02-26T08:51:20.994" v="144"/>
          <ac:spMkLst>
            <pc:docMk/>
            <pc:sldMk cId="3433519206" sldId="532"/>
            <ac:spMk id="3" creationId="{9C81D261-2602-4845-BDBD-AF46E3B4752E}"/>
          </ac:spMkLst>
        </pc:spChg>
        <pc:spChg chg="add mod">
          <ac:chgData name="Esat Şanlı" userId="S::esat.sanli@omu.edu.tr::d95f67d7-8125-4157-a77a-ec37f73a7341" providerId="AD" clId="Web-{3388E0FF-98E0-ABE6-A4D9-8D2C12FE8552}" dt="2019-02-26T08:52:17.400" v="170" actId="1076"/>
          <ac:spMkLst>
            <pc:docMk/>
            <pc:sldMk cId="3433519206" sldId="532"/>
            <ac:spMk id="9" creationId="{37ADC5B4-F299-40B0-A486-843C27EADEDE}"/>
          </ac:spMkLst>
        </pc:spChg>
        <pc:spChg chg="add">
          <ac:chgData name="Esat Şanlı" userId="S::esat.sanli@omu.edu.tr::d95f67d7-8125-4157-a77a-ec37f73a7341" providerId="AD" clId="Web-{3388E0FF-98E0-ABE6-A4D9-8D2C12FE8552}" dt="2019-02-26T08:51:34.026" v="145"/>
          <ac:spMkLst>
            <pc:docMk/>
            <pc:sldMk cId="3433519206" sldId="532"/>
            <ac:spMk id="12" creationId="{3CD9DF72-87A3-404E-A828-84CBF11A8303}"/>
          </ac:spMkLst>
        </pc:spChg>
        <pc:picChg chg="add del mod ord replId">
          <ac:chgData name="Esat Şanlı" userId="S::esat.sanli@omu.edu.tr::d95f67d7-8125-4157-a77a-ec37f73a7341" providerId="AD" clId="Web-{3388E0FF-98E0-ABE6-A4D9-8D2C12FE8552}" dt="2019-02-26T08:51:34.026" v="145"/>
          <ac:picMkLst>
            <pc:docMk/>
            <pc:sldMk cId="3433519206" sldId="532"/>
            <ac:picMk id="6" creationId="{456D4186-584B-482F-BC43-61DF2895B886}"/>
          </ac:picMkLst>
        </pc:picChg>
        <pc:picChg chg="add">
          <ac:chgData name="Esat Şanlı" userId="S::esat.sanli@omu.edu.tr::d95f67d7-8125-4157-a77a-ec37f73a7341" providerId="AD" clId="Web-{3388E0FF-98E0-ABE6-A4D9-8D2C12FE8552}" dt="2019-02-26T08:51:34.026" v="145"/>
          <ac:picMkLst>
            <pc:docMk/>
            <pc:sldMk cId="3433519206" sldId="532"/>
            <ac:picMk id="7" creationId="{456D4186-584B-482F-BC43-61DF2895B886}"/>
          </ac:picMkLst>
        </pc:picChg>
        <pc:cxnChg chg="add">
          <ac:chgData name="Esat Şanlı" userId="S::esat.sanli@omu.edu.tr::d95f67d7-8125-4157-a77a-ec37f73a7341" providerId="AD" clId="Web-{3388E0FF-98E0-ABE6-A4D9-8D2C12FE8552}" dt="2019-02-26T08:51:34.026" v="145"/>
          <ac:cxnSpMkLst>
            <pc:docMk/>
            <pc:sldMk cId="3433519206" sldId="532"/>
            <ac:cxnSpMk id="14" creationId="{20E3A342-4D61-4E3F-AF90-1AB42AEB96CC}"/>
          </ac:cxnSpMkLst>
        </pc:cxnChg>
      </pc:sldChg>
      <pc:sldChg chg="addSp delSp modSp new del mod setBg setClrOvrMap">
        <pc:chgData name="Esat Şanlı" userId="S::esat.sanli@omu.edu.tr::d95f67d7-8125-4157-a77a-ec37f73a7341" providerId="AD" clId="Web-{3388E0FF-98E0-ABE6-A4D9-8D2C12FE8552}" dt="2019-02-26T09:07:11.145" v="278"/>
        <pc:sldMkLst>
          <pc:docMk/>
          <pc:sldMk cId="4029885151" sldId="533"/>
        </pc:sldMkLst>
        <pc:spChg chg="mod">
          <ac:chgData name="Esat Şanlı" userId="S::esat.sanli@omu.edu.tr::d95f67d7-8125-4157-a77a-ec37f73a7341" providerId="AD" clId="Web-{3388E0FF-98E0-ABE6-A4D9-8D2C12FE8552}" dt="2019-02-26T09:00:19.554" v="209"/>
          <ac:spMkLst>
            <pc:docMk/>
            <pc:sldMk cId="4029885151" sldId="533"/>
            <ac:spMk id="2" creationId="{6E4A557E-4824-430E-8E42-3FCF1120C0DC}"/>
          </ac:spMkLst>
        </pc:spChg>
        <pc:spChg chg="del">
          <ac:chgData name="Esat Şanlı" userId="S::esat.sanli@omu.edu.tr::d95f67d7-8125-4157-a77a-ec37f73a7341" providerId="AD" clId="Web-{3388E0FF-98E0-ABE6-A4D9-8D2C12FE8552}" dt="2019-02-26T08:57:39.992" v="206"/>
          <ac:spMkLst>
            <pc:docMk/>
            <pc:sldMk cId="4029885151" sldId="533"/>
            <ac:spMk id="3" creationId="{98ABFDA8-53C8-4AF6-A290-171770E6EEB1}"/>
          </ac:spMkLst>
        </pc:spChg>
        <pc:spChg chg="add">
          <ac:chgData name="Esat Şanlı" userId="S::esat.sanli@omu.edu.tr::d95f67d7-8125-4157-a77a-ec37f73a7341" providerId="AD" clId="Web-{3388E0FF-98E0-ABE6-A4D9-8D2C12FE8552}" dt="2019-02-26T09:00:19.554" v="209"/>
          <ac:spMkLst>
            <pc:docMk/>
            <pc:sldMk cId="4029885151" sldId="533"/>
            <ac:spMk id="12" creationId="{4F74D28C-3268-4E35-8EE1-D92CB4A85A7D}"/>
          </ac:spMkLst>
        </pc:spChg>
        <pc:spChg chg="add del">
          <ac:chgData name="Esat Şanlı" userId="S::esat.sanli@omu.edu.tr::d95f67d7-8125-4157-a77a-ec37f73a7341" providerId="AD" clId="Web-{3388E0FF-98E0-ABE6-A4D9-8D2C12FE8552}" dt="2019-02-26T09:00:19.382" v="208"/>
          <ac:spMkLst>
            <pc:docMk/>
            <pc:sldMk cId="4029885151" sldId="533"/>
            <ac:spMk id="15" creationId="{4F74D28C-3268-4E35-8EE1-D92CB4A85A7D}"/>
          </ac:spMkLst>
        </pc:spChg>
        <pc:spChg chg="add mod">
          <ac:chgData name="Esat Şanlı" userId="S::esat.sanli@omu.edu.tr::d95f67d7-8125-4157-a77a-ec37f73a7341" providerId="AD" clId="Web-{3388E0FF-98E0-ABE6-A4D9-8D2C12FE8552}" dt="2019-02-26T09:01:04.647" v="216" actId="20577"/>
          <ac:spMkLst>
            <pc:docMk/>
            <pc:sldMk cId="4029885151" sldId="533"/>
            <ac:spMk id="53" creationId="{1BB52B2C-F228-4DBD-AA76-30761FAF7B34}"/>
          </ac:spMkLst>
        </pc:spChg>
        <pc:spChg chg="add mod">
          <ac:chgData name="Esat Şanlı" userId="S::esat.sanli@omu.edu.tr::d95f67d7-8125-4157-a77a-ec37f73a7341" providerId="AD" clId="Web-{3388E0FF-98E0-ABE6-A4D9-8D2C12FE8552}" dt="2019-02-26T09:01:14.007" v="223"/>
          <ac:spMkLst>
            <pc:docMk/>
            <pc:sldMk cId="4029885151" sldId="533"/>
            <ac:spMk id="55" creationId="{BC3B90FB-1736-4DC0-8D62-B9165EBDB6FD}"/>
          </ac:spMkLst>
        </pc:spChg>
        <pc:graphicFrameChg chg="add del mod modGraphic">
          <ac:chgData name="Esat Şanlı" userId="S::esat.sanli@omu.edu.tr::d95f67d7-8125-4157-a77a-ec37f73a7341" providerId="AD" clId="Web-{3388E0FF-98E0-ABE6-A4D9-8D2C12FE8552}" dt="2019-02-26T09:00:43.116" v="210"/>
          <ac:graphicFrameMkLst>
            <pc:docMk/>
            <pc:sldMk cId="4029885151" sldId="533"/>
            <ac:graphicFrameMk id="4" creationId="{FF057AE1-5CBA-4D46-8276-2DD653C60896}"/>
          </ac:graphicFrameMkLst>
        </pc:graphicFrameChg>
        <pc:picChg chg="add del mod ord">
          <ac:chgData name="Esat Şanlı" userId="S::esat.sanli@omu.edu.tr::d95f67d7-8125-4157-a77a-ec37f73a7341" providerId="AD" clId="Web-{3388E0FF-98E0-ABE6-A4D9-8D2C12FE8552}" dt="2019-02-26T09:01:14.007" v="223"/>
          <ac:picMkLst>
            <pc:docMk/>
            <pc:sldMk cId="4029885151" sldId="533"/>
            <ac:picMk id="10" creationId="{92EBA0F7-6284-4DB1-AC73-2D7268C47030}"/>
          </ac:picMkLst>
        </pc:picChg>
      </pc:sldChg>
      <pc:sldChg chg="addSp delSp modSp new mod setBg setClrOvrMap">
        <pc:chgData name="Esat Şanlı" userId="S::esat.sanli@omu.edu.tr::d95f67d7-8125-4157-a77a-ec37f73a7341" providerId="AD" clId="Web-{3388E0FF-98E0-ABE6-A4D9-8D2C12FE8552}" dt="2019-02-26T09:03:38.256" v="255"/>
        <pc:sldMkLst>
          <pc:docMk/>
          <pc:sldMk cId="4142401923" sldId="534"/>
        </pc:sldMkLst>
        <pc:spChg chg="mod">
          <ac:chgData name="Esat Şanlı" userId="S::esat.sanli@omu.edu.tr::d95f67d7-8125-4157-a77a-ec37f73a7341" providerId="AD" clId="Web-{3388E0FF-98E0-ABE6-A4D9-8D2C12FE8552}" dt="2019-02-26T09:02:49.178" v="245" actId="1076"/>
          <ac:spMkLst>
            <pc:docMk/>
            <pc:sldMk cId="4142401923" sldId="534"/>
            <ac:spMk id="2" creationId="{CF1310B3-3A23-4D40-ACE9-2B4F591AEC9E}"/>
          </ac:spMkLst>
        </pc:spChg>
        <pc:spChg chg="del mod">
          <ac:chgData name="Esat Şanlı" userId="S::esat.sanli@omu.edu.tr::d95f67d7-8125-4157-a77a-ec37f73a7341" providerId="AD" clId="Web-{3388E0FF-98E0-ABE6-A4D9-8D2C12FE8552}" dt="2019-02-26T09:03:06.943" v="249"/>
          <ac:spMkLst>
            <pc:docMk/>
            <pc:sldMk cId="4142401923" sldId="534"/>
            <ac:spMk id="3" creationId="{2B2F55CC-0D08-4A84-8D87-85A8A3308280}"/>
          </ac:spMkLst>
        </pc:spChg>
        <pc:spChg chg="add">
          <ac:chgData name="Esat Şanlı" userId="S::esat.sanli@omu.edu.tr::d95f67d7-8125-4157-a77a-ec37f73a7341" providerId="AD" clId="Web-{3388E0FF-98E0-ABE6-A4D9-8D2C12FE8552}" dt="2019-02-26T09:02:37.584" v="228"/>
          <ac:spMkLst>
            <pc:docMk/>
            <pc:sldMk cId="4142401923" sldId="534"/>
            <ac:spMk id="11" creationId="{EF9B8DF2-C3F5-49A2-94D2-F7B65A0F1F15}"/>
          </ac:spMkLst>
        </pc:spChg>
        <pc:graphicFrameChg chg="add mod ord modGraphic">
          <ac:chgData name="Esat Şanlı" userId="S::esat.sanli@omu.edu.tr::d95f67d7-8125-4157-a77a-ec37f73a7341" providerId="AD" clId="Web-{3388E0FF-98E0-ABE6-A4D9-8D2C12FE8552}" dt="2019-02-26T09:03:38.256" v="255"/>
          <ac:graphicFrameMkLst>
            <pc:docMk/>
            <pc:sldMk cId="4142401923" sldId="534"/>
            <ac:graphicFrameMk id="8" creationId="{79DDFEF1-B4D8-48B0-B173-DD05E0A192CF}"/>
          </ac:graphicFrameMkLst>
        </pc:graphicFrameChg>
        <pc:picChg chg="add del mod">
          <ac:chgData name="Esat Şanlı" userId="S::esat.sanli@omu.edu.tr::d95f67d7-8125-4157-a77a-ec37f73a7341" providerId="AD" clId="Web-{3388E0FF-98E0-ABE6-A4D9-8D2C12FE8552}" dt="2019-02-26T09:01:33.975" v="226"/>
          <ac:picMkLst>
            <pc:docMk/>
            <pc:sldMk cId="4142401923" sldId="534"/>
            <ac:picMk id="4" creationId="{9CAB0338-0E2C-40D9-9263-4758C2A1E672}"/>
          </ac:picMkLst>
        </pc:picChg>
        <pc:picChg chg="add mod">
          <ac:chgData name="Esat Şanlı" userId="S::esat.sanli@omu.edu.tr::d95f67d7-8125-4157-a77a-ec37f73a7341" providerId="AD" clId="Web-{3388E0FF-98E0-ABE6-A4D9-8D2C12FE8552}" dt="2019-02-26T09:02:37.584" v="228"/>
          <ac:picMkLst>
            <pc:docMk/>
            <pc:sldMk cId="4142401923" sldId="534"/>
            <ac:picMk id="6" creationId="{4D26600E-E95B-4B4A-9708-A4CA8A2F677F}"/>
          </ac:picMkLst>
        </pc:picChg>
      </pc:sldChg>
      <pc:sldChg chg="addSp delSp modSp new mod setBg setClrOvrMap">
        <pc:chgData name="Esat Şanlı" userId="S::esat.sanli@omu.edu.tr::d95f67d7-8125-4157-a77a-ec37f73a7341" providerId="AD" clId="Web-{3388E0FF-98E0-ABE6-A4D9-8D2C12FE8552}" dt="2019-02-26T09:27:00.669" v="458"/>
        <pc:sldMkLst>
          <pc:docMk/>
          <pc:sldMk cId="2101604885" sldId="535"/>
        </pc:sldMkLst>
        <pc:spChg chg="mod">
          <ac:chgData name="Esat Şanlı" userId="S::esat.sanli@omu.edu.tr::d95f67d7-8125-4157-a77a-ec37f73a7341" providerId="AD" clId="Web-{3388E0FF-98E0-ABE6-A4D9-8D2C12FE8552}" dt="2019-02-26T09:26:46.560" v="456" actId="1076"/>
          <ac:spMkLst>
            <pc:docMk/>
            <pc:sldMk cId="2101604885" sldId="535"/>
            <ac:spMk id="2" creationId="{896FD3E1-D203-4150-9D7E-7E63CF404288}"/>
          </ac:spMkLst>
        </pc:spChg>
        <pc:spChg chg="del">
          <ac:chgData name="Esat Şanlı" userId="S::esat.sanli@omu.edu.tr::d95f67d7-8125-4157-a77a-ec37f73a7341" providerId="AD" clId="Web-{3388E0FF-98E0-ABE6-A4D9-8D2C12FE8552}" dt="2019-02-26T09:11:26.081" v="285"/>
          <ac:spMkLst>
            <pc:docMk/>
            <pc:sldMk cId="2101604885" sldId="535"/>
            <ac:spMk id="3" creationId="{FA751359-3514-4416-A26D-FE5A25D556B5}"/>
          </ac:spMkLst>
        </pc:spChg>
        <pc:spChg chg="add">
          <ac:chgData name="Esat Şanlı" userId="S::esat.sanli@omu.edu.tr::d95f67d7-8125-4157-a77a-ec37f73a7341" providerId="AD" clId="Web-{3388E0FF-98E0-ABE6-A4D9-8D2C12FE8552}" dt="2019-02-26T09:12:50.377" v="291"/>
          <ac:spMkLst>
            <pc:docMk/>
            <pc:sldMk cId="2101604885" sldId="535"/>
            <ac:spMk id="120" creationId="{4F74D28C-3268-4E35-8EE1-D92CB4A85A7D}"/>
          </ac:spMkLst>
        </pc:spChg>
        <pc:spChg chg="add mod">
          <ac:chgData name="Esat Şanlı" userId="S::esat.sanli@omu.edu.tr::d95f67d7-8125-4157-a77a-ec37f73a7341" providerId="AD" clId="Web-{3388E0FF-98E0-ABE6-A4D9-8D2C12FE8552}" dt="2019-02-26T09:12:50.377" v="291"/>
          <ac:spMkLst>
            <pc:docMk/>
            <pc:sldMk cId="2101604885" sldId="535"/>
            <ac:spMk id="435" creationId="{36BDB729-031B-4FFA-BE11-9839300A85F2}"/>
          </ac:spMkLst>
        </pc:spChg>
        <pc:graphicFrameChg chg="add mod ord modGraphic">
          <ac:chgData name="Esat Şanlı" userId="S::esat.sanli@omu.edu.tr::d95f67d7-8125-4157-a77a-ec37f73a7341" providerId="AD" clId="Web-{3388E0FF-98E0-ABE6-A4D9-8D2C12FE8552}" dt="2019-02-26T09:12:50.377" v="291"/>
          <ac:graphicFrameMkLst>
            <pc:docMk/>
            <pc:sldMk cId="2101604885" sldId="535"/>
            <ac:graphicFrameMk id="4" creationId="{D2B3583C-87BA-44A0-8012-4D3C58F6ED14}"/>
          </ac:graphicFrameMkLst>
        </pc:graphicFrameChg>
        <pc:picChg chg="add mod">
          <ac:chgData name="Esat Şanlı" userId="S::esat.sanli@omu.edu.tr::d95f67d7-8125-4157-a77a-ec37f73a7341" providerId="AD" clId="Web-{3388E0FF-98E0-ABE6-A4D9-8D2C12FE8552}" dt="2019-02-26T09:12:50.377" v="291"/>
          <ac:picMkLst>
            <pc:docMk/>
            <pc:sldMk cId="2101604885" sldId="535"/>
            <ac:picMk id="433" creationId="{53F85CD8-2939-410F-A20D-28F76711BC05}"/>
          </ac:picMkLst>
        </pc:picChg>
        <pc:picChg chg="add del mod">
          <ac:chgData name="Esat Şanlı" userId="S::esat.sanli@omu.edu.tr::d95f67d7-8125-4157-a77a-ec37f73a7341" providerId="AD" clId="Web-{3388E0FF-98E0-ABE6-A4D9-8D2C12FE8552}" dt="2019-02-26T09:27:00.669" v="458"/>
          <ac:picMkLst>
            <pc:docMk/>
            <pc:sldMk cId="2101604885" sldId="535"/>
            <ac:picMk id="455" creationId="{5E29C149-4DCF-41A5-A774-37E6A8C2AA36}"/>
          </ac:picMkLst>
        </pc:picChg>
      </pc:sldChg>
      <pc:sldChg chg="new del">
        <pc:chgData name="Esat Şanlı" userId="S::esat.sanli@omu.edu.tr::d95f67d7-8125-4157-a77a-ec37f73a7341" providerId="AD" clId="Web-{3388E0FF-98E0-ABE6-A4D9-8D2C12FE8552}" dt="2019-02-26T09:11:00.597" v="283"/>
        <pc:sldMkLst>
          <pc:docMk/>
          <pc:sldMk cId="2824785214" sldId="535"/>
        </pc:sldMkLst>
      </pc:sldChg>
      <pc:sldChg chg="addSp delSp modSp new del mod setBg setClrOvrMap">
        <pc:chgData name="Esat Şanlı" userId="S::esat.sanli@omu.edu.tr::d95f67d7-8125-4157-a77a-ec37f73a7341" providerId="AD" clId="Web-{3388E0FF-98E0-ABE6-A4D9-8D2C12FE8552}" dt="2019-02-26T09:34:22.948" v="481"/>
        <pc:sldMkLst>
          <pc:docMk/>
          <pc:sldMk cId="653524983" sldId="536"/>
        </pc:sldMkLst>
        <pc:spChg chg="mod">
          <ac:chgData name="Esat Şanlı" userId="S::esat.sanli@omu.edu.tr::d95f67d7-8125-4157-a77a-ec37f73a7341" providerId="AD" clId="Web-{3388E0FF-98E0-ABE6-A4D9-8D2C12FE8552}" dt="2019-02-26T09:22:57.530" v="455" actId="14100"/>
          <ac:spMkLst>
            <pc:docMk/>
            <pc:sldMk cId="653524983" sldId="536"/>
            <ac:spMk id="2" creationId="{DB958E6A-AAE5-4FEC-9954-212026C5C061}"/>
          </ac:spMkLst>
        </pc:spChg>
        <pc:spChg chg="mod">
          <ac:chgData name="Esat Şanlı" userId="S::esat.sanli@omu.edu.tr::d95f67d7-8125-4157-a77a-ec37f73a7341" providerId="AD" clId="Web-{3388E0FF-98E0-ABE6-A4D9-8D2C12FE8552}" dt="2019-02-26T09:21:01.296" v="404"/>
          <ac:spMkLst>
            <pc:docMk/>
            <pc:sldMk cId="653524983" sldId="536"/>
            <ac:spMk id="3" creationId="{3FB73F24-BD1F-4FD6-B14E-CE2C28394880}"/>
          </ac:spMkLst>
        </pc:spChg>
        <pc:spChg chg="add">
          <ac:chgData name="Esat Şanlı" userId="S::esat.sanli@omu.edu.tr::d95f67d7-8125-4157-a77a-ec37f73a7341" providerId="AD" clId="Web-{3388E0FF-98E0-ABE6-A4D9-8D2C12FE8552}" dt="2019-02-26T09:21:01.296" v="404"/>
          <ac:spMkLst>
            <pc:docMk/>
            <pc:sldMk cId="653524983" sldId="536"/>
            <ac:spMk id="11" creationId="{C5E6CFF1-2F42-4E10-9A97-F116F46F53FE}"/>
          </ac:spMkLst>
        </pc:spChg>
        <pc:picChg chg="add del mod">
          <ac:chgData name="Esat Şanlı" userId="S::esat.sanli@omu.edu.tr::d95f67d7-8125-4157-a77a-ec37f73a7341" providerId="AD" clId="Web-{3388E0FF-98E0-ABE6-A4D9-8D2C12FE8552}" dt="2019-02-26T09:18:12.188" v="393"/>
          <ac:picMkLst>
            <pc:docMk/>
            <pc:sldMk cId="653524983" sldId="536"/>
            <ac:picMk id="4" creationId="{CACD7E6B-C9D0-4810-A105-E65F5ADAED68}"/>
          </ac:picMkLst>
        </pc:picChg>
        <pc:picChg chg="add mod ord">
          <ac:chgData name="Esat Şanlı" userId="S::esat.sanli@omu.edu.tr::d95f67d7-8125-4157-a77a-ec37f73a7341" providerId="AD" clId="Web-{3388E0FF-98E0-ABE6-A4D9-8D2C12FE8552}" dt="2019-02-26T09:21:01.296" v="404"/>
          <ac:picMkLst>
            <pc:docMk/>
            <pc:sldMk cId="653524983" sldId="536"/>
            <ac:picMk id="6" creationId="{98EC4E5C-C7FC-42FA-9075-37584DD4AF39}"/>
          </ac:picMkLst>
        </pc:picChg>
        <pc:cxnChg chg="add">
          <ac:chgData name="Esat Şanlı" userId="S::esat.sanli@omu.edu.tr::d95f67d7-8125-4157-a77a-ec37f73a7341" providerId="AD" clId="Web-{3388E0FF-98E0-ABE6-A4D9-8D2C12FE8552}" dt="2019-02-26T09:21:01.296" v="404"/>
          <ac:cxnSpMkLst>
            <pc:docMk/>
            <pc:sldMk cId="653524983" sldId="536"/>
            <ac:cxnSpMk id="13" creationId="{96A8629B-8289-498B-939B-1CA0C106182C}"/>
          </ac:cxnSpMkLst>
        </pc:cxnChg>
      </pc:sldChg>
      <pc:sldChg chg="addSp delSp modSp new del mod setBg">
        <pc:chgData name="Esat Şanlı" userId="S::esat.sanli@omu.edu.tr::d95f67d7-8125-4157-a77a-ec37f73a7341" providerId="AD" clId="Web-{3388E0FF-98E0-ABE6-A4D9-8D2C12FE8552}" dt="2019-02-26T09:16:49.173" v="347"/>
        <pc:sldMkLst>
          <pc:docMk/>
          <pc:sldMk cId="2493989679" sldId="536"/>
        </pc:sldMkLst>
        <pc:spChg chg="mod ord">
          <ac:chgData name="Esat Şanlı" userId="S::esat.sanli@omu.edu.tr::d95f67d7-8125-4157-a77a-ec37f73a7341" providerId="AD" clId="Web-{3388E0FF-98E0-ABE6-A4D9-8D2C12FE8552}" dt="2019-02-26T09:15:11.548" v="345"/>
          <ac:spMkLst>
            <pc:docMk/>
            <pc:sldMk cId="2493989679" sldId="536"/>
            <ac:spMk id="2" creationId="{49548AB4-E4A8-4D75-B70C-69666ECC4095}"/>
          </ac:spMkLst>
        </pc:spChg>
        <pc:spChg chg="del">
          <ac:chgData name="Esat Şanlı" userId="S::esat.sanli@omu.edu.tr::d95f67d7-8125-4157-a77a-ec37f73a7341" providerId="AD" clId="Web-{3388E0FF-98E0-ABE6-A4D9-8D2C12FE8552}" dt="2019-02-26T09:15:07.095" v="344"/>
          <ac:spMkLst>
            <pc:docMk/>
            <pc:sldMk cId="2493989679" sldId="536"/>
            <ac:spMk id="3" creationId="{EE5A35AA-5A5F-4A17-B280-DE74E6F0FAB1}"/>
          </ac:spMkLst>
        </pc:spChg>
        <pc:spChg chg="add mod">
          <ac:chgData name="Esat Şanlı" userId="S::esat.sanli@omu.edu.tr::d95f67d7-8125-4157-a77a-ec37f73a7341" providerId="AD" clId="Web-{3388E0FF-98E0-ABE6-A4D9-8D2C12FE8552}" dt="2019-02-26T09:15:20.361" v="346"/>
          <ac:spMkLst>
            <pc:docMk/>
            <pc:sldMk cId="2493989679" sldId="536"/>
            <ac:spMk id="7" creationId="{F4FE2AB3-8245-4D4E-A972-AE042B1AC6EB}"/>
          </ac:spMkLst>
        </pc:spChg>
        <pc:spChg chg="add">
          <ac:chgData name="Esat Şanlı" userId="S::esat.sanli@omu.edu.tr::d95f67d7-8125-4157-a77a-ec37f73a7341" providerId="AD" clId="Web-{3388E0FF-98E0-ABE6-A4D9-8D2C12FE8552}" dt="2019-02-26T09:15:11.548" v="345"/>
          <ac:spMkLst>
            <pc:docMk/>
            <pc:sldMk cId="2493989679" sldId="536"/>
            <ac:spMk id="9" creationId="{87CC2527-562A-4F69-B487-4371E5B243E7}"/>
          </ac:spMkLst>
        </pc:spChg>
        <pc:picChg chg="add del mod ord">
          <ac:chgData name="Esat Şanlı" userId="S::esat.sanli@omu.edu.tr::d95f67d7-8125-4157-a77a-ec37f73a7341" providerId="AD" clId="Web-{3388E0FF-98E0-ABE6-A4D9-8D2C12FE8552}" dt="2019-02-26T09:15:20.361" v="346"/>
          <ac:picMkLst>
            <pc:docMk/>
            <pc:sldMk cId="2493989679" sldId="536"/>
            <ac:picMk id="4" creationId="{F84FED0C-3A1B-4748-970A-A4B171B3E833}"/>
          </ac:picMkLst>
        </pc:picChg>
        <pc:cxnChg chg="add">
          <ac:chgData name="Esat Şanlı" userId="S::esat.sanli@omu.edu.tr::d95f67d7-8125-4157-a77a-ec37f73a7341" providerId="AD" clId="Web-{3388E0FF-98E0-ABE6-A4D9-8D2C12FE8552}" dt="2019-02-26T09:15:11.548" v="345"/>
          <ac:cxnSpMkLst>
            <pc:docMk/>
            <pc:sldMk cId="2493989679" sldId="536"/>
            <ac:cxnSpMk id="11" creationId="{BCDAEC91-5BCE-4B55-9CC0-43EF94CB734B}"/>
          </ac:cxnSpMkLst>
        </pc:cxnChg>
      </pc:sldChg>
      <pc:sldChg chg="addSp delSp modSp new del">
        <pc:chgData name="Esat Şanlı" userId="S::esat.sanli@omu.edu.tr::d95f67d7-8125-4157-a77a-ec37f73a7341" providerId="AD" clId="Web-{3388E0FF-98E0-ABE6-A4D9-8D2C12FE8552}" dt="2019-02-26T09:33:50.854" v="479"/>
        <pc:sldMkLst>
          <pc:docMk/>
          <pc:sldMk cId="4145652414" sldId="537"/>
        </pc:sldMkLst>
        <pc:spChg chg="del">
          <ac:chgData name="Esat Şanlı" userId="S::esat.sanli@omu.edu.tr::d95f67d7-8125-4157-a77a-ec37f73a7341" providerId="AD" clId="Web-{3388E0FF-98E0-ABE6-A4D9-8D2C12FE8552}" dt="2019-02-26T09:18:14.766" v="394"/>
          <ac:spMkLst>
            <pc:docMk/>
            <pc:sldMk cId="4145652414" sldId="537"/>
            <ac:spMk id="3" creationId="{A6254DFA-C7FF-4E92-B01B-2CA5CF589644}"/>
          </ac:spMkLst>
        </pc:spChg>
        <pc:picChg chg="add mod ord">
          <ac:chgData name="Esat Şanlı" userId="S::esat.sanli@omu.edu.tr::d95f67d7-8125-4157-a77a-ec37f73a7341" providerId="AD" clId="Web-{3388E0FF-98E0-ABE6-A4D9-8D2C12FE8552}" dt="2019-02-26T09:18:25" v="396" actId="14100"/>
          <ac:picMkLst>
            <pc:docMk/>
            <pc:sldMk cId="4145652414" sldId="537"/>
            <ac:picMk id="4" creationId="{0ADAEE48-30DB-4384-A1D7-300D76312791}"/>
          </ac:picMkLst>
        </pc:picChg>
      </pc:sldChg>
      <pc:sldChg chg="addSp delSp modSp new del">
        <pc:chgData name="Esat Şanlı" userId="S::esat.sanli@omu.edu.tr::d95f67d7-8125-4157-a77a-ec37f73a7341" providerId="AD" clId="Web-{3388E0FF-98E0-ABE6-A4D9-8D2C12FE8552}" dt="2019-02-26T09:27:29.872" v="464"/>
        <pc:sldMkLst>
          <pc:docMk/>
          <pc:sldMk cId="321667180" sldId="538"/>
        </pc:sldMkLst>
        <pc:spChg chg="del">
          <ac:chgData name="Esat Şanlı" userId="S::esat.sanli@omu.edu.tr::d95f67d7-8125-4157-a77a-ec37f73a7341" providerId="AD" clId="Web-{3388E0FF-98E0-ABE6-A4D9-8D2C12FE8552}" dt="2019-02-26T09:27:04.779" v="460"/>
          <ac:spMkLst>
            <pc:docMk/>
            <pc:sldMk cId="321667180" sldId="538"/>
            <ac:spMk id="3" creationId="{097F90E2-4F0E-4760-8D04-F57F590AC2BB}"/>
          </ac:spMkLst>
        </pc:spChg>
        <pc:spChg chg="add mod">
          <ac:chgData name="Esat Şanlı" userId="S::esat.sanli@omu.edu.tr::d95f67d7-8125-4157-a77a-ec37f73a7341" providerId="AD" clId="Web-{3388E0FF-98E0-ABE6-A4D9-8D2C12FE8552}" dt="2019-02-26T09:27:23.200" v="463"/>
          <ac:spMkLst>
            <pc:docMk/>
            <pc:sldMk cId="321667180" sldId="538"/>
            <ac:spMk id="7" creationId="{61D8B8BF-7243-468A-8BAB-43F2B20AE185}"/>
          </ac:spMkLst>
        </pc:spChg>
        <pc:picChg chg="add del mod ord">
          <ac:chgData name="Esat Şanlı" userId="S::esat.sanli@omu.edu.tr::d95f67d7-8125-4157-a77a-ec37f73a7341" providerId="AD" clId="Web-{3388E0FF-98E0-ABE6-A4D9-8D2C12FE8552}" dt="2019-02-26T09:27:23.200" v="463"/>
          <ac:picMkLst>
            <pc:docMk/>
            <pc:sldMk cId="321667180" sldId="538"/>
            <ac:picMk id="4" creationId="{6CA5CD8B-A8D8-4D22-B507-1E686F28E864}"/>
          </ac:picMkLst>
        </pc:picChg>
      </pc:sldChg>
      <pc:sldChg chg="addSp delSp modSp new mod setBg">
        <pc:chgData name="Esat Şanlı" userId="S::esat.sanli@omu.edu.tr::d95f67d7-8125-4157-a77a-ec37f73a7341" providerId="AD" clId="Web-{3388E0FF-98E0-ABE6-A4D9-8D2C12FE8552}" dt="2019-02-26T09:33:01.683" v="478" actId="14100"/>
        <pc:sldMkLst>
          <pc:docMk/>
          <pc:sldMk cId="1992420266" sldId="538"/>
        </pc:sldMkLst>
        <pc:spChg chg="add del">
          <ac:chgData name="Esat Şanlı" userId="S::esat.sanli@omu.edu.tr::d95f67d7-8125-4157-a77a-ec37f73a7341" providerId="AD" clId="Web-{3388E0FF-98E0-ABE6-A4D9-8D2C12FE8552}" dt="2019-02-26T09:32:26.949" v="471"/>
          <ac:spMkLst>
            <pc:docMk/>
            <pc:sldMk cId="1992420266" sldId="538"/>
            <ac:spMk id="2" creationId="{C7C9815E-EE55-4F91-878C-4EE84B36D962}"/>
          </ac:spMkLst>
        </pc:spChg>
        <pc:spChg chg="del">
          <ac:chgData name="Esat Şanlı" userId="S::esat.sanli@omu.edu.tr::d95f67d7-8125-4157-a77a-ec37f73a7341" providerId="AD" clId="Web-{3388E0FF-98E0-ABE6-A4D9-8D2C12FE8552}" dt="2019-02-26T09:32:11.542" v="468"/>
          <ac:spMkLst>
            <pc:docMk/>
            <pc:sldMk cId="1992420266" sldId="538"/>
            <ac:spMk id="3" creationId="{D8819A19-DB86-4B58-9E72-081FC3335F4E}"/>
          </ac:spMkLst>
        </pc:spChg>
        <pc:spChg chg="add">
          <ac:chgData name="Esat Şanlı" userId="S::esat.sanli@omu.edu.tr::d95f67d7-8125-4157-a77a-ec37f73a7341" providerId="AD" clId="Web-{3388E0FF-98E0-ABE6-A4D9-8D2C12FE8552}" dt="2019-02-26T09:32:26.949" v="471"/>
          <ac:spMkLst>
            <pc:docMk/>
            <pc:sldMk cId="1992420266" sldId="538"/>
            <ac:spMk id="6" creationId="{32BC26D8-82FB-445E-AA49-62A77D7C1EE0}"/>
          </ac:spMkLst>
        </pc:spChg>
        <pc:spChg chg="add">
          <ac:chgData name="Esat Şanlı" userId="S::esat.sanli@omu.edu.tr::d95f67d7-8125-4157-a77a-ec37f73a7341" providerId="AD" clId="Web-{3388E0FF-98E0-ABE6-A4D9-8D2C12FE8552}" dt="2019-02-26T09:32:26.949" v="471"/>
          <ac:spMkLst>
            <pc:docMk/>
            <pc:sldMk cId="1992420266" sldId="538"/>
            <ac:spMk id="7" creationId="{CB44330D-EA18-4254-AA95-EB49948539B8}"/>
          </ac:spMkLst>
        </pc:spChg>
        <pc:spChg chg="add del">
          <ac:chgData name="Esat Şanlı" userId="S::esat.sanli@omu.edu.tr::d95f67d7-8125-4157-a77a-ec37f73a7341" providerId="AD" clId="Web-{3388E0FF-98E0-ABE6-A4D9-8D2C12FE8552}" dt="2019-02-26T09:32:26.902" v="470"/>
          <ac:spMkLst>
            <pc:docMk/>
            <pc:sldMk cId="1992420266" sldId="538"/>
            <ac:spMk id="9" creationId="{A2509F26-B5DC-4BA7-B476-4CB044237A2E}"/>
          </ac:spMkLst>
        </pc:spChg>
        <pc:spChg chg="add del">
          <ac:chgData name="Esat Şanlı" userId="S::esat.sanli@omu.edu.tr::d95f67d7-8125-4157-a77a-ec37f73a7341" providerId="AD" clId="Web-{3388E0FF-98E0-ABE6-A4D9-8D2C12FE8552}" dt="2019-02-26T09:32:26.902" v="470"/>
          <ac:spMkLst>
            <pc:docMk/>
            <pc:sldMk cId="1992420266" sldId="538"/>
            <ac:spMk id="11" creationId="{DB103EB1-B135-4526-B883-33228FC27FF1}"/>
          </ac:spMkLst>
        </pc:spChg>
        <pc:picChg chg="add mod ord">
          <ac:chgData name="Esat Şanlı" userId="S::esat.sanli@omu.edu.tr::d95f67d7-8125-4157-a77a-ec37f73a7341" providerId="AD" clId="Web-{3388E0FF-98E0-ABE6-A4D9-8D2C12FE8552}" dt="2019-02-26T09:33:01.683" v="478" actId="14100"/>
          <ac:picMkLst>
            <pc:docMk/>
            <pc:sldMk cId="1992420266" sldId="538"/>
            <ac:picMk id="4" creationId="{EA2C686F-55CD-46FB-9761-3D83F0144088}"/>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8.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4011FC-9966-4293-A9D7-23B303B2E7C2}" type="doc">
      <dgm:prSet loTypeId="urn:microsoft.com/office/officeart/2005/8/layout/orgChart1" loCatId="hierarchy" qsTypeId="urn:microsoft.com/office/officeart/2005/8/quickstyle/simple4" qsCatId="simple" csTypeId="urn:microsoft.com/office/officeart/2005/8/colors/colorful1" csCatId="colorful" phldr="1"/>
      <dgm:spPr/>
      <dgm:t>
        <a:bodyPr/>
        <a:lstStyle/>
        <a:p>
          <a:endParaRPr lang="tr-TR"/>
        </a:p>
      </dgm:t>
    </dgm:pt>
    <dgm:pt modelId="{12A45E77-3DD5-4802-91FA-C2F3E1428756}">
      <dgm:prSet/>
      <dgm:spPr/>
      <dgm:t>
        <a:bodyPr/>
        <a:lstStyle/>
        <a:p>
          <a:pPr rtl="0"/>
          <a:r>
            <a:rPr lang="tr-TR" dirty="0"/>
            <a:t>Sinir Sisteminin Görevleri</a:t>
          </a:r>
        </a:p>
      </dgm:t>
    </dgm:pt>
    <dgm:pt modelId="{983D9A10-9B3B-4A77-AEC6-71CFFC45E130}" type="parTrans" cxnId="{B0830E88-F94A-4532-BAB8-A26588F83080}">
      <dgm:prSet/>
      <dgm:spPr/>
      <dgm:t>
        <a:bodyPr/>
        <a:lstStyle/>
        <a:p>
          <a:endParaRPr lang="tr-TR"/>
        </a:p>
      </dgm:t>
    </dgm:pt>
    <dgm:pt modelId="{AACFA9F3-480D-4E51-9908-66D3274BBD6B}" type="sibTrans" cxnId="{B0830E88-F94A-4532-BAB8-A26588F83080}">
      <dgm:prSet/>
      <dgm:spPr/>
      <dgm:t>
        <a:bodyPr/>
        <a:lstStyle/>
        <a:p>
          <a:endParaRPr lang="tr-TR"/>
        </a:p>
      </dgm:t>
    </dgm:pt>
    <dgm:pt modelId="{CE838616-4F0B-418C-B782-6F8D1801F269}">
      <dgm:prSet/>
      <dgm:spPr/>
      <dgm:t>
        <a:bodyPr/>
        <a:lstStyle/>
        <a:p>
          <a:pPr rtl="0"/>
          <a:r>
            <a:rPr lang="tr-TR" dirty="0"/>
            <a:t>Çevreden duyusal bilginin alınması</a:t>
          </a:r>
        </a:p>
      </dgm:t>
    </dgm:pt>
    <dgm:pt modelId="{1B41A956-600C-4B3D-BC66-9AFB2DCECC46}" type="parTrans" cxnId="{E6D0A184-D548-4C39-A8DD-7980C3DA93B4}">
      <dgm:prSet/>
      <dgm:spPr/>
      <dgm:t>
        <a:bodyPr/>
        <a:lstStyle/>
        <a:p>
          <a:endParaRPr lang="tr-TR"/>
        </a:p>
      </dgm:t>
    </dgm:pt>
    <dgm:pt modelId="{7AB17073-E754-45F7-9FB7-C2087E778604}" type="sibTrans" cxnId="{E6D0A184-D548-4C39-A8DD-7980C3DA93B4}">
      <dgm:prSet/>
      <dgm:spPr/>
      <dgm:t>
        <a:bodyPr/>
        <a:lstStyle/>
        <a:p>
          <a:endParaRPr lang="tr-TR"/>
        </a:p>
      </dgm:t>
    </dgm:pt>
    <dgm:pt modelId="{A57D281E-0615-4694-9300-2D0BE26AC606}">
      <dgm:prSet/>
      <dgm:spPr/>
      <dgm:t>
        <a:bodyPr/>
        <a:lstStyle/>
        <a:p>
          <a:pPr rtl="0"/>
          <a:r>
            <a:rPr lang="tr-TR" dirty="0"/>
            <a:t>Alınan bilginin işlenmesi</a:t>
          </a:r>
        </a:p>
      </dgm:t>
    </dgm:pt>
    <dgm:pt modelId="{29C91EFD-06CF-4E8D-8F7B-2D5E3C60B3D4}" type="parTrans" cxnId="{33EE5AC5-5CC1-4807-AB2D-740EACA5DE26}">
      <dgm:prSet/>
      <dgm:spPr/>
      <dgm:t>
        <a:bodyPr/>
        <a:lstStyle/>
        <a:p>
          <a:endParaRPr lang="tr-TR"/>
        </a:p>
      </dgm:t>
    </dgm:pt>
    <dgm:pt modelId="{D5B1084C-950A-45F5-968B-1855FEADF994}" type="sibTrans" cxnId="{33EE5AC5-5CC1-4807-AB2D-740EACA5DE26}">
      <dgm:prSet/>
      <dgm:spPr/>
      <dgm:t>
        <a:bodyPr/>
        <a:lstStyle/>
        <a:p>
          <a:endParaRPr lang="tr-TR"/>
        </a:p>
      </dgm:t>
    </dgm:pt>
    <dgm:pt modelId="{546FA905-A2B8-4829-9CD9-CA9EF00CEEA3}">
      <dgm:prSet/>
      <dgm:spPr/>
      <dgm:t>
        <a:bodyPr/>
        <a:lstStyle/>
        <a:p>
          <a:pPr rtl="0"/>
          <a:r>
            <a:rPr lang="tr-TR" dirty="0"/>
            <a:t>Uygun davranışsal tepkinin verilmesi</a:t>
          </a:r>
        </a:p>
      </dgm:t>
    </dgm:pt>
    <dgm:pt modelId="{BD5F815D-53C3-4D8A-9321-CA2A51C6DE20}" type="parTrans" cxnId="{9C6F2E8E-C4B5-492D-9C5E-7EDD6D48C2FA}">
      <dgm:prSet/>
      <dgm:spPr/>
      <dgm:t>
        <a:bodyPr/>
        <a:lstStyle/>
        <a:p>
          <a:endParaRPr lang="tr-TR"/>
        </a:p>
      </dgm:t>
    </dgm:pt>
    <dgm:pt modelId="{1C043121-11B7-4155-81A5-2D08347C6370}" type="sibTrans" cxnId="{9C6F2E8E-C4B5-492D-9C5E-7EDD6D48C2FA}">
      <dgm:prSet/>
      <dgm:spPr/>
      <dgm:t>
        <a:bodyPr/>
        <a:lstStyle/>
        <a:p>
          <a:endParaRPr lang="tr-TR"/>
        </a:p>
      </dgm:t>
    </dgm:pt>
    <dgm:pt modelId="{3A684330-33F8-4785-A7E6-DD5C57FA7D1E}" type="pres">
      <dgm:prSet presAssocID="{8F4011FC-9966-4293-A9D7-23B303B2E7C2}" presName="hierChild1" presStyleCnt="0">
        <dgm:presLayoutVars>
          <dgm:orgChart val="1"/>
          <dgm:chPref val="1"/>
          <dgm:dir/>
          <dgm:animOne val="branch"/>
          <dgm:animLvl val="lvl"/>
          <dgm:resizeHandles/>
        </dgm:presLayoutVars>
      </dgm:prSet>
      <dgm:spPr/>
      <dgm:t>
        <a:bodyPr/>
        <a:lstStyle/>
        <a:p>
          <a:endParaRPr lang="tr-TR"/>
        </a:p>
      </dgm:t>
    </dgm:pt>
    <dgm:pt modelId="{ED15770D-8A9B-4C5C-BEFD-994962733E9D}" type="pres">
      <dgm:prSet presAssocID="{12A45E77-3DD5-4802-91FA-C2F3E1428756}" presName="hierRoot1" presStyleCnt="0">
        <dgm:presLayoutVars>
          <dgm:hierBranch val="init"/>
        </dgm:presLayoutVars>
      </dgm:prSet>
      <dgm:spPr/>
    </dgm:pt>
    <dgm:pt modelId="{4A9D2977-96BF-44A2-AD21-0F5BEFC9F8D8}" type="pres">
      <dgm:prSet presAssocID="{12A45E77-3DD5-4802-91FA-C2F3E1428756}" presName="rootComposite1" presStyleCnt="0"/>
      <dgm:spPr/>
    </dgm:pt>
    <dgm:pt modelId="{89085B97-155B-4EF7-8C92-E283E6D339D4}" type="pres">
      <dgm:prSet presAssocID="{12A45E77-3DD5-4802-91FA-C2F3E1428756}" presName="rootText1" presStyleLbl="node0" presStyleIdx="0" presStyleCnt="1">
        <dgm:presLayoutVars>
          <dgm:chPref val="3"/>
        </dgm:presLayoutVars>
      </dgm:prSet>
      <dgm:spPr/>
      <dgm:t>
        <a:bodyPr/>
        <a:lstStyle/>
        <a:p>
          <a:endParaRPr lang="tr-TR"/>
        </a:p>
      </dgm:t>
    </dgm:pt>
    <dgm:pt modelId="{02D1810D-A30F-45BF-B340-62C808197C65}" type="pres">
      <dgm:prSet presAssocID="{12A45E77-3DD5-4802-91FA-C2F3E1428756}" presName="rootConnector1" presStyleLbl="node1" presStyleIdx="0" presStyleCnt="0"/>
      <dgm:spPr/>
      <dgm:t>
        <a:bodyPr/>
        <a:lstStyle/>
        <a:p>
          <a:endParaRPr lang="tr-TR"/>
        </a:p>
      </dgm:t>
    </dgm:pt>
    <dgm:pt modelId="{E214CBC6-59BD-4382-ACF5-E27391653716}" type="pres">
      <dgm:prSet presAssocID="{12A45E77-3DD5-4802-91FA-C2F3E1428756}" presName="hierChild2" presStyleCnt="0"/>
      <dgm:spPr/>
    </dgm:pt>
    <dgm:pt modelId="{A3216D35-F439-4E56-8D6E-76ADC678915C}" type="pres">
      <dgm:prSet presAssocID="{1B41A956-600C-4B3D-BC66-9AFB2DCECC46}" presName="Name37" presStyleLbl="parChTrans1D2" presStyleIdx="0" presStyleCnt="3"/>
      <dgm:spPr/>
      <dgm:t>
        <a:bodyPr/>
        <a:lstStyle/>
        <a:p>
          <a:endParaRPr lang="tr-TR"/>
        </a:p>
      </dgm:t>
    </dgm:pt>
    <dgm:pt modelId="{0592820D-E315-4808-B2A9-CA5B3B7B88D4}" type="pres">
      <dgm:prSet presAssocID="{CE838616-4F0B-418C-B782-6F8D1801F269}" presName="hierRoot2" presStyleCnt="0">
        <dgm:presLayoutVars>
          <dgm:hierBranch val="init"/>
        </dgm:presLayoutVars>
      </dgm:prSet>
      <dgm:spPr/>
    </dgm:pt>
    <dgm:pt modelId="{0D890DEE-808E-4851-8C3A-9D0D6613CBC8}" type="pres">
      <dgm:prSet presAssocID="{CE838616-4F0B-418C-B782-6F8D1801F269}" presName="rootComposite" presStyleCnt="0"/>
      <dgm:spPr/>
    </dgm:pt>
    <dgm:pt modelId="{859C564D-5DA4-47CC-8AAA-3292AA35248B}" type="pres">
      <dgm:prSet presAssocID="{CE838616-4F0B-418C-B782-6F8D1801F269}" presName="rootText" presStyleLbl="node2" presStyleIdx="0" presStyleCnt="3">
        <dgm:presLayoutVars>
          <dgm:chPref val="3"/>
        </dgm:presLayoutVars>
      </dgm:prSet>
      <dgm:spPr/>
      <dgm:t>
        <a:bodyPr/>
        <a:lstStyle/>
        <a:p>
          <a:endParaRPr lang="tr-TR"/>
        </a:p>
      </dgm:t>
    </dgm:pt>
    <dgm:pt modelId="{C0D905E6-8AD6-403E-B6AE-5514D5E4CE99}" type="pres">
      <dgm:prSet presAssocID="{CE838616-4F0B-418C-B782-6F8D1801F269}" presName="rootConnector" presStyleLbl="node2" presStyleIdx="0" presStyleCnt="3"/>
      <dgm:spPr/>
      <dgm:t>
        <a:bodyPr/>
        <a:lstStyle/>
        <a:p>
          <a:endParaRPr lang="tr-TR"/>
        </a:p>
      </dgm:t>
    </dgm:pt>
    <dgm:pt modelId="{1B6AC726-F43E-48C9-AFF1-D8D814CC9D75}" type="pres">
      <dgm:prSet presAssocID="{CE838616-4F0B-418C-B782-6F8D1801F269}" presName="hierChild4" presStyleCnt="0"/>
      <dgm:spPr/>
    </dgm:pt>
    <dgm:pt modelId="{4DB37B63-A85A-4909-8DFF-71155F959B44}" type="pres">
      <dgm:prSet presAssocID="{CE838616-4F0B-418C-B782-6F8D1801F269}" presName="hierChild5" presStyleCnt="0"/>
      <dgm:spPr/>
    </dgm:pt>
    <dgm:pt modelId="{12E6F6F8-DDFB-46C2-8CA7-B3A42C53DE7D}" type="pres">
      <dgm:prSet presAssocID="{29C91EFD-06CF-4E8D-8F7B-2D5E3C60B3D4}" presName="Name37" presStyleLbl="parChTrans1D2" presStyleIdx="1" presStyleCnt="3"/>
      <dgm:spPr/>
      <dgm:t>
        <a:bodyPr/>
        <a:lstStyle/>
        <a:p>
          <a:endParaRPr lang="tr-TR"/>
        </a:p>
      </dgm:t>
    </dgm:pt>
    <dgm:pt modelId="{FDA2C39B-F53E-494F-B5B7-45BAFBEA2318}" type="pres">
      <dgm:prSet presAssocID="{A57D281E-0615-4694-9300-2D0BE26AC606}" presName="hierRoot2" presStyleCnt="0">
        <dgm:presLayoutVars>
          <dgm:hierBranch val="init"/>
        </dgm:presLayoutVars>
      </dgm:prSet>
      <dgm:spPr/>
    </dgm:pt>
    <dgm:pt modelId="{4DCC64A2-7E0A-4AA6-B5B8-B12EA1EB39B6}" type="pres">
      <dgm:prSet presAssocID="{A57D281E-0615-4694-9300-2D0BE26AC606}" presName="rootComposite" presStyleCnt="0"/>
      <dgm:spPr/>
    </dgm:pt>
    <dgm:pt modelId="{698E8159-D908-462D-BC8A-139D9E48D195}" type="pres">
      <dgm:prSet presAssocID="{A57D281E-0615-4694-9300-2D0BE26AC606}" presName="rootText" presStyleLbl="node2" presStyleIdx="1" presStyleCnt="3">
        <dgm:presLayoutVars>
          <dgm:chPref val="3"/>
        </dgm:presLayoutVars>
      </dgm:prSet>
      <dgm:spPr/>
      <dgm:t>
        <a:bodyPr/>
        <a:lstStyle/>
        <a:p>
          <a:endParaRPr lang="tr-TR"/>
        </a:p>
      </dgm:t>
    </dgm:pt>
    <dgm:pt modelId="{D6406596-2002-48DF-A6EC-616EC74A8F14}" type="pres">
      <dgm:prSet presAssocID="{A57D281E-0615-4694-9300-2D0BE26AC606}" presName="rootConnector" presStyleLbl="node2" presStyleIdx="1" presStyleCnt="3"/>
      <dgm:spPr/>
      <dgm:t>
        <a:bodyPr/>
        <a:lstStyle/>
        <a:p>
          <a:endParaRPr lang="tr-TR"/>
        </a:p>
      </dgm:t>
    </dgm:pt>
    <dgm:pt modelId="{6FB31751-B5FB-4CC5-837E-29C612E0A8CF}" type="pres">
      <dgm:prSet presAssocID="{A57D281E-0615-4694-9300-2D0BE26AC606}" presName="hierChild4" presStyleCnt="0"/>
      <dgm:spPr/>
    </dgm:pt>
    <dgm:pt modelId="{7AF8C533-6389-4615-A0D3-090D166580E9}" type="pres">
      <dgm:prSet presAssocID="{A57D281E-0615-4694-9300-2D0BE26AC606}" presName="hierChild5" presStyleCnt="0"/>
      <dgm:spPr/>
    </dgm:pt>
    <dgm:pt modelId="{265907CA-EA62-4217-B518-0A1D6DB66469}" type="pres">
      <dgm:prSet presAssocID="{BD5F815D-53C3-4D8A-9321-CA2A51C6DE20}" presName="Name37" presStyleLbl="parChTrans1D2" presStyleIdx="2" presStyleCnt="3"/>
      <dgm:spPr/>
      <dgm:t>
        <a:bodyPr/>
        <a:lstStyle/>
        <a:p>
          <a:endParaRPr lang="tr-TR"/>
        </a:p>
      </dgm:t>
    </dgm:pt>
    <dgm:pt modelId="{79945FC1-C2D5-48C1-AD3D-C9DD0525333D}" type="pres">
      <dgm:prSet presAssocID="{546FA905-A2B8-4829-9CD9-CA9EF00CEEA3}" presName="hierRoot2" presStyleCnt="0">
        <dgm:presLayoutVars>
          <dgm:hierBranch val="init"/>
        </dgm:presLayoutVars>
      </dgm:prSet>
      <dgm:spPr/>
    </dgm:pt>
    <dgm:pt modelId="{092F42D4-2F65-44D0-B170-50D8EAD81273}" type="pres">
      <dgm:prSet presAssocID="{546FA905-A2B8-4829-9CD9-CA9EF00CEEA3}" presName="rootComposite" presStyleCnt="0"/>
      <dgm:spPr/>
    </dgm:pt>
    <dgm:pt modelId="{E00FB765-5214-4FCA-AC46-A714C974F35F}" type="pres">
      <dgm:prSet presAssocID="{546FA905-A2B8-4829-9CD9-CA9EF00CEEA3}" presName="rootText" presStyleLbl="node2" presStyleIdx="2" presStyleCnt="3">
        <dgm:presLayoutVars>
          <dgm:chPref val="3"/>
        </dgm:presLayoutVars>
      </dgm:prSet>
      <dgm:spPr/>
      <dgm:t>
        <a:bodyPr/>
        <a:lstStyle/>
        <a:p>
          <a:endParaRPr lang="tr-TR"/>
        </a:p>
      </dgm:t>
    </dgm:pt>
    <dgm:pt modelId="{6F405712-A132-4A97-8B86-786059EEC8F6}" type="pres">
      <dgm:prSet presAssocID="{546FA905-A2B8-4829-9CD9-CA9EF00CEEA3}" presName="rootConnector" presStyleLbl="node2" presStyleIdx="2" presStyleCnt="3"/>
      <dgm:spPr/>
      <dgm:t>
        <a:bodyPr/>
        <a:lstStyle/>
        <a:p>
          <a:endParaRPr lang="tr-TR"/>
        </a:p>
      </dgm:t>
    </dgm:pt>
    <dgm:pt modelId="{E5815DB0-5A5B-4C3A-9A0E-187D327D5B5B}" type="pres">
      <dgm:prSet presAssocID="{546FA905-A2B8-4829-9CD9-CA9EF00CEEA3}" presName="hierChild4" presStyleCnt="0"/>
      <dgm:spPr/>
    </dgm:pt>
    <dgm:pt modelId="{F727FB2B-3BDC-49AC-9411-41CB64F92838}" type="pres">
      <dgm:prSet presAssocID="{546FA905-A2B8-4829-9CD9-CA9EF00CEEA3}" presName="hierChild5" presStyleCnt="0"/>
      <dgm:spPr/>
    </dgm:pt>
    <dgm:pt modelId="{9EC170BE-1F40-40F5-B523-7842AFF4B63F}" type="pres">
      <dgm:prSet presAssocID="{12A45E77-3DD5-4802-91FA-C2F3E1428756}" presName="hierChild3" presStyleCnt="0"/>
      <dgm:spPr/>
    </dgm:pt>
  </dgm:ptLst>
  <dgm:cxnLst>
    <dgm:cxn modelId="{66DB42CA-AD88-488A-9697-9067AC30CE27}" type="presOf" srcId="{12A45E77-3DD5-4802-91FA-C2F3E1428756}" destId="{02D1810D-A30F-45BF-B340-62C808197C65}" srcOrd="1" destOrd="0" presId="urn:microsoft.com/office/officeart/2005/8/layout/orgChart1"/>
    <dgm:cxn modelId="{33EE5AC5-5CC1-4807-AB2D-740EACA5DE26}" srcId="{12A45E77-3DD5-4802-91FA-C2F3E1428756}" destId="{A57D281E-0615-4694-9300-2D0BE26AC606}" srcOrd="1" destOrd="0" parTransId="{29C91EFD-06CF-4E8D-8F7B-2D5E3C60B3D4}" sibTransId="{D5B1084C-950A-45F5-968B-1855FEADF994}"/>
    <dgm:cxn modelId="{9C47B2F8-7D93-4DF9-B6FF-9A523D8FCAC1}" type="presOf" srcId="{29C91EFD-06CF-4E8D-8F7B-2D5E3C60B3D4}" destId="{12E6F6F8-DDFB-46C2-8CA7-B3A42C53DE7D}" srcOrd="0" destOrd="0" presId="urn:microsoft.com/office/officeart/2005/8/layout/orgChart1"/>
    <dgm:cxn modelId="{D8629A0F-37DD-4EF2-8012-4080725EA6C2}" type="presOf" srcId="{1B41A956-600C-4B3D-BC66-9AFB2DCECC46}" destId="{A3216D35-F439-4E56-8D6E-76ADC678915C}" srcOrd="0" destOrd="0" presId="urn:microsoft.com/office/officeart/2005/8/layout/orgChart1"/>
    <dgm:cxn modelId="{E6D0A184-D548-4C39-A8DD-7980C3DA93B4}" srcId="{12A45E77-3DD5-4802-91FA-C2F3E1428756}" destId="{CE838616-4F0B-418C-B782-6F8D1801F269}" srcOrd="0" destOrd="0" parTransId="{1B41A956-600C-4B3D-BC66-9AFB2DCECC46}" sibTransId="{7AB17073-E754-45F7-9FB7-C2087E778604}"/>
    <dgm:cxn modelId="{E35661A7-D850-45F5-AA8D-A18E840E4846}" type="presOf" srcId="{546FA905-A2B8-4829-9CD9-CA9EF00CEEA3}" destId="{E00FB765-5214-4FCA-AC46-A714C974F35F}" srcOrd="0" destOrd="0" presId="urn:microsoft.com/office/officeart/2005/8/layout/orgChart1"/>
    <dgm:cxn modelId="{FA964960-22D2-4D52-970B-8532262A53E6}" type="presOf" srcId="{CE838616-4F0B-418C-B782-6F8D1801F269}" destId="{C0D905E6-8AD6-403E-B6AE-5514D5E4CE99}" srcOrd="1" destOrd="0" presId="urn:microsoft.com/office/officeart/2005/8/layout/orgChart1"/>
    <dgm:cxn modelId="{C3F7390B-C2FA-4A3B-ABE3-7876DE69A368}" type="presOf" srcId="{12A45E77-3DD5-4802-91FA-C2F3E1428756}" destId="{89085B97-155B-4EF7-8C92-E283E6D339D4}" srcOrd="0" destOrd="0" presId="urn:microsoft.com/office/officeart/2005/8/layout/orgChart1"/>
    <dgm:cxn modelId="{1241072E-EB46-423C-A141-D4A91860EF0F}" type="presOf" srcId="{A57D281E-0615-4694-9300-2D0BE26AC606}" destId="{D6406596-2002-48DF-A6EC-616EC74A8F14}" srcOrd="1" destOrd="0" presId="urn:microsoft.com/office/officeart/2005/8/layout/orgChart1"/>
    <dgm:cxn modelId="{9C6F2E8E-C4B5-492D-9C5E-7EDD6D48C2FA}" srcId="{12A45E77-3DD5-4802-91FA-C2F3E1428756}" destId="{546FA905-A2B8-4829-9CD9-CA9EF00CEEA3}" srcOrd="2" destOrd="0" parTransId="{BD5F815D-53C3-4D8A-9321-CA2A51C6DE20}" sibTransId="{1C043121-11B7-4155-81A5-2D08347C6370}"/>
    <dgm:cxn modelId="{2E4B22A3-5D8F-44C8-8652-DDF3D88DA0E9}" type="presOf" srcId="{CE838616-4F0B-418C-B782-6F8D1801F269}" destId="{859C564D-5DA4-47CC-8AAA-3292AA35248B}" srcOrd="0" destOrd="0" presId="urn:microsoft.com/office/officeart/2005/8/layout/orgChart1"/>
    <dgm:cxn modelId="{762141C3-88DD-4FE6-985E-E8F1E94EC85D}" type="presOf" srcId="{8F4011FC-9966-4293-A9D7-23B303B2E7C2}" destId="{3A684330-33F8-4785-A7E6-DD5C57FA7D1E}" srcOrd="0" destOrd="0" presId="urn:microsoft.com/office/officeart/2005/8/layout/orgChart1"/>
    <dgm:cxn modelId="{25199200-811A-44B1-BE50-2C5A184868A5}" type="presOf" srcId="{546FA905-A2B8-4829-9CD9-CA9EF00CEEA3}" destId="{6F405712-A132-4A97-8B86-786059EEC8F6}" srcOrd="1" destOrd="0" presId="urn:microsoft.com/office/officeart/2005/8/layout/orgChart1"/>
    <dgm:cxn modelId="{276960A1-BE1B-4F40-9B52-AF6A352C9AEC}" type="presOf" srcId="{BD5F815D-53C3-4D8A-9321-CA2A51C6DE20}" destId="{265907CA-EA62-4217-B518-0A1D6DB66469}" srcOrd="0" destOrd="0" presId="urn:microsoft.com/office/officeart/2005/8/layout/orgChart1"/>
    <dgm:cxn modelId="{18312269-55AB-4B39-BAB4-33DE326D59FC}" type="presOf" srcId="{A57D281E-0615-4694-9300-2D0BE26AC606}" destId="{698E8159-D908-462D-BC8A-139D9E48D195}" srcOrd="0" destOrd="0" presId="urn:microsoft.com/office/officeart/2005/8/layout/orgChart1"/>
    <dgm:cxn modelId="{B0830E88-F94A-4532-BAB8-A26588F83080}" srcId="{8F4011FC-9966-4293-A9D7-23B303B2E7C2}" destId="{12A45E77-3DD5-4802-91FA-C2F3E1428756}" srcOrd="0" destOrd="0" parTransId="{983D9A10-9B3B-4A77-AEC6-71CFFC45E130}" sibTransId="{AACFA9F3-480D-4E51-9908-66D3274BBD6B}"/>
    <dgm:cxn modelId="{667955BE-7796-4CC9-816B-C7B7FD86568B}" type="presParOf" srcId="{3A684330-33F8-4785-A7E6-DD5C57FA7D1E}" destId="{ED15770D-8A9B-4C5C-BEFD-994962733E9D}" srcOrd="0" destOrd="0" presId="urn:microsoft.com/office/officeart/2005/8/layout/orgChart1"/>
    <dgm:cxn modelId="{71DA9D52-1CFC-4806-9CAD-5CA1FE920B6A}" type="presParOf" srcId="{ED15770D-8A9B-4C5C-BEFD-994962733E9D}" destId="{4A9D2977-96BF-44A2-AD21-0F5BEFC9F8D8}" srcOrd="0" destOrd="0" presId="urn:microsoft.com/office/officeart/2005/8/layout/orgChart1"/>
    <dgm:cxn modelId="{9D792103-A094-4509-A122-46FD68925BE2}" type="presParOf" srcId="{4A9D2977-96BF-44A2-AD21-0F5BEFC9F8D8}" destId="{89085B97-155B-4EF7-8C92-E283E6D339D4}" srcOrd="0" destOrd="0" presId="urn:microsoft.com/office/officeart/2005/8/layout/orgChart1"/>
    <dgm:cxn modelId="{AB15B115-00D2-40F4-9946-40CC2662BD26}" type="presParOf" srcId="{4A9D2977-96BF-44A2-AD21-0F5BEFC9F8D8}" destId="{02D1810D-A30F-45BF-B340-62C808197C65}" srcOrd="1" destOrd="0" presId="urn:microsoft.com/office/officeart/2005/8/layout/orgChart1"/>
    <dgm:cxn modelId="{A141416F-6EAE-4BB4-8475-4446B18E9158}" type="presParOf" srcId="{ED15770D-8A9B-4C5C-BEFD-994962733E9D}" destId="{E214CBC6-59BD-4382-ACF5-E27391653716}" srcOrd="1" destOrd="0" presId="urn:microsoft.com/office/officeart/2005/8/layout/orgChart1"/>
    <dgm:cxn modelId="{11E4359A-28E2-4A03-8489-8615AF42581B}" type="presParOf" srcId="{E214CBC6-59BD-4382-ACF5-E27391653716}" destId="{A3216D35-F439-4E56-8D6E-76ADC678915C}" srcOrd="0" destOrd="0" presId="urn:microsoft.com/office/officeart/2005/8/layout/orgChart1"/>
    <dgm:cxn modelId="{D63E80BC-7245-466C-8095-86A5466DEB9E}" type="presParOf" srcId="{E214CBC6-59BD-4382-ACF5-E27391653716}" destId="{0592820D-E315-4808-B2A9-CA5B3B7B88D4}" srcOrd="1" destOrd="0" presId="urn:microsoft.com/office/officeart/2005/8/layout/orgChart1"/>
    <dgm:cxn modelId="{570F0A12-BC21-48BF-8B7E-357241F7C78C}" type="presParOf" srcId="{0592820D-E315-4808-B2A9-CA5B3B7B88D4}" destId="{0D890DEE-808E-4851-8C3A-9D0D6613CBC8}" srcOrd="0" destOrd="0" presId="urn:microsoft.com/office/officeart/2005/8/layout/orgChart1"/>
    <dgm:cxn modelId="{3F78027C-8964-4F7F-82A1-FBD2D20B1F77}" type="presParOf" srcId="{0D890DEE-808E-4851-8C3A-9D0D6613CBC8}" destId="{859C564D-5DA4-47CC-8AAA-3292AA35248B}" srcOrd="0" destOrd="0" presId="urn:microsoft.com/office/officeart/2005/8/layout/orgChart1"/>
    <dgm:cxn modelId="{D9EA082B-24AA-4DA1-AA7D-2F423F63098F}" type="presParOf" srcId="{0D890DEE-808E-4851-8C3A-9D0D6613CBC8}" destId="{C0D905E6-8AD6-403E-B6AE-5514D5E4CE99}" srcOrd="1" destOrd="0" presId="urn:microsoft.com/office/officeart/2005/8/layout/orgChart1"/>
    <dgm:cxn modelId="{EFA3FEB6-1339-45E4-9D8A-49148814FB18}" type="presParOf" srcId="{0592820D-E315-4808-B2A9-CA5B3B7B88D4}" destId="{1B6AC726-F43E-48C9-AFF1-D8D814CC9D75}" srcOrd="1" destOrd="0" presId="urn:microsoft.com/office/officeart/2005/8/layout/orgChart1"/>
    <dgm:cxn modelId="{B8869931-A4CE-49FC-A690-0E8B774CEC59}" type="presParOf" srcId="{0592820D-E315-4808-B2A9-CA5B3B7B88D4}" destId="{4DB37B63-A85A-4909-8DFF-71155F959B44}" srcOrd="2" destOrd="0" presId="urn:microsoft.com/office/officeart/2005/8/layout/orgChart1"/>
    <dgm:cxn modelId="{FEDDB97D-2613-4713-AEE7-E36FA1C6F9BE}" type="presParOf" srcId="{E214CBC6-59BD-4382-ACF5-E27391653716}" destId="{12E6F6F8-DDFB-46C2-8CA7-B3A42C53DE7D}" srcOrd="2" destOrd="0" presId="urn:microsoft.com/office/officeart/2005/8/layout/orgChart1"/>
    <dgm:cxn modelId="{8F76DB3F-D10E-403F-9AD8-B55DEFFE7D31}" type="presParOf" srcId="{E214CBC6-59BD-4382-ACF5-E27391653716}" destId="{FDA2C39B-F53E-494F-B5B7-45BAFBEA2318}" srcOrd="3" destOrd="0" presId="urn:microsoft.com/office/officeart/2005/8/layout/orgChart1"/>
    <dgm:cxn modelId="{54EBB306-9AFE-4584-BE0B-567B9666ABE0}" type="presParOf" srcId="{FDA2C39B-F53E-494F-B5B7-45BAFBEA2318}" destId="{4DCC64A2-7E0A-4AA6-B5B8-B12EA1EB39B6}" srcOrd="0" destOrd="0" presId="urn:microsoft.com/office/officeart/2005/8/layout/orgChart1"/>
    <dgm:cxn modelId="{B452E689-8AA5-421A-B2CB-22439C695DF8}" type="presParOf" srcId="{4DCC64A2-7E0A-4AA6-B5B8-B12EA1EB39B6}" destId="{698E8159-D908-462D-BC8A-139D9E48D195}" srcOrd="0" destOrd="0" presId="urn:microsoft.com/office/officeart/2005/8/layout/orgChart1"/>
    <dgm:cxn modelId="{6A5BB0C2-E9AD-4988-895C-A914F0A5BEC2}" type="presParOf" srcId="{4DCC64A2-7E0A-4AA6-B5B8-B12EA1EB39B6}" destId="{D6406596-2002-48DF-A6EC-616EC74A8F14}" srcOrd="1" destOrd="0" presId="urn:microsoft.com/office/officeart/2005/8/layout/orgChart1"/>
    <dgm:cxn modelId="{4C981761-3FAC-407B-9E04-FBF603DB1B5C}" type="presParOf" srcId="{FDA2C39B-F53E-494F-B5B7-45BAFBEA2318}" destId="{6FB31751-B5FB-4CC5-837E-29C612E0A8CF}" srcOrd="1" destOrd="0" presId="urn:microsoft.com/office/officeart/2005/8/layout/orgChart1"/>
    <dgm:cxn modelId="{D81477B0-B345-4ED4-BD3D-4C58DB85BC40}" type="presParOf" srcId="{FDA2C39B-F53E-494F-B5B7-45BAFBEA2318}" destId="{7AF8C533-6389-4615-A0D3-090D166580E9}" srcOrd="2" destOrd="0" presId="urn:microsoft.com/office/officeart/2005/8/layout/orgChart1"/>
    <dgm:cxn modelId="{C6C43851-8B98-42C2-9D4F-93DD919DEE2E}" type="presParOf" srcId="{E214CBC6-59BD-4382-ACF5-E27391653716}" destId="{265907CA-EA62-4217-B518-0A1D6DB66469}" srcOrd="4" destOrd="0" presId="urn:microsoft.com/office/officeart/2005/8/layout/orgChart1"/>
    <dgm:cxn modelId="{E3F4CD2A-F7AE-4260-88E8-DE21ED7897A4}" type="presParOf" srcId="{E214CBC6-59BD-4382-ACF5-E27391653716}" destId="{79945FC1-C2D5-48C1-AD3D-C9DD0525333D}" srcOrd="5" destOrd="0" presId="urn:microsoft.com/office/officeart/2005/8/layout/orgChart1"/>
    <dgm:cxn modelId="{D991A3B7-213F-4C94-9225-3CEA2303000C}" type="presParOf" srcId="{79945FC1-C2D5-48C1-AD3D-C9DD0525333D}" destId="{092F42D4-2F65-44D0-B170-50D8EAD81273}" srcOrd="0" destOrd="0" presId="urn:microsoft.com/office/officeart/2005/8/layout/orgChart1"/>
    <dgm:cxn modelId="{4FAB3E15-1C11-4C9B-B531-470F612307E4}" type="presParOf" srcId="{092F42D4-2F65-44D0-B170-50D8EAD81273}" destId="{E00FB765-5214-4FCA-AC46-A714C974F35F}" srcOrd="0" destOrd="0" presId="urn:microsoft.com/office/officeart/2005/8/layout/orgChart1"/>
    <dgm:cxn modelId="{4073C789-D6C4-40DD-9C31-9A6E0DD0874C}" type="presParOf" srcId="{092F42D4-2F65-44D0-B170-50D8EAD81273}" destId="{6F405712-A132-4A97-8B86-786059EEC8F6}" srcOrd="1" destOrd="0" presId="urn:microsoft.com/office/officeart/2005/8/layout/orgChart1"/>
    <dgm:cxn modelId="{9E40587B-39ED-4018-80B1-125770323F74}" type="presParOf" srcId="{79945FC1-C2D5-48C1-AD3D-C9DD0525333D}" destId="{E5815DB0-5A5B-4C3A-9A0E-187D327D5B5B}" srcOrd="1" destOrd="0" presId="urn:microsoft.com/office/officeart/2005/8/layout/orgChart1"/>
    <dgm:cxn modelId="{DA55245E-F844-4A92-AC55-A9B499FAF403}" type="presParOf" srcId="{79945FC1-C2D5-48C1-AD3D-C9DD0525333D}" destId="{F727FB2B-3BDC-49AC-9411-41CB64F92838}" srcOrd="2" destOrd="0" presId="urn:microsoft.com/office/officeart/2005/8/layout/orgChart1"/>
    <dgm:cxn modelId="{4862C65C-65EC-471E-A98E-B9C6AD9B1025}" type="presParOf" srcId="{ED15770D-8A9B-4C5C-BEFD-994962733E9D}" destId="{9EC170BE-1F40-40F5-B523-7842AFF4B63F}"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9ED4A5-1AEE-4FB9-977E-42A3E3F79FE4}" type="doc">
      <dgm:prSet loTypeId="urn:microsoft.com/office/officeart/2018/2/layout/IconVerticalSolidList" loCatId="icon" qsTypeId="urn:microsoft.com/office/officeart/2005/8/quickstyle/simple4" qsCatId="simple" csTypeId="urn:microsoft.com/office/officeart/2018/5/colors/Iconchunking_neutralbg_accent5_2" csCatId="accent5" phldr="1"/>
      <dgm:spPr/>
      <dgm:t>
        <a:bodyPr/>
        <a:lstStyle/>
        <a:p>
          <a:endParaRPr lang="tr-TR"/>
        </a:p>
      </dgm:t>
    </dgm:pt>
    <dgm:pt modelId="{62619FAD-1687-4FFE-B638-59F50FEFDE06}">
      <dgm:prSet phldrT="[Metin]"/>
      <dgm:spPr/>
      <dgm:t>
        <a:bodyPr/>
        <a:lstStyle/>
        <a:p>
          <a:pPr>
            <a:lnSpc>
              <a:spcPct val="100000"/>
            </a:lnSpc>
          </a:pPr>
          <a:r>
            <a:rPr lang="tr-TR">
              <a:cs typeface="Calibri"/>
            </a:rPr>
            <a:t>Uyarandan davranışa kadar geçen süreçte bilgi, sinir sisteminde birçok işlemden geçer .</a:t>
          </a:r>
        </a:p>
      </dgm:t>
    </dgm:pt>
    <dgm:pt modelId="{843E479B-BBE0-46B3-A4A8-E73FC128A3B0}" type="parTrans" cxnId="{1B92BB75-DC29-40AF-8D5A-CDF151E9B9CF}">
      <dgm:prSet/>
      <dgm:spPr/>
      <dgm:t>
        <a:bodyPr/>
        <a:lstStyle/>
        <a:p>
          <a:endParaRPr lang="tr-TR"/>
        </a:p>
      </dgm:t>
    </dgm:pt>
    <dgm:pt modelId="{64CC98E4-151B-476C-A30A-85F35544FEBB}" type="sibTrans" cxnId="{1B92BB75-DC29-40AF-8D5A-CDF151E9B9CF}">
      <dgm:prSet/>
      <dgm:spPr/>
      <dgm:t>
        <a:bodyPr/>
        <a:lstStyle/>
        <a:p>
          <a:endParaRPr lang="tr-TR"/>
        </a:p>
      </dgm:t>
    </dgm:pt>
    <dgm:pt modelId="{64217C6A-AD94-4E5D-9796-DA92E6EFAE77}">
      <dgm:prSet phldrT="[Metin]"/>
      <dgm:spPr/>
      <dgm:t>
        <a:bodyPr/>
        <a:lstStyle/>
        <a:p>
          <a:pPr>
            <a:lnSpc>
              <a:spcPct val="100000"/>
            </a:lnSpc>
          </a:pPr>
          <a:r>
            <a:rPr lang="tr-TR">
              <a:cs typeface="Calibri"/>
            </a:rPr>
            <a:t> Bu arada duyusal sistemler  yeni uyaranları algılamaya hazır hale gelir.</a:t>
          </a:r>
        </a:p>
      </dgm:t>
    </dgm:pt>
    <dgm:pt modelId="{FDAAB812-60D1-46B5-9291-ABAE3230F78F}" type="parTrans" cxnId="{CEE07704-AA96-47DE-A11E-4AF5BD4DD0D8}">
      <dgm:prSet/>
      <dgm:spPr/>
    </dgm:pt>
    <dgm:pt modelId="{24AACD2E-A6F2-443F-9B9F-674A40C5A475}" type="sibTrans" cxnId="{CEE07704-AA96-47DE-A11E-4AF5BD4DD0D8}">
      <dgm:prSet/>
      <dgm:spPr/>
      <dgm:t>
        <a:bodyPr/>
        <a:lstStyle/>
        <a:p>
          <a:endParaRPr lang="en-US"/>
        </a:p>
      </dgm:t>
    </dgm:pt>
    <dgm:pt modelId="{261E4B73-1A65-4356-B870-2A9E67AB5A77}">
      <dgm:prSet phldrT="[Metin]"/>
      <dgm:spPr/>
      <dgm:t>
        <a:bodyPr/>
        <a:lstStyle/>
        <a:p>
          <a:pPr>
            <a:lnSpc>
              <a:spcPct val="100000"/>
            </a:lnSpc>
          </a:pPr>
          <a:r>
            <a:rPr lang="tr-TR">
              <a:cs typeface="Calibri"/>
            </a:rPr>
            <a:t>Beyin kendisine gelen uyaranları sinir hücreleri arasındaki bağlantılar aracılığı ile düzenler ve motor tepki geliştirir.</a:t>
          </a:r>
        </a:p>
      </dgm:t>
    </dgm:pt>
    <dgm:pt modelId="{A82FE82A-C65F-43BF-AF76-4C65980397F0}" type="parTrans" cxnId="{C72C3940-EEBF-45FA-877E-FF9E00C816CF}">
      <dgm:prSet/>
      <dgm:spPr/>
    </dgm:pt>
    <dgm:pt modelId="{D27FC6F0-06EE-4463-AD49-7E1FD50E85CF}" type="sibTrans" cxnId="{C72C3940-EEBF-45FA-877E-FF9E00C816CF}">
      <dgm:prSet/>
      <dgm:spPr/>
      <dgm:t>
        <a:bodyPr/>
        <a:lstStyle/>
        <a:p>
          <a:endParaRPr lang="en-US"/>
        </a:p>
      </dgm:t>
    </dgm:pt>
    <dgm:pt modelId="{97765972-9810-4479-BD1B-E1EB8186B34D}" type="pres">
      <dgm:prSet presAssocID="{949ED4A5-1AEE-4FB9-977E-42A3E3F79FE4}" presName="root" presStyleCnt="0">
        <dgm:presLayoutVars>
          <dgm:dir/>
          <dgm:resizeHandles val="exact"/>
        </dgm:presLayoutVars>
      </dgm:prSet>
      <dgm:spPr/>
      <dgm:t>
        <a:bodyPr/>
        <a:lstStyle/>
        <a:p>
          <a:endParaRPr lang="tr-TR"/>
        </a:p>
      </dgm:t>
    </dgm:pt>
    <dgm:pt modelId="{3213C835-A4A4-402F-AB7E-62639851FA1C}" type="pres">
      <dgm:prSet presAssocID="{62619FAD-1687-4FFE-B638-59F50FEFDE06}" presName="compNode" presStyleCnt="0"/>
      <dgm:spPr/>
    </dgm:pt>
    <dgm:pt modelId="{CED3D7F0-71F9-4D8A-9C27-99C2FC064596}" type="pres">
      <dgm:prSet presAssocID="{62619FAD-1687-4FFE-B638-59F50FEFDE06}" presName="bgRect" presStyleLbl="bgShp" presStyleIdx="0" presStyleCnt="3"/>
      <dgm:spPr/>
    </dgm:pt>
    <dgm:pt modelId="{945D8C59-EC2E-491F-B4BB-B1C143AF7046}" type="pres">
      <dgm:prSet presAssocID="{62619FAD-1687-4FFE-B638-59F50FEFDE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Brain"/>
        </a:ext>
      </dgm:extLst>
    </dgm:pt>
    <dgm:pt modelId="{5EABAD3F-1840-4E56-8AF9-DDA3910BB46E}" type="pres">
      <dgm:prSet presAssocID="{62619FAD-1687-4FFE-B638-59F50FEFDE06}" presName="spaceRect" presStyleCnt="0"/>
      <dgm:spPr/>
    </dgm:pt>
    <dgm:pt modelId="{D5BB128B-B032-4DEE-A545-FDE866FD3918}" type="pres">
      <dgm:prSet presAssocID="{62619FAD-1687-4FFE-B638-59F50FEFDE06}" presName="parTx" presStyleLbl="revTx" presStyleIdx="0" presStyleCnt="3">
        <dgm:presLayoutVars>
          <dgm:chMax val="0"/>
          <dgm:chPref val="0"/>
        </dgm:presLayoutVars>
      </dgm:prSet>
      <dgm:spPr/>
      <dgm:t>
        <a:bodyPr/>
        <a:lstStyle/>
        <a:p>
          <a:endParaRPr lang="tr-TR"/>
        </a:p>
      </dgm:t>
    </dgm:pt>
    <dgm:pt modelId="{018F88AF-5C7F-4001-A613-01B09D6F2B7A}" type="pres">
      <dgm:prSet presAssocID="{64CC98E4-151B-476C-A30A-85F35544FEBB}" presName="sibTrans" presStyleCnt="0"/>
      <dgm:spPr/>
    </dgm:pt>
    <dgm:pt modelId="{39E5BF5E-C3A4-430F-910A-0C30DB678AF3}" type="pres">
      <dgm:prSet presAssocID="{261E4B73-1A65-4356-B870-2A9E67AB5A77}" presName="compNode" presStyleCnt="0"/>
      <dgm:spPr/>
    </dgm:pt>
    <dgm:pt modelId="{E92EC365-4E52-4C1F-9745-56FE9326EDE6}" type="pres">
      <dgm:prSet presAssocID="{261E4B73-1A65-4356-B870-2A9E67AB5A77}" presName="bgRect" presStyleLbl="bgShp" presStyleIdx="1" presStyleCnt="3"/>
      <dgm:spPr/>
    </dgm:pt>
    <dgm:pt modelId="{2F55342D-0200-42EB-A2D7-1C60E2330AD6}" type="pres">
      <dgm:prSet presAssocID="{261E4B73-1A65-4356-B870-2A9E67AB5A7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Head with Gears"/>
        </a:ext>
      </dgm:extLst>
    </dgm:pt>
    <dgm:pt modelId="{A725540A-26A1-4BA5-BA98-66ED749A323E}" type="pres">
      <dgm:prSet presAssocID="{261E4B73-1A65-4356-B870-2A9E67AB5A77}" presName="spaceRect" presStyleCnt="0"/>
      <dgm:spPr/>
    </dgm:pt>
    <dgm:pt modelId="{16058C71-4EC3-4FD5-96E8-F67FAE8919AE}" type="pres">
      <dgm:prSet presAssocID="{261E4B73-1A65-4356-B870-2A9E67AB5A77}" presName="parTx" presStyleLbl="revTx" presStyleIdx="1" presStyleCnt="3">
        <dgm:presLayoutVars>
          <dgm:chMax val="0"/>
          <dgm:chPref val="0"/>
        </dgm:presLayoutVars>
      </dgm:prSet>
      <dgm:spPr/>
      <dgm:t>
        <a:bodyPr/>
        <a:lstStyle/>
        <a:p>
          <a:endParaRPr lang="tr-TR"/>
        </a:p>
      </dgm:t>
    </dgm:pt>
    <dgm:pt modelId="{8FD689BC-4952-44A6-B7AA-F16A6848CD8B}" type="pres">
      <dgm:prSet presAssocID="{D27FC6F0-06EE-4463-AD49-7E1FD50E85CF}" presName="sibTrans" presStyleCnt="0"/>
      <dgm:spPr/>
    </dgm:pt>
    <dgm:pt modelId="{35D2C007-836F-4240-8096-09D2FF9F5D7B}" type="pres">
      <dgm:prSet presAssocID="{64217C6A-AD94-4E5D-9796-DA92E6EFAE77}" presName="compNode" presStyleCnt="0"/>
      <dgm:spPr/>
    </dgm:pt>
    <dgm:pt modelId="{5FE7A23F-F129-4711-A9B0-BEFE2B2D443E}" type="pres">
      <dgm:prSet presAssocID="{64217C6A-AD94-4E5D-9796-DA92E6EFAE77}" presName="bgRect" presStyleLbl="bgShp" presStyleIdx="2" presStyleCnt="3"/>
      <dgm:spPr/>
    </dgm:pt>
    <dgm:pt modelId="{3BCDA9EB-0C55-4C27-8D4B-EA3861DC89B9}" type="pres">
      <dgm:prSet presAssocID="{64217C6A-AD94-4E5D-9796-DA92E6EFAE7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Brain in head"/>
        </a:ext>
      </dgm:extLst>
    </dgm:pt>
    <dgm:pt modelId="{960D7D6D-7BE7-4E1B-9CFF-5E82E815A2B9}" type="pres">
      <dgm:prSet presAssocID="{64217C6A-AD94-4E5D-9796-DA92E6EFAE77}" presName="spaceRect" presStyleCnt="0"/>
      <dgm:spPr/>
    </dgm:pt>
    <dgm:pt modelId="{15A17A0F-2CD2-4C5B-9F77-45F833AFFC53}" type="pres">
      <dgm:prSet presAssocID="{64217C6A-AD94-4E5D-9796-DA92E6EFAE77}" presName="parTx" presStyleLbl="revTx" presStyleIdx="2" presStyleCnt="3">
        <dgm:presLayoutVars>
          <dgm:chMax val="0"/>
          <dgm:chPref val="0"/>
        </dgm:presLayoutVars>
      </dgm:prSet>
      <dgm:spPr/>
      <dgm:t>
        <a:bodyPr/>
        <a:lstStyle/>
        <a:p>
          <a:endParaRPr lang="tr-TR"/>
        </a:p>
      </dgm:t>
    </dgm:pt>
  </dgm:ptLst>
  <dgm:cxnLst>
    <dgm:cxn modelId="{51381856-BD0F-43B6-955F-77D46A10E41A}" type="presOf" srcId="{64217C6A-AD94-4E5D-9796-DA92E6EFAE77}" destId="{15A17A0F-2CD2-4C5B-9F77-45F833AFFC53}" srcOrd="0" destOrd="0" presId="urn:microsoft.com/office/officeart/2018/2/layout/IconVerticalSolidList"/>
    <dgm:cxn modelId="{465DB3CD-6D55-4197-8F5B-FD4D485EC4E0}" type="presOf" srcId="{261E4B73-1A65-4356-B870-2A9E67AB5A77}" destId="{16058C71-4EC3-4FD5-96E8-F67FAE8919AE}" srcOrd="0" destOrd="0" presId="urn:microsoft.com/office/officeart/2018/2/layout/IconVerticalSolidList"/>
    <dgm:cxn modelId="{CEE07704-AA96-47DE-A11E-4AF5BD4DD0D8}" srcId="{949ED4A5-1AEE-4FB9-977E-42A3E3F79FE4}" destId="{64217C6A-AD94-4E5D-9796-DA92E6EFAE77}" srcOrd="2" destOrd="0" parTransId="{FDAAB812-60D1-46B5-9291-ABAE3230F78F}" sibTransId="{24AACD2E-A6F2-443F-9B9F-674A40C5A475}"/>
    <dgm:cxn modelId="{0AFBCB0D-C4BD-402F-A9B3-7594B6D468BF}" type="presOf" srcId="{62619FAD-1687-4FFE-B638-59F50FEFDE06}" destId="{D5BB128B-B032-4DEE-A545-FDE866FD3918}" srcOrd="0" destOrd="0" presId="urn:microsoft.com/office/officeart/2018/2/layout/IconVerticalSolidList"/>
    <dgm:cxn modelId="{1B92BB75-DC29-40AF-8D5A-CDF151E9B9CF}" srcId="{949ED4A5-1AEE-4FB9-977E-42A3E3F79FE4}" destId="{62619FAD-1687-4FFE-B638-59F50FEFDE06}" srcOrd="0" destOrd="0" parTransId="{843E479B-BBE0-46B3-A4A8-E73FC128A3B0}" sibTransId="{64CC98E4-151B-476C-A30A-85F35544FEBB}"/>
    <dgm:cxn modelId="{21CD73D8-6800-4FD5-ACCC-0EAB788DBF78}" type="presOf" srcId="{949ED4A5-1AEE-4FB9-977E-42A3E3F79FE4}" destId="{97765972-9810-4479-BD1B-E1EB8186B34D}" srcOrd="0" destOrd="0" presId="urn:microsoft.com/office/officeart/2018/2/layout/IconVerticalSolidList"/>
    <dgm:cxn modelId="{C72C3940-EEBF-45FA-877E-FF9E00C816CF}" srcId="{949ED4A5-1AEE-4FB9-977E-42A3E3F79FE4}" destId="{261E4B73-1A65-4356-B870-2A9E67AB5A77}" srcOrd="1" destOrd="0" parTransId="{A82FE82A-C65F-43BF-AF76-4C65980397F0}" sibTransId="{D27FC6F0-06EE-4463-AD49-7E1FD50E85CF}"/>
    <dgm:cxn modelId="{E7F4C6ED-3B3A-4FEC-BBE8-4A17344DA056}" type="presParOf" srcId="{97765972-9810-4479-BD1B-E1EB8186B34D}" destId="{3213C835-A4A4-402F-AB7E-62639851FA1C}" srcOrd="0" destOrd="0" presId="urn:microsoft.com/office/officeart/2018/2/layout/IconVerticalSolidList"/>
    <dgm:cxn modelId="{0E4028BB-63F1-4015-8949-4EB956794FC8}" type="presParOf" srcId="{3213C835-A4A4-402F-AB7E-62639851FA1C}" destId="{CED3D7F0-71F9-4D8A-9C27-99C2FC064596}" srcOrd="0" destOrd="0" presId="urn:microsoft.com/office/officeart/2018/2/layout/IconVerticalSolidList"/>
    <dgm:cxn modelId="{BC6080A3-E05C-4275-9C4C-4973515B7AEC}" type="presParOf" srcId="{3213C835-A4A4-402F-AB7E-62639851FA1C}" destId="{945D8C59-EC2E-491F-B4BB-B1C143AF7046}" srcOrd="1" destOrd="0" presId="urn:microsoft.com/office/officeart/2018/2/layout/IconVerticalSolidList"/>
    <dgm:cxn modelId="{8AF71931-1746-4A63-8946-79192A3B3A7C}" type="presParOf" srcId="{3213C835-A4A4-402F-AB7E-62639851FA1C}" destId="{5EABAD3F-1840-4E56-8AF9-DDA3910BB46E}" srcOrd="2" destOrd="0" presId="urn:microsoft.com/office/officeart/2018/2/layout/IconVerticalSolidList"/>
    <dgm:cxn modelId="{116F70C4-6B3C-4FBF-B1A9-FFF3B3956753}" type="presParOf" srcId="{3213C835-A4A4-402F-AB7E-62639851FA1C}" destId="{D5BB128B-B032-4DEE-A545-FDE866FD3918}" srcOrd="3" destOrd="0" presId="urn:microsoft.com/office/officeart/2018/2/layout/IconVerticalSolidList"/>
    <dgm:cxn modelId="{0EEF61A3-1FEE-4741-A18D-272CC365CBE6}" type="presParOf" srcId="{97765972-9810-4479-BD1B-E1EB8186B34D}" destId="{018F88AF-5C7F-4001-A613-01B09D6F2B7A}" srcOrd="1" destOrd="0" presId="urn:microsoft.com/office/officeart/2018/2/layout/IconVerticalSolidList"/>
    <dgm:cxn modelId="{D841BE1C-AB7C-4A6E-8458-0FD917118A88}" type="presParOf" srcId="{97765972-9810-4479-BD1B-E1EB8186B34D}" destId="{39E5BF5E-C3A4-430F-910A-0C30DB678AF3}" srcOrd="2" destOrd="0" presId="urn:microsoft.com/office/officeart/2018/2/layout/IconVerticalSolidList"/>
    <dgm:cxn modelId="{844AF125-1065-4ADB-B3F1-308C63A2FDEF}" type="presParOf" srcId="{39E5BF5E-C3A4-430F-910A-0C30DB678AF3}" destId="{E92EC365-4E52-4C1F-9745-56FE9326EDE6}" srcOrd="0" destOrd="0" presId="urn:microsoft.com/office/officeart/2018/2/layout/IconVerticalSolidList"/>
    <dgm:cxn modelId="{2FDD8069-9905-4657-A3FB-942483FB710D}" type="presParOf" srcId="{39E5BF5E-C3A4-430F-910A-0C30DB678AF3}" destId="{2F55342D-0200-42EB-A2D7-1C60E2330AD6}" srcOrd="1" destOrd="0" presId="urn:microsoft.com/office/officeart/2018/2/layout/IconVerticalSolidList"/>
    <dgm:cxn modelId="{A57F74BF-2A35-4BF0-AA97-1A5C05366A41}" type="presParOf" srcId="{39E5BF5E-C3A4-430F-910A-0C30DB678AF3}" destId="{A725540A-26A1-4BA5-BA98-66ED749A323E}" srcOrd="2" destOrd="0" presId="urn:microsoft.com/office/officeart/2018/2/layout/IconVerticalSolidList"/>
    <dgm:cxn modelId="{DE474A03-9CC6-4926-A1A4-71E5293CCB32}" type="presParOf" srcId="{39E5BF5E-C3A4-430F-910A-0C30DB678AF3}" destId="{16058C71-4EC3-4FD5-96E8-F67FAE8919AE}" srcOrd="3" destOrd="0" presId="urn:microsoft.com/office/officeart/2018/2/layout/IconVerticalSolidList"/>
    <dgm:cxn modelId="{90614B41-539C-4ED6-BD93-FAC01463FCBA}" type="presParOf" srcId="{97765972-9810-4479-BD1B-E1EB8186B34D}" destId="{8FD689BC-4952-44A6-B7AA-F16A6848CD8B}" srcOrd="3" destOrd="0" presId="urn:microsoft.com/office/officeart/2018/2/layout/IconVerticalSolidList"/>
    <dgm:cxn modelId="{9527FA3F-A101-4C19-9BA6-B38939D9D0ED}" type="presParOf" srcId="{97765972-9810-4479-BD1B-E1EB8186B34D}" destId="{35D2C007-836F-4240-8096-09D2FF9F5D7B}" srcOrd="4" destOrd="0" presId="urn:microsoft.com/office/officeart/2018/2/layout/IconVerticalSolidList"/>
    <dgm:cxn modelId="{5457057B-ADE2-4C9E-A76F-52891FA3B25D}" type="presParOf" srcId="{35D2C007-836F-4240-8096-09D2FF9F5D7B}" destId="{5FE7A23F-F129-4711-A9B0-BEFE2B2D443E}" srcOrd="0" destOrd="0" presId="urn:microsoft.com/office/officeart/2018/2/layout/IconVerticalSolidList"/>
    <dgm:cxn modelId="{A0295290-FB8D-4478-84F2-007534842648}" type="presParOf" srcId="{35D2C007-836F-4240-8096-09D2FF9F5D7B}" destId="{3BCDA9EB-0C55-4C27-8D4B-EA3861DC89B9}" srcOrd="1" destOrd="0" presId="urn:microsoft.com/office/officeart/2018/2/layout/IconVerticalSolidList"/>
    <dgm:cxn modelId="{49EAA570-BCFE-43A6-A511-34D159E57B44}" type="presParOf" srcId="{35D2C007-836F-4240-8096-09D2FF9F5D7B}" destId="{960D7D6D-7BE7-4E1B-9CFF-5E82E815A2B9}" srcOrd="2" destOrd="0" presId="urn:microsoft.com/office/officeart/2018/2/layout/IconVerticalSolidList"/>
    <dgm:cxn modelId="{91DE8F67-0B68-4C83-B7CE-8066E2B7F1D2}" type="presParOf" srcId="{35D2C007-836F-4240-8096-09D2FF9F5D7B}" destId="{15A17A0F-2CD2-4C5B-9F77-45F833AFFC53}"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DD4832-80FB-4CE7-A0C2-A3477EC7FF71}"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tr-TR"/>
        </a:p>
      </dgm:t>
    </dgm:pt>
    <dgm:pt modelId="{BEBECF1B-0FD6-4578-B342-33A3DD4897E7}">
      <dgm:prSet phldrT="[Metin]"/>
      <dgm:spPr/>
      <dgm:t>
        <a:bodyPr/>
        <a:lstStyle/>
        <a:p>
          <a:r>
            <a:rPr lang="tr-TR">
              <a:cs typeface="Calibri"/>
            </a:rPr>
            <a:t>Sinir hücreleri aldıkları uyarıyı birincil duyusal kortekse iletirler </a:t>
          </a:r>
          <a:endParaRPr lang="en-US">
            <a:cs typeface="Calibri"/>
          </a:endParaRPr>
        </a:p>
      </dgm:t>
    </dgm:pt>
    <dgm:pt modelId="{E7C6FBD6-0FBB-4AEC-AF24-79BF68C05524}" type="parTrans" cxnId="{DBB86EA5-1C23-44AC-A4AF-623377DB285B}">
      <dgm:prSet/>
      <dgm:spPr/>
      <dgm:t>
        <a:bodyPr/>
        <a:lstStyle/>
        <a:p>
          <a:endParaRPr lang="tr-TR"/>
        </a:p>
      </dgm:t>
    </dgm:pt>
    <dgm:pt modelId="{3E84E883-954B-422C-8074-7BFF5DD03017}" type="sibTrans" cxnId="{DBB86EA5-1C23-44AC-A4AF-623377DB285B}">
      <dgm:prSet/>
      <dgm:spPr/>
      <dgm:t>
        <a:bodyPr/>
        <a:lstStyle/>
        <a:p>
          <a:endParaRPr lang="tr-TR"/>
        </a:p>
      </dgm:t>
    </dgm:pt>
    <dgm:pt modelId="{0B4F5F2C-9B5A-40A9-AB31-CE406F542081}">
      <dgm:prSet phldrT="[Metin]"/>
      <dgm:spPr/>
      <dgm:t>
        <a:bodyPr/>
        <a:lstStyle/>
        <a:p>
          <a:r>
            <a:rPr lang="tr-TR">
              <a:cs typeface="Calibri"/>
            </a:rPr>
            <a:t>Gelen uyaran anlamlı yaşantılara dönüştüğünde “algı” adını alır  </a:t>
          </a:r>
          <a:endParaRPr lang="en-US">
            <a:cs typeface="Calibri"/>
          </a:endParaRPr>
        </a:p>
      </dgm:t>
    </dgm:pt>
    <dgm:pt modelId="{7A3C693A-3EA1-4BF1-8C52-0B59722B2E6C}" type="parTrans" cxnId="{DE305FF1-15C7-41A6-ACBA-12FAD98EFD3C}">
      <dgm:prSet/>
      <dgm:spPr/>
    </dgm:pt>
    <dgm:pt modelId="{C073D095-6BCE-4E01-BBB1-F5C519DE3725}" type="sibTrans" cxnId="{DE305FF1-15C7-41A6-ACBA-12FAD98EFD3C}">
      <dgm:prSet/>
      <dgm:spPr/>
    </dgm:pt>
    <dgm:pt modelId="{41FB3120-71FC-4B4F-894E-F6E9ABAC14CF}">
      <dgm:prSet phldrT="[Metin]"/>
      <dgm:spPr/>
      <dgm:t>
        <a:bodyPr/>
        <a:lstStyle/>
        <a:p>
          <a:r>
            <a:rPr lang="tr-TR">
              <a:cs typeface="Calibri"/>
            </a:rPr>
            <a:t>Duyusal korteksle diğer sistemler arasındaki bağlantı alanları aracılığı ile   bellekteki bilgilerle bütünleştirilir ve tanımlanır </a:t>
          </a:r>
          <a:endParaRPr lang="en-US">
            <a:cs typeface="Calibri"/>
          </a:endParaRPr>
        </a:p>
      </dgm:t>
    </dgm:pt>
    <dgm:pt modelId="{B3256AA2-4814-4C0A-A34C-342225A5FFB5}" type="parTrans" cxnId="{8A2095F3-F17C-40D8-BF80-47BB6B509F20}">
      <dgm:prSet/>
      <dgm:spPr/>
    </dgm:pt>
    <dgm:pt modelId="{988D95E5-2B87-4142-875D-72762A7ACAFC}" type="sibTrans" cxnId="{8A2095F3-F17C-40D8-BF80-47BB6B509F20}">
      <dgm:prSet/>
      <dgm:spPr/>
    </dgm:pt>
    <dgm:pt modelId="{47FEDDD5-19DF-4BC9-A13A-53C4D8B2742F}" type="pres">
      <dgm:prSet presAssocID="{74DD4832-80FB-4CE7-A0C2-A3477EC7FF71}" presName="Name0" presStyleCnt="0">
        <dgm:presLayoutVars>
          <dgm:dir/>
          <dgm:animLvl val="lvl"/>
          <dgm:resizeHandles val="exact"/>
        </dgm:presLayoutVars>
      </dgm:prSet>
      <dgm:spPr/>
      <dgm:t>
        <a:bodyPr/>
        <a:lstStyle/>
        <a:p>
          <a:endParaRPr lang="tr-TR"/>
        </a:p>
      </dgm:t>
    </dgm:pt>
    <dgm:pt modelId="{BF1E1BA9-8C5D-445F-9C96-00CBC56F663D}" type="pres">
      <dgm:prSet presAssocID="{0B4F5F2C-9B5A-40A9-AB31-CE406F542081}" presName="boxAndChildren" presStyleCnt="0"/>
      <dgm:spPr/>
    </dgm:pt>
    <dgm:pt modelId="{76E9D7E3-8997-4A29-BE25-45BF96D2899A}" type="pres">
      <dgm:prSet presAssocID="{0B4F5F2C-9B5A-40A9-AB31-CE406F542081}" presName="parentTextBox" presStyleLbl="node1" presStyleIdx="0" presStyleCnt="3"/>
      <dgm:spPr/>
      <dgm:t>
        <a:bodyPr/>
        <a:lstStyle/>
        <a:p>
          <a:endParaRPr lang="tr-TR"/>
        </a:p>
      </dgm:t>
    </dgm:pt>
    <dgm:pt modelId="{FC02C28B-B686-4A9B-AD68-0A535128711D}" type="pres">
      <dgm:prSet presAssocID="{988D95E5-2B87-4142-875D-72762A7ACAFC}" presName="sp" presStyleCnt="0"/>
      <dgm:spPr/>
    </dgm:pt>
    <dgm:pt modelId="{585974E6-F720-4FBB-B146-0F6B41F35459}" type="pres">
      <dgm:prSet presAssocID="{41FB3120-71FC-4B4F-894E-F6E9ABAC14CF}" presName="arrowAndChildren" presStyleCnt="0"/>
      <dgm:spPr/>
    </dgm:pt>
    <dgm:pt modelId="{FBE02A4D-EF96-40C8-BFFF-CA2D1709E12A}" type="pres">
      <dgm:prSet presAssocID="{41FB3120-71FC-4B4F-894E-F6E9ABAC14CF}" presName="parentTextArrow" presStyleLbl="node1" presStyleIdx="1" presStyleCnt="3"/>
      <dgm:spPr/>
      <dgm:t>
        <a:bodyPr/>
        <a:lstStyle/>
        <a:p>
          <a:endParaRPr lang="tr-TR"/>
        </a:p>
      </dgm:t>
    </dgm:pt>
    <dgm:pt modelId="{F941E7EA-CC7E-45BD-A4F2-FC4D8E746C8B}" type="pres">
      <dgm:prSet presAssocID="{3E84E883-954B-422C-8074-7BFF5DD03017}" presName="sp" presStyleCnt="0"/>
      <dgm:spPr/>
    </dgm:pt>
    <dgm:pt modelId="{99CD7C66-DB85-448E-8854-C81DFE9D02B3}" type="pres">
      <dgm:prSet presAssocID="{BEBECF1B-0FD6-4578-B342-33A3DD4897E7}" presName="arrowAndChildren" presStyleCnt="0"/>
      <dgm:spPr/>
    </dgm:pt>
    <dgm:pt modelId="{A5DA8666-F64F-436F-8546-8F86E5E19A06}" type="pres">
      <dgm:prSet presAssocID="{BEBECF1B-0FD6-4578-B342-33A3DD4897E7}" presName="parentTextArrow" presStyleLbl="node1" presStyleIdx="2" presStyleCnt="3"/>
      <dgm:spPr/>
      <dgm:t>
        <a:bodyPr/>
        <a:lstStyle/>
        <a:p>
          <a:endParaRPr lang="tr-TR"/>
        </a:p>
      </dgm:t>
    </dgm:pt>
  </dgm:ptLst>
  <dgm:cxnLst>
    <dgm:cxn modelId="{11298BB1-0FC2-4C46-BFE7-331F7D73E08A}" type="presOf" srcId="{0B4F5F2C-9B5A-40A9-AB31-CE406F542081}" destId="{76E9D7E3-8997-4A29-BE25-45BF96D2899A}" srcOrd="0" destOrd="0" presId="urn:microsoft.com/office/officeart/2005/8/layout/process4"/>
    <dgm:cxn modelId="{B41EEBC5-8421-49E5-A15C-6A2A9DF2910B}" type="presOf" srcId="{BEBECF1B-0FD6-4578-B342-33A3DD4897E7}" destId="{A5DA8666-F64F-436F-8546-8F86E5E19A06}" srcOrd="0" destOrd="0" presId="urn:microsoft.com/office/officeart/2005/8/layout/process4"/>
    <dgm:cxn modelId="{BEA496A7-5196-4C10-A0B5-FB4FE63CD8FD}" type="presOf" srcId="{74DD4832-80FB-4CE7-A0C2-A3477EC7FF71}" destId="{47FEDDD5-19DF-4BC9-A13A-53C4D8B2742F}" srcOrd="0" destOrd="0" presId="urn:microsoft.com/office/officeart/2005/8/layout/process4"/>
    <dgm:cxn modelId="{DBB86EA5-1C23-44AC-A4AF-623377DB285B}" srcId="{74DD4832-80FB-4CE7-A0C2-A3477EC7FF71}" destId="{BEBECF1B-0FD6-4578-B342-33A3DD4897E7}" srcOrd="0" destOrd="0" parTransId="{E7C6FBD6-0FBB-4AEC-AF24-79BF68C05524}" sibTransId="{3E84E883-954B-422C-8074-7BFF5DD03017}"/>
    <dgm:cxn modelId="{DE305FF1-15C7-41A6-ACBA-12FAD98EFD3C}" srcId="{74DD4832-80FB-4CE7-A0C2-A3477EC7FF71}" destId="{0B4F5F2C-9B5A-40A9-AB31-CE406F542081}" srcOrd="2" destOrd="0" parTransId="{7A3C693A-3EA1-4BF1-8C52-0B59722B2E6C}" sibTransId="{C073D095-6BCE-4E01-BBB1-F5C519DE3725}"/>
    <dgm:cxn modelId="{64D0E1E7-292F-473C-8F20-5C381A9968D4}" type="presOf" srcId="{41FB3120-71FC-4B4F-894E-F6E9ABAC14CF}" destId="{FBE02A4D-EF96-40C8-BFFF-CA2D1709E12A}" srcOrd="0" destOrd="0" presId="urn:microsoft.com/office/officeart/2005/8/layout/process4"/>
    <dgm:cxn modelId="{8A2095F3-F17C-40D8-BF80-47BB6B509F20}" srcId="{74DD4832-80FB-4CE7-A0C2-A3477EC7FF71}" destId="{41FB3120-71FC-4B4F-894E-F6E9ABAC14CF}" srcOrd="1" destOrd="0" parTransId="{B3256AA2-4814-4C0A-A34C-342225A5FFB5}" sibTransId="{988D95E5-2B87-4142-875D-72762A7ACAFC}"/>
    <dgm:cxn modelId="{2A11D1A2-B6F2-40AA-B517-D45E1009D2DB}" type="presParOf" srcId="{47FEDDD5-19DF-4BC9-A13A-53C4D8B2742F}" destId="{BF1E1BA9-8C5D-445F-9C96-00CBC56F663D}" srcOrd="0" destOrd="0" presId="urn:microsoft.com/office/officeart/2005/8/layout/process4"/>
    <dgm:cxn modelId="{C8E97AD7-EC48-4353-B5FB-03C2B8F58887}" type="presParOf" srcId="{BF1E1BA9-8C5D-445F-9C96-00CBC56F663D}" destId="{76E9D7E3-8997-4A29-BE25-45BF96D2899A}" srcOrd="0" destOrd="0" presId="urn:microsoft.com/office/officeart/2005/8/layout/process4"/>
    <dgm:cxn modelId="{664C3F69-777F-4A5A-9B1E-F40FE86D96F6}" type="presParOf" srcId="{47FEDDD5-19DF-4BC9-A13A-53C4D8B2742F}" destId="{FC02C28B-B686-4A9B-AD68-0A535128711D}" srcOrd="1" destOrd="0" presId="urn:microsoft.com/office/officeart/2005/8/layout/process4"/>
    <dgm:cxn modelId="{8CADC971-25A3-4B7B-91AB-7EE9B7ADE106}" type="presParOf" srcId="{47FEDDD5-19DF-4BC9-A13A-53C4D8B2742F}" destId="{585974E6-F720-4FBB-B146-0F6B41F35459}" srcOrd="2" destOrd="0" presId="urn:microsoft.com/office/officeart/2005/8/layout/process4"/>
    <dgm:cxn modelId="{BD14D603-1B59-40D9-A6EC-76EF1A0000A4}" type="presParOf" srcId="{585974E6-F720-4FBB-B146-0F6B41F35459}" destId="{FBE02A4D-EF96-40C8-BFFF-CA2D1709E12A}" srcOrd="0" destOrd="0" presId="urn:microsoft.com/office/officeart/2005/8/layout/process4"/>
    <dgm:cxn modelId="{D10E6CCA-F122-4206-B7B8-E20FE253C892}" type="presParOf" srcId="{47FEDDD5-19DF-4BC9-A13A-53C4D8B2742F}" destId="{F941E7EA-CC7E-45BD-A4F2-FC4D8E746C8B}" srcOrd="3" destOrd="0" presId="urn:microsoft.com/office/officeart/2005/8/layout/process4"/>
    <dgm:cxn modelId="{F35F3986-D9A7-43B1-B67D-6D491189887F}" type="presParOf" srcId="{47FEDDD5-19DF-4BC9-A13A-53C4D8B2742F}" destId="{99CD7C66-DB85-448E-8854-C81DFE9D02B3}" srcOrd="4" destOrd="0" presId="urn:microsoft.com/office/officeart/2005/8/layout/process4"/>
    <dgm:cxn modelId="{EFCCC8AA-16EC-402E-BC04-AA2BB1AEA0D6}" type="presParOf" srcId="{99CD7C66-DB85-448E-8854-C81DFE9D02B3}" destId="{A5DA8666-F64F-436F-8546-8F86E5E19A0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526263-FCA5-4745-8D78-3498C6333291}"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tr-TR"/>
        </a:p>
      </dgm:t>
    </dgm:pt>
    <dgm:pt modelId="{1AE6479A-6F36-4958-AC82-B238758C51F0}">
      <dgm:prSet phldrT="[Metin]"/>
      <dgm:spPr/>
      <dgm:t>
        <a:bodyPr/>
        <a:lstStyle/>
        <a:p>
          <a:r>
            <a:rPr lang="tr-TR">
              <a:cs typeface="Calibri"/>
            </a:rPr>
            <a:t>Algıya dönüşen uyarana hangi davranışsal tepkinin verileceğine beynin yönetsel merkezi olan prefrontal korteks karar verir.</a:t>
          </a:r>
        </a:p>
      </dgm:t>
    </dgm:pt>
    <dgm:pt modelId="{09182EF4-933F-4029-9723-AB5BA42C55DA}" type="parTrans" cxnId="{BA80CCA8-BE5A-4A6D-BD99-DCCEBC48939E}">
      <dgm:prSet/>
      <dgm:spPr/>
      <dgm:t>
        <a:bodyPr/>
        <a:lstStyle/>
        <a:p>
          <a:endParaRPr lang="tr-TR"/>
        </a:p>
      </dgm:t>
    </dgm:pt>
    <dgm:pt modelId="{ABFD52DE-7666-435D-8A24-157E1FBB57B0}" type="sibTrans" cxnId="{BA80CCA8-BE5A-4A6D-BD99-DCCEBC48939E}">
      <dgm:prSet/>
      <dgm:spPr/>
      <dgm:t>
        <a:bodyPr/>
        <a:lstStyle/>
        <a:p>
          <a:endParaRPr lang="tr-TR"/>
        </a:p>
      </dgm:t>
    </dgm:pt>
    <dgm:pt modelId="{FDAC1945-EC18-4310-9F02-06EBC46E3154}">
      <dgm:prSet phldrT="[Metin]"/>
      <dgm:spPr/>
      <dgm:t>
        <a:bodyPr/>
        <a:lstStyle/>
        <a:p>
          <a:r>
            <a:rPr lang="tr-TR">
              <a:cs typeface="Calibri"/>
            </a:rPr>
            <a:t>Bu alan kaslar aracılığı ile davranışı gerçekleştirir.</a:t>
          </a:r>
        </a:p>
      </dgm:t>
    </dgm:pt>
    <dgm:pt modelId="{D489747F-65AE-49C9-ABD7-C8052D23AAC8}" type="parTrans" cxnId="{3EB681E2-E1C8-47A8-A4C4-01D7955E25C8}">
      <dgm:prSet/>
      <dgm:spPr/>
    </dgm:pt>
    <dgm:pt modelId="{CA33AD94-2837-4957-8EF0-5051766E0111}" type="sibTrans" cxnId="{3EB681E2-E1C8-47A8-A4C4-01D7955E25C8}">
      <dgm:prSet/>
      <dgm:spPr/>
    </dgm:pt>
    <dgm:pt modelId="{5EA54113-2A2B-42F8-91E8-C8B03AB20011}">
      <dgm:prSet phldrT="[Metin]"/>
      <dgm:spPr/>
      <dgm:t>
        <a:bodyPr/>
        <a:lstStyle/>
        <a:p>
          <a:r>
            <a:rPr lang="tr-TR">
              <a:cs typeface="Calibri"/>
            </a:rPr>
            <a:t>Verilen karar uygulama merkezi olan premotor kortekse aktarılır .</a:t>
          </a:r>
        </a:p>
      </dgm:t>
    </dgm:pt>
    <dgm:pt modelId="{B3FFA485-C439-490F-B3E3-DF8487D8C715}" type="parTrans" cxnId="{E8EFFD98-0E87-42C2-9D59-D4462F0FDA2A}">
      <dgm:prSet/>
      <dgm:spPr/>
    </dgm:pt>
    <dgm:pt modelId="{7B53091C-0DDC-4E2A-BB57-180C741ABDC9}" type="sibTrans" cxnId="{E8EFFD98-0E87-42C2-9D59-D4462F0FDA2A}">
      <dgm:prSet/>
      <dgm:spPr/>
    </dgm:pt>
    <dgm:pt modelId="{6BC88780-065C-41D3-9496-47A96AC0197B}" type="pres">
      <dgm:prSet presAssocID="{2C526263-FCA5-4745-8D78-3498C6333291}" presName="linear" presStyleCnt="0">
        <dgm:presLayoutVars>
          <dgm:animLvl val="lvl"/>
          <dgm:resizeHandles val="exact"/>
        </dgm:presLayoutVars>
      </dgm:prSet>
      <dgm:spPr/>
      <dgm:t>
        <a:bodyPr/>
        <a:lstStyle/>
        <a:p>
          <a:endParaRPr lang="tr-TR"/>
        </a:p>
      </dgm:t>
    </dgm:pt>
    <dgm:pt modelId="{08CA962A-46B3-49BF-ADF5-D680E04EE4FC}" type="pres">
      <dgm:prSet presAssocID="{1AE6479A-6F36-4958-AC82-B238758C51F0}" presName="parentText" presStyleLbl="node1" presStyleIdx="0" presStyleCnt="3">
        <dgm:presLayoutVars>
          <dgm:chMax val="0"/>
          <dgm:bulletEnabled val="1"/>
        </dgm:presLayoutVars>
      </dgm:prSet>
      <dgm:spPr/>
      <dgm:t>
        <a:bodyPr/>
        <a:lstStyle/>
        <a:p>
          <a:endParaRPr lang="tr-TR"/>
        </a:p>
      </dgm:t>
    </dgm:pt>
    <dgm:pt modelId="{AE3514D5-FA3E-4A1D-877E-CAA0B8BB5549}" type="pres">
      <dgm:prSet presAssocID="{ABFD52DE-7666-435D-8A24-157E1FBB57B0}" presName="spacer" presStyleCnt="0"/>
      <dgm:spPr/>
    </dgm:pt>
    <dgm:pt modelId="{1DF4281F-13A4-4BD7-AE17-D7D313FB5772}" type="pres">
      <dgm:prSet presAssocID="{5EA54113-2A2B-42F8-91E8-C8B03AB20011}" presName="parentText" presStyleLbl="node1" presStyleIdx="1" presStyleCnt="3">
        <dgm:presLayoutVars>
          <dgm:chMax val="0"/>
          <dgm:bulletEnabled val="1"/>
        </dgm:presLayoutVars>
      </dgm:prSet>
      <dgm:spPr/>
      <dgm:t>
        <a:bodyPr/>
        <a:lstStyle/>
        <a:p>
          <a:endParaRPr lang="tr-TR"/>
        </a:p>
      </dgm:t>
    </dgm:pt>
    <dgm:pt modelId="{A5F586FF-0787-4758-A2D4-583264227D26}" type="pres">
      <dgm:prSet presAssocID="{7B53091C-0DDC-4E2A-BB57-180C741ABDC9}" presName="spacer" presStyleCnt="0"/>
      <dgm:spPr/>
    </dgm:pt>
    <dgm:pt modelId="{E0794BE9-FA39-427C-AF9E-A374DBA6825C}" type="pres">
      <dgm:prSet presAssocID="{FDAC1945-EC18-4310-9F02-06EBC46E3154}" presName="parentText" presStyleLbl="node1" presStyleIdx="2" presStyleCnt="3">
        <dgm:presLayoutVars>
          <dgm:chMax val="0"/>
          <dgm:bulletEnabled val="1"/>
        </dgm:presLayoutVars>
      </dgm:prSet>
      <dgm:spPr/>
      <dgm:t>
        <a:bodyPr/>
        <a:lstStyle/>
        <a:p>
          <a:endParaRPr lang="tr-TR"/>
        </a:p>
      </dgm:t>
    </dgm:pt>
  </dgm:ptLst>
  <dgm:cxnLst>
    <dgm:cxn modelId="{4BA324B0-73FE-41BA-8364-95E6CEDAE520}" type="presOf" srcId="{2C526263-FCA5-4745-8D78-3498C6333291}" destId="{6BC88780-065C-41D3-9496-47A96AC0197B}" srcOrd="0" destOrd="0" presId="urn:microsoft.com/office/officeart/2005/8/layout/vList2"/>
    <dgm:cxn modelId="{3EB681E2-E1C8-47A8-A4C4-01D7955E25C8}" srcId="{2C526263-FCA5-4745-8D78-3498C6333291}" destId="{FDAC1945-EC18-4310-9F02-06EBC46E3154}" srcOrd="2" destOrd="0" parTransId="{D489747F-65AE-49C9-ABD7-C8052D23AAC8}" sibTransId="{CA33AD94-2837-4957-8EF0-5051766E0111}"/>
    <dgm:cxn modelId="{BA80CCA8-BE5A-4A6D-BD99-DCCEBC48939E}" srcId="{2C526263-FCA5-4745-8D78-3498C6333291}" destId="{1AE6479A-6F36-4958-AC82-B238758C51F0}" srcOrd="0" destOrd="0" parTransId="{09182EF4-933F-4029-9723-AB5BA42C55DA}" sibTransId="{ABFD52DE-7666-435D-8A24-157E1FBB57B0}"/>
    <dgm:cxn modelId="{442505DA-F49E-4124-B0E7-56A7FA33395E}" type="presOf" srcId="{5EA54113-2A2B-42F8-91E8-C8B03AB20011}" destId="{1DF4281F-13A4-4BD7-AE17-D7D313FB5772}" srcOrd="0" destOrd="0" presId="urn:microsoft.com/office/officeart/2005/8/layout/vList2"/>
    <dgm:cxn modelId="{E8EFFD98-0E87-42C2-9D59-D4462F0FDA2A}" srcId="{2C526263-FCA5-4745-8D78-3498C6333291}" destId="{5EA54113-2A2B-42F8-91E8-C8B03AB20011}" srcOrd="1" destOrd="0" parTransId="{B3FFA485-C439-490F-B3E3-DF8487D8C715}" sibTransId="{7B53091C-0DDC-4E2A-BB57-180C741ABDC9}"/>
    <dgm:cxn modelId="{0AC858DC-A2A0-413A-8B66-1E9E00758923}" type="presOf" srcId="{1AE6479A-6F36-4958-AC82-B238758C51F0}" destId="{08CA962A-46B3-49BF-ADF5-D680E04EE4FC}" srcOrd="0" destOrd="0" presId="urn:microsoft.com/office/officeart/2005/8/layout/vList2"/>
    <dgm:cxn modelId="{105EC4A5-8FD8-4038-9C25-7EDCB53F44AC}" type="presOf" srcId="{FDAC1945-EC18-4310-9F02-06EBC46E3154}" destId="{E0794BE9-FA39-427C-AF9E-A374DBA6825C}" srcOrd="0" destOrd="0" presId="urn:microsoft.com/office/officeart/2005/8/layout/vList2"/>
    <dgm:cxn modelId="{8F1E5E28-34E9-48F0-81C1-2D471F85F97D}" type="presParOf" srcId="{6BC88780-065C-41D3-9496-47A96AC0197B}" destId="{08CA962A-46B3-49BF-ADF5-D680E04EE4FC}" srcOrd="0" destOrd="0" presId="urn:microsoft.com/office/officeart/2005/8/layout/vList2"/>
    <dgm:cxn modelId="{CC1C0404-0840-4562-A0DF-F30CDC2E4CEF}" type="presParOf" srcId="{6BC88780-065C-41D3-9496-47A96AC0197B}" destId="{AE3514D5-FA3E-4A1D-877E-CAA0B8BB5549}" srcOrd="1" destOrd="0" presId="urn:microsoft.com/office/officeart/2005/8/layout/vList2"/>
    <dgm:cxn modelId="{A699668D-F20A-41F5-9D52-2D1F2059F23D}" type="presParOf" srcId="{6BC88780-065C-41D3-9496-47A96AC0197B}" destId="{1DF4281F-13A4-4BD7-AE17-D7D313FB5772}" srcOrd="2" destOrd="0" presId="urn:microsoft.com/office/officeart/2005/8/layout/vList2"/>
    <dgm:cxn modelId="{D81B2881-486D-40C2-9229-34B4D2BFE8F5}" type="presParOf" srcId="{6BC88780-065C-41D3-9496-47A96AC0197B}" destId="{A5F586FF-0787-4758-A2D4-583264227D26}" srcOrd="3" destOrd="0" presId="urn:microsoft.com/office/officeart/2005/8/layout/vList2"/>
    <dgm:cxn modelId="{D62A4F29-2C37-47AB-A27C-3C6244561260}" type="presParOf" srcId="{6BC88780-065C-41D3-9496-47A96AC0197B}" destId="{E0794BE9-FA39-427C-AF9E-A374DBA6825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3607D9-EE14-4BF9-912A-1ABD92C9316E}"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tr-TR"/>
        </a:p>
      </dgm:t>
    </dgm:pt>
    <dgm:pt modelId="{1ABAD0C6-E2B7-460C-A207-7A0B7D22D30F}">
      <dgm:prSet phldrT="[Metin]"/>
      <dgm:spPr/>
      <dgm:t>
        <a:bodyPr/>
        <a:lstStyle/>
        <a:p>
          <a:r>
            <a:rPr lang="tr-TR">
              <a:cs typeface="Calibri"/>
            </a:rPr>
            <a:t>SİNİR SİSTEMİ</a:t>
          </a:r>
        </a:p>
      </dgm:t>
    </dgm:pt>
    <dgm:pt modelId="{0D6D0E0D-2D2D-4F98-B0F8-DA2BF9EF920F}" type="parTrans" cxnId="{8394C4D8-0EE3-469B-BBD1-56E29000928E}">
      <dgm:prSet/>
      <dgm:spPr/>
      <dgm:t>
        <a:bodyPr/>
        <a:lstStyle/>
        <a:p>
          <a:endParaRPr lang="tr-TR"/>
        </a:p>
      </dgm:t>
    </dgm:pt>
    <dgm:pt modelId="{481DD80C-9662-48B0-AEDC-BDACE9E23B50}" type="sibTrans" cxnId="{8394C4D8-0EE3-469B-BBD1-56E29000928E}">
      <dgm:prSet/>
      <dgm:spPr/>
      <dgm:t>
        <a:bodyPr/>
        <a:lstStyle/>
        <a:p>
          <a:endParaRPr lang="tr-TR"/>
        </a:p>
      </dgm:t>
    </dgm:pt>
    <dgm:pt modelId="{E43D6BA6-A276-4CB8-ABB8-3B276F5B6BAB}">
      <dgm:prSet phldrT="[Metin]"/>
      <dgm:spPr/>
      <dgm:t>
        <a:bodyPr/>
        <a:lstStyle/>
        <a:p>
          <a:r>
            <a:rPr lang="tr-TR">
              <a:cs typeface="Calibri"/>
            </a:rPr>
            <a:t>MERKEZİ SİNİR SİSTEMİ</a:t>
          </a:r>
        </a:p>
      </dgm:t>
    </dgm:pt>
    <dgm:pt modelId="{AE66F8F1-E573-4655-8C5A-C8C2F105511F}" type="parTrans" cxnId="{05A1CCB2-2CE7-4DC7-80C9-068C36C22734}">
      <dgm:prSet/>
      <dgm:spPr/>
      <dgm:t>
        <a:bodyPr/>
        <a:lstStyle/>
        <a:p>
          <a:endParaRPr lang="tr-TR"/>
        </a:p>
      </dgm:t>
    </dgm:pt>
    <dgm:pt modelId="{0F052F47-C157-46D8-8241-B7ECE6EEB3E9}" type="sibTrans" cxnId="{05A1CCB2-2CE7-4DC7-80C9-068C36C22734}">
      <dgm:prSet/>
      <dgm:spPr/>
      <dgm:t>
        <a:bodyPr/>
        <a:lstStyle/>
        <a:p>
          <a:endParaRPr lang="tr-TR"/>
        </a:p>
      </dgm:t>
    </dgm:pt>
    <dgm:pt modelId="{3228ACE4-4BFD-4608-9DBB-D49DC85187E6}">
      <dgm:prSet phldrT="[Metin]"/>
      <dgm:spPr/>
      <dgm:t>
        <a:bodyPr/>
        <a:lstStyle/>
        <a:p>
          <a:r>
            <a:rPr lang="tr-TR">
              <a:cs typeface="Calibri"/>
            </a:rPr>
            <a:t>PERİFERİK SİNİR SİSTEMİ</a:t>
          </a:r>
        </a:p>
      </dgm:t>
    </dgm:pt>
    <dgm:pt modelId="{25268459-B183-40DC-A905-CB0E224F5A12}" type="parTrans" cxnId="{44CF80B6-E9C4-4AC0-92D2-B767A04880A1}">
      <dgm:prSet/>
      <dgm:spPr/>
      <dgm:t>
        <a:bodyPr/>
        <a:lstStyle/>
        <a:p>
          <a:endParaRPr lang="tr-TR"/>
        </a:p>
      </dgm:t>
    </dgm:pt>
    <dgm:pt modelId="{1168CBAE-CC0D-47F4-82AB-4EC2B710A5BF}" type="sibTrans" cxnId="{44CF80B6-E9C4-4AC0-92D2-B767A04880A1}">
      <dgm:prSet/>
      <dgm:spPr/>
      <dgm:t>
        <a:bodyPr/>
        <a:lstStyle/>
        <a:p>
          <a:endParaRPr lang="tr-TR"/>
        </a:p>
      </dgm:t>
    </dgm:pt>
    <dgm:pt modelId="{188C6E3E-FE28-49B9-B6FB-C648B4CC7EBA}" type="pres">
      <dgm:prSet presAssocID="{743607D9-EE14-4BF9-912A-1ABD92C9316E}" presName="hierChild1" presStyleCnt="0">
        <dgm:presLayoutVars>
          <dgm:chPref val="1"/>
          <dgm:dir/>
          <dgm:animOne val="branch"/>
          <dgm:animLvl val="lvl"/>
          <dgm:resizeHandles/>
        </dgm:presLayoutVars>
      </dgm:prSet>
      <dgm:spPr/>
      <dgm:t>
        <a:bodyPr/>
        <a:lstStyle/>
        <a:p>
          <a:endParaRPr lang="tr-TR"/>
        </a:p>
      </dgm:t>
    </dgm:pt>
    <dgm:pt modelId="{28E9BB70-416F-4F41-ACE4-DC253A4311B7}" type="pres">
      <dgm:prSet presAssocID="{1ABAD0C6-E2B7-460C-A207-7A0B7D22D30F}" presName="hierRoot1" presStyleCnt="0"/>
      <dgm:spPr/>
    </dgm:pt>
    <dgm:pt modelId="{16335E6A-D9FC-4B29-80F0-45792285AD68}" type="pres">
      <dgm:prSet presAssocID="{1ABAD0C6-E2B7-460C-A207-7A0B7D22D30F}" presName="composite" presStyleCnt="0"/>
      <dgm:spPr/>
    </dgm:pt>
    <dgm:pt modelId="{5360D78C-E491-4C53-9F9B-F8ED732C7ABD}" type="pres">
      <dgm:prSet presAssocID="{1ABAD0C6-E2B7-460C-A207-7A0B7D22D30F}" presName="background" presStyleLbl="node0" presStyleIdx="0" presStyleCnt="1"/>
      <dgm:spPr/>
    </dgm:pt>
    <dgm:pt modelId="{AC53B281-8E22-456A-8840-CE6E4CC70099}" type="pres">
      <dgm:prSet presAssocID="{1ABAD0C6-E2B7-460C-A207-7A0B7D22D30F}" presName="text" presStyleLbl="fgAcc0" presStyleIdx="0" presStyleCnt="1">
        <dgm:presLayoutVars>
          <dgm:chPref val="3"/>
        </dgm:presLayoutVars>
      </dgm:prSet>
      <dgm:spPr/>
      <dgm:t>
        <a:bodyPr/>
        <a:lstStyle/>
        <a:p>
          <a:endParaRPr lang="tr-TR"/>
        </a:p>
      </dgm:t>
    </dgm:pt>
    <dgm:pt modelId="{4162D3FB-0BF1-4A35-B8D9-59AB3D8E9747}" type="pres">
      <dgm:prSet presAssocID="{1ABAD0C6-E2B7-460C-A207-7A0B7D22D30F}" presName="hierChild2" presStyleCnt="0"/>
      <dgm:spPr/>
    </dgm:pt>
    <dgm:pt modelId="{C063FCB5-35E0-4414-86FF-C8C051AA0723}" type="pres">
      <dgm:prSet presAssocID="{AE66F8F1-E573-4655-8C5A-C8C2F105511F}" presName="Name10" presStyleLbl="parChTrans1D2" presStyleIdx="0" presStyleCnt="2"/>
      <dgm:spPr/>
      <dgm:t>
        <a:bodyPr/>
        <a:lstStyle/>
        <a:p>
          <a:endParaRPr lang="tr-TR"/>
        </a:p>
      </dgm:t>
    </dgm:pt>
    <dgm:pt modelId="{CCBA8073-AA69-4A1E-91B6-85D06C25EABA}" type="pres">
      <dgm:prSet presAssocID="{E43D6BA6-A276-4CB8-ABB8-3B276F5B6BAB}" presName="hierRoot2" presStyleCnt="0"/>
      <dgm:spPr/>
    </dgm:pt>
    <dgm:pt modelId="{BEF43AF1-FD94-47D4-A22F-42AB3FEE6D19}" type="pres">
      <dgm:prSet presAssocID="{E43D6BA6-A276-4CB8-ABB8-3B276F5B6BAB}" presName="composite2" presStyleCnt="0"/>
      <dgm:spPr/>
    </dgm:pt>
    <dgm:pt modelId="{3ECCD2AA-AAF3-4ADE-AF0D-50698544F89F}" type="pres">
      <dgm:prSet presAssocID="{E43D6BA6-A276-4CB8-ABB8-3B276F5B6BAB}" presName="background2" presStyleLbl="node2" presStyleIdx="0" presStyleCnt="2"/>
      <dgm:spPr/>
    </dgm:pt>
    <dgm:pt modelId="{F017B99D-C398-4606-B84A-2139F91D85C0}" type="pres">
      <dgm:prSet presAssocID="{E43D6BA6-A276-4CB8-ABB8-3B276F5B6BAB}" presName="text2" presStyleLbl="fgAcc2" presStyleIdx="0" presStyleCnt="2">
        <dgm:presLayoutVars>
          <dgm:chPref val="3"/>
        </dgm:presLayoutVars>
      </dgm:prSet>
      <dgm:spPr/>
      <dgm:t>
        <a:bodyPr/>
        <a:lstStyle/>
        <a:p>
          <a:endParaRPr lang="tr-TR"/>
        </a:p>
      </dgm:t>
    </dgm:pt>
    <dgm:pt modelId="{9C1091E7-00FE-4E76-8ED0-7690DEB7BC4E}" type="pres">
      <dgm:prSet presAssocID="{E43D6BA6-A276-4CB8-ABB8-3B276F5B6BAB}" presName="hierChild3" presStyleCnt="0"/>
      <dgm:spPr/>
    </dgm:pt>
    <dgm:pt modelId="{6CF9B4D6-D935-4168-A72D-FBFCCB88A8BF}" type="pres">
      <dgm:prSet presAssocID="{25268459-B183-40DC-A905-CB0E224F5A12}" presName="Name10" presStyleLbl="parChTrans1D2" presStyleIdx="1" presStyleCnt="2"/>
      <dgm:spPr/>
      <dgm:t>
        <a:bodyPr/>
        <a:lstStyle/>
        <a:p>
          <a:endParaRPr lang="tr-TR"/>
        </a:p>
      </dgm:t>
    </dgm:pt>
    <dgm:pt modelId="{24BA1CE7-E5C4-4BAF-B10C-EC8066D65AEF}" type="pres">
      <dgm:prSet presAssocID="{3228ACE4-4BFD-4608-9DBB-D49DC85187E6}" presName="hierRoot2" presStyleCnt="0"/>
      <dgm:spPr/>
    </dgm:pt>
    <dgm:pt modelId="{FB23373C-B3BB-4B13-8EC3-3C4F3FBF69D5}" type="pres">
      <dgm:prSet presAssocID="{3228ACE4-4BFD-4608-9DBB-D49DC85187E6}" presName="composite2" presStyleCnt="0"/>
      <dgm:spPr/>
    </dgm:pt>
    <dgm:pt modelId="{CA6D7E30-A9CC-4109-8D7D-8A37E3A4E28E}" type="pres">
      <dgm:prSet presAssocID="{3228ACE4-4BFD-4608-9DBB-D49DC85187E6}" presName="background2" presStyleLbl="node2" presStyleIdx="1" presStyleCnt="2"/>
      <dgm:spPr/>
    </dgm:pt>
    <dgm:pt modelId="{EDBD49AB-A2B6-4560-860B-4BE5B0F75E55}" type="pres">
      <dgm:prSet presAssocID="{3228ACE4-4BFD-4608-9DBB-D49DC85187E6}" presName="text2" presStyleLbl="fgAcc2" presStyleIdx="1" presStyleCnt="2">
        <dgm:presLayoutVars>
          <dgm:chPref val="3"/>
        </dgm:presLayoutVars>
      </dgm:prSet>
      <dgm:spPr/>
      <dgm:t>
        <a:bodyPr/>
        <a:lstStyle/>
        <a:p>
          <a:endParaRPr lang="tr-TR"/>
        </a:p>
      </dgm:t>
    </dgm:pt>
    <dgm:pt modelId="{98A4F4FC-B250-4F80-9E3D-0C11ABF9E6D1}" type="pres">
      <dgm:prSet presAssocID="{3228ACE4-4BFD-4608-9DBB-D49DC85187E6}" presName="hierChild3" presStyleCnt="0"/>
      <dgm:spPr/>
    </dgm:pt>
  </dgm:ptLst>
  <dgm:cxnLst>
    <dgm:cxn modelId="{00A39900-8617-40B0-942F-86488F9518CF}" type="presOf" srcId="{1ABAD0C6-E2B7-460C-A207-7A0B7D22D30F}" destId="{AC53B281-8E22-456A-8840-CE6E4CC70099}" srcOrd="0" destOrd="0" presId="urn:microsoft.com/office/officeart/2005/8/layout/hierarchy1"/>
    <dgm:cxn modelId="{2274ED1B-2D8E-4FC9-8FD3-7CB3E3A038C6}" type="presOf" srcId="{743607D9-EE14-4BF9-912A-1ABD92C9316E}" destId="{188C6E3E-FE28-49B9-B6FB-C648B4CC7EBA}" srcOrd="0" destOrd="0" presId="urn:microsoft.com/office/officeart/2005/8/layout/hierarchy1"/>
    <dgm:cxn modelId="{097ABFEC-9589-41B0-B4BA-E024B674AE39}" type="presOf" srcId="{AE66F8F1-E573-4655-8C5A-C8C2F105511F}" destId="{C063FCB5-35E0-4414-86FF-C8C051AA0723}" srcOrd="0" destOrd="0" presId="urn:microsoft.com/office/officeart/2005/8/layout/hierarchy1"/>
    <dgm:cxn modelId="{8394C4D8-0EE3-469B-BBD1-56E29000928E}" srcId="{743607D9-EE14-4BF9-912A-1ABD92C9316E}" destId="{1ABAD0C6-E2B7-460C-A207-7A0B7D22D30F}" srcOrd="0" destOrd="0" parTransId="{0D6D0E0D-2D2D-4F98-B0F8-DA2BF9EF920F}" sibTransId="{481DD80C-9662-48B0-AEDC-BDACE9E23B50}"/>
    <dgm:cxn modelId="{5F3E7098-EFEF-4E01-819B-41059562B0B1}" type="presOf" srcId="{E43D6BA6-A276-4CB8-ABB8-3B276F5B6BAB}" destId="{F017B99D-C398-4606-B84A-2139F91D85C0}" srcOrd="0" destOrd="0" presId="urn:microsoft.com/office/officeart/2005/8/layout/hierarchy1"/>
    <dgm:cxn modelId="{F8102957-3FE9-4C7B-A17E-4E255AA76738}" type="presOf" srcId="{3228ACE4-4BFD-4608-9DBB-D49DC85187E6}" destId="{EDBD49AB-A2B6-4560-860B-4BE5B0F75E55}" srcOrd="0" destOrd="0" presId="urn:microsoft.com/office/officeart/2005/8/layout/hierarchy1"/>
    <dgm:cxn modelId="{05A1CCB2-2CE7-4DC7-80C9-068C36C22734}" srcId="{1ABAD0C6-E2B7-460C-A207-7A0B7D22D30F}" destId="{E43D6BA6-A276-4CB8-ABB8-3B276F5B6BAB}" srcOrd="0" destOrd="0" parTransId="{AE66F8F1-E573-4655-8C5A-C8C2F105511F}" sibTransId="{0F052F47-C157-46D8-8241-B7ECE6EEB3E9}"/>
    <dgm:cxn modelId="{ADDD8DFD-66F1-457B-98FD-90DC68FB6900}" type="presOf" srcId="{25268459-B183-40DC-A905-CB0E224F5A12}" destId="{6CF9B4D6-D935-4168-A72D-FBFCCB88A8BF}" srcOrd="0" destOrd="0" presId="urn:microsoft.com/office/officeart/2005/8/layout/hierarchy1"/>
    <dgm:cxn modelId="{44CF80B6-E9C4-4AC0-92D2-B767A04880A1}" srcId="{1ABAD0C6-E2B7-460C-A207-7A0B7D22D30F}" destId="{3228ACE4-4BFD-4608-9DBB-D49DC85187E6}" srcOrd="1" destOrd="0" parTransId="{25268459-B183-40DC-A905-CB0E224F5A12}" sibTransId="{1168CBAE-CC0D-47F4-82AB-4EC2B710A5BF}"/>
    <dgm:cxn modelId="{AE08F38B-8E1C-4503-B8B0-3C5D4E835A20}" type="presParOf" srcId="{188C6E3E-FE28-49B9-B6FB-C648B4CC7EBA}" destId="{28E9BB70-416F-4F41-ACE4-DC253A4311B7}" srcOrd="0" destOrd="0" presId="urn:microsoft.com/office/officeart/2005/8/layout/hierarchy1"/>
    <dgm:cxn modelId="{C997D268-CB95-4D54-813A-5AFCBFF2B5B6}" type="presParOf" srcId="{28E9BB70-416F-4F41-ACE4-DC253A4311B7}" destId="{16335E6A-D9FC-4B29-80F0-45792285AD68}" srcOrd="0" destOrd="0" presId="urn:microsoft.com/office/officeart/2005/8/layout/hierarchy1"/>
    <dgm:cxn modelId="{980101E8-5E6C-4DDA-9343-2A17D6A881EB}" type="presParOf" srcId="{16335E6A-D9FC-4B29-80F0-45792285AD68}" destId="{5360D78C-E491-4C53-9F9B-F8ED732C7ABD}" srcOrd="0" destOrd="0" presId="urn:microsoft.com/office/officeart/2005/8/layout/hierarchy1"/>
    <dgm:cxn modelId="{62F83A71-FEA6-4B35-8E9B-1AFDDB1D7B5C}" type="presParOf" srcId="{16335E6A-D9FC-4B29-80F0-45792285AD68}" destId="{AC53B281-8E22-456A-8840-CE6E4CC70099}" srcOrd="1" destOrd="0" presId="urn:microsoft.com/office/officeart/2005/8/layout/hierarchy1"/>
    <dgm:cxn modelId="{15127835-6905-409D-8AEC-5960567D05D0}" type="presParOf" srcId="{28E9BB70-416F-4F41-ACE4-DC253A4311B7}" destId="{4162D3FB-0BF1-4A35-B8D9-59AB3D8E9747}" srcOrd="1" destOrd="0" presId="urn:microsoft.com/office/officeart/2005/8/layout/hierarchy1"/>
    <dgm:cxn modelId="{4C257527-0A1D-455D-8809-D23575311FE7}" type="presParOf" srcId="{4162D3FB-0BF1-4A35-B8D9-59AB3D8E9747}" destId="{C063FCB5-35E0-4414-86FF-C8C051AA0723}" srcOrd="0" destOrd="0" presId="urn:microsoft.com/office/officeart/2005/8/layout/hierarchy1"/>
    <dgm:cxn modelId="{8BA7D3AE-05E1-4D34-B86E-CBB26B1B7607}" type="presParOf" srcId="{4162D3FB-0BF1-4A35-B8D9-59AB3D8E9747}" destId="{CCBA8073-AA69-4A1E-91B6-85D06C25EABA}" srcOrd="1" destOrd="0" presId="urn:microsoft.com/office/officeart/2005/8/layout/hierarchy1"/>
    <dgm:cxn modelId="{17D6A4C0-AC9D-4CFE-B729-C3E655A7DC8F}" type="presParOf" srcId="{CCBA8073-AA69-4A1E-91B6-85D06C25EABA}" destId="{BEF43AF1-FD94-47D4-A22F-42AB3FEE6D19}" srcOrd="0" destOrd="0" presId="urn:microsoft.com/office/officeart/2005/8/layout/hierarchy1"/>
    <dgm:cxn modelId="{FF949038-4940-4275-81A6-93FECBBCB243}" type="presParOf" srcId="{BEF43AF1-FD94-47D4-A22F-42AB3FEE6D19}" destId="{3ECCD2AA-AAF3-4ADE-AF0D-50698544F89F}" srcOrd="0" destOrd="0" presId="urn:microsoft.com/office/officeart/2005/8/layout/hierarchy1"/>
    <dgm:cxn modelId="{CF6481D5-496D-4051-8308-980B56918963}" type="presParOf" srcId="{BEF43AF1-FD94-47D4-A22F-42AB3FEE6D19}" destId="{F017B99D-C398-4606-B84A-2139F91D85C0}" srcOrd="1" destOrd="0" presId="urn:microsoft.com/office/officeart/2005/8/layout/hierarchy1"/>
    <dgm:cxn modelId="{121759C0-E8B3-439E-9FA5-1ACDB0D04FBF}" type="presParOf" srcId="{CCBA8073-AA69-4A1E-91B6-85D06C25EABA}" destId="{9C1091E7-00FE-4E76-8ED0-7690DEB7BC4E}" srcOrd="1" destOrd="0" presId="urn:microsoft.com/office/officeart/2005/8/layout/hierarchy1"/>
    <dgm:cxn modelId="{307370C5-7D09-462C-8FCD-BDC7B9215D35}" type="presParOf" srcId="{4162D3FB-0BF1-4A35-B8D9-59AB3D8E9747}" destId="{6CF9B4D6-D935-4168-A72D-FBFCCB88A8BF}" srcOrd="2" destOrd="0" presId="urn:microsoft.com/office/officeart/2005/8/layout/hierarchy1"/>
    <dgm:cxn modelId="{89BECB2E-0354-4D68-A00A-481B2ED32C8F}" type="presParOf" srcId="{4162D3FB-0BF1-4A35-B8D9-59AB3D8E9747}" destId="{24BA1CE7-E5C4-4BAF-B10C-EC8066D65AEF}" srcOrd="3" destOrd="0" presId="urn:microsoft.com/office/officeart/2005/8/layout/hierarchy1"/>
    <dgm:cxn modelId="{F0BF1878-AD13-4EBA-BAF5-E1CF8DAC7D05}" type="presParOf" srcId="{24BA1CE7-E5C4-4BAF-B10C-EC8066D65AEF}" destId="{FB23373C-B3BB-4B13-8EC3-3C4F3FBF69D5}" srcOrd="0" destOrd="0" presId="urn:microsoft.com/office/officeart/2005/8/layout/hierarchy1"/>
    <dgm:cxn modelId="{DF08FB55-51FB-4233-B372-71FBA64EF784}" type="presParOf" srcId="{FB23373C-B3BB-4B13-8EC3-3C4F3FBF69D5}" destId="{CA6D7E30-A9CC-4109-8D7D-8A37E3A4E28E}" srcOrd="0" destOrd="0" presId="urn:microsoft.com/office/officeart/2005/8/layout/hierarchy1"/>
    <dgm:cxn modelId="{0A50A1C8-F060-4ABD-9022-B2247D066524}" type="presParOf" srcId="{FB23373C-B3BB-4B13-8EC3-3C4F3FBF69D5}" destId="{EDBD49AB-A2B6-4560-860B-4BE5B0F75E55}" srcOrd="1" destOrd="0" presId="urn:microsoft.com/office/officeart/2005/8/layout/hierarchy1"/>
    <dgm:cxn modelId="{83D37812-9492-4D10-8BDB-EBC2B0F7898C}" type="presParOf" srcId="{24BA1CE7-E5C4-4BAF-B10C-EC8066D65AEF}" destId="{98A4F4FC-B250-4F80-9E3D-0C11ABF9E6D1}"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3BEE627-7C99-4B2E-B8BE-58F7B8E3B207}"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tr-TR"/>
        </a:p>
      </dgm:t>
    </dgm:pt>
    <dgm:pt modelId="{E8E623E0-C57E-4BA7-B513-17CBA7249392}">
      <dgm:prSet/>
      <dgm:spPr/>
      <dgm:t>
        <a:bodyPr/>
        <a:lstStyle/>
        <a:p>
          <a:pPr rtl="0"/>
          <a:r>
            <a:rPr lang="tr-TR"/>
            <a:t>Beyin yapıları hiyerarşik bir şekilde düzenlenmiştir .</a:t>
          </a:r>
        </a:p>
      </dgm:t>
    </dgm:pt>
    <dgm:pt modelId="{947ACF0E-E3EF-4D2B-95BE-9AAB5A5405FA}" type="parTrans" cxnId="{CFD29F94-3B54-471E-B075-9085B26A82CA}">
      <dgm:prSet/>
      <dgm:spPr/>
      <dgm:t>
        <a:bodyPr/>
        <a:lstStyle/>
        <a:p>
          <a:endParaRPr lang="tr-TR"/>
        </a:p>
      </dgm:t>
    </dgm:pt>
    <dgm:pt modelId="{1D41456B-F951-415E-8BDB-C409DE8445F6}" type="sibTrans" cxnId="{CFD29F94-3B54-471E-B075-9085B26A82CA}">
      <dgm:prSet/>
      <dgm:spPr/>
      <dgm:t>
        <a:bodyPr/>
        <a:lstStyle/>
        <a:p>
          <a:endParaRPr lang="tr-TR"/>
        </a:p>
      </dgm:t>
    </dgm:pt>
    <dgm:pt modelId="{CCC409AB-833F-49E5-8797-B5874BB01B74}">
      <dgm:prSet/>
      <dgm:spPr/>
      <dgm:t>
        <a:bodyPr/>
        <a:lstStyle/>
        <a:p>
          <a:pPr rtl="0"/>
          <a:r>
            <a:rPr lang="tr-TR"/>
            <a:t>Alt beyin yapılarında yaşamın sürdürülebilmesi için gerekli temel işlevleri düzenleyen merkezler yer alır.</a:t>
          </a:r>
        </a:p>
      </dgm:t>
    </dgm:pt>
    <dgm:pt modelId="{7E6B8BFC-7925-4A96-8244-067ABA14EC16}" type="parTrans" cxnId="{7DC79F17-D0A9-44E3-8644-48086CE08A38}">
      <dgm:prSet/>
      <dgm:spPr/>
      <dgm:t>
        <a:bodyPr/>
        <a:lstStyle/>
        <a:p>
          <a:endParaRPr lang="tr-TR"/>
        </a:p>
      </dgm:t>
    </dgm:pt>
    <dgm:pt modelId="{97C60711-1E4D-4EE0-A454-8EB105F63248}" type="sibTrans" cxnId="{7DC79F17-D0A9-44E3-8644-48086CE08A38}">
      <dgm:prSet/>
      <dgm:spPr/>
      <dgm:t>
        <a:bodyPr/>
        <a:lstStyle/>
        <a:p>
          <a:endParaRPr lang="tr-TR"/>
        </a:p>
      </dgm:t>
    </dgm:pt>
    <dgm:pt modelId="{AFC76642-206F-4F8E-BFCD-91D6727BD7B8}">
      <dgm:prSet/>
      <dgm:spPr/>
      <dgm:t>
        <a:bodyPr/>
        <a:lstStyle/>
        <a:p>
          <a:pPr rtl="0"/>
          <a:r>
            <a:rPr lang="tr-TR"/>
            <a:t>Solunum, dolaşım, açlık, susuzluk, ısı merkezleri beyin sapında  bulunurlar.</a:t>
          </a:r>
        </a:p>
      </dgm:t>
    </dgm:pt>
    <dgm:pt modelId="{2B22A097-EDD3-4C7D-A81A-317C766C693E}" type="parTrans" cxnId="{E364D027-03EB-40C1-879D-D78164D81E80}">
      <dgm:prSet/>
      <dgm:spPr/>
      <dgm:t>
        <a:bodyPr/>
        <a:lstStyle/>
        <a:p>
          <a:endParaRPr lang="tr-TR"/>
        </a:p>
      </dgm:t>
    </dgm:pt>
    <dgm:pt modelId="{1632ADAE-FC72-4B8F-BA7F-501C57856045}" type="sibTrans" cxnId="{E364D027-03EB-40C1-879D-D78164D81E80}">
      <dgm:prSet/>
      <dgm:spPr/>
      <dgm:t>
        <a:bodyPr/>
        <a:lstStyle/>
        <a:p>
          <a:endParaRPr lang="tr-TR"/>
        </a:p>
      </dgm:t>
    </dgm:pt>
    <dgm:pt modelId="{B34DEFD5-B6A4-4A15-98BC-88802BB9CC29}" type="pres">
      <dgm:prSet presAssocID="{F3BEE627-7C99-4B2E-B8BE-58F7B8E3B207}" presName="vert0" presStyleCnt="0">
        <dgm:presLayoutVars>
          <dgm:dir/>
          <dgm:animOne val="branch"/>
          <dgm:animLvl val="lvl"/>
        </dgm:presLayoutVars>
      </dgm:prSet>
      <dgm:spPr/>
      <dgm:t>
        <a:bodyPr/>
        <a:lstStyle/>
        <a:p>
          <a:endParaRPr lang="tr-TR"/>
        </a:p>
      </dgm:t>
    </dgm:pt>
    <dgm:pt modelId="{1C506D19-6243-4F41-A644-9D3E66E511AB}" type="pres">
      <dgm:prSet presAssocID="{E8E623E0-C57E-4BA7-B513-17CBA7249392}" presName="thickLine" presStyleLbl="alignNode1" presStyleIdx="0" presStyleCnt="3"/>
      <dgm:spPr/>
    </dgm:pt>
    <dgm:pt modelId="{1CCB583F-2238-4F3A-8926-B43BAEEFF407}" type="pres">
      <dgm:prSet presAssocID="{E8E623E0-C57E-4BA7-B513-17CBA7249392}" presName="horz1" presStyleCnt="0"/>
      <dgm:spPr/>
    </dgm:pt>
    <dgm:pt modelId="{8CFFCF2A-5240-400F-A693-9C8A84B3306C}" type="pres">
      <dgm:prSet presAssocID="{E8E623E0-C57E-4BA7-B513-17CBA7249392}" presName="tx1" presStyleLbl="revTx" presStyleIdx="0" presStyleCnt="3"/>
      <dgm:spPr/>
      <dgm:t>
        <a:bodyPr/>
        <a:lstStyle/>
        <a:p>
          <a:endParaRPr lang="tr-TR"/>
        </a:p>
      </dgm:t>
    </dgm:pt>
    <dgm:pt modelId="{FD8EA1E4-93D0-4615-B0F2-ADF15941D8FF}" type="pres">
      <dgm:prSet presAssocID="{E8E623E0-C57E-4BA7-B513-17CBA7249392}" presName="vert1" presStyleCnt="0"/>
      <dgm:spPr/>
    </dgm:pt>
    <dgm:pt modelId="{2620B08B-9A88-4156-A1B3-3F903797B336}" type="pres">
      <dgm:prSet presAssocID="{CCC409AB-833F-49E5-8797-B5874BB01B74}" presName="thickLine" presStyleLbl="alignNode1" presStyleIdx="1" presStyleCnt="3"/>
      <dgm:spPr/>
    </dgm:pt>
    <dgm:pt modelId="{55A1B75A-5729-4C8A-8F2A-0FEBC58BEF9A}" type="pres">
      <dgm:prSet presAssocID="{CCC409AB-833F-49E5-8797-B5874BB01B74}" presName="horz1" presStyleCnt="0"/>
      <dgm:spPr/>
    </dgm:pt>
    <dgm:pt modelId="{85D4DB11-0C82-447D-A6A5-42BE3ABF5D29}" type="pres">
      <dgm:prSet presAssocID="{CCC409AB-833F-49E5-8797-B5874BB01B74}" presName="tx1" presStyleLbl="revTx" presStyleIdx="1" presStyleCnt="3"/>
      <dgm:spPr/>
      <dgm:t>
        <a:bodyPr/>
        <a:lstStyle/>
        <a:p>
          <a:endParaRPr lang="tr-TR"/>
        </a:p>
      </dgm:t>
    </dgm:pt>
    <dgm:pt modelId="{0F0019EF-1332-4D98-8FD9-BD2C2CF27C4A}" type="pres">
      <dgm:prSet presAssocID="{CCC409AB-833F-49E5-8797-B5874BB01B74}" presName="vert1" presStyleCnt="0"/>
      <dgm:spPr/>
    </dgm:pt>
    <dgm:pt modelId="{1523BFD6-F34C-42C1-A638-EC2859456090}" type="pres">
      <dgm:prSet presAssocID="{AFC76642-206F-4F8E-BFCD-91D6727BD7B8}" presName="thickLine" presStyleLbl="alignNode1" presStyleIdx="2" presStyleCnt="3"/>
      <dgm:spPr/>
    </dgm:pt>
    <dgm:pt modelId="{194F2966-46BA-4E66-8FB9-06AD05CCE6B2}" type="pres">
      <dgm:prSet presAssocID="{AFC76642-206F-4F8E-BFCD-91D6727BD7B8}" presName="horz1" presStyleCnt="0"/>
      <dgm:spPr/>
    </dgm:pt>
    <dgm:pt modelId="{3A237C4A-B9A7-4F54-A480-2C80CEAC1B2A}" type="pres">
      <dgm:prSet presAssocID="{AFC76642-206F-4F8E-BFCD-91D6727BD7B8}" presName="tx1" presStyleLbl="revTx" presStyleIdx="2" presStyleCnt="3"/>
      <dgm:spPr/>
      <dgm:t>
        <a:bodyPr/>
        <a:lstStyle/>
        <a:p>
          <a:endParaRPr lang="tr-TR"/>
        </a:p>
      </dgm:t>
    </dgm:pt>
    <dgm:pt modelId="{B5C4FCF3-3ECE-44EE-9BE2-A21F6A8837DC}" type="pres">
      <dgm:prSet presAssocID="{AFC76642-206F-4F8E-BFCD-91D6727BD7B8}" presName="vert1" presStyleCnt="0"/>
      <dgm:spPr/>
    </dgm:pt>
  </dgm:ptLst>
  <dgm:cxnLst>
    <dgm:cxn modelId="{CFD29F94-3B54-471E-B075-9085B26A82CA}" srcId="{F3BEE627-7C99-4B2E-B8BE-58F7B8E3B207}" destId="{E8E623E0-C57E-4BA7-B513-17CBA7249392}" srcOrd="0" destOrd="0" parTransId="{947ACF0E-E3EF-4D2B-95BE-9AAB5A5405FA}" sibTransId="{1D41456B-F951-415E-8BDB-C409DE8445F6}"/>
    <dgm:cxn modelId="{257EC33D-20E0-436C-A79C-A54C21560874}" type="presOf" srcId="{CCC409AB-833F-49E5-8797-B5874BB01B74}" destId="{85D4DB11-0C82-447D-A6A5-42BE3ABF5D29}" srcOrd="0" destOrd="0" presId="urn:microsoft.com/office/officeart/2008/layout/LinedList"/>
    <dgm:cxn modelId="{E364D027-03EB-40C1-879D-D78164D81E80}" srcId="{F3BEE627-7C99-4B2E-B8BE-58F7B8E3B207}" destId="{AFC76642-206F-4F8E-BFCD-91D6727BD7B8}" srcOrd="2" destOrd="0" parTransId="{2B22A097-EDD3-4C7D-A81A-317C766C693E}" sibTransId="{1632ADAE-FC72-4B8F-BA7F-501C57856045}"/>
    <dgm:cxn modelId="{7DC79F17-D0A9-44E3-8644-48086CE08A38}" srcId="{F3BEE627-7C99-4B2E-B8BE-58F7B8E3B207}" destId="{CCC409AB-833F-49E5-8797-B5874BB01B74}" srcOrd="1" destOrd="0" parTransId="{7E6B8BFC-7925-4A96-8244-067ABA14EC16}" sibTransId="{97C60711-1E4D-4EE0-A454-8EB105F63248}"/>
    <dgm:cxn modelId="{AA71E6BB-454A-4C68-824B-C5E9D84D83FC}" type="presOf" srcId="{E8E623E0-C57E-4BA7-B513-17CBA7249392}" destId="{8CFFCF2A-5240-400F-A693-9C8A84B3306C}" srcOrd="0" destOrd="0" presId="urn:microsoft.com/office/officeart/2008/layout/LinedList"/>
    <dgm:cxn modelId="{5A194638-E35B-4E28-BAC1-60FCCC59498E}" type="presOf" srcId="{AFC76642-206F-4F8E-BFCD-91D6727BD7B8}" destId="{3A237C4A-B9A7-4F54-A480-2C80CEAC1B2A}" srcOrd="0" destOrd="0" presId="urn:microsoft.com/office/officeart/2008/layout/LinedList"/>
    <dgm:cxn modelId="{8397C2E0-3545-4C4C-911F-50EB97A8BB31}" type="presOf" srcId="{F3BEE627-7C99-4B2E-B8BE-58F7B8E3B207}" destId="{B34DEFD5-B6A4-4A15-98BC-88802BB9CC29}" srcOrd="0" destOrd="0" presId="urn:microsoft.com/office/officeart/2008/layout/LinedList"/>
    <dgm:cxn modelId="{0CAD4736-A135-4605-B5CF-1B2B0AC9754B}" type="presParOf" srcId="{B34DEFD5-B6A4-4A15-98BC-88802BB9CC29}" destId="{1C506D19-6243-4F41-A644-9D3E66E511AB}" srcOrd="0" destOrd="0" presId="urn:microsoft.com/office/officeart/2008/layout/LinedList"/>
    <dgm:cxn modelId="{201C8660-D9CF-4A3D-B889-6C5889FC3111}" type="presParOf" srcId="{B34DEFD5-B6A4-4A15-98BC-88802BB9CC29}" destId="{1CCB583F-2238-4F3A-8926-B43BAEEFF407}" srcOrd="1" destOrd="0" presId="urn:microsoft.com/office/officeart/2008/layout/LinedList"/>
    <dgm:cxn modelId="{8B741B33-93F6-44AA-8D3F-A74610220893}" type="presParOf" srcId="{1CCB583F-2238-4F3A-8926-B43BAEEFF407}" destId="{8CFFCF2A-5240-400F-A693-9C8A84B3306C}" srcOrd="0" destOrd="0" presId="urn:microsoft.com/office/officeart/2008/layout/LinedList"/>
    <dgm:cxn modelId="{4B6C57CA-C9D4-4135-979D-2DC32AEA35A1}" type="presParOf" srcId="{1CCB583F-2238-4F3A-8926-B43BAEEFF407}" destId="{FD8EA1E4-93D0-4615-B0F2-ADF15941D8FF}" srcOrd="1" destOrd="0" presId="urn:microsoft.com/office/officeart/2008/layout/LinedList"/>
    <dgm:cxn modelId="{9186A107-4CCA-4235-A05E-F92EBF8ED670}" type="presParOf" srcId="{B34DEFD5-B6A4-4A15-98BC-88802BB9CC29}" destId="{2620B08B-9A88-4156-A1B3-3F903797B336}" srcOrd="2" destOrd="0" presId="urn:microsoft.com/office/officeart/2008/layout/LinedList"/>
    <dgm:cxn modelId="{061E7B59-153D-4C5A-ABF0-019AC7D5563D}" type="presParOf" srcId="{B34DEFD5-B6A4-4A15-98BC-88802BB9CC29}" destId="{55A1B75A-5729-4C8A-8F2A-0FEBC58BEF9A}" srcOrd="3" destOrd="0" presId="urn:microsoft.com/office/officeart/2008/layout/LinedList"/>
    <dgm:cxn modelId="{43E38941-173A-4DD0-8D17-3A30617C6BC8}" type="presParOf" srcId="{55A1B75A-5729-4C8A-8F2A-0FEBC58BEF9A}" destId="{85D4DB11-0C82-447D-A6A5-42BE3ABF5D29}" srcOrd="0" destOrd="0" presId="urn:microsoft.com/office/officeart/2008/layout/LinedList"/>
    <dgm:cxn modelId="{D7F133A2-1568-4EAB-8437-982286373DDA}" type="presParOf" srcId="{55A1B75A-5729-4C8A-8F2A-0FEBC58BEF9A}" destId="{0F0019EF-1332-4D98-8FD9-BD2C2CF27C4A}" srcOrd="1" destOrd="0" presId="urn:microsoft.com/office/officeart/2008/layout/LinedList"/>
    <dgm:cxn modelId="{B4C03CED-857C-4EFA-A669-BFA2FFBFF077}" type="presParOf" srcId="{B34DEFD5-B6A4-4A15-98BC-88802BB9CC29}" destId="{1523BFD6-F34C-42C1-A638-EC2859456090}" srcOrd="4" destOrd="0" presId="urn:microsoft.com/office/officeart/2008/layout/LinedList"/>
    <dgm:cxn modelId="{1D691AF8-B49D-41C1-B8D0-5252A4CFB4C0}" type="presParOf" srcId="{B34DEFD5-B6A4-4A15-98BC-88802BB9CC29}" destId="{194F2966-46BA-4E66-8FB9-06AD05CCE6B2}" srcOrd="5" destOrd="0" presId="urn:microsoft.com/office/officeart/2008/layout/LinedList"/>
    <dgm:cxn modelId="{C5C2600C-CEF4-4C8B-916A-161ED78DFF47}" type="presParOf" srcId="{194F2966-46BA-4E66-8FB9-06AD05CCE6B2}" destId="{3A237C4A-B9A7-4F54-A480-2C80CEAC1B2A}" srcOrd="0" destOrd="0" presId="urn:microsoft.com/office/officeart/2008/layout/LinedList"/>
    <dgm:cxn modelId="{1DF6CF93-5AC2-4949-A2CF-1D259371BACB}" type="presParOf" srcId="{194F2966-46BA-4E66-8FB9-06AD05CCE6B2}" destId="{B5C4FCF3-3ECE-44EE-9BE2-A21F6A8837D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E20F1D-1D8B-48C6-AC1A-851B929BF81E}" type="doc">
      <dgm:prSet loTypeId="urn:microsoft.com/office/officeart/2005/8/layout/default" loCatId="list" qsTypeId="urn:microsoft.com/office/officeart/2005/8/quickstyle/3d1" qsCatId="3D" csTypeId="urn:microsoft.com/office/officeart/2005/8/colors/colorful2" csCatId="colorful" phldr="1"/>
      <dgm:spPr/>
      <dgm:t>
        <a:bodyPr/>
        <a:lstStyle/>
        <a:p>
          <a:endParaRPr lang="tr-TR"/>
        </a:p>
      </dgm:t>
    </dgm:pt>
    <dgm:pt modelId="{09D43188-6850-4AF8-87F4-9E9A403CFB44}">
      <dgm:prSet phldrT="[Metin]"/>
      <dgm:spPr/>
      <dgm:t>
        <a:bodyPr/>
        <a:lstStyle/>
        <a:p>
          <a:r>
            <a:rPr lang="en-AU">
              <a:latin typeface="Times New Roman" pitchFamily="18" charset="0"/>
              <a:cs typeface="Times New Roman" pitchFamily="18" charset="0"/>
            </a:rPr>
            <a:t>Myelensefalon</a:t>
          </a:r>
          <a:endParaRPr lang="tr-TR" dirty="0"/>
        </a:p>
      </dgm:t>
    </dgm:pt>
    <dgm:pt modelId="{2B19131C-F86E-4B17-94F7-BD0A5B164660}" type="parTrans" cxnId="{470D9B5A-E761-4180-849C-59C3A32D0CCF}">
      <dgm:prSet/>
      <dgm:spPr/>
      <dgm:t>
        <a:bodyPr/>
        <a:lstStyle/>
        <a:p>
          <a:endParaRPr lang="tr-TR"/>
        </a:p>
      </dgm:t>
    </dgm:pt>
    <dgm:pt modelId="{0346FD54-35F7-45F7-9BE4-CE3AF8C474F6}" type="sibTrans" cxnId="{470D9B5A-E761-4180-849C-59C3A32D0CCF}">
      <dgm:prSet/>
      <dgm:spPr/>
      <dgm:t>
        <a:bodyPr/>
        <a:lstStyle/>
        <a:p>
          <a:endParaRPr lang="tr-TR"/>
        </a:p>
      </dgm:t>
    </dgm:pt>
    <dgm:pt modelId="{DA40CB5F-349F-484B-AAB5-A0061C01B42C}">
      <dgm:prSet/>
      <dgm:spPr/>
      <dgm:t>
        <a:bodyPr/>
        <a:lstStyle/>
        <a:p>
          <a:r>
            <a:rPr lang="en-AU">
              <a:latin typeface="Times New Roman" pitchFamily="18" charset="0"/>
              <a:cs typeface="Times New Roman" pitchFamily="18" charset="0"/>
            </a:rPr>
            <a:t>Metensefalon</a:t>
          </a:r>
          <a:endParaRPr lang="en-AU" dirty="0">
            <a:latin typeface="Times New Roman" pitchFamily="18" charset="0"/>
            <a:cs typeface="Times New Roman" pitchFamily="18" charset="0"/>
          </a:endParaRPr>
        </a:p>
      </dgm:t>
    </dgm:pt>
    <dgm:pt modelId="{B21CB4F2-393D-4915-AEB9-201C8CA7DD74}" type="parTrans" cxnId="{7788E244-133F-493E-915F-0D9A5D16A5AE}">
      <dgm:prSet/>
      <dgm:spPr/>
      <dgm:t>
        <a:bodyPr/>
        <a:lstStyle/>
        <a:p>
          <a:endParaRPr lang="tr-TR"/>
        </a:p>
      </dgm:t>
    </dgm:pt>
    <dgm:pt modelId="{B10399E0-34D1-49DA-ACE5-7624416630C4}" type="sibTrans" cxnId="{7788E244-133F-493E-915F-0D9A5D16A5AE}">
      <dgm:prSet/>
      <dgm:spPr/>
      <dgm:t>
        <a:bodyPr/>
        <a:lstStyle/>
        <a:p>
          <a:endParaRPr lang="tr-TR"/>
        </a:p>
      </dgm:t>
    </dgm:pt>
    <dgm:pt modelId="{E83C1E1A-625E-419E-8D3F-BEB7F6B2B3EF}">
      <dgm:prSet/>
      <dgm:spPr/>
      <dgm:t>
        <a:bodyPr/>
        <a:lstStyle/>
        <a:p>
          <a:r>
            <a:rPr lang="en-AU">
              <a:latin typeface="Times New Roman" pitchFamily="18" charset="0"/>
              <a:cs typeface="Times New Roman" pitchFamily="18" charset="0"/>
            </a:rPr>
            <a:t>Mezensefalon</a:t>
          </a:r>
          <a:endParaRPr lang="en-AU" dirty="0">
            <a:latin typeface="Times New Roman" pitchFamily="18" charset="0"/>
            <a:cs typeface="Times New Roman" pitchFamily="18" charset="0"/>
          </a:endParaRPr>
        </a:p>
      </dgm:t>
    </dgm:pt>
    <dgm:pt modelId="{D33B7075-B9FC-4BFD-8A4D-EBDFA9EA21D6}" type="parTrans" cxnId="{B442A4DE-D4E8-4459-A257-2E2E96A920FD}">
      <dgm:prSet/>
      <dgm:spPr/>
      <dgm:t>
        <a:bodyPr/>
        <a:lstStyle/>
        <a:p>
          <a:endParaRPr lang="tr-TR"/>
        </a:p>
      </dgm:t>
    </dgm:pt>
    <dgm:pt modelId="{683C93B2-3F15-4AEB-9D30-5EB82F176D00}" type="sibTrans" cxnId="{B442A4DE-D4E8-4459-A257-2E2E96A920FD}">
      <dgm:prSet/>
      <dgm:spPr/>
      <dgm:t>
        <a:bodyPr/>
        <a:lstStyle/>
        <a:p>
          <a:endParaRPr lang="tr-TR"/>
        </a:p>
      </dgm:t>
    </dgm:pt>
    <dgm:pt modelId="{7A97ECF6-BF60-4A88-8F3F-DF001B72F823}">
      <dgm:prSet/>
      <dgm:spPr/>
      <dgm:t>
        <a:bodyPr/>
        <a:lstStyle/>
        <a:p>
          <a:r>
            <a:rPr lang="en-AU">
              <a:latin typeface="Times New Roman" pitchFamily="18" charset="0"/>
              <a:cs typeface="Times New Roman" pitchFamily="18" charset="0"/>
            </a:rPr>
            <a:t>Diensefalon</a:t>
          </a:r>
          <a:endParaRPr lang="en-AU" dirty="0">
            <a:latin typeface="Times New Roman" pitchFamily="18" charset="0"/>
            <a:cs typeface="Times New Roman" pitchFamily="18" charset="0"/>
          </a:endParaRPr>
        </a:p>
      </dgm:t>
    </dgm:pt>
    <dgm:pt modelId="{4C9A0B27-B8B5-45B1-8522-F98426C359F3}" type="parTrans" cxnId="{30E813DE-D04A-4013-9C1D-63DEBBD29B20}">
      <dgm:prSet/>
      <dgm:spPr/>
      <dgm:t>
        <a:bodyPr/>
        <a:lstStyle/>
        <a:p>
          <a:endParaRPr lang="tr-TR"/>
        </a:p>
      </dgm:t>
    </dgm:pt>
    <dgm:pt modelId="{6D3EA8DD-B859-4987-93C6-FD2D26FCEE3C}" type="sibTrans" cxnId="{30E813DE-D04A-4013-9C1D-63DEBBD29B20}">
      <dgm:prSet/>
      <dgm:spPr/>
      <dgm:t>
        <a:bodyPr/>
        <a:lstStyle/>
        <a:p>
          <a:endParaRPr lang="tr-TR"/>
        </a:p>
      </dgm:t>
    </dgm:pt>
    <dgm:pt modelId="{4A614703-C18B-46AC-BFBB-E539A475E273}">
      <dgm:prSet/>
      <dgm:spPr/>
      <dgm:t>
        <a:bodyPr/>
        <a:lstStyle/>
        <a:p>
          <a:r>
            <a:rPr lang="en-AU">
              <a:latin typeface="Times New Roman" pitchFamily="18" charset="0"/>
              <a:cs typeface="Times New Roman" pitchFamily="18" charset="0"/>
            </a:rPr>
            <a:t>Telensefalon</a:t>
          </a:r>
          <a:endParaRPr lang="en-AU" dirty="0">
            <a:latin typeface="Times New Roman" pitchFamily="18" charset="0"/>
            <a:cs typeface="Times New Roman" pitchFamily="18" charset="0"/>
          </a:endParaRPr>
        </a:p>
      </dgm:t>
    </dgm:pt>
    <dgm:pt modelId="{B592180F-A320-4F9C-82CC-D488A6D8C4A6}" type="parTrans" cxnId="{598F2AC7-2088-48A9-8C99-EB9DF87EA61F}">
      <dgm:prSet/>
      <dgm:spPr/>
      <dgm:t>
        <a:bodyPr/>
        <a:lstStyle/>
        <a:p>
          <a:endParaRPr lang="tr-TR"/>
        </a:p>
      </dgm:t>
    </dgm:pt>
    <dgm:pt modelId="{834EB069-7289-493D-8AD8-D500A1EDF2CC}" type="sibTrans" cxnId="{598F2AC7-2088-48A9-8C99-EB9DF87EA61F}">
      <dgm:prSet/>
      <dgm:spPr/>
      <dgm:t>
        <a:bodyPr/>
        <a:lstStyle/>
        <a:p>
          <a:endParaRPr lang="tr-TR"/>
        </a:p>
      </dgm:t>
    </dgm:pt>
    <dgm:pt modelId="{DC4540EF-C299-4315-9779-65A40B2A86E3}" type="pres">
      <dgm:prSet presAssocID="{26E20F1D-1D8B-48C6-AC1A-851B929BF81E}" presName="diagram" presStyleCnt="0">
        <dgm:presLayoutVars>
          <dgm:dir/>
          <dgm:resizeHandles val="exact"/>
        </dgm:presLayoutVars>
      </dgm:prSet>
      <dgm:spPr/>
      <dgm:t>
        <a:bodyPr/>
        <a:lstStyle/>
        <a:p>
          <a:endParaRPr lang="tr-TR"/>
        </a:p>
      </dgm:t>
    </dgm:pt>
    <dgm:pt modelId="{6E5DE553-A4DD-4B21-AD64-EE8AD2014E1A}" type="pres">
      <dgm:prSet presAssocID="{09D43188-6850-4AF8-87F4-9E9A403CFB44}" presName="node" presStyleLbl="node1" presStyleIdx="0" presStyleCnt="5">
        <dgm:presLayoutVars>
          <dgm:bulletEnabled val="1"/>
        </dgm:presLayoutVars>
      </dgm:prSet>
      <dgm:spPr/>
      <dgm:t>
        <a:bodyPr/>
        <a:lstStyle/>
        <a:p>
          <a:endParaRPr lang="tr-TR"/>
        </a:p>
      </dgm:t>
    </dgm:pt>
    <dgm:pt modelId="{4BAB5341-AA8B-4E9E-84EF-48DCA3D4CA75}" type="pres">
      <dgm:prSet presAssocID="{0346FD54-35F7-45F7-9BE4-CE3AF8C474F6}" presName="sibTrans" presStyleCnt="0"/>
      <dgm:spPr/>
    </dgm:pt>
    <dgm:pt modelId="{08E1B2EF-03DC-4718-9278-49D80A7F33E0}" type="pres">
      <dgm:prSet presAssocID="{DA40CB5F-349F-484B-AAB5-A0061C01B42C}" presName="node" presStyleLbl="node1" presStyleIdx="1" presStyleCnt="5">
        <dgm:presLayoutVars>
          <dgm:bulletEnabled val="1"/>
        </dgm:presLayoutVars>
      </dgm:prSet>
      <dgm:spPr/>
      <dgm:t>
        <a:bodyPr/>
        <a:lstStyle/>
        <a:p>
          <a:endParaRPr lang="tr-TR"/>
        </a:p>
      </dgm:t>
    </dgm:pt>
    <dgm:pt modelId="{E2FF0140-0C92-4D13-B0CE-058C7A3DA336}" type="pres">
      <dgm:prSet presAssocID="{B10399E0-34D1-49DA-ACE5-7624416630C4}" presName="sibTrans" presStyleCnt="0"/>
      <dgm:spPr/>
    </dgm:pt>
    <dgm:pt modelId="{BC426C8F-8D27-4910-A7B4-340303FDB7D2}" type="pres">
      <dgm:prSet presAssocID="{E83C1E1A-625E-419E-8D3F-BEB7F6B2B3EF}" presName="node" presStyleLbl="node1" presStyleIdx="2" presStyleCnt="5">
        <dgm:presLayoutVars>
          <dgm:bulletEnabled val="1"/>
        </dgm:presLayoutVars>
      </dgm:prSet>
      <dgm:spPr/>
      <dgm:t>
        <a:bodyPr/>
        <a:lstStyle/>
        <a:p>
          <a:endParaRPr lang="tr-TR"/>
        </a:p>
      </dgm:t>
    </dgm:pt>
    <dgm:pt modelId="{445CE06D-3ADE-4C5F-B9D3-36C011E84F15}" type="pres">
      <dgm:prSet presAssocID="{683C93B2-3F15-4AEB-9D30-5EB82F176D00}" presName="sibTrans" presStyleCnt="0"/>
      <dgm:spPr/>
    </dgm:pt>
    <dgm:pt modelId="{8EB69133-AC1C-46EA-9F4A-703AB55B501C}" type="pres">
      <dgm:prSet presAssocID="{7A97ECF6-BF60-4A88-8F3F-DF001B72F823}" presName="node" presStyleLbl="node1" presStyleIdx="3" presStyleCnt="5">
        <dgm:presLayoutVars>
          <dgm:bulletEnabled val="1"/>
        </dgm:presLayoutVars>
      </dgm:prSet>
      <dgm:spPr/>
      <dgm:t>
        <a:bodyPr/>
        <a:lstStyle/>
        <a:p>
          <a:endParaRPr lang="tr-TR"/>
        </a:p>
      </dgm:t>
    </dgm:pt>
    <dgm:pt modelId="{A44F736D-21BA-4033-AB6F-1EF22FF14DDC}" type="pres">
      <dgm:prSet presAssocID="{6D3EA8DD-B859-4987-93C6-FD2D26FCEE3C}" presName="sibTrans" presStyleCnt="0"/>
      <dgm:spPr/>
    </dgm:pt>
    <dgm:pt modelId="{8E5E1D15-2700-4C2D-A490-6F7F9BEEE36B}" type="pres">
      <dgm:prSet presAssocID="{4A614703-C18B-46AC-BFBB-E539A475E273}" presName="node" presStyleLbl="node1" presStyleIdx="4" presStyleCnt="5">
        <dgm:presLayoutVars>
          <dgm:bulletEnabled val="1"/>
        </dgm:presLayoutVars>
      </dgm:prSet>
      <dgm:spPr/>
      <dgm:t>
        <a:bodyPr/>
        <a:lstStyle/>
        <a:p>
          <a:endParaRPr lang="tr-TR"/>
        </a:p>
      </dgm:t>
    </dgm:pt>
  </dgm:ptLst>
  <dgm:cxnLst>
    <dgm:cxn modelId="{B442A4DE-D4E8-4459-A257-2E2E96A920FD}" srcId="{26E20F1D-1D8B-48C6-AC1A-851B929BF81E}" destId="{E83C1E1A-625E-419E-8D3F-BEB7F6B2B3EF}" srcOrd="2" destOrd="0" parTransId="{D33B7075-B9FC-4BFD-8A4D-EBDFA9EA21D6}" sibTransId="{683C93B2-3F15-4AEB-9D30-5EB82F176D00}"/>
    <dgm:cxn modelId="{2626177B-C4B2-4B09-94FC-D24B33C5ECAB}" type="presOf" srcId="{DA40CB5F-349F-484B-AAB5-A0061C01B42C}" destId="{08E1B2EF-03DC-4718-9278-49D80A7F33E0}" srcOrd="0" destOrd="0" presId="urn:microsoft.com/office/officeart/2005/8/layout/default"/>
    <dgm:cxn modelId="{633D389B-9B9A-4E78-AE04-B827CB30E7CB}" type="presOf" srcId="{26E20F1D-1D8B-48C6-AC1A-851B929BF81E}" destId="{DC4540EF-C299-4315-9779-65A40B2A86E3}" srcOrd="0" destOrd="0" presId="urn:microsoft.com/office/officeart/2005/8/layout/default"/>
    <dgm:cxn modelId="{E548AF90-4C6F-427F-AFC0-A625441141CC}" type="presOf" srcId="{4A614703-C18B-46AC-BFBB-E539A475E273}" destId="{8E5E1D15-2700-4C2D-A490-6F7F9BEEE36B}" srcOrd="0" destOrd="0" presId="urn:microsoft.com/office/officeart/2005/8/layout/default"/>
    <dgm:cxn modelId="{263D09B4-CDC4-4EBE-B059-BE098955E1DD}" type="presOf" srcId="{09D43188-6850-4AF8-87F4-9E9A403CFB44}" destId="{6E5DE553-A4DD-4B21-AD64-EE8AD2014E1A}" srcOrd="0" destOrd="0" presId="urn:microsoft.com/office/officeart/2005/8/layout/default"/>
    <dgm:cxn modelId="{598F2AC7-2088-48A9-8C99-EB9DF87EA61F}" srcId="{26E20F1D-1D8B-48C6-AC1A-851B929BF81E}" destId="{4A614703-C18B-46AC-BFBB-E539A475E273}" srcOrd="4" destOrd="0" parTransId="{B592180F-A320-4F9C-82CC-D488A6D8C4A6}" sibTransId="{834EB069-7289-493D-8AD8-D500A1EDF2CC}"/>
    <dgm:cxn modelId="{7788E244-133F-493E-915F-0D9A5D16A5AE}" srcId="{26E20F1D-1D8B-48C6-AC1A-851B929BF81E}" destId="{DA40CB5F-349F-484B-AAB5-A0061C01B42C}" srcOrd="1" destOrd="0" parTransId="{B21CB4F2-393D-4915-AEB9-201C8CA7DD74}" sibTransId="{B10399E0-34D1-49DA-ACE5-7624416630C4}"/>
    <dgm:cxn modelId="{E14AAF51-E080-4A9C-9EE7-245790EFE6CF}" type="presOf" srcId="{E83C1E1A-625E-419E-8D3F-BEB7F6B2B3EF}" destId="{BC426C8F-8D27-4910-A7B4-340303FDB7D2}" srcOrd="0" destOrd="0" presId="urn:microsoft.com/office/officeart/2005/8/layout/default"/>
    <dgm:cxn modelId="{044A28C5-8094-4794-B521-55CC57AAB8A8}" type="presOf" srcId="{7A97ECF6-BF60-4A88-8F3F-DF001B72F823}" destId="{8EB69133-AC1C-46EA-9F4A-703AB55B501C}" srcOrd="0" destOrd="0" presId="urn:microsoft.com/office/officeart/2005/8/layout/default"/>
    <dgm:cxn modelId="{470D9B5A-E761-4180-849C-59C3A32D0CCF}" srcId="{26E20F1D-1D8B-48C6-AC1A-851B929BF81E}" destId="{09D43188-6850-4AF8-87F4-9E9A403CFB44}" srcOrd="0" destOrd="0" parTransId="{2B19131C-F86E-4B17-94F7-BD0A5B164660}" sibTransId="{0346FD54-35F7-45F7-9BE4-CE3AF8C474F6}"/>
    <dgm:cxn modelId="{30E813DE-D04A-4013-9C1D-63DEBBD29B20}" srcId="{26E20F1D-1D8B-48C6-AC1A-851B929BF81E}" destId="{7A97ECF6-BF60-4A88-8F3F-DF001B72F823}" srcOrd="3" destOrd="0" parTransId="{4C9A0B27-B8B5-45B1-8522-F98426C359F3}" sibTransId="{6D3EA8DD-B859-4987-93C6-FD2D26FCEE3C}"/>
    <dgm:cxn modelId="{7D0516B8-B6C9-4ED9-9A4F-8082F3FAE79B}" type="presParOf" srcId="{DC4540EF-C299-4315-9779-65A40B2A86E3}" destId="{6E5DE553-A4DD-4B21-AD64-EE8AD2014E1A}" srcOrd="0" destOrd="0" presId="urn:microsoft.com/office/officeart/2005/8/layout/default"/>
    <dgm:cxn modelId="{06D93709-C770-42A8-87C0-54888C4FD877}" type="presParOf" srcId="{DC4540EF-C299-4315-9779-65A40B2A86E3}" destId="{4BAB5341-AA8B-4E9E-84EF-48DCA3D4CA75}" srcOrd="1" destOrd="0" presId="urn:microsoft.com/office/officeart/2005/8/layout/default"/>
    <dgm:cxn modelId="{5579DF21-B440-4970-BCDB-1C914C5D92FB}" type="presParOf" srcId="{DC4540EF-C299-4315-9779-65A40B2A86E3}" destId="{08E1B2EF-03DC-4718-9278-49D80A7F33E0}" srcOrd="2" destOrd="0" presId="urn:microsoft.com/office/officeart/2005/8/layout/default"/>
    <dgm:cxn modelId="{BA6C18EB-F8D8-43B8-BE9A-0D74ABDBDD76}" type="presParOf" srcId="{DC4540EF-C299-4315-9779-65A40B2A86E3}" destId="{E2FF0140-0C92-4D13-B0CE-058C7A3DA336}" srcOrd="3" destOrd="0" presId="urn:microsoft.com/office/officeart/2005/8/layout/default"/>
    <dgm:cxn modelId="{4E9AE889-4CD9-439B-B27D-C945DA98CF34}" type="presParOf" srcId="{DC4540EF-C299-4315-9779-65A40B2A86E3}" destId="{BC426C8F-8D27-4910-A7B4-340303FDB7D2}" srcOrd="4" destOrd="0" presId="urn:microsoft.com/office/officeart/2005/8/layout/default"/>
    <dgm:cxn modelId="{22F707F2-B65E-4BB7-8E00-58FACC63658C}" type="presParOf" srcId="{DC4540EF-C299-4315-9779-65A40B2A86E3}" destId="{445CE06D-3ADE-4C5F-B9D3-36C011E84F15}" srcOrd="5" destOrd="0" presId="urn:microsoft.com/office/officeart/2005/8/layout/default"/>
    <dgm:cxn modelId="{B3B50217-1BA6-4E74-B6FE-826909BC948C}" type="presParOf" srcId="{DC4540EF-C299-4315-9779-65A40B2A86E3}" destId="{8EB69133-AC1C-46EA-9F4A-703AB55B501C}" srcOrd="6" destOrd="0" presId="urn:microsoft.com/office/officeart/2005/8/layout/default"/>
    <dgm:cxn modelId="{CA06A631-339B-4D62-900C-88ACF0633C73}" type="presParOf" srcId="{DC4540EF-C299-4315-9779-65A40B2A86E3}" destId="{A44F736D-21BA-4033-AB6F-1EF22FF14DDC}" srcOrd="7" destOrd="0" presId="urn:microsoft.com/office/officeart/2005/8/layout/default"/>
    <dgm:cxn modelId="{992D0E90-EB5A-4929-A8A1-1771BFD66829}" type="presParOf" srcId="{DC4540EF-C299-4315-9779-65A40B2A86E3}" destId="{8E5E1D15-2700-4C2D-A490-6F7F9BEEE36B}"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9BFD400-AC44-47F4-9337-A37D9DB3C66A}" type="doc">
      <dgm:prSet loTypeId="urn:microsoft.com/office/officeart/2005/8/layout/vList2" loCatId="list" qsTypeId="urn:microsoft.com/office/officeart/2005/8/quickstyle/3d1" qsCatId="3D" csTypeId="urn:microsoft.com/office/officeart/2005/8/colors/colorful3" csCatId="colorful"/>
      <dgm:spPr/>
      <dgm:t>
        <a:bodyPr/>
        <a:lstStyle/>
        <a:p>
          <a:endParaRPr lang="tr-TR"/>
        </a:p>
      </dgm:t>
    </dgm:pt>
    <dgm:pt modelId="{ECE6CE26-D96D-4D87-8510-4739107B61AB}">
      <dgm:prSet/>
      <dgm:spPr/>
      <dgm:t>
        <a:bodyPr/>
        <a:lstStyle/>
        <a:p>
          <a:pPr rtl="0"/>
          <a:r>
            <a:rPr lang="en-AU"/>
            <a:t>Medulla oblongata burada bulunur.</a:t>
          </a:r>
          <a:endParaRPr lang="tr-TR"/>
        </a:p>
      </dgm:t>
    </dgm:pt>
    <dgm:pt modelId="{E703B3B8-0972-44E4-A9EE-67344CE2AA54}" type="parTrans" cxnId="{413F9B96-9F86-4AB9-AFC0-D4C7D52A4B7C}">
      <dgm:prSet/>
      <dgm:spPr/>
      <dgm:t>
        <a:bodyPr/>
        <a:lstStyle/>
        <a:p>
          <a:endParaRPr lang="tr-TR"/>
        </a:p>
      </dgm:t>
    </dgm:pt>
    <dgm:pt modelId="{841906FB-EB76-4AD5-9091-2ABFAFF0FD08}" type="sibTrans" cxnId="{413F9B96-9F86-4AB9-AFC0-D4C7D52A4B7C}">
      <dgm:prSet/>
      <dgm:spPr/>
      <dgm:t>
        <a:bodyPr/>
        <a:lstStyle/>
        <a:p>
          <a:endParaRPr lang="tr-TR"/>
        </a:p>
      </dgm:t>
    </dgm:pt>
    <dgm:pt modelId="{E8B5E9D3-046D-46FF-AD7C-1F58C0E16C03}">
      <dgm:prSet/>
      <dgm:spPr/>
      <dgm:t>
        <a:bodyPr/>
        <a:lstStyle/>
        <a:p>
          <a:pPr rtl="0"/>
          <a:r>
            <a:rPr lang="en-AU"/>
            <a:t>Medulla spinalisin hemen üzerindeki 3 cm.lik kısım.</a:t>
          </a:r>
          <a:endParaRPr lang="tr-TR"/>
        </a:p>
      </dgm:t>
    </dgm:pt>
    <dgm:pt modelId="{4B21CC11-00F5-4C07-9DF5-12A657B15309}" type="parTrans" cxnId="{7CE3BD85-FE54-4156-B46E-FB1601A406B0}">
      <dgm:prSet/>
      <dgm:spPr/>
      <dgm:t>
        <a:bodyPr/>
        <a:lstStyle/>
        <a:p>
          <a:endParaRPr lang="tr-TR"/>
        </a:p>
      </dgm:t>
    </dgm:pt>
    <dgm:pt modelId="{0693F036-4973-4C20-9CFF-1B2D2C5C273A}" type="sibTrans" cxnId="{7CE3BD85-FE54-4156-B46E-FB1601A406B0}">
      <dgm:prSet/>
      <dgm:spPr/>
      <dgm:t>
        <a:bodyPr/>
        <a:lstStyle/>
        <a:p>
          <a:endParaRPr lang="tr-TR"/>
        </a:p>
      </dgm:t>
    </dgm:pt>
    <dgm:pt modelId="{D51560CF-8ADC-4936-A533-A1B0EA1D2634}">
      <dgm:prSet/>
      <dgm:spPr/>
      <dgm:t>
        <a:bodyPr/>
        <a:lstStyle/>
        <a:p>
          <a:pPr rtl="0"/>
          <a:r>
            <a:rPr lang="en-AU"/>
            <a:t>Piramidal yol lifleri burada çaprazlaşır.</a:t>
          </a:r>
          <a:endParaRPr lang="tr-TR"/>
        </a:p>
      </dgm:t>
    </dgm:pt>
    <dgm:pt modelId="{423BD33D-C101-4367-BDD1-55A318C1A5C4}" type="parTrans" cxnId="{EFCA6C65-BB3C-4B67-8E1E-AD6B3A989C07}">
      <dgm:prSet/>
      <dgm:spPr/>
      <dgm:t>
        <a:bodyPr/>
        <a:lstStyle/>
        <a:p>
          <a:endParaRPr lang="tr-TR"/>
        </a:p>
      </dgm:t>
    </dgm:pt>
    <dgm:pt modelId="{4CB0E9C9-A6F7-4AD2-AF63-2830A7C6B2DD}" type="sibTrans" cxnId="{EFCA6C65-BB3C-4B67-8E1E-AD6B3A989C07}">
      <dgm:prSet/>
      <dgm:spPr/>
      <dgm:t>
        <a:bodyPr/>
        <a:lstStyle/>
        <a:p>
          <a:endParaRPr lang="tr-TR"/>
        </a:p>
      </dgm:t>
    </dgm:pt>
    <dgm:pt modelId="{E72FB71A-DF84-445F-B551-A40A1287E304}">
      <dgm:prSet/>
      <dgm:spPr/>
      <dgm:t>
        <a:bodyPr/>
        <a:lstStyle/>
        <a:p>
          <a:pPr rtl="0"/>
          <a:r>
            <a:rPr lang="en-AU"/>
            <a:t>Solunum ve dolaşımı düzenleyen hayati   merkezler bulunur.</a:t>
          </a:r>
          <a:endParaRPr lang="tr-TR"/>
        </a:p>
      </dgm:t>
    </dgm:pt>
    <dgm:pt modelId="{6F1A475E-6F95-46A2-999E-6785A9DD32F6}" type="parTrans" cxnId="{FAFEFFFC-7421-4CA4-9A48-47D4BF4EED89}">
      <dgm:prSet/>
      <dgm:spPr/>
      <dgm:t>
        <a:bodyPr/>
        <a:lstStyle/>
        <a:p>
          <a:endParaRPr lang="tr-TR"/>
        </a:p>
      </dgm:t>
    </dgm:pt>
    <dgm:pt modelId="{B30E0B1F-F7DD-428B-AED8-6F5784EA4756}" type="sibTrans" cxnId="{FAFEFFFC-7421-4CA4-9A48-47D4BF4EED89}">
      <dgm:prSet/>
      <dgm:spPr/>
      <dgm:t>
        <a:bodyPr/>
        <a:lstStyle/>
        <a:p>
          <a:endParaRPr lang="tr-TR"/>
        </a:p>
      </dgm:t>
    </dgm:pt>
    <dgm:pt modelId="{8A52D70B-E87F-4C39-A44A-D9EAEA16F257}">
      <dgm:prSet/>
      <dgm:spPr/>
      <dgm:t>
        <a:bodyPr/>
        <a:lstStyle/>
        <a:p>
          <a:pPr rtl="0"/>
          <a:r>
            <a:rPr lang="en-AU"/>
            <a:t>Uyku uyanıklık ritmini ayarlayan retiküler formasyon lifleri buradan köken alıp hipotalamusa gider</a:t>
          </a:r>
          <a:r>
            <a:rPr lang="tr-TR"/>
            <a:t>.</a:t>
          </a:r>
        </a:p>
      </dgm:t>
    </dgm:pt>
    <dgm:pt modelId="{FF58620A-0984-4E09-912C-1B195CABF1CA}" type="parTrans" cxnId="{B4DE038E-E3E4-4FBD-A137-F52298D06DD4}">
      <dgm:prSet/>
      <dgm:spPr/>
      <dgm:t>
        <a:bodyPr/>
        <a:lstStyle/>
        <a:p>
          <a:endParaRPr lang="tr-TR"/>
        </a:p>
      </dgm:t>
    </dgm:pt>
    <dgm:pt modelId="{6A967579-567A-42B8-B011-B6A69A869C00}" type="sibTrans" cxnId="{B4DE038E-E3E4-4FBD-A137-F52298D06DD4}">
      <dgm:prSet/>
      <dgm:spPr/>
      <dgm:t>
        <a:bodyPr/>
        <a:lstStyle/>
        <a:p>
          <a:endParaRPr lang="tr-TR"/>
        </a:p>
      </dgm:t>
    </dgm:pt>
    <dgm:pt modelId="{1FD1979F-92FF-4779-A456-632A7F993A3F}" type="pres">
      <dgm:prSet presAssocID="{E9BFD400-AC44-47F4-9337-A37D9DB3C66A}" presName="linear" presStyleCnt="0">
        <dgm:presLayoutVars>
          <dgm:animLvl val="lvl"/>
          <dgm:resizeHandles val="exact"/>
        </dgm:presLayoutVars>
      </dgm:prSet>
      <dgm:spPr/>
      <dgm:t>
        <a:bodyPr/>
        <a:lstStyle/>
        <a:p>
          <a:endParaRPr lang="tr-TR"/>
        </a:p>
      </dgm:t>
    </dgm:pt>
    <dgm:pt modelId="{F09ADE8A-47B6-4F6F-92D9-EC9C449E8432}" type="pres">
      <dgm:prSet presAssocID="{ECE6CE26-D96D-4D87-8510-4739107B61AB}" presName="parentText" presStyleLbl="node1" presStyleIdx="0" presStyleCnt="5">
        <dgm:presLayoutVars>
          <dgm:chMax val="0"/>
          <dgm:bulletEnabled val="1"/>
        </dgm:presLayoutVars>
      </dgm:prSet>
      <dgm:spPr/>
      <dgm:t>
        <a:bodyPr/>
        <a:lstStyle/>
        <a:p>
          <a:endParaRPr lang="tr-TR"/>
        </a:p>
      </dgm:t>
    </dgm:pt>
    <dgm:pt modelId="{6C082FD7-6659-4714-8BCA-CCC0617519F8}" type="pres">
      <dgm:prSet presAssocID="{841906FB-EB76-4AD5-9091-2ABFAFF0FD08}" presName="spacer" presStyleCnt="0"/>
      <dgm:spPr/>
    </dgm:pt>
    <dgm:pt modelId="{140AEED7-F0DF-4503-A3DE-087B82A3DA36}" type="pres">
      <dgm:prSet presAssocID="{E8B5E9D3-046D-46FF-AD7C-1F58C0E16C03}" presName="parentText" presStyleLbl="node1" presStyleIdx="1" presStyleCnt="5">
        <dgm:presLayoutVars>
          <dgm:chMax val="0"/>
          <dgm:bulletEnabled val="1"/>
        </dgm:presLayoutVars>
      </dgm:prSet>
      <dgm:spPr/>
      <dgm:t>
        <a:bodyPr/>
        <a:lstStyle/>
        <a:p>
          <a:endParaRPr lang="tr-TR"/>
        </a:p>
      </dgm:t>
    </dgm:pt>
    <dgm:pt modelId="{7E4945AD-A5B0-447F-93AB-5274AAAC5954}" type="pres">
      <dgm:prSet presAssocID="{0693F036-4973-4C20-9CFF-1B2D2C5C273A}" presName="spacer" presStyleCnt="0"/>
      <dgm:spPr/>
    </dgm:pt>
    <dgm:pt modelId="{15674A89-D9F1-4305-9EE5-3F607DD08D16}" type="pres">
      <dgm:prSet presAssocID="{D51560CF-8ADC-4936-A533-A1B0EA1D2634}" presName="parentText" presStyleLbl="node1" presStyleIdx="2" presStyleCnt="5">
        <dgm:presLayoutVars>
          <dgm:chMax val="0"/>
          <dgm:bulletEnabled val="1"/>
        </dgm:presLayoutVars>
      </dgm:prSet>
      <dgm:spPr/>
      <dgm:t>
        <a:bodyPr/>
        <a:lstStyle/>
        <a:p>
          <a:endParaRPr lang="tr-TR"/>
        </a:p>
      </dgm:t>
    </dgm:pt>
    <dgm:pt modelId="{ABC07A9B-0D79-4DFC-92CC-B924BEFF0B78}" type="pres">
      <dgm:prSet presAssocID="{4CB0E9C9-A6F7-4AD2-AF63-2830A7C6B2DD}" presName="spacer" presStyleCnt="0"/>
      <dgm:spPr/>
    </dgm:pt>
    <dgm:pt modelId="{F8728EEE-A0F7-408F-BC05-5E87BA3A3165}" type="pres">
      <dgm:prSet presAssocID="{E72FB71A-DF84-445F-B551-A40A1287E304}" presName="parentText" presStyleLbl="node1" presStyleIdx="3" presStyleCnt="5">
        <dgm:presLayoutVars>
          <dgm:chMax val="0"/>
          <dgm:bulletEnabled val="1"/>
        </dgm:presLayoutVars>
      </dgm:prSet>
      <dgm:spPr/>
      <dgm:t>
        <a:bodyPr/>
        <a:lstStyle/>
        <a:p>
          <a:endParaRPr lang="tr-TR"/>
        </a:p>
      </dgm:t>
    </dgm:pt>
    <dgm:pt modelId="{0893A08E-726E-4CA9-AEB6-920F49674F88}" type="pres">
      <dgm:prSet presAssocID="{B30E0B1F-F7DD-428B-AED8-6F5784EA4756}" presName="spacer" presStyleCnt="0"/>
      <dgm:spPr/>
    </dgm:pt>
    <dgm:pt modelId="{F6119CBF-F4FB-43B0-AE94-63297A4E3152}" type="pres">
      <dgm:prSet presAssocID="{8A52D70B-E87F-4C39-A44A-D9EAEA16F257}" presName="parentText" presStyleLbl="node1" presStyleIdx="4" presStyleCnt="5">
        <dgm:presLayoutVars>
          <dgm:chMax val="0"/>
          <dgm:bulletEnabled val="1"/>
        </dgm:presLayoutVars>
      </dgm:prSet>
      <dgm:spPr/>
      <dgm:t>
        <a:bodyPr/>
        <a:lstStyle/>
        <a:p>
          <a:endParaRPr lang="tr-TR"/>
        </a:p>
      </dgm:t>
    </dgm:pt>
  </dgm:ptLst>
  <dgm:cxnLst>
    <dgm:cxn modelId="{232ACFED-9FC4-4F60-972A-746E1F487471}" type="presOf" srcId="{8A52D70B-E87F-4C39-A44A-D9EAEA16F257}" destId="{F6119CBF-F4FB-43B0-AE94-63297A4E3152}" srcOrd="0" destOrd="0" presId="urn:microsoft.com/office/officeart/2005/8/layout/vList2"/>
    <dgm:cxn modelId="{D14185A8-712E-4347-B3B6-5CAA73FC289F}" type="presOf" srcId="{E8B5E9D3-046D-46FF-AD7C-1F58C0E16C03}" destId="{140AEED7-F0DF-4503-A3DE-087B82A3DA36}" srcOrd="0" destOrd="0" presId="urn:microsoft.com/office/officeart/2005/8/layout/vList2"/>
    <dgm:cxn modelId="{EBFCAFA6-D4F7-42A5-87D1-AFB0C5F4AF0C}" type="presOf" srcId="{E72FB71A-DF84-445F-B551-A40A1287E304}" destId="{F8728EEE-A0F7-408F-BC05-5E87BA3A3165}" srcOrd="0" destOrd="0" presId="urn:microsoft.com/office/officeart/2005/8/layout/vList2"/>
    <dgm:cxn modelId="{1BC89689-E8C5-4D47-8CCD-41ED979E0ACA}" type="presOf" srcId="{D51560CF-8ADC-4936-A533-A1B0EA1D2634}" destId="{15674A89-D9F1-4305-9EE5-3F607DD08D16}" srcOrd="0" destOrd="0" presId="urn:microsoft.com/office/officeart/2005/8/layout/vList2"/>
    <dgm:cxn modelId="{7F0B920D-3527-4ACE-B2C1-F2321BA21F04}" type="presOf" srcId="{ECE6CE26-D96D-4D87-8510-4739107B61AB}" destId="{F09ADE8A-47B6-4F6F-92D9-EC9C449E8432}" srcOrd="0" destOrd="0" presId="urn:microsoft.com/office/officeart/2005/8/layout/vList2"/>
    <dgm:cxn modelId="{9817431D-3D95-40B8-8E98-92F48C51044F}" type="presOf" srcId="{E9BFD400-AC44-47F4-9337-A37D9DB3C66A}" destId="{1FD1979F-92FF-4779-A456-632A7F993A3F}" srcOrd="0" destOrd="0" presId="urn:microsoft.com/office/officeart/2005/8/layout/vList2"/>
    <dgm:cxn modelId="{B4DE038E-E3E4-4FBD-A137-F52298D06DD4}" srcId="{E9BFD400-AC44-47F4-9337-A37D9DB3C66A}" destId="{8A52D70B-E87F-4C39-A44A-D9EAEA16F257}" srcOrd="4" destOrd="0" parTransId="{FF58620A-0984-4E09-912C-1B195CABF1CA}" sibTransId="{6A967579-567A-42B8-B011-B6A69A869C00}"/>
    <dgm:cxn modelId="{413F9B96-9F86-4AB9-AFC0-D4C7D52A4B7C}" srcId="{E9BFD400-AC44-47F4-9337-A37D9DB3C66A}" destId="{ECE6CE26-D96D-4D87-8510-4739107B61AB}" srcOrd="0" destOrd="0" parTransId="{E703B3B8-0972-44E4-A9EE-67344CE2AA54}" sibTransId="{841906FB-EB76-4AD5-9091-2ABFAFF0FD08}"/>
    <dgm:cxn modelId="{7CE3BD85-FE54-4156-B46E-FB1601A406B0}" srcId="{E9BFD400-AC44-47F4-9337-A37D9DB3C66A}" destId="{E8B5E9D3-046D-46FF-AD7C-1F58C0E16C03}" srcOrd="1" destOrd="0" parTransId="{4B21CC11-00F5-4C07-9DF5-12A657B15309}" sibTransId="{0693F036-4973-4C20-9CFF-1B2D2C5C273A}"/>
    <dgm:cxn modelId="{EFCA6C65-BB3C-4B67-8E1E-AD6B3A989C07}" srcId="{E9BFD400-AC44-47F4-9337-A37D9DB3C66A}" destId="{D51560CF-8ADC-4936-A533-A1B0EA1D2634}" srcOrd="2" destOrd="0" parTransId="{423BD33D-C101-4367-BDD1-55A318C1A5C4}" sibTransId="{4CB0E9C9-A6F7-4AD2-AF63-2830A7C6B2DD}"/>
    <dgm:cxn modelId="{FAFEFFFC-7421-4CA4-9A48-47D4BF4EED89}" srcId="{E9BFD400-AC44-47F4-9337-A37D9DB3C66A}" destId="{E72FB71A-DF84-445F-B551-A40A1287E304}" srcOrd="3" destOrd="0" parTransId="{6F1A475E-6F95-46A2-999E-6785A9DD32F6}" sibTransId="{B30E0B1F-F7DD-428B-AED8-6F5784EA4756}"/>
    <dgm:cxn modelId="{964D8490-0105-428C-B9C6-B585F89EE300}" type="presParOf" srcId="{1FD1979F-92FF-4779-A456-632A7F993A3F}" destId="{F09ADE8A-47B6-4F6F-92D9-EC9C449E8432}" srcOrd="0" destOrd="0" presId="urn:microsoft.com/office/officeart/2005/8/layout/vList2"/>
    <dgm:cxn modelId="{6DC33279-4347-42FD-8794-E5E2FAF5D4B7}" type="presParOf" srcId="{1FD1979F-92FF-4779-A456-632A7F993A3F}" destId="{6C082FD7-6659-4714-8BCA-CCC0617519F8}" srcOrd="1" destOrd="0" presId="urn:microsoft.com/office/officeart/2005/8/layout/vList2"/>
    <dgm:cxn modelId="{384F3BC8-F404-40F6-8BC2-18424758CC2F}" type="presParOf" srcId="{1FD1979F-92FF-4779-A456-632A7F993A3F}" destId="{140AEED7-F0DF-4503-A3DE-087B82A3DA36}" srcOrd="2" destOrd="0" presId="urn:microsoft.com/office/officeart/2005/8/layout/vList2"/>
    <dgm:cxn modelId="{BC45E4A2-5AD3-4A07-AFAE-4787CB0603AA}" type="presParOf" srcId="{1FD1979F-92FF-4779-A456-632A7F993A3F}" destId="{7E4945AD-A5B0-447F-93AB-5274AAAC5954}" srcOrd="3" destOrd="0" presId="urn:microsoft.com/office/officeart/2005/8/layout/vList2"/>
    <dgm:cxn modelId="{6C16A13E-BBC9-4596-BAD1-FDBB5BD6D1FA}" type="presParOf" srcId="{1FD1979F-92FF-4779-A456-632A7F993A3F}" destId="{15674A89-D9F1-4305-9EE5-3F607DD08D16}" srcOrd="4" destOrd="0" presId="urn:microsoft.com/office/officeart/2005/8/layout/vList2"/>
    <dgm:cxn modelId="{2CF3C629-49BE-4633-8C9B-598201C5A70D}" type="presParOf" srcId="{1FD1979F-92FF-4779-A456-632A7F993A3F}" destId="{ABC07A9B-0D79-4DFC-92CC-B924BEFF0B78}" srcOrd="5" destOrd="0" presId="urn:microsoft.com/office/officeart/2005/8/layout/vList2"/>
    <dgm:cxn modelId="{F54736EC-7BD9-4C62-8625-20A82B28FE07}" type="presParOf" srcId="{1FD1979F-92FF-4779-A456-632A7F993A3F}" destId="{F8728EEE-A0F7-408F-BC05-5E87BA3A3165}" srcOrd="6" destOrd="0" presId="urn:microsoft.com/office/officeart/2005/8/layout/vList2"/>
    <dgm:cxn modelId="{211071F1-1408-4D13-B3EB-3C333B5275F3}" type="presParOf" srcId="{1FD1979F-92FF-4779-A456-632A7F993A3F}" destId="{0893A08E-726E-4CA9-AEB6-920F49674F88}" srcOrd="7" destOrd="0" presId="urn:microsoft.com/office/officeart/2005/8/layout/vList2"/>
    <dgm:cxn modelId="{000B9B30-27CF-4324-9687-6A2F97B3DC58}" type="presParOf" srcId="{1FD1979F-92FF-4779-A456-632A7F993A3F}" destId="{F6119CBF-F4FB-43B0-AE94-63297A4E315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06D19-6243-4F41-A644-9D3E66E511AB}">
      <dsp:nvSpPr>
        <dsp:cNvPr id="0" name=""/>
        <dsp:cNvSpPr/>
      </dsp:nvSpPr>
      <dsp:spPr>
        <a:xfrm>
          <a:off x="0" y="2124"/>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CFFCF2A-5240-400F-A693-9C8A84B3306C}">
      <dsp:nvSpPr>
        <dsp:cNvPr id="0" name=""/>
        <dsp:cNvSpPr/>
      </dsp:nvSpPr>
      <dsp:spPr>
        <a:xfrm>
          <a:off x="0" y="2124"/>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r>
            <a:rPr lang="tr-TR" sz="2900" kern="1200"/>
            <a:t>Beyin yapıları hiyerarşik bir şekilde düzenlenmiştir .</a:t>
          </a:r>
        </a:p>
      </dsp:txBody>
      <dsp:txXfrm>
        <a:off x="0" y="2124"/>
        <a:ext cx="7886700" cy="1449029"/>
      </dsp:txXfrm>
    </dsp:sp>
    <dsp:sp modelId="{2620B08B-9A88-4156-A1B3-3F903797B336}">
      <dsp:nvSpPr>
        <dsp:cNvPr id="0" name=""/>
        <dsp:cNvSpPr/>
      </dsp:nvSpPr>
      <dsp:spPr>
        <a:xfrm>
          <a:off x="0" y="1451154"/>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5D4DB11-0C82-447D-A6A5-42BE3ABF5D29}">
      <dsp:nvSpPr>
        <dsp:cNvPr id="0" name=""/>
        <dsp:cNvSpPr/>
      </dsp:nvSpPr>
      <dsp:spPr>
        <a:xfrm>
          <a:off x="0" y="1451154"/>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r>
            <a:rPr lang="tr-TR" sz="2900" kern="1200"/>
            <a:t>Alt beyin yapılarında yaşamın sürdürülebilmesi için gerekli temel işlevleri düzenleyen merkezler yer alır.</a:t>
          </a:r>
        </a:p>
      </dsp:txBody>
      <dsp:txXfrm>
        <a:off x="0" y="1451154"/>
        <a:ext cx="7886700" cy="1449029"/>
      </dsp:txXfrm>
    </dsp:sp>
    <dsp:sp modelId="{1523BFD6-F34C-42C1-A638-EC2859456090}">
      <dsp:nvSpPr>
        <dsp:cNvPr id="0" name=""/>
        <dsp:cNvSpPr/>
      </dsp:nvSpPr>
      <dsp:spPr>
        <a:xfrm>
          <a:off x="0" y="2900183"/>
          <a:ext cx="7886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A237C4A-B9A7-4F54-A480-2C80CEAC1B2A}">
      <dsp:nvSpPr>
        <dsp:cNvPr id="0" name=""/>
        <dsp:cNvSpPr/>
      </dsp:nvSpPr>
      <dsp:spPr>
        <a:xfrm>
          <a:off x="0" y="2900183"/>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r>
            <a:rPr lang="tr-TR" sz="2900" kern="1200"/>
            <a:t>Solunum, dolaşım, açlık, susuzluk, ısı merkezleri beyin sapında  bulunurlar.</a:t>
          </a:r>
        </a:p>
      </dsp:txBody>
      <dsp:txXfrm>
        <a:off x="0" y="2900183"/>
        <a:ext cx="7886700" cy="14490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990AEC0-FF4F-4468-B0C7-73B9DB8E3EF2}" type="datetimeFigureOut">
              <a:rPr lang="tr-TR"/>
              <a:pPr>
                <a:defRPr/>
              </a:pPr>
              <a:t>5.3.2019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32ACF5B-2FA5-4B60-99C6-3DC5C77ADE4E}" type="slidenum">
              <a:rPr lang="tr-TR"/>
              <a:pPr>
                <a:defRPr/>
              </a:pPr>
              <a:t>‹#›</a:t>
            </a:fld>
            <a:endParaRPr lang="tr-TR"/>
          </a:p>
        </p:txBody>
      </p:sp>
    </p:spTree>
    <p:extLst>
      <p:ext uri="{BB962C8B-B14F-4D97-AF65-F5344CB8AC3E}">
        <p14:creationId xmlns:p14="http://schemas.microsoft.com/office/powerpoint/2010/main" val="29720877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tr-TR"/>
          </a:p>
        </p:txBody>
      </p:sp>
      <p:sp>
        <p:nvSpPr>
          <p:cNvPr id="70660" name="Slide Number Placeholder 3"/>
          <p:cNvSpPr>
            <a:spLocks noGrp="1"/>
          </p:cNvSpPr>
          <p:nvPr>
            <p:ph type="sldNum" sz="quarter" idx="5"/>
          </p:nvPr>
        </p:nvSpPr>
        <p:spPr>
          <a:noFill/>
        </p:spPr>
        <p:txBody>
          <a:bodyPr/>
          <a:lstStyle/>
          <a:p>
            <a:fld id="{A2FD6F3D-6F67-43F6-9B56-8C9DD1D162AC}" type="slidenum">
              <a:rPr lang="en-US" smtClean="0"/>
              <a:pPr/>
              <a:t>2</a:t>
            </a:fld>
            <a:endParaRPr lang="en-US"/>
          </a:p>
        </p:txBody>
      </p:sp>
    </p:spTree>
    <p:extLst>
      <p:ext uri="{BB962C8B-B14F-4D97-AF65-F5344CB8AC3E}">
        <p14:creationId xmlns:p14="http://schemas.microsoft.com/office/powerpoint/2010/main" val="3438233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tr-TR"/>
          </a:p>
        </p:txBody>
      </p:sp>
      <p:sp>
        <p:nvSpPr>
          <p:cNvPr id="71684" name="Slide Number Placeholder 3"/>
          <p:cNvSpPr>
            <a:spLocks noGrp="1"/>
          </p:cNvSpPr>
          <p:nvPr>
            <p:ph type="sldNum" sz="quarter" idx="5"/>
          </p:nvPr>
        </p:nvSpPr>
        <p:spPr>
          <a:noFill/>
        </p:spPr>
        <p:txBody>
          <a:bodyPr/>
          <a:lstStyle/>
          <a:p>
            <a:fld id="{840A58CA-5C3D-4DB5-BE05-563D8E165DFE}" type="slidenum">
              <a:rPr lang="en-US" smtClean="0"/>
              <a:pPr/>
              <a:t>4</a:t>
            </a:fld>
            <a:endParaRPr lang="en-US"/>
          </a:p>
        </p:txBody>
      </p:sp>
    </p:spTree>
    <p:extLst>
      <p:ext uri="{BB962C8B-B14F-4D97-AF65-F5344CB8AC3E}">
        <p14:creationId xmlns:p14="http://schemas.microsoft.com/office/powerpoint/2010/main" val="1313630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532ACF5B-2FA5-4B60-99C6-3DC5C77ADE4E}" type="slidenum">
              <a:rPr lang="tr-TR" smtClean="0"/>
              <a:pPr>
                <a:defRPr/>
              </a:pPr>
              <a:t>13</a:t>
            </a:fld>
            <a:endParaRPr lang="tr-TR"/>
          </a:p>
        </p:txBody>
      </p:sp>
    </p:spTree>
    <p:extLst>
      <p:ext uri="{BB962C8B-B14F-4D97-AF65-F5344CB8AC3E}">
        <p14:creationId xmlns:p14="http://schemas.microsoft.com/office/powerpoint/2010/main" val="2212308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298575" y="801688"/>
            <a:ext cx="4260850" cy="3195637"/>
          </a:xfrm>
          <a:ln/>
        </p:spPr>
      </p:sp>
      <p:sp>
        <p:nvSpPr>
          <p:cNvPr id="68611"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188824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298575" y="801688"/>
            <a:ext cx="4260850" cy="3195637"/>
          </a:xfrm>
          <a:ln/>
        </p:spPr>
      </p:sp>
      <p:sp>
        <p:nvSpPr>
          <p:cNvPr id="7065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89162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298575" y="801688"/>
            <a:ext cx="4260850" cy="3195637"/>
          </a:xfrm>
          <a:ln/>
        </p:spPr>
      </p:sp>
      <p:sp>
        <p:nvSpPr>
          <p:cNvPr id="71683"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467827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tr-TR"/>
          </a:p>
        </p:txBody>
      </p:sp>
      <p:sp>
        <p:nvSpPr>
          <p:cNvPr id="79876" name="Slide Number Placeholder 3"/>
          <p:cNvSpPr>
            <a:spLocks noGrp="1"/>
          </p:cNvSpPr>
          <p:nvPr>
            <p:ph type="sldNum" sz="quarter" idx="5"/>
          </p:nvPr>
        </p:nvSpPr>
        <p:spPr>
          <a:noFill/>
        </p:spPr>
        <p:txBody>
          <a:bodyPr/>
          <a:lstStyle/>
          <a:p>
            <a:fld id="{7F45E6A6-DDE4-41AE-B35D-336FAD1AEAC3}" type="slidenum">
              <a:rPr lang="en-US" smtClean="0"/>
              <a:pPr/>
              <a:t>97</a:t>
            </a:fld>
            <a:endParaRPr lang="en-US"/>
          </a:p>
        </p:txBody>
      </p:sp>
    </p:spTree>
    <p:extLst>
      <p:ext uri="{BB962C8B-B14F-4D97-AF65-F5344CB8AC3E}">
        <p14:creationId xmlns:p14="http://schemas.microsoft.com/office/powerpoint/2010/main" val="798789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050"/>
          <p:cNvSpPr>
            <a:spLocks noGrp="1" noRot="1" noChangeAspect="1" noChangeArrowheads="1" noTextEdit="1"/>
          </p:cNvSpPr>
          <p:nvPr>
            <p:ph type="sldImg"/>
          </p:nvPr>
        </p:nvSpPr>
        <p:spPr>
          <a:xfrm>
            <a:off x="1298575" y="801688"/>
            <a:ext cx="4260850" cy="3195637"/>
          </a:xfrm>
          <a:ln/>
        </p:spPr>
      </p:sp>
      <p:sp>
        <p:nvSpPr>
          <p:cNvPr id="72707" name="Rectangle 2051"/>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2926668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endParaRPr lang="tr-TR"/>
          </a:p>
        </p:txBody>
      </p:sp>
      <p:sp>
        <p:nvSpPr>
          <p:cNvPr id="75780" name="Slide Number Placeholder 3"/>
          <p:cNvSpPr>
            <a:spLocks noGrp="1"/>
          </p:cNvSpPr>
          <p:nvPr>
            <p:ph type="sldNum" sz="quarter" idx="5"/>
          </p:nvPr>
        </p:nvSpPr>
        <p:spPr>
          <a:noFill/>
        </p:spPr>
        <p:txBody>
          <a:bodyPr/>
          <a:lstStyle/>
          <a:p>
            <a:fld id="{110FC1D9-938A-4A30-9792-23EAB169988D}" type="slidenum">
              <a:rPr lang="en-US" smtClean="0"/>
              <a:pPr/>
              <a:t>99</a:t>
            </a:fld>
            <a:endParaRPr lang="en-US"/>
          </a:p>
        </p:txBody>
      </p:sp>
    </p:spTree>
    <p:extLst>
      <p:ext uri="{BB962C8B-B14F-4D97-AF65-F5344CB8AC3E}">
        <p14:creationId xmlns:p14="http://schemas.microsoft.com/office/powerpoint/2010/main" val="973310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Rot="1" noChangeAspect="1" noChangeArrowheads="1" noTextEdit="1"/>
          </p:cNvSpPr>
          <p:nvPr>
            <p:ph type="sldImg"/>
          </p:nvPr>
        </p:nvSpPr>
        <p:spPr>
          <a:xfrm>
            <a:off x="1298575" y="801688"/>
            <a:ext cx="4260850" cy="3195637"/>
          </a:xfrm>
          <a:ln/>
        </p:spPr>
      </p:sp>
      <p:sp>
        <p:nvSpPr>
          <p:cNvPr id="78851" name="Rectangle 1027"/>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730700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tr-TR"/>
          </a:p>
        </p:txBody>
      </p:sp>
      <p:sp>
        <p:nvSpPr>
          <p:cNvPr id="77828" name="Slide Number Placeholder 3"/>
          <p:cNvSpPr>
            <a:spLocks noGrp="1"/>
          </p:cNvSpPr>
          <p:nvPr>
            <p:ph type="sldNum" sz="quarter" idx="5"/>
          </p:nvPr>
        </p:nvSpPr>
        <p:spPr>
          <a:noFill/>
        </p:spPr>
        <p:txBody>
          <a:bodyPr/>
          <a:lstStyle/>
          <a:p>
            <a:fld id="{2DFF5C7A-CD4A-4C3E-88EC-21E4FC23DD3E}" type="slidenum">
              <a:rPr lang="en-US" smtClean="0"/>
              <a:pPr/>
              <a:t>104</a:t>
            </a:fld>
            <a:endParaRPr lang="en-US"/>
          </a:p>
        </p:txBody>
      </p:sp>
    </p:spTree>
    <p:extLst>
      <p:ext uri="{BB962C8B-B14F-4D97-AF65-F5344CB8AC3E}">
        <p14:creationId xmlns:p14="http://schemas.microsoft.com/office/powerpoint/2010/main" val="1847194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tr-TR"/>
          </a:p>
        </p:txBody>
      </p:sp>
      <p:sp>
        <p:nvSpPr>
          <p:cNvPr id="78852" name="Slide Number Placeholder 3"/>
          <p:cNvSpPr>
            <a:spLocks noGrp="1"/>
          </p:cNvSpPr>
          <p:nvPr>
            <p:ph type="sldNum" sz="quarter" idx="5"/>
          </p:nvPr>
        </p:nvSpPr>
        <p:spPr>
          <a:noFill/>
        </p:spPr>
        <p:txBody>
          <a:bodyPr/>
          <a:lstStyle/>
          <a:p>
            <a:fld id="{DC44DB57-95DB-422A-B50A-938CF5166365}" type="slidenum">
              <a:rPr lang="en-US" smtClean="0"/>
              <a:pPr/>
              <a:t>109</a:t>
            </a:fld>
            <a:endParaRPr lang="en-US"/>
          </a:p>
        </p:txBody>
      </p:sp>
    </p:spTree>
    <p:extLst>
      <p:ext uri="{BB962C8B-B14F-4D97-AF65-F5344CB8AC3E}">
        <p14:creationId xmlns:p14="http://schemas.microsoft.com/office/powerpoint/2010/main" val="1107373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tr-TR"/>
          </a:p>
        </p:txBody>
      </p:sp>
      <p:sp>
        <p:nvSpPr>
          <p:cNvPr id="80900" name="Slide Number Placeholder 3"/>
          <p:cNvSpPr>
            <a:spLocks noGrp="1"/>
          </p:cNvSpPr>
          <p:nvPr>
            <p:ph type="sldNum" sz="quarter" idx="5"/>
          </p:nvPr>
        </p:nvSpPr>
        <p:spPr>
          <a:noFill/>
        </p:spPr>
        <p:txBody>
          <a:bodyPr/>
          <a:lstStyle/>
          <a:p>
            <a:fld id="{70170840-57DC-4473-A82A-80B5B41240C5}" type="slidenum">
              <a:rPr lang="en-US" smtClean="0"/>
              <a:pPr/>
              <a:t>111</a:t>
            </a:fld>
            <a:endParaRPr lang="en-US"/>
          </a:p>
        </p:txBody>
      </p:sp>
    </p:spTree>
    <p:extLst>
      <p:ext uri="{BB962C8B-B14F-4D97-AF65-F5344CB8AC3E}">
        <p14:creationId xmlns:p14="http://schemas.microsoft.com/office/powerpoint/2010/main" val="2505306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tr-TR"/>
          </a:p>
        </p:txBody>
      </p:sp>
      <p:sp>
        <p:nvSpPr>
          <p:cNvPr id="88068" name="Slide Number Placeholder 3"/>
          <p:cNvSpPr>
            <a:spLocks noGrp="1"/>
          </p:cNvSpPr>
          <p:nvPr>
            <p:ph type="sldNum" sz="quarter" idx="5"/>
          </p:nvPr>
        </p:nvSpPr>
        <p:spPr>
          <a:noFill/>
        </p:spPr>
        <p:txBody>
          <a:bodyPr/>
          <a:lstStyle/>
          <a:p>
            <a:fld id="{0D119263-35C0-463A-8FA9-10BD01B531F6}" type="slidenum">
              <a:rPr lang="en-US" smtClean="0"/>
              <a:pPr/>
              <a:t>112</a:t>
            </a:fld>
            <a:endParaRPr lang="en-US"/>
          </a:p>
        </p:txBody>
      </p:sp>
    </p:spTree>
    <p:extLst>
      <p:ext uri="{BB962C8B-B14F-4D97-AF65-F5344CB8AC3E}">
        <p14:creationId xmlns:p14="http://schemas.microsoft.com/office/powerpoint/2010/main" val="3295833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tr-TR"/>
          </a:p>
        </p:txBody>
      </p:sp>
      <p:sp>
        <p:nvSpPr>
          <p:cNvPr id="81924" name="Slide Number Placeholder 3"/>
          <p:cNvSpPr>
            <a:spLocks noGrp="1"/>
          </p:cNvSpPr>
          <p:nvPr>
            <p:ph type="sldNum" sz="quarter" idx="5"/>
          </p:nvPr>
        </p:nvSpPr>
        <p:spPr>
          <a:noFill/>
        </p:spPr>
        <p:txBody>
          <a:bodyPr/>
          <a:lstStyle/>
          <a:p>
            <a:fld id="{E10FF9FB-6B14-49F8-A89B-7D04101CA5AC}" type="slidenum">
              <a:rPr lang="en-US" smtClean="0"/>
              <a:pPr/>
              <a:t>113</a:t>
            </a:fld>
            <a:endParaRPr lang="en-US"/>
          </a:p>
        </p:txBody>
      </p:sp>
    </p:spTree>
    <p:extLst>
      <p:ext uri="{BB962C8B-B14F-4D97-AF65-F5344CB8AC3E}">
        <p14:creationId xmlns:p14="http://schemas.microsoft.com/office/powerpoint/2010/main" val="1394884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Rot="1" noChangeAspect="1" noChangeArrowheads="1" noTextEdit="1"/>
          </p:cNvSpPr>
          <p:nvPr>
            <p:ph type="sldImg"/>
          </p:nvPr>
        </p:nvSpPr>
        <p:spPr>
          <a:xfrm>
            <a:off x="1298575" y="801688"/>
            <a:ext cx="4260850" cy="3195637"/>
          </a:xfrm>
          <a:ln/>
        </p:spPr>
      </p:sp>
      <p:sp>
        <p:nvSpPr>
          <p:cNvPr id="82947" name="Rectangle 1027"/>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541964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tr-TR"/>
          </a:p>
        </p:txBody>
      </p:sp>
      <p:sp>
        <p:nvSpPr>
          <p:cNvPr id="83972" name="Slide Number Placeholder 3"/>
          <p:cNvSpPr>
            <a:spLocks noGrp="1"/>
          </p:cNvSpPr>
          <p:nvPr>
            <p:ph type="sldNum" sz="quarter" idx="5"/>
          </p:nvPr>
        </p:nvSpPr>
        <p:spPr>
          <a:noFill/>
        </p:spPr>
        <p:txBody>
          <a:bodyPr/>
          <a:lstStyle/>
          <a:p>
            <a:fld id="{53FE9842-F0B6-4E3E-BF58-606C2B311BF9}" type="slidenum">
              <a:rPr lang="en-US" smtClean="0"/>
              <a:pPr/>
              <a:t>117</a:t>
            </a:fld>
            <a:endParaRPr lang="en-US"/>
          </a:p>
        </p:txBody>
      </p:sp>
    </p:spTree>
    <p:extLst>
      <p:ext uri="{BB962C8B-B14F-4D97-AF65-F5344CB8AC3E}">
        <p14:creationId xmlns:p14="http://schemas.microsoft.com/office/powerpoint/2010/main" val="336006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tr-TR"/>
          </a:p>
        </p:txBody>
      </p:sp>
      <p:sp>
        <p:nvSpPr>
          <p:cNvPr id="84996" name="Slide Number Placeholder 3"/>
          <p:cNvSpPr>
            <a:spLocks noGrp="1"/>
          </p:cNvSpPr>
          <p:nvPr>
            <p:ph type="sldNum" sz="quarter" idx="5"/>
          </p:nvPr>
        </p:nvSpPr>
        <p:spPr>
          <a:noFill/>
        </p:spPr>
        <p:txBody>
          <a:bodyPr/>
          <a:lstStyle/>
          <a:p>
            <a:fld id="{008472D8-4BEF-4F1A-B94C-756F403382B9}" type="slidenum">
              <a:rPr lang="en-US" smtClean="0"/>
              <a:pPr/>
              <a:t>118</a:t>
            </a:fld>
            <a:endParaRPr lang="en-US"/>
          </a:p>
        </p:txBody>
      </p:sp>
    </p:spTree>
    <p:extLst>
      <p:ext uri="{BB962C8B-B14F-4D97-AF65-F5344CB8AC3E}">
        <p14:creationId xmlns:p14="http://schemas.microsoft.com/office/powerpoint/2010/main" val="2663350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tr-TR"/>
          </a:p>
        </p:txBody>
      </p:sp>
      <p:sp>
        <p:nvSpPr>
          <p:cNvPr id="86020" name="Slide Number Placeholder 3"/>
          <p:cNvSpPr>
            <a:spLocks noGrp="1"/>
          </p:cNvSpPr>
          <p:nvPr>
            <p:ph type="sldNum" sz="quarter" idx="5"/>
          </p:nvPr>
        </p:nvSpPr>
        <p:spPr>
          <a:noFill/>
        </p:spPr>
        <p:txBody>
          <a:bodyPr/>
          <a:lstStyle/>
          <a:p>
            <a:fld id="{C6E24B3F-3BBE-4517-ADB2-EBED59B83A37}" type="slidenum">
              <a:rPr lang="en-US" smtClean="0"/>
              <a:pPr/>
              <a:t>119</a:t>
            </a:fld>
            <a:endParaRPr lang="en-US"/>
          </a:p>
        </p:txBody>
      </p:sp>
    </p:spTree>
    <p:extLst>
      <p:ext uri="{BB962C8B-B14F-4D97-AF65-F5344CB8AC3E}">
        <p14:creationId xmlns:p14="http://schemas.microsoft.com/office/powerpoint/2010/main" val="4227102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tr-TR"/>
          </a:p>
        </p:txBody>
      </p:sp>
      <p:sp>
        <p:nvSpPr>
          <p:cNvPr id="87044" name="Slide Number Placeholder 3"/>
          <p:cNvSpPr>
            <a:spLocks noGrp="1"/>
          </p:cNvSpPr>
          <p:nvPr>
            <p:ph type="sldNum" sz="quarter" idx="5"/>
          </p:nvPr>
        </p:nvSpPr>
        <p:spPr>
          <a:noFill/>
        </p:spPr>
        <p:txBody>
          <a:bodyPr/>
          <a:lstStyle/>
          <a:p>
            <a:fld id="{C1526790-924A-4526-9B5E-B08628D42847}" type="slidenum">
              <a:rPr lang="en-US" smtClean="0"/>
              <a:pPr/>
              <a:t>120</a:t>
            </a:fld>
            <a:endParaRPr lang="en-US"/>
          </a:p>
        </p:txBody>
      </p:sp>
    </p:spTree>
    <p:extLst>
      <p:ext uri="{BB962C8B-B14F-4D97-AF65-F5344CB8AC3E}">
        <p14:creationId xmlns:p14="http://schemas.microsoft.com/office/powerpoint/2010/main" val="2744432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886200" y="0"/>
            <a:ext cx="2971800" cy="457423"/>
          </a:xfrm>
          <a:prstGeom prst="rect">
            <a:avLst/>
          </a:prstGeom>
          <a:noFill/>
          <a:ln w="12700">
            <a:noFill/>
            <a:miter lim="800000"/>
            <a:headEnd/>
            <a:tailEnd/>
          </a:ln>
          <a:effectLst/>
        </p:spPr>
        <p:txBody>
          <a:bodyPr wrap="none" anchor="ctr"/>
          <a:lstStyle/>
          <a:p>
            <a:endParaRPr lang="tr-TR"/>
          </a:p>
        </p:txBody>
      </p:sp>
      <p:sp>
        <p:nvSpPr>
          <p:cNvPr id="10243" name="Rectangle 3"/>
          <p:cNvSpPr>
            <a:spLocks noChangeArrowheads="1"/>
          </p:cNvSpPr>
          <p:nvPr/>
        </p:nvSpPr>
        <p:spPr bwMode="auto">
          <a:xfrm>
            <a:off x="3886200" y="8686577"/>
            <a:ext cx="2971800" cy="457423"/>
          </a:xfrm>
          <a:prstGeom prst="rect">
            <a:avLst/>
          </a:prstGeom>
          <a:noFill/>
          <a:ln w="12700">
            <a:noFill/>
            <a:miter lim="800000"/>
            <a:headEnd/>
            <a:tailEnd/>
          </a:ln>
          <a:effectLst/>
        </p:spPr>
        <p:txBody>
          <a:bodyPr lIns="19050" tIns="0" rIns="19050" bIns="0" anchor="b"/>
          <a:lstStyle/>
          <a:p>
            <a:pPr algn="r" defTabSz="762000"/>
            <a:r>
              <a:rPr lang="en-AU" sz="1000" i="1"/>
              <a:t>3</a:t>
            </a:r>
          </a:p>
        </p:txBody>
      </p:sp>
      <p:sp>
        <p:nvSpPr>
          <p:cNvPr id="10244" name="Rectangle 4"/>
          <p:cNvSpPr>
            <a:spLocks noChangeArrowheads="1"/>
          </p:cNvSpPr>
          <p:nvPr/>
        </p:nvSpPr>
        <p:spPr bwMode="auto">
          <a:xfrm>
            <a:off x="0" y="8686577"/>
            <a:ext cx="2971800" cy="457423"/>
          </a:xfrm>
          <a:prstGeom prst="rect">
            <a:avLst/>
          </a:prstGeom>
          <a:noFill/>
          <a:ln w="12700">
            <a:noFill/>
            <a:miter lim="800000"/>
            <a:headEnd/>
            <a:tailEnd/>
          </a:ln>
          <a:effectLst/>
        </p:spPr>
        <p:txBody>
          <a:bodyPr wrap="none" anchor="ctr"/>
          <a:lstStyle/>
          <a:p>
            <a:endParaRPr lang="tr-TR"/>
          </a:p>
        </p:txBody>
      </p:sp>
      <p:sp>
        <p:nvSpPr>
          <p:cNvPr id="10245" name="Rectangle 5"/>
          <p:cNvSpPr>
            <a:spLocks noChangeArrowheads="1"/>
          </p:cNvSpPr>
          <p:nvPr/>
        </p:nvSpPr>
        <p:spPr bwMode="auto">
          <a:xfrm>
            <a:off x="0" y="0"/>
            <a:ext cx="2971800" cy="457423"/>
          </a:xfrm>
          <a:prstGeom prst="rect">
            <a:avLst/>
          </a:prstGeom>
          <a:noFill/>
          <a:ln w="12700">
            <a:noFill/>
            <a:miter lim="800000"/>
            <a:headEnd/>
            <a:tailEnd/>
          </a:ln>
          <a:effectLst/>
        </p:spPr>
        <p:txBody>
          <a:bodyPr wrap="none" anchor="ctr"/>
          <a:lstStyle/>
          <a:p>
            <a:endParaRPr lang="tr-TR"/>
          </a:p>
        </p:txBody>
      </p:sp>
      <p:sp>
        <p:nvSpPr>
          <p:cNvPr id="10246" name="Rectangle 6"/>
          <p:cNvSpPr>
            <a:spLocks noGrp="1" noRot="1" noChangeAspect="1" noChangeArrowheads="1" noTextEdit="1"/>
          </p:cNvSpPr>
          <p:nvPr>
            <p:ph type="sldImg"/>
          </p:nvPr>
        </p:nvSpPr>
        <p:spPr>
          <a:xfrm>
            <a:off x="1298575" y="801688"/>
            <a:ext cx="4260850" cy="3195637"/>
          </a:xfrm>
          <a:ln cap="flat"/>
        </p:spPr>
      </p:sp>
      <p:sp>
        <p:nvSpPr>
          <p:cNvPr id="10247" name="Rectangle 7"/>
          <p:cNvSpPr>
            <a:spLocks noGrp="1" noChangeArrowheads="1"/>
          </p:cNvSpPr>
          <p:nvPr>
            <p:ph type="body" idx="1"/>
          </p:nvPr>
        </p:nvSpPr>
        <p:spPr>
          <a:xfrm>
            <a:off x="914400" y="4360368"/>
            <a:ext cx="5029200" cy="3809381"/>
          </a:xfrm>
          <a:ln/>
        </p:spPr>
        <p:txBody>
          <a:bodyPr/>
          <a:lstStyle/>
          <a:p>
            <a:endParaRPr lang="tr-TR"/>
          </a:p>
        </p:txBody>
      </p:sp>
    </p:spTree>
    <p:extLst>
      <p:ext uri="{BB962C8B-B14F-4D97-AF65-F5344CB8AC3E}">
        <p14:creationId xmlns:p14="http://schemas.microsoft.com/office/powerpoint/2010/main" val="1379813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298575" y="801688"/>
            <a:ext cx="4260850" cy="3195637"/>
          </a:xfrm>
          <a:ln/>
        </p:spPr>
      </p:sp>
      <p:sp>
        <p:nvSpPr>
          <p:cNvPr id="7577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2414487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tr-TR"/>
          </a:p>
        </p:txBody>
      </p:sp>
      <p:sp>
        <p:nvSpPr>
          <p:cNvPr id="89092" name="Slide Number Placeholder 3"/>
          <p:cNvSpPr>
            <a:spLocks noGrp="1"/>
          </p:cNvSpPr>
          <p:nvPr>
            <p:ph type="sldNum" sz="quarter" idx="5"/>
          </p:nvPr>
        </p:nvSpPr>
        <p:spPr>
          <a:noFill/>
        </p:spPr>
        <p:txBody>
          <a:bodyPr/>
          <a:lstStyle/>
          <a:p>
            <a:fld id="{7F489DB6-3994-4352-9E99-753EECF654BF}" type="slidenum">
              <a:rPr lang="en-US" smtClean="0"/>
              <a:pPr/>
              <a:t>136</a:t>
            </a:fld>
            <a:endParaRPr lang="en-US"/>
          </a:p>
        </p:txBody>
      </p:sp>
    </p:spTree>
    <p:extLst>
      <p:ext uri="{BB962C8B-B14F-4D97-AF65-F5344CB8AC3E}">
        <p14:creationId xmlns:p14="http://schemas.microsoft.com/office/powerpoint/2010/main" val="3122827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tr-TR"/>
          </a:p>
        </p:txBody>
      </p:sp>
      <p:sp>
        <p:nvSpPr>
          <p:cNvPr id="90116" name="Slide Number Placeholder 3"/>
          <p:cNvSpPr>
            <a:spLocks noGrp="1"/>
          </p:cNvSpPr>
          <p:nvPr>
            <p:ph type="sldNum" sz="quarter" idx="5"/>
          </p:nvPr>
        </p:nvSpPr>
        <p:spPr>
          <a:noFill/>
        </p:spPr>
        <p:txBody>
          <a:bodyPr/>
          <a:lstStyle/>
          <a:p>
            <a:fld id="{15347C76-A76C-4CB5-B137-98D202047873}" type="slidenum">
              <a:rPr lang="en-US" smtClean="0"/>
              <a:pPr/>
              <a:t>137</a:t>
            </a:fld>
            <a:endParaRPr lang="en-US"/>
          </a:p>
        </p:txBody>
      </p:sp>
    </p:spTree>
    <p:extLst>
      <p:ext uri="{BB962C8B-B14F-4D97-AF65-F5344CB8AC3E}">
        <p14:creationId xmlns:p14="http://schemas.microsoft.com/office/powerpoint/2010/main" val="2897443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tr-TR"/>
          </a:p>
        </p:txBody>
      </p:sp>
      <p:sp>
        <p:nvSpPr>
          <p:cNvPr id="91140" name="Slide Number Placeholder 3"/>
          <p:cNvSpPr>
            <a:spLocks noGrp="1"/>
          </p:cNvSpPr>
          <p:nvPr>
            <p:ph type="sldNum" sz="quarter" idx="5"/>
          </p:nvPr>
        </p:nvSpPr>
        <p:spPr>
          <a:noFill/>
        </p:spPr>
        <p:txBody>
          <a:bodyPr/>
          <a:lstStyle/>
          <a:p>
            <a:fld id="{64A9B758-7D2F-4D2B-A65D-CF629D72D0CB}" type="slidenum">
              <a:rPr lang="en-US" smtClean="0"/>
              <a:pPr/>
              <a:t>139</a:t>
            </a:fld>
            <a:endParaRPr lang="en-US"/>
          </a:p>
        </p:txBody>
      </p:sp>
    </p:spTree>
    <p:extLst>
      <p:ext uri="{BB962C8B-B14F-4D97-AF65-F5344CB8AC3E}">
        <p14:creationId xmlns:p14="http://schemas.microsoft.com/office/powerpoint/2010/main" val="3917362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tr-TR"/>
          </a:p>
        </p:txBody>
      </p:sp>
      <p:sp>
        <p:nvSpPr>
          <p:cNvPr id="92164" name="Slide Number Placeholder 3"/>
          <p:cNvSpPr>
            <a:spLocks noGrp="1"/>
          </p:cNvSpPr>
          <p:nvPr>
            <p:ph type="sldNum" sz="quarter" idx="5"/>
          </p:nvPr>
        </p:nvSpPr>
        <p:spPr>
          <a:noFill/>
        </p:spPr>
        <p:txBody>
          <a:bodyPr/>
          <a:lstStyle/>
          <a:p>
            <a:fld id="{C08D5690-8DF4-40C1-BC01-9B992B1872A8}" type="slidenum">
              <a:rPr lang="en-US" smtClean="0"/>
              <a:pPr/>
              <a:t>141</a:t>
            </a:fld>
            <a:endParaRPr lang="en-US"/>
          </a:p>
        </p:txBody>
      </p:sp>
    </p:spTree>
    <p:extLst>
      <p:ext uri="{BB962C8B-B14F-4D97-AF65-F5344CB8AC3E}">
        <p14:creationId xmlns:p14="http://schemas.microsoft.com/office/powerpoint/2010/main" val="2001624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tr-TR"/>
          </a:p>
        </p:txBody>
      </p:sp>
      <p:sp>
        <p:nvSpPr>
          <p:cNvPr id="99332" name="Slide Number Placeholder 3"/>
          <p:cNvSpPr>
            <a:spLocks noGrp="1"/>
          </p:cNvSpPr>
          <p:nvPr>
            <p:ph type="sldNum" sz="quarter" idx="5"/>
          </p:nvPr>
        </p:nvSpPr>
        <p:spPr>
          <a:noFill/>
        </p:spPr>
        <p:txBody>
          <a:bodyPr/>
          <a:lstStyle/>
          <a:p>
            <a:fld id="{CC6337B4-0DBF-4873-98E1-B142567ED6C0}" type="slidenum">
              <a:rPr lang="en-US" smtClean="0"/>
              <a:pPr/>
              <a:t>143</a:t>
            </a:fld>
            <a:endParaRPr lang="en-US"/>
          </a:p>
        </p:txBody>
      </p:sp>
    </p:spTree>
    <p:extLst>
      <p:ext uri="{BB962C8B-B14F-4D97-AF65-F5344CB8AC3E}">
        <p14:creationId xmlns:p14="http://schemas.microsoft.com/office/powerpoint/2010/main" val="1139840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tr-TR"/>
          </a:p>
        </p:txBody>
      </p:sp>
      <p:sp>
        <p:nvSpPr>
          <p:cNvPr id="100356" name="Slide Number Placeholder 3"/>
          <p:cNvSpPr>
            <a:spLocks noGrp="1"/>
          </p:cNvSpPr>
          <p:nvPr>
            <p:ph type="sldNum" sz="quarter" idx="5"/>
          </p:nvPr>
        </p:nvSpPr>
        <p:spPr>
          <a:noFill/>
        </p:spPr>
        <p:txBody>
          <a:bodyPr/>
          <a:lstStyle/>
          <a:p>
            <a:fld id="{4D0A1E68-BC08-466E-9E2D-5D36FA4DCE09}" type="slidenum">
              <a:rPr lang="en-US" smtClean="0"/>
              <a:pPr/>
              <a:t>144</a:t>
            </a:fld>
            <a:endParaRPr lang="en-US"/>
          </a:p>
        </p:txBody>
      </p:sp>
    </p:spTree>
    <p:extLst>
      <p:ext uri="{BB962C8B-B14F-4D97-AF65-F5344CB8AC3E}">
        <p14:creationId xmlns:p14="http://schemas.microsoft.com/office/powerpoint/2010/main" val="361462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tr-TR"/>
          </a:p>
        </p:txBody>
      </p:sp>
      <p:sp>
        <p:nvSpPr>
          <p:cNvPr id="101380" name="Slide Number Placeholder 3"/>
          <p:cNvSpPr>
            <a:spLocks noGrp="1"/>
          </p:cNvSpPr>
          <p:nvPr>
            <p:ph type="sldNum" sz="quarter" idx="5"/>
          </p:nvPr>
        </p:nvSpPr>
        <p:spPr>
          <a:noFill/>
        </p:spPr>
        <p:txBody>
          <a:bodyPr/>
          <a:lstStyle/>
          <a:p>
            <a:fld id="{968A8FC3-EBE3-43A4-B78C-9DEA98E70492}" type="slidenum">
              <a:rPr lang="en-US" smtClean="0"/>
              <a:pPr/>
              <a:t>145</a:t>
            </a:fld>
            <a:endParaRPr lang="en-US"/>
          </a:p>
        </p:txBody>
      </p:sp>
    </p:spTree>
    <p:extLst>
      <p:ext uri="{BB962C8B-B14F-4D97-AF65-F5344CB8AC3E}">
        <p14:creationId xmlns:p14="http://schemas.microsoft.com/office/powerpoint/2010/main" val="27780147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tr-TR"/>
          </a:p>
        </p:txBody>
      </p:sp>
      <p:sp>
        <p:nvSpPr>
          <p:cNvPr id="102404" name="Slide Number Placeholder 3"/>
          <p:cNvSpPr>
            <a:spLocks noGrp="1"/>
          </p:cNvSpPr>
          <p:nvPr>
            <p:ph type="sldNum" sz="quarter" idx="5"/>
          </p:nvPr>
        </p:nvSpPr>
        <p:spPr>
          <a:noFill/>
        </p:spPr>
        <p:txBody>
          <a:bodyPr/>
          <a:lstStyle/>
          <a:p>
            <a:fld id="{E232E917-B2B3-48A9-AC9B-B5E1D22F98E8}" type="slidenum">
              <a:rPr lang="en-US" smtClean="0"/>
              <a:pPr/>
              <a:t>146</a:t>
            </a:fld>
            <a:endParaRPr lang="en-US"/>
          </a:p>
        </p:txBody>
      </p:sp>
    </p:spTree>
    <p:extLst>
      <p:ext uri="{BB962C8B-B14F-4D97-AF65-F5344CB8AC3E}">
        <p14:creationId xmlns:p14="http://schemas.microsoft.com/office/powerpoint/2010/main" val="2755924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tr-TR"/>
          </a:p>
        </p:txBody>
      </p:sp>
      <p:sp>
        <p:nvSpPr>
          <p:cNvPr id="103428" name="Slide Number Placeholder 3"/>
          <p:cNvSpPr>
            <a:spLocks noGrp="1"/>
          </p:cNvSpPr>
          <p:nvPr>
            <p:ph type="sldNum" sz="quarter" idx="5"/>
          </p:nvPr>
        </p:nvSpPr>
        <p:spPr>
          <a:noFill/>
        </p:spPr>
        <p:txBody>
          <a:bodyPr/>
          <a:lstStyle/>
          <a:p>
            <a:fld id="{48FB20BC-D96E-4341-8483-FDCF879A1BD2}" type="slidenum">
              <a:rPr lang="en-US" smtClean="0"/>
              <a:pPr/>
              <a:t>147</a:t>
            </a:fld>
            <a:endParaRPr lang="en-US"/>
          </a:p>
        </p:txBody>
      </p:sp>
    </p:spTree>
    <p:extLst>
      <p:ext uri="{BB962C8B-B14F-4D97-AF65-F5344CB8AC3E}">
        <p14:creationId xmlns:p14="http://schemas.microsoft.com/office/powerpoint/2010/main" val="327107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tr-TR" dirty="0"/>
          </a:p>
        </p:txBody>
      </p:sp>
      <p:sp>
        <p:nvSpPr>
          <p:cNvPr id="106500" name="Slide Number Placeholder 3"/>
          <p:cNvSpPr>
            <a:spLocks noGrp="1"/>
          </p:cNvSpPr>
          <p:nvPr>
            <p:ph type="sldNum" sz="quarter" idx="5"/>
          </p:nvPr>
        </p:nvSpPr>
        <p:spPr>
          <a:noFill/>
        </p:spPr>
        <p:txBody>
          <a:bodyPr/>
          <a:lstStyle/>
          <a:p>
            <a:fld id="{84DC65C8-C323-4D3E-BF8D-9CFB8B67EA77}" type="slidenum">
              <a:rPr lang="en-US" smtClean="0"/>
              <a:pPr/>
              <a:t>148</a:t>
            </a:fld>
            <a:endParaRPr lang="en-US"/>
          </a:p>
        </p:txBody>
      </p:sp>
    </p:spTree>
    <p:extLst>
      <p:ext uri="{BB962C8B-B14F-4D97-AF65-F5344CB8AC3E}">
        <p14:creationId xmlns:p14="http://schemas.microsoft.com/office/powerpoint/2010/main" val="350552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pPr>
              <a:defRPr/>
            </a:pPr>
            <a:fld id="{3EACA93C-D75A-434A-8380-3CE542045D6A}" type="datetime1">
              <a:rPr lang="tr-TR" smtClean="0"/>
              <a:t>5.3.2019</a:t>
            </a:fld>
            <a:endParaRPr lang="tr-TR"/>
          </a:p>
        </p:txBody>
      </p:sp>
      <p:sp>
        <p:nvSpPr>
          <p:cNvPr id="5" name="Altbilgi Yer Tutucusu 4"/>
          <p:cNvSpPr>
            <a:spLocks noGrp="1"/>
          </p:cNvSpPr>
          <p:nvPr>
            <p:ph type="ftr" sz="quarter" idx="11"/>
          </p:nvPr>
        </p:nvSpPr>
        <p:spPr/>
        <p:txBody>
          <a:bodyPr/>
          <a:lstStyle/>
          <a:p>
            <a:pPr>
              <a:defRPr/>
            </a:pPr>
            <a:r>
              <a:rPr lang="tr-TR"/>
              <a:t>Dr. Şanlı</a:t>
            </a:r>
          </a:p>
        </p:txBody>
      </p:sp>
      <p:sp>
        <p:nvSpPr>
          <p:cNvPr id="6" name="Slayt Numarası Yer Tutucusu 5"/>
          <p:cNvSpPr>
            <a:spLocks noGrp="1"/>
          </p:cNvSpPr>
          <p:nvPr>
            <p:ph type="sldNum" sz="quarter" idx="12"/>
          </p:nvPr>
        </p:nvSpPr>
        <p:spPr/>
        <p:txBody>
          <a:bodyPr/>
          <a:lstStyle/>
          <a:p>
            <a:pPr>
              <a:defRPr/>
            </a:pPr>
            <a:fld id="{32AEE38A-3472-48CE-AF4F-8E07F9C458E3}" type="slidenum">
              <a:rPr lang="tr-TR" smtClean="0"/>
              <a:pPr>
                <a:defRPr/>
              </a:pPr>
              <a:t>‹#›</a:t>
            </a:fld>
            <a:endParaRPr lang="tr-TR"/>
          </a:p>
        </p:txBody>
      </p:sp>
    </p:spTree>
    <p:extLst>
      <p:ext uri="{BB962C8B-B14F-4D97-AF65-F5344CB8AC3E}">
        <p14:creationId xmlns:p14="http://schemas.microsoft.com/office/powerpoint/2010/main" val="2118789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a:defRPr/>
            </a:pPr>
            <a:fld id="{9545CB84-8B32-43E9-8433-D2C5CAFD7C1F}" type="datetime1">
              <a:rPr lang="tr-TR" smtClean="0"/>
              <a:t>5.3.2019</a:t>
            </a:fld>
            <a:endParaRPr lang="tr-TR"/>
          </a:p>
        </p:txBody>
      </p:sp>
      <p:sp>
        <p:nvSpPr>
          <p:cNvPr id="5" name="Altbilgi Yer Tutucusu 4"/>
          <p:cNvSpPr>
            <a:spLocks noGrp="1"/>
          </p:cNvSpPr>
          <p:nvPr>
            <p:ph type="ftr" sz="quarter" idx="11"/>
          </p:nvPr>
        </p:nvSpPr>
        <p:spPr/>
        <p:txBody>
          <a:bodyPr/>
          <a:lstStyle/>
          <a:p>
            <a:pPr>
              <a:defRPr/>
            </a:pPr>
            <a:r>
              <a:rPr lang="tr-TR"/>
              <a:t>Dr. Şanlı</a:t>
            </a:r>
          </a:p>
        </p:txBody>
      </p:sp>
      <p:sp>
        <p:nvSpPr>
          <p:cNvPr id="6" name="Slayt Numarası Yer Tutucusu 5"/>
          <p:cNvSpPr>
            <a:spLocks noGrp="1"/>
          </p:cNvSpPr>
          <p:nvPr>
            <p:ph type="sldNum" sz="quarter" idx="12"/>
          </p:nvPr>
        </p:nvSpPr>
        <p:spPr/>
        <p:txBody>
          <a:bodyPr/>
          <a:lstStyle/>
          <a:p>
            <a:pPr>
              <a:defRPr/>
            </a:pPr>
            <a:fld id="{F66C5447-FABE-4DFC-9D7B-1067EEACA0E1}" type="slidenum">
              <a:rPr lang="tr-TR" smtClean="0"/>
              <a:pPr>
                <a:defRPr/>
              </a:pPr>
              <a:t>‹#›</a:t>
            </a:fld>
            <a:endParaRPr lang="tr-TR"/>
          </a:p>
        </p:txBody>
      </p:sp>
    </p:spTree>
    <p:extLst>
      <p:ext uri="{BB962C8B-B14F-4D97-AF65-F5344CB8AC3E}">
        <p14:creationId xmlns:p14="http://schemas.microsoft.com/office/powerpoint/2010/main" val="240547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pPr>
              <a:defRPr/>
            </a:pPr>
            <a:fld id="{903142F5-2244-4972-960C-EA75FF880711}" type="datetime1">
              <a:rPr lang="tr-TR" smtClean="0"/>
              <a:t>5.3.2019</a:t>
            </a:fld>
            <a:endParaRPr lang="tr-TR"/>
          </a:p>
        </p:txBody>
      </p:sp>
      <p:sp>
        <p:nvSpPr>
          <p:cNvPr id="5" name="Altbilgi Yer Tutucusu 4"/>
          <p:cNvSpPr>
            <a:spLocks noGrp="1"/>
          </p:cNvSpPr>
          <p:nvPr>
            <p:ph type="ftr" sz="quarter" idx="11"/>
          </p:nvPr>
        </p:nvSpPr>
        <p:spPr/>
        <p:txBody>
          <a:bodyPr/>
          <a:lstStyle/>
          <a:p>
            <a:pPr>
              <a:defRPr/>
            </a:pPr>
            <a:r>
              <a:rPr lang="tr-TR"/>
              <a:t>Dr. Şanlı</a:t>
            </a:r>
          </a:p>
        </p:txBody>
      </p:sp>
      <p:sp>
        <p:nvSpPr>
          <p:cNvPr id="6" name="Slayt Numarası Yer Tutucusu 5"/>
          <p:cNvSpPr>
            <a:spLocks noGrp="1"/>
          </p:cNvSpPr>
          <p:nvPr>
            <p:ph type="sldNum" sz="quarter" idx="12"/>
          </p:nvPr>
        </p:nvSpPr>
        <p:spPr/>
        <p:txBody>
          <a:bodyPr/>
          <a:lstStyle/>
          <a:p>
            <a:pPr>
              <a:defRPr/>
            </a:pPr>
            <a:fld id="{6E4BE5E0-BA48-46AD-9D89-70C677E8DF6C}" type="slidenum">
              <a:rPr lang="tr-TR" smtClean="0"/>
              <a:pPr>
                <a:defRPr/>
              </a:pPr>
              <a:t>‹#›</a:t>
            </a:fld>
            <a:endParaRPr lang="tr-TR"/>
          </a:p>
        </p:txBody>
      </p:sp>
    </p:spTree>
    <p:extLst>
      <p:ext uri="{BB962C8B-B14F-4D97-AF65-F5344CB8AC3E}">
        <p14:creationId xmlns:p14="http://schemas.microsoft.com/office/powerpoint/2010/main" val="3282736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pPr>
              <a:defRPr/>
            </a:pPr>
            <a:fld id="{BBE85806-D2ED-4769-8E1F-038349C1C888}" type="datetime1">
              <a:rPr lang="tr-TR" smtClean="0"/>
              <a:t>5.3.2019</a:t>
            </a:fld>
            <a:endParaRPr lang="tr-TR"/>
          </a:p>
        </p:txBody>
      </p:sp>
      <p:sp>
        <p:nvSpPr>
          <p:cNvPr id="6" name="Altbilgi Yer Tutucusu 5"/>
          <p:cNvSpPr>
            <a:spLocks noGrp="1"/>
          </p:cNvSpPr>
          <p:nvPr>
            <p:ph type="ftr" sz="quarter" idx="11"/>
          </p:nvPr>
        </p:nvSpPr>
        <p:spPr/>
        <p:txBody>
          <a:bodyPr/>
          <a:lstStyle/>
          <a:p>
            <a:pPr>
              <a:defRPr/>
            </a:pPr>
            <a:r>
              <a:rPr lang="tr-TR"/>
              <a:t>Dr. Şanlı</a:t>
            </a:r>
          </a:p>
        </p:txBody>
      </p:sp>
      <p:sp>
        <p:nvSpPr>
          <p:cNvPr id="7" name="Slayt Numarası Yer Tutucusu 6"/>
          <p:cNvSpPr>
            <a:spLocks noGrp="1"/>
          </p:cNvSpPr>
          <p:nvPr>
            <p:ph type="sldNum" sz="quarter" idx="12"/>
          </p:nvPr>
        </p:nvSpPr>
        <p:spPr/>
        <p:txBody>
          <a:bodyPr/>
          <a:lstStyle/>
          <a:p>
            <a:pPr>
              <a:defRPr/>
            </a:pPr>
            <a:fld id="{98ECA9AF-E34F-458E-9209-BF4E5B5A48C5}" type="slidenum">
              <a:rPr lang="tr-TR" smtClean="0"/>
              <a:pPr>
                <a:defRPr/>
              </a:pPr>
              <a:t>‹#›</a:t>
            </a:fld>
            <a:endParaRPr lang="tr-TR"/>
          </a:p>
        </p:txBody>
      </p:sp>
    </p:spTree>
    <p:extLst>
      <p:ext uri="{BB962C8B-B14F-4D97-AF65-F5344CB8AC3E}">
        <p14:creationId xmlns:p14="http://schemas.microsoft.com/office/powerpoint/2010/main" val="1626331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pPr>
              <a:defRPr/>
            </a:pPr>
            <a:fld id="{BE9271C2-36CB-4ED8-976B-AF1B8B530B43}" type="datetime1">
              <a:rPr lang="tr-TR" smtClean="0"/>
              <a:t>5.3.2019</a:t>
            </a:fld>
            <a:endParaRPr lang="tr-TR"/>
          </a:p>
        </p:txBody>
      </p:sp>
      <p:sp>
        <p:nvSpPr>
          <p:cNvPr id="8" name="Altbilgi Yer Tutucusu 7"/>
          <p:cNvSpPr>
            <a:spLocks noGrp="1"/>
          </p:cNvSpPr>
          <p:nvPr>
            <p:ph type="ftr" sz="quarter" idx="11"/>
          </p:nvPr>
        </p:nvSpPr>
        <p:spPr/>
        <p:txBody>
          <a:bodyPr/>
          <a:lstStyle/>
          <a:p>
            <a:pPr>
              <a:defRPr/>
            </a:pPr>
            <a:r>
              <a:rPr lang="tr-TR"/>
              <a:t>Dr. Şanlı</a:t>
            </a:r>
          </a:p>
        </p:txBody>
      </p:sp>
      <p:sp>
        <p:nvSpPr>
          <p:cNvPr id="9" name="Slayt Numarası Yer Tutucusu 8"/>
          <p:cNvSpPr>
            <a:spLocks noGrp="1"/>
          </p:cNvSpPr>
          <p:nvPr>
            <p:ph type="sldNum" sz="quarter" idx="12"/>
          </p:nvPr>
        </p:nvSpPr>
        <p:spPr/>
        <p:txBody>
          <a:bodyPr/>
          <a:lstStyle/>
          <a:p>
            <a:pPr>
              <a:defRPr/>
            </a:pPr>
            <a:fld id="{C80DA407-E545-4483-967D-A999B58E0CE6}" type="slidenum">
              <a:rPr lang="tr-TR" smtClean="0"/>
              <a:pPr>
                <a:defRPr/>
              </a:pPr>
              <a:t>‹#›</a:t>
            </a:fld>
            <a:endParaRPr lang="tr-TR"/>
          </a:p>
        </p:txBody>
      </p:sp>
    </p:spTree>
    <p:extLst>
      <p:ext uri="{BB962C8B-B14F-4D97-AF65-F5344CB8AC3E}">
        <p14:creationId xmlns:p14="http://schemas.microsoft.com/office/powerpoint/2010/main" val="1221804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pPr>
              <a:defRPr/>
            </a:pPr>
            <a:fld id="{405D3FF7-E495-4141-BD34-3D5231BC8D46}" type="datetime1">
              <a:rPr lang="tr-TR" smtClean="0"/>
              <a:t>5.3.2019</a:t>
            </a:fld>
            <a:endParaRPr lang="tr-TR"/>
          </a:p>
        </p:txBody>
      </p:sp>
      <p:sp>
        <p:nvSpPr>
          <p:cNvPr id="4" name="Altbilgi Yer Tutucusu 3"/>
          <p:cNvSpPr>
            <a:spLocks noGrp="1"/>
          </p:cNvSpPr>
          <p:nvPr>
            <p:ph type="ftr" sz="quarter" idx="11"/>
          </p:nvPr>
        </p:nvSpPr>
        <p:spPr/>
        <p:txBody>
          <a:bodyPr/>
          <a:lstStyle/>
          <a:p>
            <a:pPr>
              <a:defRPr/>
            </a:pPr>
            <a:r>
              <a:rPr lang="tr-TR"/>
              <a:t>Dr. Şanlı</a:t>
            </a:r>
          </a:p>
        </p:txBody>
      </p:sp>
      <p:sp>
        <p:nvSpPr>
          <p:cNvPr id="5" name="Slayt Numarası Yer Tutucusu 4"/>
          <p:cNvSpPr>
            <a:spLocks noGrp="1"/>
          </p:cNvSpPr>
          <p:nvPr>
            <p:ph type="sldNum" sz="quarter" idx="12"/>
          </p:nvPr>
        </p:nvSpPr>
        <p:spPr/>
        <p:txBody>
          <a:bodyPr/>
          <a:lstStyle/>
          <a:p>
            <a:pPr>
              <a:defRPr/>
            </a:pPr>
            <a:fld id="{98DC4422-8959-452F-9C4B-8BDE12A46240}" type="slidenum">
              <a:rPr lang="tr-TR" smtClean="0"/>
              <a:pPr>
                <a:defRPr/>
              </a:pPr>
              <a:t>‹#›</a:t>
            </a:fld>
            <a:endParaRPr lang="tr-TR"/>
          </a:p>
        </p:txBody>
      </p:sp>
    </p:spTree>
    <p:extLst>
      <p:ext uri="{BB962C8B-B14F-4D97-AF65-F5344CB8AC3E}">
        <p14:creationId xmlns:p14="http://schemas.microsoft.com/office/powerpoint/2010/main" val="955383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a:defRPr/>
            </a:pPr>
            <a:fld id="{7A9C5199-74A5-46E1-9696-80650A649999}" type="datetime1">
              <a:rPr lang="tr-TR" smtClean="0"/>
              <a:t>5.3.2019</a:t>
            </a:fld>
            <a:endParaRPr lang="tr-TR"/>
          </a:p>
        </p:txBody>
      </p:sp>
      <p:sp>
        <p:nvSpPr>
          <p:cNvPr id="3" name="Altbilgi Yer Tutucusu 2"/>
          <p:cNvSpPr>
            <a:spLocks noGrp="1"/>
          </p:cNvSpPr>
          <p:nvPr>
            <p:ph type="ftr" sz="quarter" idx="11"/>
          </p:nvPr>
        </p:nvSpPr>
        <p:spPr/>
        <p:txBody>
          <a:bodyPr/>
          <a:lstStyle/>
          <a:p>
            <a:pPr>
              <a:defRPr/>
            </a:pPr>
            <a:r>
              <a:rPr lang="tr-TR"/>
              <a:t>Dr. Şanlı</a:t>
            </a:r>
          </a:p>
        </p:txBody>
      </p:sp>
      <p:sp>
        <p:nvSpPr>
          <p:cNvPr id="4" name="Slayt Numarası Yer Tutucusu 3"/>
          <p:cNvSpPr>
            <a:spLocks noGrp="1"/>
          </p:cNvSpPr>
          <p:nvPr>
            <p:ph type="sldNum" sz="quarter" idx="12"/>
          </p:nvPr>
        </p:nvSpPr>
        <p:spPr/>
        <p:txBody>
          <a:bodyPr/>
          <a:lstStyle/>
          <a:p>
            <a:pPr>
              <a:defRPr/>
            </a:pPr>
            <a:fld id="{71AAAD8D-71FA-4E4F-A207-F1A8668CBE82}" type="slidenum">
              <a:rPr lang="tr-TR" smtClean="0"/>
              <a:pPr>
                <a:defRPr/>
              </a:pPr>
              <a:t>‹#›</a:t>
            </a:fld>
            <a:endParaRPr lang="tr-TR"/>
          </a:p>
        </p:txBody>
      </p:sp>
    </p:spTree>
    <p:extLst>
      <p:ext uri="{BB962C8B-B14F-4D97-AF65-F5344CB8AC3E}">
        <p14:creationId xmlns:p14="http://schemas.microsoft.com/office/powerpoint/2010/main" val="1520937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pPr>
              <a:defRPr/>
            </a:pPr>
            <a:fld id="{FA1B3553-3441-4C5C-9430-FEE257A2005B}" type="datetime1">
              <a:rPr lang="tr-TR" smtClean="0"/>
              <a:t>5.3.2019</a:t>
            </a:fld>
            <a:endParaRPr lang="tr-TR"/>
          </a:p>
        </p:txBody>
      </p:sp>
      <p:sp>
        <p:nvSpPr>
          <p:cNvPr id="6" name="Altbilgi Yer Tutucusu 5"/>
          <p:cNvSpPr>
            <a:spLocks noGrp="1"/>
          </p:cNvSpPr>
          <p:nvPr>
            <p:ph type="ftr" sz="quarter" idx="11"/>
          </p:nvPr>
        </p:nvSpPr>
        <p:spPr/>
        <p:txBody>
          <a:bodyPr/>
          <a:lstStyle/>
          <a:p>
            <a:pPr>
              <a:defRPr/>
            </a:pPr>
            <a:r>
              <a:rPr lang="tr-TR"/>
              <a:t>Dr. Şanlı</a:t>
            </a:r>
          </a:p>
        </p:txBody>
      </p:sp>
      <p:sp>
        <p:nvSpPr>
          <p:cNvPr id="7" name="Slayt Numarası Yer Tutucusu 6"/>
          <p:cNvSpPr>
            <a:spLocks noGrp="1"/>
          </p:cNvSpPr>
          <p:nvPr>
            <p:ph type="sldNum" sz="quarter" idx="12"/>
          </p:nvPr>
        </p:nvSpPr>
        <p:spPr/>
        <p:txBody>
          <a:bodyPr/>
          <a:lstStyle/>
          <a:p>
            <a:pPr>
              <a:defRPr/>
            </a:pPr>
            <a:fld id="{A99F62F9-3FCE-44E1-9AEB-9DAC593BAF77}" type="slidenum">
              <a:rPr lang="tr-TR" smtClean="0"/>
              <a:pPr>
                <a:defRPr/>
              </a:pPr>
              <a:t>‹#›</a:t>
            </a:fld>
            <a:endParaRPr lang="tr-TR"/>
          </a:p>
        </p:txBody>
      </p:sp>
    </p:spTree>
    <p:extLst>
      <p:ext uri="{BB962C8B-B14F-4D97-AF65-F5344CB8AC3E}">
        <p14:creationId xmlns:p14="http://schemas.microsoft.com/office/powerpoint/2010/main" val="239007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pPr>
              <a:defRPr/>
            </a:pPr>
            <a:fld id="{377910D1-8EA2-4956-9EAA-8165418E22EA}" type="datetime1">
              <a:rPr lang="tr-TR" smtClean="0"/>
              <a:t>5.3.2019</a:t>
            </a:fld>
            <a:endParaRPr lang="tr-TR"/>
          </a:p>
        </p:txBody>
      </p:sp>
      <p:sp>
        <p:nvSpPr>
          <p:cNvPr id="6" name="Altbilgi Yer Tutucusu 5"/>
          <p:cNvSpPr>
            <a:spLocks noGrp="1"/>
          </p:cNvSpPr>
          <p:nvPr>
            <p:ph type="ftr" sz="quarter" idx="11"/>
          </p:nvPr>
        </p:nvSpPr>
        <p:spPr/>
        <p:txBody>
          <a:bodyPr/>
          <a:lstStyle/>
          <a:p>
            <a:pPr>
              <a:defRPr/>
            </a:pPr>
            <a:r>
              <a:rPr lang="tr-TR"/>
              <a:t>Dr. Şanlı</a:t>
            </a:r>
          </a:p>
        </p:txBody>
      </p:sp>
      <p:sp>
        <p:nvSpPr>
          <p:cNvPr id="7" name="Slayt Numarası Yer Tutucusu 6"/>
          <p:cNvSpPr>
            <a:spLocks noGrp="1"/>
          </p:cNvSpPr>
          <p:nvPr>
            <p:ph type="sldNum" sz="quarter" idx="12"/>
          </p:nvPr>
        </p:nvSpPr>
        <p:spPr/>
        <p:txBody>
          <a:bodyPr/>
          <a:lstStyle/>
          <a:p>
            <a:pPr>
              <a:defRPr/>
            </a:pPr>
            <a:fld id="{626257B5-A937-41EB-805F-9B502D221AE7}" type="slidenum">
              <a:rPr lang="tr-TR" smtClean="0"/>
              <a:pPr>
                <a:defRPr/>
              </a:pPr>
              <a:t>‹#›</a:t>
            </a:fld>
            <a:endParaRPr lang="tr-TR"/>
          </a:p>
        </p:txBody>
      </p:sp>
    </p:spTree>
    <p:extLst>
      <p:ext uri="{BB962C8B-B14F-4D97-AF65-F5344CB8AC3E}">
        <p14:creationId xmlns:p14="http://schemas.microsoft.com/office/powerpoint/2010/main" val="1973421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a:defRPr/>
            </a:pPr>
            <a:fld id="{1DD5B948-8239-4B04-85A7-BD39E0E75792}" type="datetime1">
              <a:rPr lang="tr-TR" smtClean="0"/>
              <a:t>5.3.2019</a:t>
            </a:fld>
            <a:endParaRPr lang="tr-TR"/>
          </a:p>
        </p:txBody>
      </p:sp>
      <p:sp>
        <p:nvSpPr>
          <p:cNvPr id="5" name="Altbilgi Yer Tutucusu 4"/>
          <p:cNvSpPr>
            <a:spLocks noGrp="1"/>
          </p:cNvSpPr>
          <p:nvPr>
            <p:ph type="ftr" sz="quarter" idx="11"/>
          </p:nvPr>
        </p:nvSpPr>
        <p:spPr/>
        <p:txBody>
          <a:bodyPr/>
          <a:lstStyle/>
          <a:p>
            <a:pPr>
              <a:defRPr/>
            </a:pPr>
            <a:r>
              <a:rPr lang="tr-TR"/>
              <a:t>Dr. Şanlı</a:t>
            </a:r>
          </a:p>
        </p:txBody>
      </p:sp>
      <p:sp>
        <p:nvSpPr>
          <p:cNvPr id="6" name="Slayt Numarası Yer Tutucusu 5"/>
          <p:cNvSpPr>
            <a:spLocks noGrp="1"/>
          </p:cNvSpPr>
          <p:nvPr>
            <p:ph type="sldNum" sz="quarter" idx="12"/>
          </p:nvPr>
        </p:nvSpPr>
        <p:spPr/>
        <p:txBody>
          <a:bodyPr/>
          <a:lstStyle/>
          <a:p>
            <a:pPr>
              <a:defRPr/>
            </a:pPr>
            <a:fld id="{8E7EA198-DDF2-4E66-A17E-92A007E2F07C}" type="slidenum">
              <a:rPr lang="tr-TR" smtClean="0"/>
              <a:pPr>
                <a:defRPr/>
              </a:pPr>
              <a:t>‹#›</a:t>
            </a:fld>
            <a:endParaRPr lang="tr-TR"/>
          </a:p>
        </p:txBody>
      </p:sp>
    </p:spTree>
    <p:extLst>
      <p:ext uri="{BB962C8B-B14F-4D97-AF65-F5344CB8AC3E}">
        <p14:creationId xmlns:p14="http://schemas.microsoft.com/office/powerpoint/2010/main" val="2583735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a:defRPr/>
            </a:pPr>
            <a:fld id="{DD416324-C234-4636-8CD7-6A51F7DEF7EF}" type="datetime1">
              <a:rPr lang="tr-TR" smtClean="0"/>
              <a:t>5.3.2019</a:t>
            </a:fld>
            <a:endParaRPr lang="tr-TR"/>
          </a:p>
        </p:txBody>
      </p:sp>
      <p:sp>
        <p:nvSpPr>
          <p:cNvPr id="5" name="Altbilgi Yer Tutucusu 4"/>
          <p:cNvSpPr>
            <a:spLocks noGrp="1"/>
          </p:cNvSpPr>
          <p:nvPr>
            <p:ph type="ftr" sz="quarter" idx="11"/>
          </p:nvPr>
        </p:nvSpPr>
        <p:spPr/>
        <p:txBody>
          <a:bodyPr/>
          <a:lstStyle/>
          <a:p>
            <a:pPr>
              <a:defRPr/>
            </a:pPr>
            <a:r>
              <a:rPr lang="tr-TR"/>
              <a:t>Dr. Şanlı</a:t>
            </a:r>
          </a:p>
        </p:txBody>
      </p:sp>
      <p:sp>
        <p:nvSpPr>
          <p:cNvPr id="6" name="Slayt Numarası Yer Tutucusu 5"/>
          <p:cNvSpPr>
            <a:spLocks noGrp="1"/>
          </p:cNvSpPr>
          <p:nvPr>
            <p:ph type="sldNum" sz="quarter" idx="12"/>
          </p:nvPr>
        </p:nvSpPr>
        <p:spPr/>
        <p:txBody>
          <a:bodyPr/>
          <a:lstStyle/>
          <a:p>
            <a:pPr>
              <a:defRPr/>
            </a:pPr>
            <a:fld id="{6BB369C7-9B7A-4328-B38D-21E45472A04C}" type="slidenum">
              <a:rPr lang="tr-TR" smtClean="0"/>
              <a:pPr>
                <a:defRPr/>
              </a:pPr>
              <a:t>‹#›</a:t>
            </a:fld>
            <a:endParaRPr lang="tr-TR"/>
          </a:p>
        </p:txBody>
      </p:sp>
    </p:spTree>
    <p:extLst>
      <p:ext uri="{BB962C8B-B14F-4D97-AF65-F5344CB8AC3E}">
        <p14:creationId xmlns:p14="http://schemas.microsoft.com/office/powerpoint/2010/main" val="1031608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Başlık, 2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81000"/>
            <a:ext cx="8229600" cy="1371600"/>
          </a:xfrm>
        </p:spPr>
        <p:txBody>
          <a:bodyPr/>
          <a:lstStyle/>
          <a:p>
            <a:r>
              <a:rPr lang="tr-TR"/>
              <a:t>Asıl başlık stili için tıklatın</a:t>
            </a:r>
          </a:p>
        </p:txBody>
      </p:sp>
      <p:sp>
        <p:nvSpPr>
          <p:cNvPr id="3" name="2 İçerik Yer Tutucusu"/>
          <p:cNvSpPr>
            <a:spLocks noGrp="1"/>
          </p:cNvSpPr>
          <p:nvPr>
            <p:ph sz="quarter" idx="1"/>
          </p:nvPr>
        </p:nvSpPr>
        <p:spPr>
          <a:xfrm>
            <a:off x="457200" y="19812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57200" y="41148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half" idx="3"/>
          </p:nvPr>
        </p:nvSpPr>
        <p:spPr>
          <a:xfrm>
            <a:off x="4648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FEA82EA7-5EE4-4C18-96E1-D2230563BB27}" type="datetime1">
              <a:rPr lang="tr-TR" smtClean="0"/>
              <a:t>5.3.2019</a:t>
            </a:fld>
            <a:endParaRPr lang="tr-TR"/>
          </a:p>
        </p:txBody>
      </p:sp>
      <p:sp>
        <p:nvSpPr>
          <p:cNvPr id="7" name="Rectangle 5"/>
          <p:cNvSpPr>
            <a:spLocks noGrp="1" noChangeArrowheads="1"/>
          </p:cNvSpPr>
          <p:nvPr>
            <p:ph type="ftr" sz="quarter" idx="11"/>
          </p:nvPr>
        </p:nvSpPr>
        <p:spPr>
          <a:ln/>
        </p:spPr>
        <p:txBody>
          <a:bodyPr/>
          <a:lstStyle>
            <a:lvl1pPr>
              <a:defRPr/>
            </a:lvl1pPr>
          </a:lstStyle>
          <a:p>
            <a:pPr>
              <a:defRPr/>
            </a:pPr>
            <a:r>
              <a:rPr lang="tr-TR"/>
              <a:t>Dr. Şanlı</a:t>
            </a:r>
          </a:p>
        </p:txBody>
      </p:sp>
      <p:sp>
        <p:nvSpPr>
          <p:cNvPr id="8" name="Rectangle 6"/>
          <p:cNvSpPr>
            <a:spLocks noGrp="1" noChangeArrowheads="1"/>
          </p:cNvSpPr>
          <p:nvPr>
            <p:ph type="sldNum" sz="quarter" idx="12"/>
          </p:nvPr>
        </p:nvSpPr>
        <p:spPr>
          <a:ln/>
        </p:spPr>
        <p:txBody>
          <a:bodyPr/>
          <a:lstStyle>
            <a:lvl1pPr>
              <a:defRPr/>
            </a:lvl1pPr>
          </a:lstStyle>
          <a:p>
            <a:pPr>
              <a:defRPr/>
            </a:pPr>
            <a:fld id="{3C6C5F59-E537-4CFB-A20B-B348B36E9690}"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81000"/>
            <a:ext cx="8229600" cy="1371600"/>
          </a:xfrm>
        </p:spPr>
        <p:txBody>
          <a:bodyPr/>
          <a:lstStyle/>
          <a:p>
            <a:r>
              <a:rPr lang="tr-TR"/>
              <a:t>Asıl başlık stili için tıklatın</a:t>
            </a:r>
          </a:p>
        </p:txBody>
      </p:sp>
      <p:sp>
        <p:nvSpPr>
          <p:cNvPr id="3" name="2 Metin Yer Tutucusu"/>
          <p:cNvSpPr>
            <a:spLocks noGrp="1"/>
          </p:cNvSpPr>
          <p:nvPr>
            <p:ph type="body" sz="half" idx="1"/>
          </p:nvPr>
        </p:nvSpPr>
        <p:spPr>
          <a:xfrm>
            <a:off x="457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fld id="{53731BB9-DF54-4FDF-8ECA-07AA3EC20C03}" type="datetime1">
              <a:rPr lang="tr-TR" smtClean="0"/>
              <a:t>5.3.2019</a:t>
            </a:fld>
            <a:endParaRPr lang="tr-TR"/>
          </a:p>
        </p:txBody>
      </p:sp>
      <p:sp>
        <p:nvSpPr>
          <p:cNvPr id="6" name="Rectangle 5"/>
          <p:cNvSpPr>
            <a:spLocks noGrp="1" noChangeArrowheads="1"/>
          </p:cNvSpPr>
          <p:nvPr>
            <p:ph type="ftr" sz="quarter" idx="11"/>
          </p:nvPr>
        </p:nvSpPr>
        <p:spPr>
          <a:ln/>
        </p:spPr>
        <p:txBody>
          <a:bodyPr/>
          <a:lstStyle>
            <a:lvl1pPr>
              <a:defRPr/>
            </a:lvl1pPr>
          </a:lstStyle>
          <a:p>
            <a:pPr>
              <a:defRPr/>
            </a:pPr>
            <a:r>
              <a:rPr lang="tr-TR"/>
              <a:t>Dr. Şanlı</a:t>
            </a:r>
          </a:p>
        </p:txBody>
      </p:sp>
      <p:sp>
        <p:nvSpPr>
          <p:cNvPr id="7" name="Rectangle 6"/>
          <p:cNvSpPr>
            <a:spLocks noGrp="1" noChangeArrowheads="1"/>
          </p:cNvSpPr>
          <p:nvPr>
            <p:ph type="sldNum" sz="quarter" idx="12"/>
          </p:nvPr>
        </p:nvSpPr>
        <p:spPr>
          <a:ln/>
        </p:spPr>
        <p:txBody>
          <a:bodyPr/>
          <a:lstStyle>
            <a:lvl1pPr>
              <a:defRPr/>
            </a:lvl1pPr>
          </a:lstStyle>
          <a:p>
            <a:pPr>
              <a:defRPr/>
            </a:pPr>
            <a:fld id="{24EC5FEA-EA5E-41F5-86E9-299DE5492595}" type="slidenum">
              <a:rPr lang="tr-TR"/>
              <a:pPr>
                <a:defRPr/>
              </a:pPr>
              <a:t>‹#›</a:t>
            </a:fld>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81000"/>
            <a:ext cx="8229600" cy="1371600"/>
          </a:xfrm>
        </p:spPr>
        <p:txBody>
          <a:bodyPr/>
          <a:lstStyle/>
          <a:p>
            <a:r>
              <a:rPr lang="tr-TR"/>
              <a:t>Asıl başlık stili için tıklatın</a:t>
            </a:r>
          </a:p>
        </p:txBody>
      </p:sp>
      <p:sp>
        <p:nvSpPr>
          <p:cNvPr id="3" name="2 Metin Yer Tutucusu"/>
          <p:cNvSpPr>
            <a:spLocks noGrp="1"/>
          </p:cNvSpPr>
          <p:nvPr>
            <p:ph type="body" sz="half" idx="1"/>
          </p:nvPr>
        </p:nvSpPr>
        <p:spPr>
          <a:xfrm>
            <a:off x="457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9812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41148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3F30D23A-E789-4B4B-B240-C7740BE96663}" type="datetime1">
              <a:rPr lang="tr-TR" smtClean="0"/>
              <a:t>5.3.2019</a:t>
            </a:fld>
            <a:endParaRPr lang="tr-TR"/>
          </a:p>
        </p:txBody>
      </p:sp>
      <p:sp>
        <p:nvSpPr>
          <p:cNvPr id="7" name="Rectangle 5"/>
          <p:cNvSpPr>
            <a:spLocks noGrp="1" noChangeArrowheads="1"/>
          </p:cNvSpPr>
          <p:nvPr>
            <p:ph type="ftr" sz="quarter" idx="11"/>
          </p:nvPr>
        </p:nvSpPr>
        <p:spPr>
          <a:ln/>
        </p:spPr>
        <p:txBody>
          <a:bodyPr/>
          <a:lstStyle>
            <a:lvl1pPr>
              <a:defRPr/>
            </a:lvl1pPr>
          </a:lstStyle>
          <a:p>
            <a:pPr>
              <a:defRPr/>
            </a:pPr>
            <a:r>
              <a:rPr lang="tr-TR"/>
              <a:t>Dr. Şanlı</a:t>
            </a:r>
          </a:p>
        </p:txBody>
      </p:sp>
      <p:sp>
        <p:nvSpPr>
          <p:cNvPr id="8" name="Rectangle 6"/>
          <p:cNvSpPr>
            <a:spLocks noGrp="1" noChangeArrowheads="1"/>
          </p:cNvSpPr>
          <p:nvPr>
            <p:ph type="sldNum" sz="quarter" idx="12"/>
          </p:nvPr>
        </p:nvSpPr>
        <p:spPr>
          <a:ln/>
        </p:spPr>
        <p:txBody>
          <a:bodyPr/>
          <a:lstStyle>
            <a:lvl1pPr>
              <a:defRPr/>
            </a:lvl1pPr>
          </a:lstStyle>
          <a:p>
            <a:pPr>
              <a:defRPr/>
            </a:pPr>
            <a:fld id="{945C5EF0-0E51-4158-AA91-00A2EA95F9CF}" type="slidenum">
              <a:rPr lang="tr-TR"/>
              <a:pPr>
                <a:defRPr/>
              </a:pPr>
              <a:t>‹#›</a:t>
            </a:fld>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Başlık, Metin ve Küçük Resim">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81000"/>
            <a:ext cx="8229600" cy="1371600"/>
          </a:xfrm>
        </p:spPr>
        <p:txBody>
          <a:bodyPr/>
          <a:lstStyle/>
          <a:p>
            <a:r>
              <a:rPr lang="tr-TR"/>
              <a:t>Asıl başlık stili için tıklatın</a:t>
            </a:r>
          </a:p>
        </p:txBody>
      </p:sp>
      <p:sp>
        <p:nvSpPr>
          <p:cNvPr id="3" name="2 Metin Yer Tutucusu"/>
          <p:cNvSpPr>
            <a:spLocks noGrp="1"/>
          </p:cNvSpPr>
          <p:nvPr>
            <p:ph type="body" sz="half" idx="1"/>
          </p:nvPr>
        </p:nvSpPr>
        <p:spPr>
          <a:xfrm>
            <a:off x="457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Küçük Resim Yer Tutucusu"/>
          <p:cNvSpPr>
            <a:spLocks noGrp="1"/>
          </p:cNvSpPr>
          <p:nvPr>
            <p:ph type="clipArt" sz="half" idx="2"/>
          </p:nvPr>
        </p:nvSpPr>
        <p:spPr>
          <a:xfrm>
            <a:off x="4648200" y="1981200"/>
            <a:ext cx="4038600" cy="4114800"/>
          </a:xfrm>
        </p:spPr>
        <p:txBody>
          <a:bodyPr/>
          <a:lstStyle/>
          <a:p>
            <a:pPr lvl="0"/>
            <a:endParaRPr lang="tr-TR" noProof="0"/>
          </a:p>
        </p:txBody>
      </p:sp>
      <p:sp>
        <p:nvSpPr>
          <p:cNvPr id="5" name="Rectangle 4"/>
          <p:cNvSpPr>
            <a:spLocks noGrp="1" noChangeArrowheads="1"/>
          </p:cNvSpPr>
          <p:nvPr>
            <p:ph type="dt" sz="half" idx="10"/>
          </p:nvPr>
        </p:nvSpPr>
        <p:spPr>
          <a:ln/>
        </p:spPr>
        <p:txBody>
          <a:bodyPr/>
          <a:lstStyle>
            <a:lvl1pPr>
              <a:defRPr/>
            </a:lvl1pPr>
          </a:lstStyle>
          <a:p>
            <a:pPr>
              <a:defRPr/>
            </a:pPr>
            <a:fld id="{42D0B0A8-7082-4ACB-BC5D-B535AEC97A89}" type="datetime1">
              <a:rPr lang="tr-TR" smtClean="0"/>
              <a:t>5.3.2019</a:t>
            </a:fld>
            <a:endParaRPr lang="tr-TR"/>
          </a:p>
        </p:txBody>
      </p:sp>
      <p:sp>
        <p:nvSpPr>
          <p:cNvPr id="6" name="Rectangle 5"/>
          <p:cNvSpPr>
            <a:spLocks noGrp="1" noChangeArrowheads="1"/>
          </p:cNvSpPr>
          <p:nvPr>
            <p:ph type="ftr" sz="quarter" idx="11"/>
          </p:nvPr>
        </p:nvSpPr>
        <p:spPr>
          <a:ln/>
        </p:spPr>
        <p:txBody>
          <a:bodyPr/>
          <a:lstStyle>
            <a:lvl1pPr>
              <a:defRPr/>
            </a:lvl1pPr>
          </a:lstStyle>
          <a:p>
            <a:pPr>
              <a:defRPr/>
            </a:pPr>
            <a:r>
              <a:rPr lang="tr-TR"/>
              <a:t>Dr. Şanlı</a:t>
            </a:r>
          </a:p>
        </p:txBody>
      </p:sp>
      <p:sp>
        <p:nvSpPr>
          <p:cNvPr id="7" name="Rectangle 6"/>
          <p:cNvSpPr>
            <a:spLocks noGrp="1" noChangeArrowheads="1"/>
          </p:cNvSpPr>
          <p:nvPr>
            <p:ph type="sldNum" sz="quarter" idx="12"/>
          </p:nvPr>
        </p:nvSpPr>
        <p:spPr>
          <a:ln/>
        </p:spPr>
        <p:txBody>
          <a:bodyPr/>
          <a:lstStyle>
            <a:lvl1pPr>
              <a:defRPr/>
            </a:lvl1pPr>
          </a:lstStyle>
          <a:p>
            <a:pPr>
              <a:defRPr/>
            </a:pPr>
            <a:fld id="{5145D2E9-122E-4688-9182-766AAF6F50CE}" type="slidenum">
              <a:rPr lang="tr-TR"/>
              <a:pPr>
                <a:defRPr/>
              </a:pPr>
              <a:t>‹#›</a:t>
            </a:fld>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cSld name="Başlık,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81000"/>
            <a:ext cx="8229600" cy="1371600"/>
          </a:xfrm>
        </p:spPr>
        <p:txBody>
          <a:bodyPr/>
          <a:lstStyle/>
          <a:p>
            <a:r>
              <a:rPr lang="tr-TR"/>
              <a:t>Asıl başlık stili için tıklatın</a:t>
            </a:r>
          </a:p>
        </p:txBody>
      </p:sp>
      <p:sp>
        <p:nvSpPr>
          <p:cNvPr id="3" name="2 İçerik Yer Tutucusu"/>
          <p:cNvSpPr>
            <a:spLocks noGrp="1"/>
          </p:cNvSpPr>
          <p:nvPr>
            <p:ph sz="half" idx="1"/>
          </p:nvPr>
        </p:nvSpPr>
        <p:spPr>
          <a:xfrm>
            <a:off x="457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648200" y="19812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fld id="{84E26A82-D67E-4111-BA1D-6DCDE551789C}" type="datetime1">
              <a:rPr lang="tr-TR" smtClean="0"/>
              <a:t>5.3.2019</a:t>
            </a:fld>
            <a:endParaRPr lang="tr-TR"/>
          </a:p>
        </p:txBody>
      </p:sp>
      <p:sp>
        <p:nvSpPr>
          <p:cNvPr id="6" name="Rectangle 5"/>
          <p:cNvSpPr>
            <a:spLocks noGrp="1" noChangeArrowheads="1"/>
          </p:cNvSpPr>
          <p:nvPr>
            <p:ph type="ftr" sz="quarter" idx="11"/>
          </p:nvPr>
        </p:nvSpPr>
        <p:spPr>
          <a:ln/>
        </p:spPr>
        <p:txBody>
          <a:bodyPr/>
          <a:lstStyle>
            <a:lvl1pPr>
              <a:defRPr/>
            </a:lvl1pPr>
          </a:lstStyle>
          <a:p>
            <a:pPr>
              <a:defRPr/>
            </a:pPr>
            <a:r>
              <a:rPr lang="tr-TR"/>
              <a:t>Dr. Şanlı</a:t>
            </a:r>
          </a:p>
        </p:txBody>
      </p:sp>
      <p:sp>
        <p:nvSpPr>
          <p:cNvPr id="7" name="Rectangle 6"/>
          <p:cNvSpPr>
            <a:spLocks noGrp="1" noChangeArrowheads="1"/>
          </p:cNvSpPr>
          <p:nvPr>
            <p:ph type="sldNum" sz="quarter" idx="12"/>
          </p:nvPr>
        </p:nvSpPr>
        <p:spPr>
          <a:ln/>
        </p:spPr>
        <p:txBody>
          <a:bodyPr/>
          <a:lstStyle>
            <a:lvl1pPr>
              <a:defRPr/>
            </a:lvl1pPr>
          </a:lstStyle>
          <a:p>
            <a:pPr>
              <a:defRPr/>
            </a:pPr>
            <a:fld id="{D41A952A-DF90-4C3F-9261-A2F765BCE5A5}" type="slidenum">
              <a:rPr lang="tr-TR"/>
              <a:pPr>
                <a:defRPr/>
              </a:pPr>
              <a:t>‹#›</a:t>
            </a:fld>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cSld name="Başlık ve İçerik Üzerinde Metin">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8229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57200" y="3938588"/>
            <a:ext cx="8229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a:xfrm>
            <a:off x="457200" y="6245225"/>
            <a:ext cx="2133600" cy="476250"/>
          </a:xfrm>
        </p:spPr>
        <p:txBody>
          <a:bodyPr/>
          <a:lstStyle>
            <a:lvl1pPr>
              <a:defRPr/>
            </a:lvl1pPr>
          </a:lstStyle>
          <a:p>
            <a:endParaRPr lang="tr-TR" altLang="tr-TR"/>
          </a:p>
        </p:txBody>
      </p:sp>
      <p:sp>
        <p:nvSpPr>
          <p:cNvPr id="6" name="Altbilgi Yer Tutucusu 5"/>
          <p:cNvSpPr>
            <a:spLocks noGrp="1"/>
          </p:cNvSpPr>
          <p:nvPr>
            <p:ph type="ftr" sz="quarter" idx="11"/>
          </p:nvPr>
        </p:nvSpPr>
        <p:spPr>
          <a:xfrm>
            <a:off x="3124200" y="6245225"/>
            <a:ext cx="2895600" cy="476250"/>
          </a:xfrm>
        </p:spPr>
        <p:txBody>
          <a:bodyPr/>
          <a:lstStyle>
            <a:lvl1pPr>
              <a:defRPr/>
            </a:lvl1pPr>
          </a:lstStyle>
          <a:p>
            <a:endParaRPr lang="tr-TR" altLang="tr-TR"/>
          </a:p>
        </p:txBody>
      </p:sp>
      <p:sp>
        <p:nvSpPr>
          <p:cNvPr id="7" name="Slayt Numarası Yer Tutucusu 6"/>
          <p:cNvSpPr>
            <a:spLocks noGrp="1"/>
          </p:cNvSpPr>
          <p:nvPr>
            <p:ph type="sldNum" sz="quarter" idx="12"/>
          </p:nvPr>
        </p:nvSpPr>
        <p:spPr>
          <a:xfrm>
            <a:off x="6553200" y="6245225"/>
            <a:ext cx="2133600" cy="476250"/>
          </a:xfrm>
        </p:spPr>
        <p:txBody>
          <a:bodyPr/>
          <a:lstStyle>
            <a:lvl1pPr>
              <a:defRPr/>
            </a:lvl1pPr>
          </a:lstStyle>
          <a:p>
            <a:fld id="{5D40EE62-89BF-440A-B343-46140C2687DF}" type="slidenum">
              <a:rPr lang="tr-TR" altLang="tr-TR"/>
              <a:pPr/>
              <a:t>‹#›</a:t>
            </a:fld>
            <a:endParaRPr lang="tr-TR" altLang="tr-TR"/>
          </a:p>
        </p:txBody>
      </p:sp>
    </p:spTree>
    <p:extLst>
      <p:ext uri="{BB962C8B-B14F-4D97-AF65-F5344CB8AC3E}">
        <p14:creationId xmlns:p14="http://schemas.microsoft.com/office/powerpoint/2010/main" val="682373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EF572BD-4085-48B0-8257-D51B7660BD8C}" type="datetime1">
              <a:rPr lang="tr-TR" smtClean="0"/>
              <a:t>5.3.2019</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tr-TR"/>
              <a:t>Dr. Şanlı</a:t>
            </a: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213508F-F1DB-4E93-A031-09D0489E0405}" type="slidenum">
              <a:rPr lang="tr-TR" smtClean="0"/>
              <a:pPr>
                <a:defRPr/>
              </a:pPr>
              <a:t>‹#›</a:t>
            </a:fld>
            <a:endParaRPr lang="tr-TR"/>
          </a:p>
        </p:txBody>
      </p:sp>
    </p:spTree>
    <p:extLst>
      <p:ext uri="{BB962C8B-B14F-4D97-AF65-F5344CB8AC3E}">
        <p14:creationId xmlns:p14="http://schemas.microsoft.com/office/powerpoint/2010/main" val="398814506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flickr.com/photos/emsl/4704802544/" TargetMode="Externa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e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1.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creativecommons.org/licenses/by-sa/3.0/" TargetMode="External"/><Relationship Id="rId7" Type="http://schemas.openxmlformats.org/officeDocument/2006/relationships/diagramColors" Target="../diagrams/colors5.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hyperlink" Target="https://tr.wikipedia.org/wiki/Merkez%C3%AE_sinir_sistemi"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acilveilkyardim.com/acilbakim/SSresim/sinap1.jpg" TargetMode="Externa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acilveilkyardim.com/acilbakim/SSresim/SS1.JPG"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acilveilkyardim.com/acilbakim/SSresim/SS9.JPG" TargetMode="External"/><Relationship Id="rId1" Type="http://schemas.openxmlformats.org/officeDocument/2006/relationships/slideLayout" Target="../slideLayouts/slideLayout17.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acilveilkyardim.com/acilbakim/SSresim/spinalsinir.JPG"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hyperlink" Target="http://www.acilveilkyardim.com/acilbakim/SSresim/sinir.jpg" TargetMode="External"/><Relationship Id="rId2" Type="http://schemas.openxmlformats.org/officeDocument/2006/relationships/hyperlink" Target="http://www.acilveilkyardim.com/acilbakim/SSresim/SS4.gif"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www.acilveilkyardim.com/acilbakim/SSresim/SS8.JPG"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www.acilveilkyardim.com/acilbakim/SSresim/SS8.JPG"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7.png"/><Relationship Id="rId7" Type="http://schemas.openxmlformats.org/officeDocument/2006/relationships/diagramColors" Target="../diagrams/colors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8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8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72.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gi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6.png"/></Relationships>
</file>

<file path=ppt/slides/_rels/slide9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93.jpeg"/></Relationships>
</file>

<file path=ppt/slides/_rels/slide10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105.wmf"/><Relationship Id="rId4" Type="http://schemas.openxmlformats.org/officeDocument/2006/relationships/oleObject" Target="../embeddings/oleObject1.bin"/></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5.xml"/><Relationship Id="rId1" Type="http://schemas.openxmlformats.org/officeDocument/2006/relationships/vmlDrawing" Target="../drawings/vmlDrawing2.vml"/><Relationship Id="rId5" Type="http://schemas.openxmlformats.org/officeDocument/2006/relationships/image" Target="../media/image106.wmf"/><Relationship Id="rId4" Type="http://schemas.openxmlformats.org/officeDocument/2006/relationships/oleObject" Target="../embeddings/oleObject2.bin"/></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vmlDrawing" Target="../drawings/vmlDrawing3.vml"/><Relationship Id="rId5" Type="http://schemas.openxmlformats.org/officeDocument/2006/relationships/image" Target="../media/image107.wmf"/><Relationship Id="rId4" Type="http://schemas.openxmlformats.org/officeDocument/2006/relationships/oleObject" Target="../embeddings/oleObject3.bin"/></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13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4" descr="kişi, nesne içeren bir resim&#10;&#10;Yüksek güvenilirlikle oluşturulmuş açıklama">
            <a:extLst>
              <a:ext uri="{FF2B5EF4-FFF2-40B4-BE49-F238E27FC236}">
                <a16:creationId xmlns:a16="http://schemas.microsoft.com/office/drawing/2014/main" xmlns="" id="{B560D8B0-9747-4EE9-AA58-19E481432023}"/>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b="22280"/>
          <a:stretch/>
        </p:blipFill>
        <p:spPr>
          <a:xfrm>
            <a:off x="20" y="10"/>
            <a:ext cx="9143980" cy="6857990"/>
          </a:xfrm>
          <a:prstGeom prst="rect">
            <a:avLst/>
          </a:prstGeom>
        </p:spPr>
      </p:pic>
      <p:sp>
        <p:nvSpPr>
          <p:cNvPr id="8" name="Freeform 5">
            <a:extLst>
              <a:ext uri="{FF2B5EF4-FFF2-40B4-BE49-F238E27FC236}">
                <a16:creationId xmlns:a16="http://schemas.microsoft.com/office/drawing/2014/main" xmlns="" id="{87CC2527-562A-4F69-B487-4371E5B243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4882442" y="2714171"/>
            <a:ext cx="4261558" cy="415011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1 Başlık"/>
          <p:cNvSpPr>
            <a:spLocks noGrp="1"/>
          </p:cNvSpPr>
          <p:nvPr>
            <p:ph type="ctrTitle"/>
          </p:nvPr>
        </p:nvSpPr>
        <p:spPr>
          <a:xfrm>
            <a:off x="5306708" y="3734093"/>
            <a:ext cx="3709553" cy="1375542"/>
          </a:xfrm>
          <a:extLst/>
        </p:spPr>
        <p:txBody>
          <a:bodyPr vert="horz" lIns="91440" tIns="45720" rIns="91440" bIns="45720" rtlCol="0" anchor="ctr">
            <a:noAutofit/>
          </a:bodyPr>
          <a:lstStyle/>
          <a:p>
            <a:pPr>
              <a:lnSpc>
                <a:spcPct val="90000"/>
              </a:lnSpc>
              <a:defRPr/>
            </a:pPr>
            <a:r>
              <a:rPr lang="tr-TR" sz="4000">
                <a:latin typeface="Times New Roman"/>
                <a:cs typeface="Times New Roman"/>
              </a:rPr>
              <a:t>SİNİR SİSTEMİ</a:t>
            </a:r>
            <a:r>
              <a:rPr lang="tr-TR" sz="4000" dirty="0">
                <a:latin typeface="Times New Roman" pitchFamily="18" charset="0"/>
                <a:cs typeface="Times New Roman" pitchFamily="18" charset="0"/>
              </a:rPr>
              <a:t/>
            </a:r>
            <a:br>
              <a:rPr lang="tr-TR" sz="4000" dirty="0">
                <a:latin typeface="Times New Roman" pitchFamily="18" charset="0"/>
                <a:cs typeface="Times New Roman" pitchFamily="18" charset="0"/>
              </a:rPr>
            </a:br>
            <a:endParaRPr lang="tr-TR" sz="4000">
              <a:latin typeface="Times New Roman" pitchFamily="18" charset="0"/>
              <a:cs typeface="Times New Roman" pitchFamily="18" charset="0"/>
            </a:endParaRPr>
          </a:p>
        </p:txBody>
      </p:sp>
      <p:sp>
        <p:nvSpPr>
          <p:cNvPr id="3" name="Alt Başlık 2"/>
          <p:cNvSpPr>
            <a:spLocks noGrp="1"/>
          </p:cNvSpPr>
          <p:nvPr>
            <p:ph type="subTitle" idx="1"/>
          </p:nvPr>
        </p:nvSpPr>
        <p:spPr>
          <a:xfrm>
            <a:off x="4919412" y="5228999"/>
            <a:ext cx="4225356" cy="1188197"/>
          </a:xfrm>
        </p:spPr>
        <p:txBody>
          <a:bodyPr vert="horz" lIns="91440" tIns="45720" rIns="91440" bIns="45720" rtlCol="0" anchor="t">
            <a:noAutofit/>
          </a:bodyPr>
          <a:lstStyle/>
          <a:p>
            <a:r>
              <a:rPr lang="tr-TR" sz="2800">
                <a:solidFill>
                  <a:schemeClr val="tx1"/>
                </a:solidFill>
                <a:latin typeface="Brush Script MT"/>
              </a:rPr>
              <a:t>Dr. Ögr. Üyesi Esat ŞANLI</a:t>
            </a:r>
          </a:p>
        </p:txBody>
      </p:sp>
      <p:cxnSp>
        <p:nvCxnSpPr>
          <p:cNvPr id="13" name="Straight Connector 12">
            <a:extLst>
              <a:ext uri="{FF2B5EF4-FFF2-40B4-BE49-F238E27FC236}">
                <a16:creationId xmlns:a16="http://schemas.microsoft.com/office/drawing/2014/main" xmlns="" id="{BCDAEC91-5BCE-4B55-9CC0-43EF94CB73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810703" y="5154215"/>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Metin kutusu 5">
            <a:extLst>
              <a:ext uri="{FF2B5EF4-FFF2-40B4-BE49-F238E27FC236}">
                <a16:creationId xmlns:a16="http://schemas.microsoft.com/office/drawing/2014/main" xmlns="" id="{BD74D444-B630-4C53-891D-05C454329799}"/>
              </a:ext>
            </a:extLst>
          </p:cNvPr>
          <p:cNvSpPr txBox="1"/>
          <p:nvPr/>
        </p:nvSpPr>
        <p:spPr>
          <a:xfrm>
            <a:off x="6144461" y="6657945"/>
            <a:ext cx="2999539" cy="200055"/>
          </a:xfrm>
          <a:prstGeom prst="rect">
            <a:avLst/>
          </a:prstGeom>
          <a:solidFill>
            <a:srgbClr val="000000"/>
          </a:solidFill>
        </p:spPr>
        <p:txBody>
          <a:bodyPr wrap="none">
            <a:spAutoFit/>
          </a:bodyPr>
          <a:lstStyle/>
          <a:p>
            <a:pPr algn="r">
              <a:spcAft>
                <a:spcPts val="600"/>
              </a:spcAft>
            </a:pPr>
            <a:r>
              <a:rPr lang="en-US" sz="700">
                <a:solidFill>
                  <a:srgbClr val="FFFFFF"/>
                </a:solidFill>
                <a:latin typeface="+mn-lt"/>
                <a:cs typeface="+mn-cs"/>
                <a:hlinkClick r:id="rId4">
                  <a:extLst>
                    <a:ext uri="{A12FA001-AC4F-418D-AE19-62706E023703}">
                      <ahyp:hlinkClr xmlns:ahyp="http://schemas.microsoft.com/office/drawing/2018/hyperlinkcolor" xmlns="" val="tx"/>
                    </a:ext>
                  </a:extLst>
                </a:hlinkClick>
              </a:rPr>
              <a:t>Bu Fotoğraf</a:t>
            </a:r>
            <a:r>
              <a:rPr lang="en-US" sz="700">
                <a:solidFill>
                  <a:srgbClr val="FFFFFF"/>
                </a:solidFill>
                <a:latin typeface="+mn-lt"/>
                <a:cs typeface="+mn-cs"/>
              </a:rPr>
              <a:t>, Bilinmeyen yazar tarafından </a:t>
            </a:r>
            <a:r>
              <a:rPr lang="en-US" sz="700">
                <a:solidFill>
                  <a:srgbClr val="FFFFFF"/>
                </a:solidFill>
                <a:latin typeface="+mn-lt"/>
                <a:cs typeface="+mn-cs"/>
                <a:hlinkClick r:id="rId3">
                  <a:extLst>
                    <a:ext uri="{A12FA001-AC4F-418D-AE19-62706E023703}">
                      <ahyp:hlinkClr xmlns:ahyp="http://schemas.microsoft.com/office/drawing/2018/hyperlinkcolor" xmlns="" val="tx"/>
                    </a:ext>
                  </a:extLst>
                </a:hlinkClick>
              </a:rPr>
              <a:t>CC BY-SA-NC</a:t>
            </a:r>
            <a:r>
              <a:rPr lang="en-US" sz="700">
                <a:solidFill>
                  <a:srgbClr val="FFFFFF"/>
                </a:solidFill>
                <a:latin typeface="+mn-lt"/>
                <a:cs typeface="+mn-cs"/>
              </a:rPr>
              <a:t> altında lisanslanmıştır.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Resim 28">
            <a:extLst>
              <a:ext uri="{FF2B5EF4-FFF2-40B4-BE49-F238E27FC236}">
                <a16:creationId xmlns:a16="http://schemas.microsoft.com/office/drawing/2014/main" xmlns="" id="{1D421F0A-537F-429D-8A34-5C97406BEE94}"/>
              </a:ext>
            </a:extLst>
          </p:cNvPr>
          <p:cNvPicPr>
            <a:picLocks noChangeAspect="1"/>
          </p:cNvPicPr>
          <p:nvPr/>
        </p:nvPicPr>
        <p:blipFill rotWithShape="1">
          <a:blip r:embed="rId3"/>
          <a:srcRect b="3702"/>
          <a:stretch/>
        </p:blipFill>
        <p:spPr>
          <a:xfrm>
            <a:off x="20" y="10"/>
            <a:ext cx="9143980" cy="4666928"/>
          </a:xfrm>
          <a:prstGeom prst="rect">
            <a:avLst/>
          </a:prstGeom>
        </p:spPr>
      </p:pic>
      <p:pic>
        <p:nvPicPr>
          <p:cNvPr id="139" name="Picture 138">
            <a:extLst>
              <a:ext uri="{FF2B5EF4-FFF2-40B4-BE49-F238E27FC236}">
                <a16:creationId xmlns:a16="http://schemas.microsoft.com/office/drawing/2014/main" xmlns=""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1" name="Oval 140">
            <a:extLst>
              <a:ext uri="{FF2B5EF4-FFF2-40B4-BE49-F238E27FC236}">
                <a16:creationId xmlns:a16="http://schemas.microsoft.com/office/drawing/2014/main" xmlns=""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742" name="Rectangle 6"/>
          <p:cNvSpPr>
            <a:spLocks noGrp="1" noChangeArrowheads="1"/>
          </p:cNvSpPr>
          <p:nvPr>
            <p:ph type="title"/>
          </p:nvPr>
        </p:nvSpPr>
        <p:spPr>
          <a:xfrm>
            <a:off x="-101" y="4622924"/>
            <a:ext cx="3766337" cy="1509931"/>
          </a:xfrm>
        </p:spPr>
        <p:txBody>
          <a:bodyPr>
            <a:normAutofit/>
          </a:bodyPr>
          <a:lstStyle/>
          <a:p>
            <a:pPr eaLnBrk="1" hangingPunct="1">
              <a:lnSpc>
                <a:spcPct val="90000"/>
              </a:lnSpc>
              <a:defRPr/>
            </a:pPr>
            <a:r>
              <a:rPr lang="tr-TR" sz="3200" b="1">
                <a:solidFill>
                  <a:srgbClr val="000000"/>
                </a:solidFill>
                <a:latin typeface="Times New Roman"/>
                <a:cs typeface="Times New Roman"/>
              </a:rPr>
              <a:t>SİNİR SİSTEMİNİN GÖREVLERİ</a:t>
            </a:r>
            <a:endParaRPr lang="tr-TR" sz="3200">
              <a:solidFill>
                <a:srgbClr val="000000"/>
              </a:solidFill>
              <a:latin typeface="Times New Roman" pitchFamily="18" charset="0"/>
              <a:cs typeface="Times New Roman" pitchFamily="18" charset="0"/>
            </a:endParaRPr>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375047098"/>
              </p:ext>
            </p:extLst>
          </p:nvPr>
        </p:nvGraphicFramePr>
        <p:xfrm>
          <a:off x="3242422" y="3717152"/>
          <a:ext cx="5894542" cy="34364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0" name="Resim 110" descr="omurgasız, hayvan, selentere içeren bir resim&#10;&#10;Çok yüksek güvenilirlikle oluşturulmuş açıklama">
            <a:extLst>
              <a:ext uri="{FF2B5EF4-FFF2-40B4-BE49-F238E27FC236}">
                <a16:creationId xmlns:a16="http://schemas.microsoft.com/office/drawing/2014/main" xmlns="" id="{5EC412DA-A8B3-40D6-A5D5-9618B1B7E52D}"/>
              </a:ext>
            </a:extLst>
          </p:cNvPr>
          <p:cNvPicPr>
            <a:picLocks noChangeAspect="1"/>
          </p:cNvPicPr>
          <p:nvPr/>
        </p:nvPicPr>
        <p:blipFill rotWithShape="1">
          <a:blip r:embed="rId2">
            <a:alphaModFix/>
            <a:extLst/>
          </a:blip>
          <a:srcRect l="23591" r="29790" b="-2"/>
          <a:stretch/>
        </p:blipFill>
        <p:spPr>
          <a:xfrm>
            <a:off x="4348157" y="10"/>
            <a:ext cx="4795614" cy="5143490"/>
          </a:xfrm>
          <a:prstGeom prst="rect">
            <a:avLst/>
          </a:prstGeom>
        </p:spPr>
      </p:pic>
      <p:pic>
        <p:nvPicPr>
          <p:cNvPr id="122" name="Picture 121">
            <a:extLst>
              <a:ext uri="{FF2B5EF4-FFF2-40B4-BE49-F238E27FC236}">
                <a16:creationId xmlns:a16="http://schemas.microsoft.com/office/drawing/2014/main" xmlns="" id="{54DDEBDD-D8BD-41A6-8A0D-B00E3768B0F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1 Başlık"/>
          <p:cNvSpPr>
            <a:spLocks noGrp="1"/>
          </p:cNvSpPr>
          <p:nvPr>
            <p:ph type="title"/>
          </p:nvPr>
        </p:nvSpPr>
        <p:spPr>
          <a:xfrm>
            <a:off x="474353" y="1318"/>
            <a:ext cx="3602727" cy="1633382"/>
          </a:xfrm>
          <a:prstGeom prst="ellipse">
            <a:avLst/>
          </a:prstGeom>
        </p:spPr>
        <p:txBody>
          <a:bodyPr>
            <a:normAutofit/>
          </a:bodyPr>
          <a:lstStyle/>
          <a:p>
            <a:pPr>
              <a:lnSpc>
                <a:spcPct val="90000"/>
              </a:lnSpc>
              <a:defRPr/>
            </a:pPr>
            <a:r>
              <a:rPr lang="tr-TR" sz="2800" b="1">
                <a:solidFill>
                  <a:srgbClr val="000000"/>
                </a:solidFill>
                <a:latin typeface="Times New Roman" pitchFamily="18" charset="0"/>
                <a:cs typeface="Times New Roman" pitchFamily="18" charset="0"/>
              </a:rPr>
              <a:t>UYARANDAN DAVRANIŞA</a:t>
            </a:r>
          </a:p>
        </p:txBody>
      </p:sp>
      <p:graphicFrame>
        <p:nvGraphicFramePr>
          <p:cNvPr id="5" name="Diyagram 5">
            <a:extLst>
              <a:ext uri="{FF2B5EF4-FFF2-40B4-BE49-F238E27FC236}">
                <a16:creationId xmlns:a16="http://schemas.microsoft.com/office/drawing/2014/main" xmlns="" id="{14411055-5911-4792-A85F-47DDDE48B6D8}"/>
              </a:ext>
            </a:extLst>
          </p:cNvPr>
          <p:cNvGraphicFramePr>
            <a:graphicFrameLocks noGrp="1"/>
          </p:cNvGraphicFramePr>
          <p:nvPr>
            <p:ph idx="1"/>
            <p:extLst>
              <p:ext uri="{D42A27DB-BD31-4B8C-83A1-F6EECF244321}">
                <p14:modId xmlns:p14="http://schemas.microsoft.com/office/powerpoint/2010/main" val="1761854332"/>
              </p:ext>
            </p:extLst>
          </p:nvPr>
        </p:nvGraphicFramePr>
        <p:xfrm>
          <a:off x="-100" y="1353660"/>
          <a:ext cx="4954196" cy="51447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Rectangle 5"/>
          <p:cNvSpPr>
            <a:spLocks noGrp="1" noChangeArrowheads="1"/>
          </p:cNvSpPr>
          <p:nvPr>
            <p:ph type="title"/>
          </p:nvPr>
        </p:nvSpPr>
        <p:spPr/>
        <p:txBody>
          <a:bodyPr/>
          <a:lstStyle/>
          <a:p>
            <a:pPr eaLnBrk="1" hangingPunct="1">
              <a:defRPr/>
            </a:pPr>
            <a:r>
              <a:rPr lang="tr-TR" dirty="0">
                <a:latin typeface="Times New Roman" pitchFamily="18" charset="0"/>
                <a:cs typeface="Times New Roman" pitchFamily="18" charset="0"/>
              </a:rPr>
              <a:t>ALGI-DAVRANIŞ</a:t>
            </a:r>
          </a:p>
        </p:txBody>
      </p:sp>
      <p:pic>
        <p:nvPicPr>
          <p:cNvPr id="14339" name="Picture 8"/>
          <p:cNvPicPr>
            <a:picLocks noGrp="1" noChangeAspect="1" noChangeArrowheads="1"/>
          </p:cNvPicPr>
          <p:nvPr>
            <p:ph idx="1"/>
          </p:nvPr>
        </p:nvPicPr>
        <p:blipFill>
          <a:blip r:embed="rId3" cstate="print"/>
          <a:stretch>
            <a:fillRect/>
          </a:stretch>
        </p:blipFill>
        <p:spPr>
          <a:xfrm>
            <a:off x="924944" y="1277054"/>
            <a:ext cx="7078452" cy="5057235"/>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Resim 4">
            <a:extLst>
              <a:ext uri="{FF2B5EF4-FFF2-40B4-BE49-F238E27FC236}">
                <a16:creationId xmlns:a16="http://schemas.microsoft.com/office/drawing/2014/main" xmlns="" id="{456D4186-584B-482F-BC43-61DF2895B886}"/>
              </a:ext>
            </a:extLst>
          </p:cNvPr>
          <p:cNvPicPr>
            <a:picLocks noChangeAspect="1"/>
          </p:cNvPicPr>
          <p:nvPr/>
        </p:nvPicPr>
        <p:blipFill rotWithShape="1">
          <a:blip r:embed="rId2"/>
          <a:srcRect b="321"/>
          <a:stretch/>
        </p:blipFill>
        <p:spPr>
          <a:xfrm>
            <a:off x="-1" y="10"/>
            <a:ext cx="9144000" cy="6857990"/>
          </a:xfrm>
          <a:prstGeom prst="rect">
            <a:avLst/>
          </a:prstGeom>
        </p:spPr>
      </p:pic>
      <p:sp>
        <p:nvSpPr>
          <p:cNvPr id="12"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Unvan 1">
            <a:extLst>
              <a:ext uri="{FF2B5EF4-FFF2-40B4-BE49-F238E27FC236}">
                <a16:creationId xmlns:a16="http://schemas.microsoft.com/office/drawing/2014/main" xmlns="" id="{A9CC1F35-2E67-4B67-9FC2-76343A36EEF4}"/>
              </a:ext>
            </a:extLst>
          </p:cNvPr>
          <p:cNvSpPr>
            <a:spLocks noGrp="1"/>
          </p:cNvSpPr>
          <p:nvPr>
            <p:ph type="title"/>
          </p:nvPr>
        </p:nvSpPr>
        <p:spPr>
          <a:xfrm>
            <a:off x="568370" y="3149961"/>
            <a:ext cx="3153103" cy="1007066"/>
          </a:xfrm>
        </p:spPr>
        <p:txBody>
          <a:bodyPr>
            <a:normAutofit/>
          </a:bodyPr>
          <a:lstStyle/>
          <a:p>
            <a:r>
              <a:rPr lang="tr-TR" sz="3150">
                <a:cs typeface="Calibri"/>
              </a:rPr>
              <a:t>DUYUM</a:t>
            </a:r>
            <a:endParaRPr lang="tr-TR"/>
          </a:p>
        </p:txBody>
      </p:sp>
      <p:cxnSp>
        <p:nvCxnSpPr>
          <p:cNvPr id="14" name="Straight Connector 13">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37ADC5B4-F299-40B0-A486-843C27EADEDE}"/>
              </a:ext>
            </a:extLst>
          </p:cNvPr>
          <p:cNvSpPr>
            <a:spLocks noGrp="1"/>
          </p:cNvSpPr>
          <p:nvPr>
            <p:ph idx="1"/>
          </p:nvPr>
        </p:nvSpPr>
        <p:spPr>
          <a:xfrm>
            <a:off x="-899" y="4421452"/>
            <a:ext cx="4508689" cy="2439332"/>
          </a:xfrm>
        </p:spPr>
        <p:txBody>
          <a:bodyPr vert="horz" lIns="91440" tIns="45720" rIns="91440" bIns="45720" rtlCol="0" anchor="ctr">
            <a:noAutofit/>
          </a:bodyPr>
          <a:lstStyle/>
          <a:p>
            <a:r>
              <a:rPr lang="tr-TR" sz="2000">
                <a:cs typeface="Calibri"/>
              </a:rPr>
              <a:t>Çevremizdeki ışık, ses, basınç gibi enerji değişikliklerinin yani uyaranların duyu organlarındaki reseptörler tarafından sinir akımı haline dönüştürülerek beynimize ulaştırılmasına duyum denir.</a:t>
            </a:r>
            <a:endParaRPr lang="en-US" sz="2000" dirty="0">
              <a:cs typeface="Calibri"/>
            </a:endParaRPr>
          </a:p>
          <a:p>
            <a:endParaRPr lang="en-US" sz="2000" dirty="0">
              <a:cs typeface="Calibri"/>
            </a:endParaRPr>
          </a:p>
        </p:txBody>
      </p:sp>
    </p:spTree>
    <p:extLst>
      <p:ext uri="{BB962C8B-B14F-4D97-AF65-F5344CB8AC3E}">
        <p14:creationId xmlns:p14="http://schemas.microsoft.com/office/powerpoint/2010/main" val="3433519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F1310B3-3A23-4D40-ACE9-2B4F591AEC9E}"/>
              </a:ext>
            </a:extLst>
          </p:cNvPr>
          <p:cNvSpPr>
            <a:spLocks noGrp="1"/>
          </p:cNvSpPr>
          <p:nvPr>
            <p:ph type="title"/>
          </p:nvPr>
        </p:nvSpPr>
        <p:spPr>
          <a:xfrm>
            <a:off x="514559" y="341226"/>
            <a:ext cx="3958000" cy="994172"/>
          </a:xfrm>
        </p:spPr>
        <p:txBody>
          <a:bodyPr>
            <a:normAutofit/>
          </a:bodyPr>
          <a:lstStyle/>
          <a:p>
            <a:r>
              <a:rPr lang="tr-TR">
                <a:cs typeface="Calibri"/>
              </a:rPr>
              <a:t>ALGI</a:t>
            </a:r>
            <a:endParaRPr lang="tr-TR"/>
          </a:p>
        </p:txBody>
      </p:sp>
      <p:graphicFrame>
        <p:nvGraphicFramePr>
          <p:cNvPr id="8" name="Diyagram 8">
            <a:extLst>
              <a:ext uri="{FF2B5EF4-FFF2-40B4-BE49-F238E27FC236}">
                <a16:creationId xmlns:a16="http://schemas.microsoft.com/office/drawing/2014/main" xmlns="" id="{79DDFEF1-B4D8-48B0-B173-DD05E0A192CF}"/>
              </a:ext>
            </a:extLst>
          </p:cNvPr>
          <p:cNvGraphicFramePr>
            <a:graphicFrameLocks noGrp="1"/>
          </p:cNvGraphicFramePr>
          <p:nvPr>
            <p:ph idx="1"/>
            <p:extLst>
              <p:ext uri="{D42A27DB-BD31-4B8C-83A1-F6EECF244321}">
                <p14:modId xmlns:p14="http://schemas.microsoft.com/office/powerpoint/2010/main" val="305608502"/>
              </p:ext>
            </p:extLst>
          </p:nvPr>
        </p:nvGraphicFramePr>
        <p:xfrm>
          <a:off x="140899" y="1226389"/>
          <a:ext cx="4908430" cy="5431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Freeform 49">
            <a:extLst>
              <a:ext uri="{FF2B5EF4-FFF2-40B4-BE49-F238E27FC236}">
                <a16:creationId xmlns:a16="http://schemas.microsoft.com/office/drawing/2014/main" xmlns="" id="{EF9B8DF2-C3F5-49A2-94D2-F7B65A0F1F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5035436" y="2150369"/>
            <a:ext cx="4108564" cy="470763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6" name="Resim 6" descr="iç mekan, duvar, kişi, adam içeren bir resim&#10;&#10;Yüksek güvenilirlikle oluşturulmuş açıklama">
            <a:extLst>
              <a:ext uri="{FF2B5EF4-FFF2-40B4-BE49-F238E27FC236}">
                <a16:creationId xmlns:a16="http://schemas.microsoft.com/office/drawing/2014/main" xmlns="" id="{4D26600E-E95B-4B4A-9708-A4CA8A2F677F}"/>
              </a:ext>
            </a:extLst>
          </p:cNvPr>
          <p:cNvPicPr>
            <a:picLocks noChangeAspect="1"/>
          </p:cNvPicPr>
          <p:nvPr/>
        </p:nvPicPr>
        <p:blipFill rotWithShape="1">
          <a:blip r:embed="rId7"/>
          <a:srcRect l="29342" r="13040" b="2"/>
          <a:stretch/>
        </p:blipFill>
        <p:spPr>
          <a:xfrm>
            <a:off x="5169988" y="2284920"/>
            <a:ext cx="3974012" cy="4573079"/>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414240192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7" descr="pirinç, müzik, ayna içeren bir resim&#10;&#10;Çok yüksek güvenilirlikle oluşturulmuş açıklama">
            <a:extLst>
              <a:ext uri="{FF2B5EF4-FFF2-40B4-BE49-F238E27FC236}">
                <a16:creationId xmlns:a16="http://schemas.microsoft.com/office/drawing/2014/main" xmlns="" id="{C9C3E23F-F361-480A-B65F-EBFDC6F8F87A}"/>
              </a:ext>
            </a:extLst>
          </p:cNvPr>
          <p:cNvPicPr>
            <a:picLocks noChangeAspect="1"/>
          </p:cNvPicPr>
          <p:nvPr/>
        </p:nvPicPr>
        <p:blipFill rotWithShape="1">
          <a:blip r:embed="rId2">
            <a:alphaModFix amt="35000"/>
            <a:extLst/>
          </a:blip>
          <a:srcRect l="8661" r="10673" b="1"/>
          <a:stretch/>
        </p:blipFill>
        <p:spPr>
          <a:xfrm>
            <a:off x="20" y="1"/>
            <a:ext cx="9143980" cy="6857999"/>
          </a:xfrm>
          <a:prstGeom prst="rect">
            <a:avLst/>
          </a:prstGeom>
        </p:spPr>
      </p:pic>
      <p:sp>
        <p:nvSpPr>
          <p:cNvPr id="2" name="1 Başlık"/>
          <p:cNvSpPr>
            <a:spLocks noGrp="1"/>
          </p:cNvSpPr>
          <p:nvPr>
            <p:ph type="title"/>
          </p:nvPr>
        </p:nvSpPr>
        <p:spPr>
          <a:xfrm>
            <a:off x="628650" y="1065862"/>
            <a:ext cx="2484873" cy="4726276"/>
          </a:xfrm>
        </p:spPr>
        <p:txBody>
          <a:bodyPr>
            <a:normAutofit/>
          </a:bodyPr>
          <a:lstStyle/>
          <a:p>
            <a:pPr algn="r">
              <a:defRPr/>
            </a:pPr>
            <a:r>
              <a:rPr lang="tr-TR" sz="3500">
                <a:solidFill>
                  <a:srgbClr val="FFFFFF"/>
                </a:solidFill>
                <a:latin typeface="Times New Roman" pitchFamily="18" charset="0"/>
                <a:cs typeface="Times New Roman" pitchFamily="18" charset="0"/>
              </a:rPr>
              <a:t>DAVRANIŞ</a:t>
            </a:r>
          </a:p>
        </p:txBody>
      </p:sp>
      <p:cxnSp>
        <p:nvCxnSpPr>
          <p:cNvPr id="19" name="Straight Connector 18">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2 İçerik Yer Tutucusu"/>
          <p:cNvSpPr>
            <a:spLocks noGrp="1"/>
          </p:cNvSpPr>
          <p:nvPr>
            <p:ph idx="1"/>
          </p:nvPr>
        </p:nvSpPr>
        <p:spPr>
          <a:xfrm>
            <a:off x="3866534" y="1065862"/>
            <a:ext cx="4308514" cy="4726276"/>
          </a:xfrm>
        </p:spPr>
        <p:txBody>
          <a:bodyPr vert="horz" lIns="91440" tIns="45720" rIns="91440" bIns="45720" rtlCol="0" anchor="ctr">
            <a:noAutofit/>
          </a:bodyPr>
          <a:lstStyle/>
          <a:p>
            <a:pPr>
              <a:defRPr/>
            </a:pPr>
            <a:endParaRPr lang="tr-TR" sz="2800" dirty="0">
              <a:solidFill>
                <a:srgbClr val="FFFFFF"/>
              </a:solidFill>
              <a:latin typeface="Times New Roman"/>
              <a:cs typeface="Times New Roman"/>
            </a:endParaRPr>
          </a:p>
          <a:p>
            <a:pPr>
              <a:defRPr/>
            </a:pPr>
            <a:endParaRPr lang="tr-TR" sz="1700">
              <a:solidFill>
                <a:srgbClr val="FFFFFF"/>
              </a:solidFill>
              <a:latin typeface="Times New Roman" pitchFamily="18" charset="0"/>
              <a:cs typeface="Times New Roman" pitchFamily="18" charset="0"/>
            </a:endParaRPr>
          </a:p>
        </p:txBody>
      </p:sp>
      <p:graphicFrame>
        <p:nvGraphicFramePr>
          <p:cNvPr id="9" name="Diyagram 10">
            <a:extLst>
              <a:ext uri="{FF2B5EF4-FFF2-40B4-BE49-F238E27FC236}">
                <a16:creationId xmlns:a16="http://schemas.microsoft.com/office/drawing/2014/main" xmlns="" id="{9CA01028-A130-4A65-9DA7-DC29AC610E58}"/>
              </a:ext>
            </a:extLst>
          </p:cNvPr>
          <p:cNvGraphicFramePr/>
          <p:nvPr>
            <p:extLst>
              <p:ext uri="{D42A27DB-BD31-4B8C-83A1-F6EECF244321}">
                <p14:modId xmlns:p14="http://schemas.microsoft.com/office/powerpoint/2010/main" val="3194117416"/>
              </p:ext>
            </p:extLst>
          </p:nvPr>
        </p:nvGraphicFramePr>
        <p:xfrm>
          <a:off x="3479321" y="866955"/>
          <a:ext cx="4701396" cy="5656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896FD3E1-D203-4150-9D7E-7E63CF404288}"/>
              </a:ext>
            </a:extLst>
          </p:cNvPr>
          <p:cNvSpPr>
            <a:spLocks noGrp="1"/>
          </p:cNvSpPr>
          <p:nvPr>
            <p:ph type="title"/>
          </p:nvPr>
        </p:nvSpPr>
        <p:spPr>
          <a:xfrm>
            <a:off x="399541" y="202968"/>
            <a:ext cx="3754752" cy="1325563"/>
          </a:xfrm>
        </p:spPr>
        <p:txBody>
          <a:bodyPr>
            <a:normAutofit fontScale="90000"/>
          </a:bodyPr>
          <a:lstStyle/>
          <a:p>
            <a:r>
              <a:rPr lang="tr-TR">
                <a:cs typeface="Calibri"/>
              </a:rPr>
              <a:t>Sinir sisteminin fizyolojik sınıflandırması</a:t>
            </a:r>
            <a:endParaRPr lang="tr-TR"/>
          </a:p>
        </p:txBody>
      </p:sp>
      <p:sp>
        <p:nvSpPr>
          <p:cNvPr id="120" name="Freeform: Shape 119">
            <a:extLst>
              <a:ext uri="{FF2B5EF4-FFF2-40B4-BE49-F238E27FC236}">
                <a16:creationId xmlns:a16="http://schemas.microsoft.com/office/drawing/2014/main" xmlns="" id="{4F74D28C-3268-4E35-8EE1-D92CB4A85A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14413" y="0"/>
            <a:ext cx="4629587"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3" name="Resim 433" descr="kıyafet içeren bir resim&#10;&#10;Yüksek güvenilirlikle oluşturulmuş açıklama">
            <a:extLst>
              <a:ext uri="{FF2B5EF4-FFF2-40B4-BE49-F238E27FC236}">
                <a16:creationId xmlns:a16="http://schemas.microsoft.com/office/drawing/2014/main" xmlns="" id="{53F85CD8-2939-410F-A20D-28F76711BC05}"/>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7039" r="15682"/>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graphicFrame>
        <p:nvGraphicFramePr>
          <p:cNvPr id="4" name="Diyagram 4">
            <a:extLst>
              <a:ext uri="{FF2B5EF4-FFF2-40B4-BE49-F238E27FC236}">
                <a16:creationId xmlns:a16="http://schemas.microsoft.com/office/drawing/2014/main" xmlns="" id="{D2B3583C-87BA-44A0-8012-4D3C58F6ED14}"/>
              </a:ext>
            </a:extLst>
          </p:cNvPr>
          <p:cNvGraphicFramePr>
            <a:graphicFrameLocks noGrp="1"/>
          </p:cNvGraphicFramePr>
          <p:nvPr>
            <p:ph idx="1"/>
            <p:extLst>
              <p:ext uri="{D42A27DB-BD31-4B8C-83A1-F6EECF244321}">
                <p14:modId xmlns:p14="http://schemas.microsoft.com/office/powerpoint/2010/main" val="3451479624"/>
              </p:ext>
            </p:extLst>
          </p:nvPr>
        </p:nvGraphicFramePr>
        <p:xfrm>
          <a:off x="604157" y="2871982"/>
          <a:ext cx="3754752" cy="31816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35" name="Metin kutusu 434">
            <a:extLst>
              <a:ext uri="{FF2B5EF4-FFF2-40B4-BE49-F238E27FC236}">
                <a16:creationId xmlns:a16="http://schemas.microsoft.com/office/drawing/2014/main" xmlns="" id="{36BDB729-031B-4FFA-BE11-9839300A85F2}"/>
              </a:ext>
            </a:extLst>
          </p:cNvPr>
          <p:cNvSpPr txBox="1"/>
          <p:nvPr/>
        </p:nvSpPr>
        <p:spPr>
          <a:xfrm>
            <a:off x="6277510" y="6657945"/>
            <a:ext cx="2866490" cy="200055"/>
          </a:xfrm>
          <a:prstGeom prst="rect">
            <a:avLst/>
          </a:prstGeom>
          <a:solidFill>
            <a:srgbClr val="000000"/>
          </a:solidFill>
        </p:spPr>
        <p:txBody>
          <a:bodyPr wrap="none">
            <a:spAutoFit/>
          </a:bodyPr>
          <a:lstStyle/>
          <a:p>
            <a:pPr algn="r">
              <a:spcAft>
                <a:spcPts val="600"/>
              </a:spcAft>
            </a:pPr>
            <a:r>
              <a:rPr lang="en-US" sz="700">
                <a:solidFill>
                  <a:srgbClr val="FFFFFF"/>
                </a:solidFill>
                <a:latin typeface="+mn-lt"/>
                <a:cs typeface="+mn-cs"/>
                <a:hlinkClick r:id="rId9">
                  <a:extLst>
                    <a:ext uri="{A12FA001-AC4F-418D-AE19-62706E023703}">
                      <ahyp:hlinkClr xmlns:ahyp="http://schemas.microsoft.com/office/drawing/2018/hyperlinkcolor" xmlns="" val="tx"/>
                    </a:ext>
                  </a:extLst>
                </a:hlinkClick>
              </a:rPr>
              <a:t>Bu Fotoğraf</a:t>
            </a:r>
            <a:r>
              <a:rPr lang="en-US" sz="700">
                <a:solidFill>
                  <a:srgbClr val="FFFFFF"/>
                </a:solidFill>
                <a:latin typeface="+mn-lt"/>
                <a:cs typeface="+mn-cs"/>
              </a:rPr>
              <a:t>, Bilinmeyen yazar tarafından </a:t>
            </a:r>
            <a:r>
              <a:rPr lang="en-US" sz="700">
                <a:solidFill>
                  <a:srgbClr val="FFFFFF"/>
                </a:solidFill>
                <a:latin typeface="+mn-lt"/>
                <a:cs typeface="+mn-cs"/>
                <a:hlinkClick r:id="rId3">
                  <a:extLst>
                    <a:ext uri="{A12FA001-AC4F-418D-AE19-62706E023703}">
                      <ahyp:hlinkClr xmlns:ahyp="http://schemas.microsoft.com/office/drawing/2018/hyperlinkcolor" xmlns="" val="tx"/>
                    </a:ext>
                  </a:extLst>
                </a:hlinkClick>
              </a:rPr>
              <a:t>CC BY-SA</a:t>
            </a:r>
            <a:r>
              <a:rPr lang="en-US" sz="700">
                <a:solidFill>
                  <a:srgbClr val="FFFFFF"/>
                </a:solidFill>
                <a:latin typeface="+mn-lt"/>
                <a:cs typeface="+mn-cs"/>
              </a:rPr>
              <a:t> altında lisanslanmıştır.</a:t>
            </a:r>
          </a:p>
        </p:txBody>
      </p:sp>
    </p:spTree>
    <p:extLst>
      <p:ext uri="{BB962C8B-B14F-4D97-AF65-F5344CB8AC3E}">
        <p14:creationId xmlns:p14="http://schemas.microsoft.com/office/powerpoint/2010/main" val="210160488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rgbClr val="C2A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4" descr="ekran görüntüsü içeren bir resim&#10;&#10;Çok yüksek güvenilirlikle oluşturulmuş açıklama">
            <a:extLst>
              <a:ext uri="{FF2B5EF4-FFF2-40B4-BE49-F238E27FC236}">
                <a16:creationId xmlns:a16="http://schemas.microsoft.com/office/drawing/2014/main" xmlns="" id="{EA2C686F-55CD-46FB-9761-3D83F0144088}"/>
              </a:ext>
            </a:extLst>
          </p:cNvPr>
          <p:cNvPicPr>
            <a:picLocks noGrp="1" noChangeAspect="1"/>
          </p:cNvPicPr>
          <p:nvPr>
            <p:ph idx="1"/>
          </p:nvPr>
        </p:nvPicPr>
        <p:blipFill>
          <a:blip r:embed="rId2"/>
          <a:stretch>
            <a:fillRect/>
          </a:stretch>
        </p:blipFill>
        <p:spPr>
          <a:xfrm>
            <a:off x="-6231" y="-3589"/>
            <a:ext cx="9156460" cy="6865177"/>
          </a:xfrm>
          <a:prstGeom prst="rect">
            <a:avLst/>
          </a:prstGeom>
        </p:spPr>
      </p:pic>
    </p:spTree>
    <p:extLst>
      <p:ext uri="{BB962C8B-B14F-4D97-AF65-F5344CB8AC3E}">
        <p14:creationId xmlns:p14="http://schemas.microsoft.com/office/powerpoint/2010/main" val="1992420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acilveilkyardim.com/acilbakim/SSresim/SS1.JPG"/>
          <p:cNvPicPr>
            <a:picLocks noChangeAspect="1" noChangeArrowheads="1"/>
          </p:cNvPicPr>
          <p:nvPr/>
        </p:nvPicPr>
        <p:blipFill>
          <a:blip r:embed="rId2" cstate="print"/>
          <a:srcRect/>
          <a:stretch>
            <a:fillRect/>
          </a:stretch>
        </p:blipFill>
        <p:spPr bwMode="auto">
          <a:xfrm>
            <a:off x="0" y="0"/>
            <a:ext cx="9144000" cy="67976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4" name="Resim 24">
            <a:extLst>
              <a:ext uri="{FF2B5EF4-FFF2-40B4-BE49-F238E27FC236}">
                <a16:creationId xmlns:a16="http://schemas.microsoft.com/office/drawing/2014/main" xmlns="" id="{7A4B10D0-29B0-43BD-91F1-2862F73A8EF1}"/>
              </a:ext>
            </a:extLst>
          </p:cNvPr>
          <p:cNvPicPr>
            <a:picLocks noChangeAspect="1"/>
          </p:cNvPicPr>
          <p:nvPr/>
        </p:nvPicPr>
        <p:blipFill rotWithShape="1">
          <a:blip r:embed="rId2">
            <a:duotone>
              <a:prstClr val="black"/>
              <a:schemeClr val="tx2">
                <a:tint val="45000"/>
                <a:satMod val="400000"/>
              </a:schemeClr>
            </a:duotone>
            <a:alphaModFix amt="25000"/>
            <a:extLst/>
          </a:blip>
          <a:srcRect l="12928" r="12072"/>
          <a:stretch/>
        </p:blipFill>
        <p:spPr>
          <a:xfrm>
            <a:off x="20" y="10"/>
            <a:ext cx="9143980" cy="6857990"/>
          </a:xfrm>
          <a:prstGeom prst="rect">
            <a:avLst/>
          </a:prstGeom>
        </p:spPr>
      </p:pic>
      <p:sp>
        <p:nvSpPr>
          <p:cNvPr id="3" name="2 Başlık"/>
          <p:cNvSpPr txBox="1">
            <a:spLocks/>
          </p:cNvSpPr>
          <p:nvPr/>
        </p:nvSpPr>
        <p:spPr>
          <a:xfrm>
            <a:off x="628650" y="365125"/>
            <a:ext cx="7886700" cy="1325563"/>
          </a:xfrm>
          <a:prstGeom prst="rect">
            <a:avLst/>
          </a:prstGeom>
        </p:spPr>
        <p:txBody>
          <a:bodyPr vert="horz" lIns="91440" tIns="45720" rIns="91440" bIns="45720" rtlCol="0" anchor="ctr">
            <a:normAutofit/>
          </a:bodyPr>
          <a:lstStyle/>
          <a:p>
            <a:pPr>
              <a:lnSpc>
                <a:spcPct val="90000"/>
              </a:lnSpc>
              <a:spcAft>
                <a:spcPts val="600"/>
              </a:spcAft>
              <a:defRPr/>
            </a:pPr>
            <a:endParaRPr lang="en-US" sz="4100">
              <a:effectLst>
                <a:outerShdw blurRad="38100" dist="38100" dir="2700000" algn="tl">
                  <a:srgbClr val="000000"/>
                </a:outerShdw>
              </a:effectLst>
              <a:latin typeface="+mj-lt"/>
              <a:ea typeface="+mj-ea"/>
              <a:cs typeface="+mj-cs"/>
            </a:endParaRPr>
          </a:p>
          <a:p>
            <a:pPr>
              <a:lnSpc>
                <a:spcPct val="90000"/>
              </a:lnSpc>
              <a:spcAft>
                <a:spcPts val="600"/>
              </a:spcAft>
              <a:defRPr/>
            </a:pPr>
            <a:r>
              <a:rPr lang="en-US" sz="4100">
                <a:effectLst>
                  <a:outerShdw blurRad="38100" dist="38100" dir="2700000" algn="tl">
                    <a:srgbClr val="000000"/>
                  </a:outerShdw>
                </a:effectLst>
                <a:latin typeface="+mj-lt"/>
                <a:ea typeface="+mj-ea"/>
                <a:cs typeface="+mj-cs"/>
              </a:rPr>
              <a:t>BEYİN YAPILANMASI</a:t>
            </a:r>
          </a:p>
        </p:txBody>
      </p:sp>
      <p:graphicFrame>
        <p:nvGraphicFramePr>
          <p:cNvPr id="5" name="Diyagram 4"/>
          <p:cNvGraphicFramePr/>
          <p:nvPr>
            <p:extLst>
              <p:ext uri="{D42A27DB-BD31-4B8C-83A1-F6EECF244321}">
                <p14:modId xmlns:p14="http://schemas.microsoft.com/office/powerpoint/2010/main" val="383815035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tr-TR" altLang="tr-TR"/>
              <a:t>GİRİŞ</a:t>
            </a:r>
          </a:p>
        </p:txBody>
      </p:sp>
      <p:sp>
        <p:nvSpPr>
          <p:cNvPr id="131075" name="Rectangle 3"/>
          <p:cNvSpPr>
            <a:spLocks noGrp="1" noChangeArrowheads="1"/>
          </p:cNvSpPr>
          <p:nvPr>
            <p:ph type="body" sz="half" idx="1"/>
          </p:nvPr>
        </p:nvSpPr>
        <p:spPr>
          <a:xfrm>
            <a:off x="468313" y="1196975"/>
            <a:ext cx="4038600" cy="4530725"/>
          </a:xfrm>
        </p:spPr>
        <p:txBody>
          <a:bodyPr>
            <a:normAutofit lnSpcReduction="10000"/>
          </a:bodyPr>
          <a:lstStyle/>
          <a:p>
            <a:r>
              <a:rPr lang="tr-TR" altLang="tr-TR" sz="2600">
                <a:latin typeface="Times New Roman" panose="02020603050405020304" pitchFamily="18" charset="0"/>
              </a:rPr>
              <a:t>SİNİR SİSTEMİ vücudun en karmaşık sistemidir</a:t>
            </a:r>
          </a:p>
          <a:p>
            <a:r>
              <a:rPr lang="tr-TR" altLang="tr-TR" sz="2600">
                <a:latin typeface="Times New Roman" panose="02020603050405020304" pitchFamily="18" charset="0"/>
              </a:rPr>
              <a:t>Çok hücreli canlılarda, sinir sistemi ileri derece farklılaşmış; bir takım iletileri ve işaretleri çevreden organizmaya ya da vücudun bir kısmından diğer kısmına taşımakla görevli bir sistemdir.</a:t>
            </a:r>
            <a:br>
              <a:rPr lang="tr-TR" altLang="tr-TR" sz="2600">
                <a:latin typeface="Times New Roman" panose="02020603050405020304" pitchFamily="18" charset="0"/>
              </a:rPr>
            </a:br>
            <a:r>
              <a:rPr lang="tr-TR" altLang="tr-TR" sz="2600">
                <a:latin typeface="Times New Roman" panose="02020603050405020304" pitchFamily="18" charset="0"/>
              </a:rPr>
              <a:t/>
            </a:r>
            <a:br>
              <a:rPr lang="tr-TR" altLang="tr-TR" sz="2600">
                <a:latin typeface="Times New Roman" panose="02020603050405020304" pitchFamily="18" charset="0"/>
              </a:rPr>
            </a:br>
            <a:endParaRPr lang="tr-TR" altLang="tr-TR" sz="2600">
              <a:latin typeface="Times New Roman" panose="02020603050405020304" pitchFamily="18" charset="0"/>
            </a:endParaRPr>
          </a:p>
        </p:txBody>
      </p:sp>
      <p:pic>
        <p:nvPicPr>
          <p:cNvPr id="131076" name="Picture 4" descr="siii"/>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1323975"/>
            <a:ext cx="3816350" cy="3816350"/>
          </a:xfrm>
        </p:spPr>
      </p:pic>
    </p:spTree>
    <p:extLst>
      <p:ext uri="{BB962C8B-B14F-4D97-AF65-F5344CB8AC3E}">
        <p14:creationId xmlns:p14="http://schemas.microsoft.com/office/powerpoint/2010/main" val="3602551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endParaRPr lang="tr-TR" altLang="tr-TR"/>
          </a:p>
        </p:txBody>
      </p:sp>
      <p:sp>
        <p:nvSpPr>
          <p:cNvPr id="132099" name="Rectangle 3"/>
          <p:cNvSpPr>
            <a:spLocks noGrp="1" noChangeArrowheads="1"/>
          </p:cNvSpPr>
          <p:nvPr>
            <p:ph type="body" sz="half" idx="1"/>
          </p:nvPr>
        </p:nvSpPr>
        <p:spPr/>
        <p:txBody>
          <a:bodyPr/>
          <a:lstStyle/>
          <a:p>
            <a:endParaRPr lang="tr-TR" altLang="tr-TR" sz="2600">
              <a:latin typeface="Times New Roman" panose="02020603050405020304" pitchFamily="18" charset="0"/>
            </a:endParaRPr>
          </a:p>
          <a:p>
            <a:r>
              <a:rPr lang="tr-TR" altLang="tr-TR" sz="2600">
                <a:latin typeface="Times New Roman" panose="02020603050405020304" pitchFamily="18" charset="0"/>
              </a:rPr>
              <a:t>Sinir sistemini oluşturan hücrelere </a:t>
            </a:r>
            <a:r>
              <a:rPr lang="tr-TR" altLang="tr-TR" sz="2600" b="1">
                <a:latin typeface="Times New Roman" panose="02020603050405020304" pitchFamily="18" charset="0"/>
              </a:rPr>
              <a:t>nöron</a:t>
            </a:r>
            <a:r>
              <a:rPr lang="tr-TR" altLang="tr-TR" sz="2600">
                <a:latin typeface="Times New Roman" panose="02020603050405020304" pitchFamily="18" charset="0"/>
              </a:rPr>
              <a:t> adı verilir </a:t>
            </a:r>
          </a:p>
        </p:txBody>
      </p:sp>
      <p:pic>
        <p:nvPicPr>
          <p:cNvPr id="132100" name="Picture 4" descr="noron"/>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59338" y="2060575"/>
            <a:ext cx="3667125" cy="2930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21797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endParaRPr lang="tr-TR" altLang="tr-TR"/>
          </a:p>
        </p:txBody>
      </p:sp>
      <p:sp>
        <p:nvSpPr>
          <p:cNvPr id="133123" name="Rectangle 3"/>
          <p:cNvSpPr>
            <a:spLocks noGrp="1" noChangeArrowheads="1"/>
          </p:cNvSpPr>
          <p:nvPr>
            <p:ph type="body" sz="half" idx="1"/>
          </p:nvPr>
        </p:nvSpPr>
        <p:spPr>
          <a:xfrm>
            <a:off x="457200" y="1600200"/>
            <a:ext cx="8229600" cy="2187575"/>
          </a:xfrm>
        </p:spPr>
        <p:txBody>
          <a:bodyPr>
            <a:normAutofit lnSpcReduction="10000"/>
          </a:bodyPr>
          <a:lstStyle/>
          <a:p>
            <a:r>
              <a:rPr lang="tr-TR" altLang="tr-TR" sz="2600">
                <a:latin typeface="Times New Roman" panose="02020603050405020304" pitchFamily="18" charset="0"/>
              </a:rPr>
              <a:t>Beynin çalışabilmesi için nöronlar arasında iletişim zorunludur</a:t>
            </a:r>
          </a:p>
          <a:p>
            <a:r>
              <a:rPr lang="tr-TR" altLang="tr-TR" sz="2600">
                <a:latin typeface="Times New Roman" panose="02020603050405020304" pitchFamily="18" charset="0"/>
              </a:rPr>
              <a:t>Bu iletişim, aksiyon potansiyelleri denilen elektriksel sinyallerle sağlanır</a:t>
            </a:r>
          </a:p>
          <a:p>
            <a:r>
              <a:rPr lang="tr-TR" altLang="tr-TR" sz="2600">
                <a:latin typeface="Times New Roman" panose="02020603050405020304" pitchFamily="18" charset="0"/>
              </a:rPr>
              <a:t>Sinir sistemi vücudun elektrokimyasal iletişim ağıdır </a:t>
            </a:r>
          </a:p>
        </p:txBody>
      </p:sp>
      <p:pic>
        <p:nvPicPr>
          <p:cNvPr id="133124" name="Picture 4" descr="ssssii"/>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24075" y="3859213"/>
            <a:ext cx="5256213" cy="2214562"/>
          </a:xfrm>
        </p:spPr>
      </p:pic>
    </p:spTree>
    <p:extLst>
      <p:ext uri="{BB962C8B-B14F-4D97-AF65-F5344CB8AC3E}">
        <p14:creationId xmlns:p14="http://schemas.microsoft.com/office/powerpoint/2010/main" val="1203151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normAutofit fontScale="90000"/>
          </a:bodyPr>
          <a:lstStyle/>
          <a:p>
            <a:r>
              <a:rPr lang="tr-TR" altLang="tr-TR" sz="3400">
                <a:latin typeface="Times New Roman" panose="02020603050405020304" pitchFamily="18" charset="0"/>
              </a:rPr>
              <a:t>SİNİR HÜCRESİNİN (NÖRONUN) YAPISI VE GÖREVLERİ</a:t>
            </a:r>
            <a:r>
              <a:rPr lang="tr-TR" altLang="tr-TR" sz="4000"/>
              <a:t> </a:t>
            </a:r>
          </a:p>
        </p:txBody>
      </p:sp>
      <p:sp>
        <p:nvSpPr>
          <p:cNvPr id="197635" name="Rectangle 3"/>
          <p:cNvSpPr>
            <a:spLocks noGrp="1" noChangeArrowheads="1"/>
          </p:cNvSpPr>
          <p:nvPr>
            <p:ph type="body" sz="half" idx="1"/>
          </p:nvPr>
        </p:nvSpPr>
        <p:spPr>
          <a:xfrm>
            <a:off x="457200" y="1600200"/>
            <a:ext cx="8229600" cy="2187575"/>
          </a:xfrm>
        </p:spPr>
        <p:txBody>
          <a:bodyPr/>
          <a:lstStyle/>
          <a:p>
            <a:r>
              <a:rPr lang="tr-TR" altLang="tr-TR" sz="2600">
                <a:latin typeface="Times New Roman" panose="02020603050405020304" pitchFamily="18" charset="0"/>
              </a:rPr>
              <a:t>Sinir sistemi, sinir hücrelerinden oluşmuştur. Sinir hücreleri, vücudun içinden ve dış çevreden gelen uyarıları merkezi sinir sistemine, merkezi sinir sisteminde oluşan yanıtları da organlara iletir. </a:t>
            </a:r>
          </a:p>
        </p:txBody>
      </p:sp>
      <p:pic>
        <p:nvPicPr>
          <p:cNvPr id="197636" name="Picture 4" descr="neuronsem"/>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348038" y="3140075"/>
            <a:ext cx="4027487" cy="2668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1096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endParaRPr lang="tr-TR" altLang="tr-TR"/>
          </a:p>
        </p:txBody>
      </p:sp>
      <p:sp>
        <p:nvSpPr>
          <p:cNvPr id="198659" name="Rectangle 3"/>
          <p:cNvSpPr>
            <a:spLocks noGrp="1" noChangeArrowheads="1"/>
          </p:cNvSpPr>
          <p:nvPr>
            <p:ph type="body" sz="half" idx="1"/>
          </p:nvPr>
        </p:nvSpPr>
        <p:spPr/>
        <p:txBody>
          <a:bodyPr>
            <a:normAutofit fontScale="92500" lnSpcReduction="10000"/>
          </a:bodyPr>
          <a:lstStyle/>
          <a:p>
            <a:pPr>
              <a:lnSpc>
                <a:spcPct val="90000"/>
              </a:lnSpc>
            </a:pPr>
            <a:r>
              <a:rPr lang="tr-TR" altLang="tr-TR" sz="2600">
                <a:latin typeface="Times New Roman" panose="02020603050405020304" pitchFamily="18" charset="0"/>
              </a:rPr>
              <a:t>Bir sinir hücresi; hücre gövdesi, dendritler ve akson olmak üzere üç kısımdan oluşur. </a:t>
            </a:r>
          </a:p>
          <a:p>
            <a:pPr>
              <a:lnSpc>
                <a:spcPct val="90000"/>
              </a:lnSpc>
            </a:pPr>
            <a:r>
              <a:rPr lang="tr-TR" altLang="tr-TR" sz="2600">
                <a:latin typeface="Times New Roman" panose="02020603050405020304" pitchFamily="18" charset="0"/>
              </a:rPr>
              <a:t>Hücre gövdesi diğer hücrelerde olduğu gibi zar, sitoplazma ve çekirdekten ibarettir. </a:t>
            </a:r>
          </a:p>
          <a:p>
            <a:pPr>
              <a:lnSpc>
                <a:spcPct val="90000"/>
              </a:lnSpc>
              <a:buFontTx/>
              <a:buNone/>
            </a:pPr>
            <a:r>
              <a:rPr lang="tr-TR" altLang="tr-TR" sz="2600">
                <a:latin typeface="Times New Roman" panose="02020603050405020304" pitchFamily="18" charset="0"/>
              </a:rPr>
              <a:t>    Hücre gövdesinden ağaç dalları gibi uzanan çok sayıdaki kısa uzantılara </a:t>
            </a:r>
            <a:r>
              <a:rPr lang="tr-TR" altLang="tr-TR" sz="2600" b="1">
                <a:latin typeface="Times New Roman" panose="02020603050405020304" pitchFamily="18" charset="0"/>
              </a:rPr>
              <a:t>dendrit</a:t>
            </a:r>
            <a:r>
              <a:rPr lang="tr-TR" altLang="tr-TR" sz="2600">
                <a:latin typeface="Times New Roman" panose="02020603050405020304" pitchFamily="18" charset="0"/>
              </a:rPr>
              <a:t>, bir tane olan uzantıya ise </a:t>
            </a:r>
            <a:r>
              <a:rPr lang="tr-TR" altLang="tr-TR" sz="2600" b="1">
                <a:latin typeface="Times New Roman" panose="02020603050405020304" pitchFamily="18" charset="0"/>
              </a:rPr>
              <a:t>akson</a:t>
            </a:r>
            <a:r>
              <a:rPr lang="tr-TR" altLang="tr-TR" sz="2600">
                <a:latin typeface="Times New Roman" panose="02020603050405020304" pitchFamily="18" charset="0"/>
              </a:rPr>
              <a:t> denir. </a:t>
            </a:r>
          </a:p>
        </p:txBody>
      </p:sp>
      <p:pic>
        <p:nvPicPr>
          <p:cNvPr id="198660" name="Picture 4" descr="noron1"/>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00563" y="2133600"/>
            <a:ext cx="4038600" cy="254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25636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endParaRPr lang="tr-TR" altLang="tr-TR"/>
          </a:p>
        </p:txBody>
      </p:sp>
      <p:sp>
        <p:nvSpPr>
          <p:cNvPr id="199683" name="Rectangle 3"/>
          <p:cNvSpPr>
            <a:spLocks noGrp="1" noChangeArrowheads="1"/>
          </p:cNvSpPr>
          <p:nvPr>
            <p:ph type="body" sz="half" idx="1"/>
          </p:nvPr>
        </p:nvSpPr>
        <p:spPr>
          <a:xfrm>
            <a:off x="457200" y="1600200"/>
            <a:ext cx="8229600" cy="2187575"/>
          </a:xfrm>
        </p:spPr>
        <p:txBody>
          <a:bodyPr/>
          <a:lstStyle/>
          <a:p>
            <a:r>
              <a:rPr lang="tr-TR" altLang="tr-TR" sz="2600">
                <a:latin typeface="Times New Roman" panose="02020603050405020304" pitchFamily="18" charset="0"/>
              </a:rPr>
              <a:t>Bazı sinir hücrelerinin uzantılarının (aksonlarının) üzeri miyelinden oluşan kılıfla kaplıdır.</a:t>
            </a:r>
            <a:r>
              <a:rPr lang="tr-TR" altLang="tr-TR" sz="2600">
                <a:latin typeface="Times New Roman" panose="02020603050405020304" pitchFamily="18" charset="0"/>
                <a:hlinkClick r:id="rId2"/>
              </a:rPr>
              <a:t> </a:t>
            </a:r>
            <a:r>
              <a:rPr lang="tr-TR" altLang="tr-TR" sz="2600">
                <a:latin typeface="Times New Roman" panose="02020603050405020304" pitchFamily="18" charset="0"/>
              </a:rPr>
              <a:t>Miyelin kılıfı hem uzantıyı korur hem de veri kaybını engeller, böylece uyarılar daha hızlı iletilirler. </a:t>
            </a:r>
          </a:p>
          <a:p>
            <a:r>
              <a:rPr lang="tr-TR" altLang="tr-TR" sz="2600">
                <a:latin typeface="Times New Roman" panose="02020603050405020304" pitchFamily="18" charset="0"/>
              </a:rPr>
              <a:t>Myelin kılıfında hasar oluştuğunda iletim bozulur</a:t>
            </a:r>
          </a:p>
        </p:txBody>
      </p:sp>
      <p:pic>
        <p:nvPicPr>
          <p:cNvPr id="199684" name="Picture 4" descr="noron"/>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555875" y="3938588"/>
            <a:ext cx="4176713" cy="2187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05759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endParaRPr lang="tr-TR" altLang="tr-TR"/>
          </a:p>
        </p:txBody>
      </p:sp>
      <p:sp>
        <p:nvSpPr>
          <p:cNvPr id="207875" name="Rectangle 3"/>
          <p:cNvSpPr>
            <a:spLocks noGrp="1" noChangeArrowheads="1"/>
          </p:cNvSpPr>
          <p:nvPr>
            <p:ph type="body" sz="half" idx="1"/>
          </p:nvPr>
        </p:nvSpPr>
        <p:spPr/>
        <p:txBody>
          <a:bodyPr>
            <a:normAutofit fontScale="92500"/>
          </a:bodyPr>
          <a:lstStyle/>
          <a:p>
            <a:pPr>
              <a:lnSpc>
                <a:spcPct val="90000"/>
              </a:lnSpc>
            </a:pPr>
            <a:r>
              <a:rPr lang="tr-TR" altLang="tr-TR" sz="2600">
                <a:latin typeface="Times New Roman" panose="02020603050405020304" pitchFamily="18" charset="0"/>
              </a:rPr>
              <a:t>Sinir hücreleri aynı zamanda birbiri ile ilişkidedir. Bu sıkı ilişki, sinirsel işlevin temelini oluşturan bilgi akışını sağlar. Sinir hücreleri arasındaki bilgi geçiş noktalarına </a:t>
            </a:r>
            <a:r>
              <a:rPr lang="tr-TR" altLang="tr-TR" sz="2600" b="1">
                <a:latin typeface="Times New Roman" panose="02020603050405020304" pitchFamily="18" charset="0"/>
              </a:rPr>
              <a:t>SİNAPS</a:t>
            </a:r>
            <a:r>
              <a:rPr lang="tr-TR" altLang="tr-TR" sz="2600">
                <a:latin typeface="Times New Roman" panose="02020603050405020304" pitchFamily="18" charset="0"/>
              </a:rPr>
              <a:t> adı verilir </a:t>
            </a:r>
          </a:p>
          <a:p>
            <a:pPr>
              <a:lnSpc>
                <a:spcPct val="90000"/>
              </a:lnSpc>
            </a:pPr>
            <a:r>
              <a:rPr lang="tr-TR" altLang="tr-TR" sz="2600">
                <a:latin typeface="Times New Roman" panose="02020603050405020304" pitchFamily="18" charset="0"/>
              </a:rPr>
              <a:t>Sinapslar, değişik tip ve özelliklerde olmalarına karşın, hemen hepsi bilginin iletiminden sorumludur. </a:t>
            </a:r>
          </a:p>
        </p:txBody>
      </p:sp>
      <p:pic>
        <p:nvPicPr>
          <p:cNvPr id="207876" name="Picture 4" descr="images"/>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35488" y="1844675"/>
            <a:ext cx="4608512" cy="3097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69317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endParaRPr lang="tr-TR" altLang="tr-TR"/>
          </a:p>
        </p:txBody>
      </p:sp>
      <p:sp>
        <p:nvSpPr>
          <p:cNvPr id="208899" name="Rectangle 3"/>
          <p:cNvSpPr>
            <a:spLocks noGrp="1" noChangeArrowheads="1"/>
          </p:cNvSpPr>
          <p:nvPr>
            <p:ph type="body" sz="half" idx="1"/>
          </p:nvPr>
        </p:nvSpPr>
        <p:spPr/>
        <p:txBody>
          <a:bodyPr>
            <a:normAutofit lnSpcReduction="10000"/>
          </a:bodyPr>
          <a:lstStyle/>
          <a:p>
            <a:r>
              <a:rPr lang="tr-TR" altLang="tr-TR" sz="2600">
                <a:latin typeface="Times New Roman" panose="02020603050405020304" pitchFamily="18" charset="0"/>
              </a:rPr>
              <a:t>Genel olarak bir sinir hücresi, gövde ve dendrit dediğimiz gövde dalları aracılığıyla veriler “alır”. </a:t>
            </a:r>
          </a:p>
          <a:p>
            <a:r>
              <a:rPr lang="tr-TR" altLang="tr-TR" sz="2600">
                <a:latin typeface="Times New Roman" panose="02020603050405020304" pitchFamily="18" charset="0"/>
              </a:rPr>
              <a:t>Bu veriler, hücre içindeki genel duruma ve gelen tüm verilerin toplam etkisine göre akson aracılığıyla, diğer bir hücreye aktarılır. </a:t>
            </a:r>
          </a:p>
        </p:txBody>
      </p:sp>
      <p:sp>
        <p:nvSpPr>
          <p:cNvPr id="208900" name="Rectangle 4"/>
          <p:cNvSpPr>
            <a:spLocks noGrp="1" noChangeArrowheads="1"/>
          </p:cNvSpPr>
          <p:nvPr>
            <p:ph sz="half" idx="2"/>
          </p:nvPr>
        </p:nvSpPr>
        <p:spPr>
          <a:xfrm>
            <a:off x="4643438" y="1628775"/>
            <a:ext cx="4038600" cy="4530725"/>
          </a:xfrm>
        </p:spPr>
        <p:txBody>
          <a:bodyPr/>
          <a:lstStyle/>
          <a:p>
            <a:endParaRPr lang="tr-TR" altLang="tr-TR" sz="2800"/>
          </a:p>
        </p:txBody>
      </p:sp>
      <p:pic>
        <p:nvPicPr>
          <p:cNvPr id="208901" name="Picture 5" descr="ssss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2133600"/>
            <a:ext cx="3671887" cy="287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492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tr-TR" altLang="tr-TR"/>
              <a:t>SİNİR SİSTEMİNİN GÖREVLERİ: </a:t>
            </a:r>
          </a:p>
        </p:txBody>
      </p:sp>
      <p:sp>
        <p:nvSpPr>
          <p:cNvPr id="134147" name="Rectangle 3"/>
          <p:cNvSpPr>
            <a:spLocks noGrp="1" noChangeArrowheads="1"/>
          </p:cNvSpPr>
          <p:nvPr>
            <p:ph type="body" sz="half" idx="1"/>
          </p:nvPr>
        </p:nvSpPr>
        <p:spPr/>
        <p:txBody>
          <a:bodyPr/>
          <a:lstStyle/>
          <a:p>
            <a:pPr>
              <a:buFontTx/>
              <a:buNone/>
            </a:pPr>
            <a:r>
              <a:rPr lang="tr-TR" altLang="tr-TR" sz="2800" b="1">
                <a:latin typeface="Times New Roman" panose="02020603050405020304" pitchFamily="18" charset="0"/>
              </a:rPr>
              <a:t>1- DUYULARI ALGILAMA</a:t>
            </a:r>
          </a:p>
          <a:p>
            <a:r>
              <a:rPr lang="tr-TR" altLang="tr-TR" sz="2600">
                <a:latin typeface="Times New Roman" panose="02020603050405020304" pitchFamily="18" charset="0"/>
              </a:rPr>
              <a:t>İçten gelen uyarıları algılar, örnek:midenin doymasını algılaması</a:t>
            </a:r>
          </a:p>
          <a:p>
            <a:r>
              <a:rPr lang="tr-TR" altLang="tr-TR" sz="2600">
                <a:latin typeface="Times New Roman" panose="02020603050405020304" pitchFamily="18" charset="0"/>
              </a:rPr>
              <a:t>Dıştan gelen uyarıları algılar, örnek: ele düşen yağmur damlasının hissedilmesi</a:t>
            </a:r>
          </a:p>
        </p:txBody>
      </p:sp>
      <p:pic>
        <p:nvPicPr>
          <p:cNvPr id="134148" name="Picture 4" descr="duu"/>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75250" y="1628775"/>
            <a:ext cx="2363788" cy="3562350"/>
          </a:xfrm>
        </p:spPr>
      </p:pic>
    </p:spTree>
    <p:extLst>
      <p:ext uri="{BB962C8B-B14F-4D97-AF65-F5344CB8AC3E}">
        <p14:creationId xmlns:p14="http://schemas.microsoft.com/office/powerpoint/2010/main" val="350182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endParaRPr lang="tr-TR" altLang="tr-TR"/>
          </a:p>
        </p:txBody>
      </p:sp>
      <p:sp>
        <p:nvSpPr>
          <p:cNvPr id="135171" name="Rectangle 3"/>
          <p:cNvSpPr>
            <a:spLocks noGrp="1" noChangeArrowheads="1"/>
          </p:cNvSpPr>
          <p:nvPr>
            <p:ph type="body" sz="half" idx="1"/>
          </p:nvPr>
        </p:nvSpPr>
        <p:spPr/>
        <p:txBody>
          <a:bodyPr>
            <a:normAutofit lnSpcReduction="10000"/>
          </a:bodyPr>
          <a:lstStyle/>
          <a:p>
            <a:pPr>
              <a:buFontTx/>
              <a:buNone/>
            </a:pPr>
            <a:r>
              <a:rPr lang="tr-TR" altLang="tr-TR" sz="2800" b="1">
                <a:latin typeface="Times New Roman" panose="02020603050405020304" pitchFamily="18" charset="0"/>
              </a:rPr>
              <a:t>2- BİRLEŞTİRME, BÜTÜNLEME</a:t>
            </a:r>
            <a:r>
              <a:rPr lang="tr-TR" altLang="tr-TR" sz="2800">
                <a:latin typeface="Times New Roman" panose="02020603050405020304" pitchFamily="18" charset="0"/>
              </a:rPr>
              <a:t>; </a:t>
            </a:r>
            <a:r>
              <a:rPr lang="tr-TR" altLang="tr-TR" sz="2200">
                <a:latin typeface="Times New Roman" panose="02020603050405020304" pitchFamily="18" charset="0"/>
              </a:rPr>
              <a:t>algılanan duyuların işlenmesi sürecidir</a:t>
            </a:r>
          </a:p>
          <a:p>
            <a:pPr>
              <a:buFontTx/>
              <a:buNone/>
            </a:pPr>
            <a:r>
              <a:rPr lang="tr-TR" altLang="tr-TR" sz="2200">
                <a:latin typeface="Times New Roman" panose="02020603050405020304" pitchFamily="18" charset="0"/>
              </a:rPr>
              <a:t>•     Bilgiyi çözümler(analiz eder)</a:t>
            </a:r>
          </a:p>
          <a:p>
            <a:pPr>
              <a:buFontTx/>
              <a:buNone/>
            </a:pPr>
            <a:r>
              <a:rPr lang="tr-TR" altLang="tr-TR" sz="2200">
                <a:latin typeface="Times New Roman" panose="02020603050405020304" pitchFamily="18" charset="0"/>
              </a:rPr>
              <a:t>•     Bazı bilgileri depolar</a:t>
            </a:r>
          </a:p>
          <a:p>
            <a:pPr>
              <a:buFontTx/>
              <a:buNone/>
            </a:pPr>
            <a:r>
              <a:rPr lang="tr-TR" altLang="tr-TR" sz="2200">
                <a:latin typeface="Times New Roman" panose="02020603050405020304" pitchFamily="18" charset="0"/>
              </a:rPr>
              <a:t>•     Uygun yanıt/tepki için karar verir</a:t>
            </a:r>
          </a:p>
          <a:p>
            <a:pPr>
              <a:buFontTx/>
              <a:buNone/>
            </a:pPr>
            <a:r>
              <a:rPr lang="tr-TR" altLang="tr-TR" sz="2200">
                <a:latin typeface="Times New Roman" panose="02020603050405020304" pitchFamily="18" charset="0"/>
              </a:rPr>
              <a:t>•     Varsayımda bulunabilir, örnek: “bulutların durumuna göre birazdan yağmur yağacak”</a:t>
            </a:r>
          </a:p>
          <a:p>
            <a:endParaRPr lang="tr-TR" altLang="tr-TR" sz="2200">
              <a:latin typeface="Times New Roman" panose="02020603050405020304" pitchFamily="18" charset="0"/>
            </a:endParaRPr>
          </a:p>
        </p:txBody>
      </p:sp>
      <p:pic>
        <p:nvPicPr>
          <p:cNvPr id="135172" name="Picture 4" descr="bii"/>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1700213"/>
            <a:ext cx="4176713" cy="3128962"/>
          </a:xfrm>
        </p:spPr>
      </p:pic>
    </p:spTree>
    <p:extLst>
      <p:ext uri="{BB962C8B-B14F-4D97-AF65-F5344CB8AC3E}">
        <p14:creationId xmlns:p14="http://schemas.microsoft.com/office/powerpoint/2010/main" val="4232904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endParaRPr lang="tr-TR" altLang="tr-TR"/>
          </a:p>
        </p:txBody>
      </p:sp>
      <p:sp>
        <p:nvSpPr>
          <p:cNvPr id="136195" name="Rectangle 3"/>
          <p:cNvSpPr>
            <a:spLocks noGrp="1" noChangeArrowheads="1"/>
          </p:cNvSpPr>
          <p:nvPr>
            <p:ph type="body" sz="half" idx="1"/>
          </p:nvPr>
        </p:nvSpPr>
        <p:spPr>
          <a:xfrm>
            <a:off x="457200" y="1600200"/>
            <a:ext cx="8229600" cy="2187575"/>
          </a:xfrm>
        </p:spPr>
        <p:txBody>
          <a:bodyPr/>
          <a:lstStyle/>
          <a:p>
            <a:pPr>
              <a:buFontTx/>
              <a:buNone/>
            </a:pPr>
            <a:r>
              <a:rPr lang="tr-TR" altLang="tr-TR" sz="2800" b="1">
                <a:latin typeface="Times New Roman" panose="02020603050405020304" pitchFamily="18" charset="0"/>
              </a:rPr>
              <a:t>3-HAREKETİ SAĞLAMA</a:t>
            </a:r>
            <a:r>
              <a:rPr lang="tr-TR" altLang="tr-TR" sz="2800">
                <a:latin typeface="Times New Roman" panose="02020603050405020304" pitchFamily="18" charset="0"/>
              </a:rPr>
              <a:t>; </a:t>
            </a:r>
            <a:r>
              <a:rPr lang="tr-TR" altLang="tr-TR" sz="2600">
                <a:latin typeface="Times New Roman" panose="02020603050405020304" pitchFamily="18" charset="0"/>
              </a:rPr>
              <a:t>kasların kasılıp-gevşemesi ve salgı bezlerinin salgı yapması gibi. </a:t>
            </a:r>
          </a:p>
          <a:p>
            <a:r>
              <a:rPr lang="tr-TR" altLang="tr-TR" sz="2600">
                <a:latin typeface="Times New Roman" panose="02020603050405020304" pitchFamily="18" charset="0"/>
              </a:rPr>
              <a:t>Algılanan duyuya göre bilgi yorumlanarak emir verilir, örnek: “yağmurdan kaçmak için içeriye/kuru yere gir” gibi.  </a:t>
            </a:r>
          </a:p>
        </p:txBody>
      </p:sp>
      <p:pic>
        <p:nvPicPr>
          <p:cNvPr id="136196" name="Picture 4" descr="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27763" y="3357563"/>
            <a:ext cx="2114550" cy="2819400"/>
          </a:xfrm>
        </p:spPr>
      </p:pic>
    </p:spTree>
    <p:extLst>
      <p:ext uri="{BB962C8B-B14F-4D97-AF65-F5344CB8AC3E}">
        <p14:creationId xmlns:p14="http://schemas.microsoft.com/office/powerpoint/2010/main" val="2336585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tr-TR" altLang="tr-TR" sz="3400">
                <a:latin typeface="Times New Roman" panose="02020603050405020304" pitchFamily="18" charset="0"/>
              </a:rPr>
              <a:t>SİNİR SİSTEMİNİN YAPISI (</a:t>
            </a:r>
            <a:r>
              <a:rPr lang="tr-TR" altLang="tr-TR" sz="3400">
                <a:latin typeface="Times New Roman" panose="02020603050405020304" pitchFamily="18" charset="0"/>
                <a:hlinkClick r:id="rId2"/>
              </a:rPr>
              <a:t>ANATOMİSİ</a:t>
            </a:r>
            <a:r>
              <a:rPr lang="tr-TR" altLang="tr-TR" sz="3400">
                <a:latin typeface="Times New Roman" panose="02020603050405020304" pitchFamily="18" charset="0"/>
              </a:rPr>
              <a:t>)</a:t>
            </a:r>
          </a:p>
        </p:txBody>
      </p:sp>
      <p:sp>
        <p:nvSpPr>
          <p:cNvPr id="138243" name="Rectangle 3"/>
          <p:cNvSpPr>
            <a:spLocks noGrp="1" noChangeArrowheads="1"/>
          </p:cNvSpPr>
          <p:nvPr>
            <p:ph type="body" sz="half" idx="1"/>
          </p:nvPr>
        </p:nvSpPr>
        <p:spPr>
          <a:xfrm>
            <a:off x="468313" y="1125538"/>
            <a:ext cx="4038600" cy="4530725"/>
          </a:xfrm>
        </p:spPr>
        <p:txBody>
          <a:bodyPr>
            <a:normAutofit fontScale="92500"/>
          </a:bodyPr>
          <a:lstStyle/>
          <a:p>
            <a:pPr>
              <a:lnSpc>
                <a:spcPct val="90000"/>
              </a:lnSpc>
              <a:buFontTx/>
              <a:buNone/>
            </a:pPr>
            <a:r>
              <a:rPr lang="tr-TR" altLang="tr-TR" sz="2600">
                <a:latin typeface="Times New Roman" panose="02020603050405020304" pitchFamily="18" charset="0"/>
              </a:rPr>
              <a:t>İki bölümde incelenir:</a:t>
            </a:r>
          </a:p>
          <a:p>
            <a:pPr>
              <a:lnSpc>
                <a:spcPct val="90000"/>
              </a:lnSpc>
              <a:buFontTx/>
              <a:buNone/>
            </a:pPr>
            <a:r>
              <a:rPr lang="tr-TR" altLang="tr-TR" sz="2600" b="1">
                <a:latin typeface="Times New Roman" panose="02020603050405020304" pitchFamily="18" charset="0"/>
              </a:rPr>
              <a:t>A.  Merkezi Sinir Sistemi(MSS):</a:t>
            </a:r>
            <a:r>
              <a:rPr lang="tr-TR" altLang="tr-TR" sz="2600">
                <a:latin typeface="Times New Roman" panose="02020603050405020304" pitchFamily="18" charset="0"/>
              </a:rPr>
              <a:t> Beyin ve omurilikten ibarettir.</a:t>
            </a:r>
          </a:p>
          <a:p>
            <a:pPr>
              <a:lnSpc>
                <a:spcPct val="90000"/>
              </a:lnSpc>
              <a:buFontTx/>
              <a:buNone/>
            </a:pPr>
            <a:r>
              <a:rPr lang="tr-TR" altLang="tr-TR" sz="2600" b="1">
                <a:latin typeface="Times New Roman" panose="02020603050405020304" pitchFamily="18" charset="0"/>
              </a:rPr>
              <a:t>B.  Çevresel(periferik) Sinir Sistemi:</a:t>
            </a:r>
            <a:r>
              <a:rPr lang="tr-TR" altLang="tr-TR" sz="2600">
                <a:latin typeface="Times New Roman" panose="02020603050405020304" pitchFamily="18" charset="0"/>
              </a:rPr>
              <a:t> duyular ve hareketten sorumlu, kafa ve omurilik (kraniyal ve spinal) sinirlerinden oluşur. Bu sinirler kasların, salgıbezlerinin ve tüm duyu algılayıcılarının MSS ile bağlantısını yapar.</a:t>
            </a:r>
          </a:p>
        </p:txBody>
      </p:sp>
      <p:pic>
        <p:nvPicPr>
          <p:cNvPr id="138244" name="Picture 4" descr="sinir_sistemi"/>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32363" y="1484313"/>
            <a:ext cx="3914775" cy="3527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56322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tr-TR" altLang="tr-TR" sz="3400">
                <a:latin typeface="Times New Roman" panose="02020603050405020304" pitchFamily="18" charset="0"/>
              </a:rPr>
              <a:t>A. MERKEZİ SİNİR SİSTEMİ</a:t>
            </a:r>
            <a:r>
              <a:rPr lang="tr-TR" altLang="tr-TR"/>
              <a:t> </a:t>
            </a:r>
          </a:p>
        </p:txBody>
      </p:sp>
      <p:sp>
        <p:nvSpPr>
          <p:cNvPr id="139267" name="Rectangle 3"/>
          <p:cNvSpPr>
            <a:spLocks noGrp="1" noChangeArrowheads="1"/>
          </p:cNvSpPr>
          <p:nvPr>
            <p:ph type="body" sz="half" idx="1"/>
          </p:nvPr>
        </p:nvSpPr>
        <p:spPr>
          <a:xfrm>
            <a:off x="457200" y="1600200"/>
            <a:ext cx="8229600" cy="2187575"/>
          </a:xfrm>
        </p:spPr>
        <p:txBody>
          <a:bodyPr>
            <a:normAutofit fontScale="85000" lnSpcReduction="20000"/>
          </a:bodyPr>
          <a:lstStyle/>
          <a:p>
            <a:pPr marL="609600" indent="-609600">
              <a:buFontTx/>
              <a:buNone/>
            </a:pPr>
            <a:r>
              <a:rPr lang="tr-TR" altLang="tr-TR" sz="3300" b="1">
                <a:latin typeface="Times New Roman" panose="02020603050405020304" pitchFamily="18" charset="0"/>
              </a:rPr>
              <a:t>1- BEYİN (SEREBRUM)</a:t>
            </a:r>
          </a:p>
          <a:p>
            <a:pPr marL="609600" indent="-609600"/>
            <a:r>
              <a:rPr lang="tr-TR" altLang="tr-TR" sz="2600">
                <a:latin typeface="Times New Roman" panose="02020603050405020304" pitchFamily="18" charset="0"/>
              </a:rPr>
              <a:t>Beyin iki yarım küreden  meydana  gelmiştir, üzeri  gyrus ve sulcuslarla kaplıdır.</a:t>
            </a:r>
          </a:p>
          <a:p>
            <a:pPr marL="609600" indent="-609600"/>
            <a:r>
              <a:rPr lang="tr-TR" altLang="tr-TR" sz="2600">
                <a:latin typeface="Times New Roman" panose="02020603050405020304" pitchFamily="18" charset="0"/>
              </a:rPr>
              <a:t> Sağ yarım küre vücudun sol, sol yarım küre de vücudun sağ tarafını yönetir. </a:t>
            </a:r>
            <a:br>
              <a:rPr lang="tr-TR" altLang="tr-TR" sz="2600">
                <a:latin typeface="Times New Roman" panose="02020603050405020304" pitchFamily="18" charset="0"/>
              </a:rPr>
            </a:br>
            <a:r>
              <a:rPr lang="tr-TR" altLang="tr-TR" sz="2600">
                <a:latin typeface="Times New Roman" panose="02020603050405020304" pitchFamily="18" charset="0"/>
              </a:rPr>
              <a:t/>
            </a:r>
            <a:br>
              <a:rPr lang="tr-TR" altLang="tr-TR" sz="2600">
                <a:latin typeface="Times New Roman" panose="02020603050405020304" pitchFamily="18" charset="0"/>
              </a:rPr>
            </a:br>
            <a:endParaRPr lang="tr-TR" altLang="tr-TR" sz="2600">
              <a:latin typeface="Times New Roman" panose="02020603050405020304" pitchFamily="18" charset="0"/>
            </a:endParaRPr>
          </a:p>
        </p:txBody>
      </p:sp>
      <p:pic>
        <p:nvPicPr>
          <p:cNvPr id="139268" name="Picture 4" descr="beyin"/>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32363" y="3643313"/>
            <a:ext cx="2143125" cy="2139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6570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endParaRPr lang="tr-TR" altLang="tr-TR"/>
          </a:p>
        </p:txBody>
      </p:sp>
      <p:sp>
        <p:nvSpPr>
          <p:cNvPr id="140291" name="Rectangle 3"/>
          <p:cNvSpPr>
            <a:spLocks noGrp="1" noChangeArrowheads="1"/>
          </p:cNvSpPr>
          <p:nvPr>
            <p:ph type="body" sz="half" idx="1"/>
          </p:nvPr>
        </p:nvSpPr>
        <p:spPr>
          <a:xfrm>
            <a:off x="468313" y="1196975"/>
            <a:ext cx="4038600" cy="4530725"/>
          </a:xfrm>
        </p:spPr>
        <p:txBody>
          <a:bodyPr/>
          <a:lstStyle/>
          <a:p>
            <a:r>
              <a:rPr lang="tr-TR" altLang="tr-TR" sz="2600">
                <a:latin typeface="Times New Roman" panose="02020603050405020304" pitchFamily="18" charset="0"/>
              </a:rPr>
              <a:t>Her yarım küre dört ana loba ayrılmıştır: frontal, parietal, temporal ve oksipital olmak üzere. </a:t>
            </a:r>
          </a:p>
          <a:p>
            <a:r>
              <a:rPr lang="tr-TR" altLang="tr-TR" sz="2600">
                <a:latin typeface="Times New Roman" panose="02020603050405020304" pitchFamily="18" charset="0"/>
              </a:rPr>
              <a:t>Her lobun farklı işlevleri vardır Bir erişkinin beyni ortalama 1300-1400 gramdır. </a:t>
            </a:r>
          </a:p>
          <a:p>
            <a:pPr>
              <a:buFontTx/>
              <a:buNone/>
            </a:pPr>
            <a:endParaRPr lang="tr-TR" altLang="tr-TR" sz="2600">
              <a:latin typeface="Times New Roman" panose="02020603050405020304" pitchFamily="18" charset="0"/>
            </a:endParaRPr>
          </a:p>
        </p:txBody>
      </p:sp>
      <p:pic>
        <p:nvPicPr>
          <p:cNvPr id="140292" name="Picture 4" descr="tem"/>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787900" y="1773238"/>
            <a:ext cx="4105275" cy="3287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33647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tr-TR" altLang="tr-TR"/>
              <a:t>Beyni Koruyan Yapılar</a:t>
            </a:r>
          </a:p>
        </p:txBody>
      </p:sp>
      <p:sp>
        <p:nvSpPr>
          <p:cNvPr id="141315" name="Rectangle 3"/>
          <p:cNvSpPr>
            <a:spLocks noGrp="1" noChangeArrowheads="1"/>
          </p:cNvSpPr>
          <p:nvPr>
            <p:ph type="body" sz="half" idx="1"/>
          </p:nvPr>
        </p:nvSpPr>
        <p:spPr>
          <a:xfrm>
            <a:off x="457200" y="1600200"/>
            <a:ext cx="8229600" cy="2187575"/>
          </a:xfrm>
        </p:spPr>
        <p:txBody>
          <a:bodyPr/>
          <a:lstStyle/>
          <a:p>
            <a:pPr>
              <a:buFontTx/>
              <a:buNone/>
            </a:pPr>
            <a:r>
              <a:rPr lang="tr-TR" altLang="tr-TR" sz="2600" b="1">
                <a:latin typeface="Times New Roman" panose="02020603050405020304" pitchFamily="18" charset="0"/>
              </a:rPr>
              <a:t>1. </a:t>
            </a:r>
            <a:r>
              <a:rPr lang="tr-TR" altLang="tr-TR" sz="2600">
                <a:latin typeface="Times New Roman" panose="02020603050405020304" pitchFamily="18" charset="0"/>
              </a:rPr>
              <a:t>Kalın ve saçlı deri (skalp) ile altındaki kas ve fasya</a:t>
            </a:r>
          </a:p>
          <a:p>
            <a:pPr>
              <a:buFontTx/>
              <a:buNone/>
            </a:pPr>
            <a:r>
              <a:rPr lang="tr-TR" altLang="tr-TR" sz="2600" b="1">
                <a:latin typeface="Times New Roman" panose="02020603050405020304" pitchFamily="18" charset="0"/>
              </a:rPr>
              <a:t>2.</a:t>
            </a:r>
            <a:r>
              <a:rPr lang="tr-TR" altLang="tr-TR" sz="2600">
                <a:latin typeface="Times New Roman" panose="02020603050405020304" pitchFamily="18" charset="0"/>
              </a:rPr>
              <a:t> Tabula interna ve tabula eksterna adı verilen iki tabakadan oluşan kafatası, kafa kemiğinin koruyuculuk etkisini iki kat arttırmaktadır. </a:t>
            </a:r>
          </a:p>
        </p:txBody>
      </p:sp>
      <p:pic>
        <p:nvPicPr>
          <p:cNvPr id="141316" name="Picture 4" descr="ttt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779838" y="3282950"/>
            <a:ext cx="2630487" cy="2662238"/>
          </a:xfrm>
        </p:spPr>
      </p:pic>
    </p:spTree>
    <p:extLst>
      <p:ext uri="{BB962C8B-B14F-4D97-AF65-F5344CB8AC3E}">
        <p14:creationId xmlns:p14="http://schemas.microsoft.com/office/powerpoint/2010/main" val="732538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endParaRPr lang="tr-TR" altLang="tr-TR"/>
          </a:p>
        </p:txBody>
      </p:sp>
      <p:sp>
        <p:nvSpPr>
          <p:cNvPr id="142339" name="Rectangle 3"/>
          <p:cNvSpPr>
            <a:spLocks noGrp="1" noChangeArrowheads="1"/>
          </p:cNvSpPr>
          <p:nvPr>
            <p:ph type="body" sz="half" idx="1"/>
          </p:nvPr>
        </p:nvSpPr>
        <p:spPr/>
        <p:txBody>
          <a:bodyPr/>
          <a:lstStyle/>
          <a:p>
            <a:pPr>
              <a:buFontTx/>
              <a:buNone/>
            </a:pPr>
            <a:r>
              <a:rPr lang="tr-TR" altLang="tr-TR" sz="3000" b="1">
                <a:latin typeface="Times New Roman" panose="02020603050405020304" pitchFamily="18" charset="0"/>
              </a:rPr>
              <a:t>3.</a:t>
            </a:r>
            <a:r>
              <a:rPr lang="tr-TR" altLang="tr-TR" sz="3000">
                <a:latin typeface="Times New Roman" panose="02020603050405020304" pitchFamily="18" charset="0"/>
              </a:rPr>
              <a:t> Beyin ve omurilik </a:t>
            </a:r>
            <a:r>
              <a:rPr lang="tr-TR" altLang="tr-TR" sz="3000" b="1">
                <a:latin typeface="Times New Roman" panose="02020603050405020304" pitchFamily="18" charset="0"/>
                <a:hlinkClick r:id="rId2"/>
              </a:rPr>
              <a:t>meninks</a:t>
            </a:r>
            <a:r>
              <a:rPr lang="tr-TR" altLang="tr-TR" sz="3000">
                <a:latin typeface="Times New Roman" panose="02020603050405020304" pitchFamily="18" charset="0"/>
              </a:rPr>
              <a:t> denen üç tabakadan oluşan zarla koruma altına alınmıştır.</a:t>
            </a:r>
            <a:r>
              <a:rPr lang="tr-TR" altLang="tr-TR" sz="2800"/>
              <a:t> </a:t>
            </a:r>
          </a:p>
        </p:txBody>
      </p:sp>
      <p:pic>
        <p:nvPicPr>
          <p:cNvPr id="142340" name="Picture 4" descr="meee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838200" y="3200400"/>
            <a:ext cx="3384550" cy="2960688"/>
          </a:xfrm>
        </p:spPr>
      </p:pic>
      <p:pic>
        <p:nvPicPr>
          <p:cNvPr id="142341" name="Picture 5" descr="menin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590800"/>
            <a:ext cx="3643313"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03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tr-TR" altLang="tr-TR" sz="3400">
                <a:latin typeface="Times New Roman" panose="02020603050405020304" pitchFamily="18" charset="0"/>
              </a:rPr>
              <a:t>BEYNİ OLUŞTURAN BÖLÜMLER</a:t>
            </a:r>
          </a:p>
        </p:txBody>
      </p:sp>
      <p:sp>
        <p:nvSpPr>
          <p:cNvPr id="153603" name="Rectangle 3"/>
          <p:cNvSpPr>
            <a:spLocks noGrp="1" noChangeArrowheads="1"/>
          </p:cNvSpPr>
          <p:nvPr>
            <p:ph type="body" sz="half" idx="1"/>
          </p:nvPr>
        </p:nvSpPr>
        <p:spPr>
          <a:xfrm>
            <a:off x="457200" y="1600200"/>
            <a:ext cx="8229600" cy="2187575"/>
          </a:xfrm>
        </p:spPr>
        <p:txBody>
          <a:bodyPr>
            <a:normAutofit fontScale="92500" lnSpcReduction="20000"/>
          </a:bodyPr>
          <a:lstStyle/>
          <a:p>
            <a:pPr>
              <a:buFontTx/>
              <a:buNone/>
            </a:pPr>
            <a:r>
              <a:rPr lang="tr-TR" altLang="tr-TR" sz="3000">
                <a:latin typeface="Times New Roman" panose="02020603050405020304" pitchFamily="18" charset="0"/>
              </a:rPr>
              <a:t>1-</a:t>
            </a:r>
            <a:r>
              <a:rPr lang="tr-TR" altLang="tr-TR" sz="2600">
                <a:latin typeface="Times New Roman" panose="02020603050405020304" pitchFamily="18" charset="0"/>
              </a:rPr>
              <a:t> </a:t>
            </a:r>
            <a:r>
              <a:rPr lang="tr-TR" altLang="tr-TR" sz="2600" b="1">
                <a:latin typeface="Times New Roman" panose="02020603050405020304" pitchFamily="18" charset="0"/>
              </a:rPr>
              <a:t>SEREBRAL KORTEKS</a:t>
            </a:r>
          </a:p>
          <a:p>
            <a:r>
              <a:rPr lang="tr-TR" altLang="tr-TR" sz="2600">
                <a:latin typeface="Times New Roman" panose="02020603050405020304" pitchFamily="18" charset="0"/>
              </a:rPr>
              <a:t>Serebrumun tüm kıvrımlarını örten serebral korteksin kalınlığı 2-6 mm arasındadır.</a:t>
            </a:r>
          </a:p>
          <a:p>
            <a:r>
              <a:rPr lang="tr-TR" altLang="tr-TR" sz="2600">
                <a:latin typeface="Times New Roman" panose="02020603050405020304" pitchFamily="18" charset="0"/>
              </a:rPr>
              <a:t> Serebral korteksin sağ ve sol yarısı korpus kallosum denilen, kalın bir bant oluşturan sinir lifleri ile birbirine bağlanmıştır. </a:t>
            </a:r>
            <a:br>
              <a:rPr lang="tr-TR" altLang="tr-TR" sz="2600">
                <a:latin typeface="Times New Roman" panose="02020603050405020304" pitchFamily="18" charset="0"/>
              </a:rPr>
            </a:br>
            <a:endParaRPr lang="tr-TR" altLang="tr-TR" sz="2600">
              <a:latin typeface="Times New Roman" panose="02020603050405020304" pitchFamily="18" charset="0"/>
            </a:endParaRPr>
          </a:p>
        </p:txBody>
      </p:sp>
      <p:pic>
        <p:nvPicPr>
          <p:cNvPr id="153604" name="Picture 4" descr="c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35363" y="3773488"/>
            <a:ext cx="3124200" cy="2339975"/>
          </a:xfrm>
          <a:ln/>
        </p:spPr>
      </p:pic>
    </p:spTree>
    <p:extLst>
      <p:ext uri="{BB962C8B-B14F-4D97-AF65-F5344CB8AC3E}">
        <p14:creationId xmlns:p14="http://schemas.microsoft.com/office/powerpoint/2010/main" val="2036503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endParaRPr lang="tr-TR" altLang="tr-TR"/>
          </a:p>
        </p:txBody>
      </p:sp>
      <p:sp>
        <p:nvSpPr>
          <p:cNvPr id="154627" name="Rectangle 3"/>
          <p:cNvSpPr>
            <a:spLocks noGrp="1" noChangeArrowheads="1"/>
          </p:cNvSpPr>
          <p:nvPr>
            <p:ph type="body" idx="1"/>
          </p:nvPr>
        </p:nvSpPr>
        <p:spPr/>
        <p:txBody>
          <a:bodyPr/>
          <a:lstStyle/>
          <a:p>
            <a:r>
              <a:rPr lang="tr-TR" altLang="tr-TR" sz="3000">
                <a:latin typeface="Times New Roman" panose="02020603050405020304" pitchFamily="18" charset="0"/>
              </a:rPr>
              <a:t>İnsanlarda serebral korteksin yüzeyi pek çok girinti ve çıkıntıyla kaplıdır. Korteksdeki çıkıntılara gyrus, girintilere sulcus denir. </a:t>
            </a:r>
          </a:p>
          <a:p>
            <a:r>
              <a:rPr lang="tr-TR" altLang="tr-TR" sz="3000">
                <a:latin typeface="Times New Roman" panose="02020603050405020304" pitchFamily="18" charset="0"/>
              </a:rPr>
              <a:t>Bu şekilde beynin yüzey alanı arttırılmıştır. </a:t>
            </a:r>
          </a:p>
        </p:txBody>
      </p:sp>
      <p:pic>
        <p:nvPicPr>
          <p:cNvPr id="154628" name="Picture 4" descr="bey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300" y="3933825"/>
            <a:ext cx="2143125" cy="2143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39315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endParaRPr lang="tr-TR" altLang="tr-TR"/>
          </a:p>
        </p:txBody>
      </p:sp>
      <p:sp>
        <p:nvSpPr>
          <p:cNvPr id="155651" name="Rectangle 3"/>
          <p:cNvSpPr>
            <a:spLocks noGrp="1" noChangeArrowheads="1"/>
          </p:cNvSpPr>
          <p:nvPr>
            <p:ph type="body" sz="half" idx="1"/>
          </p:nvPr>
        </p:nvSpPr>
        <p:spPr/>
        <p:txBody>
          <a:bodyPr/>
          <a:lstStyle/>
          <a:p>
            <a:r>
              <a:rPr lang="tr-TR" altLang="tr-TR" sz="2800">
                <a:latin typeface="Times New Roman" panose="02020603050405020304" pitchFamily="18" charset="0"/>
              </a:rPr>
              <a:t>Serebral korteksin görevi düşünme, istemli hareket, dil, sonuç çıkarma, algılamadır.</a:t>
            </a:r>
          </a:p>
          <a:p>
            <a:endParaRPr lang="tr-TR" altLang="tr-TR" sz="2800">
              <a:latin typeface="Times New Roman" panose="02020603050405020304" pitchFamily="18" charset="0"/>
            </a:endParaRPr>
          </a:p>
        </p:txBody>
      </p:sp>
      <p:pic>
        <p:nvPicPr>
          <p:cNvPr id="155652" name="Picture 4" descr="c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843213" y="2635250"/>
            <a:ext cx="3249612" cy="3379788"/>
          </a:xfrm>
        </p:spPr>
      </p:pic>
    </p:spTree>
    <p:extLst>
      <p:ext uri="{BB962C8B-B14F-4D97-AF65-F5344CB8AC3E}">
        <p14:creationId xmlns:p14="http://schemas.microsoft.com/office/powerpoint/2010/main" val="2305894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endParaRPr lang="tr-TR" altLang="tr-TR"/>
          </a:p>
        </p:txBody>
      </p:sp>
      <p:sp>
        <p:nvSpPr>
          <p:cNvPr id="156675" name="Rectangle 3"/>
          <p:cNvSpPr>
            <a:spLocks noGrp="1" noChangeArrowheads="1"/>
          </p:cNvSpPr>
          <p:nvPr>
            <p:ph type="body" sz="half" idx="1"/>
          </p:nvPr>
        </p:nvSpPr>
        <p:spPr/>
        <p:txBody>
          <a:bodyPr/>
          <a:lstStyle/>
          <a:p>
            <a:r>
              <a:rPr lang="tr-TR" altLang="tr-TR" sz="2600">
                <a:latin typeface="Times New Roman" panose="02020603050405020304" pitchFamily="18" charset="0"/>
              </a:rPr>
              <a:t>Beyin yarı kürelerinden her biri vücudun zıt tarafını kontrol eder. İnsanların % 90-95’inde sol beyin baskındır. Beynin sol yarısı, sağ elin kontrolü, konuşma ve yazma dili, bilimsel ve sayısal yetenek, düşünme, mantık ve çözümleme gibi motor alanlara sahiptir.</a:t>
            </a:r>
          </a:p>
        </p:txBody>
      </p:sp>
      <p:pic>
        <p:nvPicPr>
          <p:cNvPr id="156676" name="Picture 4" descr="berr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95513" y="3708400"/>
            <a:ext cx="5040312" cy="2760663"/>
          </a:xfrm>
        </p:spPr>
      </p:pic>
    </p:spTree>
    <p:extLst>
      <p:ext uri="{BB962C8B-B14F-4D97-AF65-F5344CB8AC3E}">
        <p14:creationId xmlns:p14="http://schemas.microsoft.com/office/powerpoint/2010/main" val="2788592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endParaRPr lang="tr-TR" altLang="tr-TR"/>
          </a:p>
        </p:txBody>
      </p:sp>
      <p:sp>
        <p:nvSpPr>
          <p:cNvPr id="157699" name="Rectangle 3"/>
          <p:cNvSpPr>
            <a:spLocks noGrp="1" noChangeArrowheads="1"/>
          </p:cNvSpPr>
          <p:nvPr>
            <p:ph type="body" sz="half" idx="1"/>
          </p:nvPr>
        </p:nvSpPr>
        <p:spPr/>
        <p:txBody>
          <a:bodyPr/>
          <a:lstStyle/>
          <a:p>
            <a:r>
              <a:rPr lang="tr-TR" altLang="tr-TR" sz="2600">
                <a:latin typeface="Times New Roman" panose="02020603050405020304" pitchFamily="18" charset="0"/>
              </a:rPr>
              <a:t>Beynin sağ yarısı ise sol elin kontrolü, görme ve hayal, müzik ve sanat yeteneği, yüzlerin ve üç boyutlu şekillerin tanınması ve idrakın tamamlanması gibi özelliklere sahip motor alanlar bulunur</a:t>
            </a:r>
            <a:r>
              <a:rPr lang="tr-TR" altLang="tr-TR" sz="2800"/>
              <a:t> </a:t>
            </a:r>
          </a:p>
        </p:txBody>
      </p:sp>
      <p:pic>
        <p:nvPicPr>
          <p:cNvPr id="157700" name="Picture 4" descr="beee"/>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19700" y="1557338"/>
            <a:ext cx="3089275" cy="4176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97671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tr-TR" altLang="tr-TR" sz="3400">
                <a:latin typeface="Times New Roman" panose="02020603050405020304" pitchFamily="18" charset="0"/>
              </a:rPr>
              <a:t>2.</a:t>
            </a:r>
            <a:r>
              <a:rPr lang="tr-TR" altLang="tr-TR" sz="3400" b="1">
                <a:latin typeface="Times New Roman" panose="02020603050405020304" pitchFamily="18" charset="0"/>
              </a:rPr>
              <a:t>  BEYİN SAPI</a:t>
            </a:r>
          </a:p>
        </p:txBody>
      </p:sp>
      <p:sp>
        <p:nvSpPr>
          <p:cNvPr id="158723" name="Rectangle 3"/>
          <p:cNvSpPr>
            <a:spLocks noGrp="1" noChangeArrowheads="1"/>
          </p:cNvSpPr>
          <p:nvPr>
            <p:ph type="body" sz="half" idx="1"/>
          </p:nvPr>
        </p:nvSpPr>
        <p:spPr>
          <a:xfrm>
            <a:off x="323850" y="981075"/>
            <a:ext cx="4038600" cy="4530725"/>
          </a:xfrm>
        </p:spPr>
        <p:txBody>
          <a:bodyPr>
            <a:normAutofit fontScale="92500" lnSpcReduction="10000"/>
          </a:bodyPr>
          <a:lstStyle/>
          <a:p>
            <a:pPr>
              <a:lnSpc>
                <a:spcPct val="90000"/>
              </a:lnSpc>
              <a:buFontTx/>
              <a:buNone/>
            </a:pPr>
            <a:r>
              <a:rPr lang="tr-TR" altLang="tr-TR" sz="2600">
                <a:latin typeface="Times New Roman" panose="02020603050405020304" pitchFamily="18" charset="0"/>
              </a:rPr>
              <a:t/>
            </a:r>
            <a:br>
              <a:rPr lang="tr-TR" altLang="tr-TR" sz="2600">
                <a:latin typeface="Times New Roman" panose="02020603050405020304" pitchFamily="18" charset="0"/>
              </a:rPr>
            </a:br>
            <a:r>
              <a:rPr lang="tr-TR" altLang="tr-TR" sz="2600">
                <a:latin typeface="Times New Roman" panose="02020603050405020304" pitchFamily="18" charset="0"/>
              </a:rPr>
              <a:t>Omurilik ile beyin arasındaki bağlantıyı sağlayan yapıdır. Beyin sapındaki bazı alanlar kan basıncı, kalp hızı ve solunum gibi hayati fonksiyonların düzenlenmesinden sorumludur.</a:t>
            </a:r>
          </a:p>
          <a:p>
            <a:pPr>
              <a:lnSpc>
                <a:spcPct val="90000"/>
              </a:lnSpc>
            </a:pPr>
            <a:r>
              <a:rPr lang="tr-TR" altLang="tr-TR" sz="2600">
                <a:latin typeface="Times New Roman" panose="02020603050405020304" pitchFamily="18" charset="0"/>
              </a:rPr>
              <a:t>Beyin sapındaki yapılar, omurilik soğanı (medulla oblangata), köprü (pons), orta beyin (mesensephelon)</a:t>
            </a:r>
          </a:p>
        </p:txBody>
      </p:sp>
      <p:pic>
        <p:nvPicPr>
          <p:cNvPr id="158724" name="Picture 4" descr="byyy"/>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87900" y="2060575"/>
            <a:ext cx="3783013" cy="2733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43285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endParaRPr lang="tr-TR" altLang="tr-TR"/>
          </a:p>
        </p:txBody>
      </p:sp>
      <p:sp>
        <p:nvSpPr>
          <p:cNvPr id="159747" name="Rectangle 3"/>
          <p:cNvSpPr>
            <a:spLocks noGrp="1" noChangeArrowheads="1"/>
          </p:cNvSpPr>
          <p:nvPr>
            <p:ph type="body" sz="half" idx="1"/>
          </p:nvPr>
        </p:nvSpPr>
        <p:spPr/>
        <p:txBody>
          <a:bodyPr>
            <a:normAutofit fontScale="92500"/>
          </a:bodyPr>
          <a:lstStyle/>
          <a:p>
            <a:pPr>
              <a:buFontTx/>
              <a:buNone/>
            </a:pPr>
            <a:r>
              <a:rPr lang="tr-TR" altLang="tr-TR" sz="2200" b="1">
                <a:latin typeface="Times New Roman" panose="02020603050405020304" pitchFamily="18" charset="0"/>
              </a:rPr>
              <a:t>OMURİLİK SOĞANI</a:t>
            </a:r>
            <a:r>
              <a:rPr lang="tr-TR" altLang="tr-TR" sz="2200">
                <a:latin typeface="Times New Roman" panose="02020603050405020304" pitchFamily="18" charset="0"/>
              </a:rPr>
              <a:t>(medulla oblangata, bulbus): Beyin sapının omurilikle birleşen en alt kısmına omurilik soğanı denir. Solunumun ve dolaşımın merkezidir. Solunum hareketlerini ve kalbin çalışma hızını kontrol eder. </a:t>
            </a:r>
          </a:p>
          <a:p>
            <a:r>
              <a:rPr lang="tr-TR" altLang="tr-TR" sz="2200">
                <a:latin typeface="Times New Roman" panose="02020603050405020304" pitchFamily="18" charset="0"/>
              </a:rPr>
              <a:t>Kan damarlarının vazokontriksiyonu, vazodilatasyonu, yutma, öksürme, hapşırma, kusma, tükürük salgılama gibi istemsiz hareketlerin merkezidir</a:t>
            </a:r>
          </a:p>
        </p:txBody>
      </p:sp>
      <p:pic>
        <p:nvPicPr>
          <p:cNvPr id="159748" name="Picture 4" descr="ommmmm"/>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1700213"/>
            <a:ext cx="3959225" cy="3167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81197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endParaRPr lang="tr-TR" altLang="tr-TR"/>
          </a:p>
        </p:txBody>
      </p:sp>
      <p:sp>
        <p:nvSpPr>
          <p:cNvPr id="160771" name="Rectangle 3"/>
          <p:cNvSpPr>
            <a:spLocks noGrp="1" noChangeArrowheads="1"/>
          </p:cNvSpPr>
          <p:nvPr>
            <p:ph type="body" idx="1"/>
          </p:nvPr>
        </p:nvSpPr>
        <p:spPr/>
        <p:txBody>
          <a:bodyPr/>
          <a:lstStyle/>
          <a:p>
            <a:r>
              <a:rPr lang="tr-TR" altLang="tr-TR" sz="3000" b="1">
                <a:latin typeface="Times New Roman" panose="02020603050405020304" pitchFamily="18" charset="0"/>
              </a:rPr>
              <a:t>KÖPRÜ </a:t>
            </a:r>
            <a:r>
              <a:rPr lang="tr-TR" altLang="tr-TR" sz="3000">
                <a:latin typeface="Times New Roman" panose="02020603050405020304" pitchFamily="18" charset="0"/>
              </a:rPr>
              <a:t>(pons), omurilik soğanı ile orta beyni birleştirir ve formasyonu oluşturur.</a:t>
            </a:r>
          </a:p>
        </p:txBody>
      </p:sp>
      <p:pic>
        <p:nvPicPr>
          <p:cNvPr id="160772" name="Picture 4" descr="ommmm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2852738"/>
            <a:ext cx="3959225" cy="3170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39774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endParaRPr lang="tr-TR" altLang="tr-TR"/>
          </a:p>
        </p:txBody>
      </p:sp>
      <p:sp>
        <p:nvSpPr>
          <p:cNvPr id="161795" name="Rectangle 3"/>
          <p:cNvSpPr>
            <a:spLocks noGrp="1" noChangeArrowheads="1"/>
          </p:cNvSpPr>
          <p:nvPr>
            <p:ph type="body" sz="half" idx="1"/>
          </p:nvPr>
        </p:nvSpPr>
        <p:spPr/>
        <p:txBody>
          <a:bodyPr>
            <a:normAutofit fontScale="92500" lnSpcReduction="10000"/>
          </a:bodyPr>
          <a:lstStyle/>
          <a:p>
            <a:pPr>
              <a:lnSpc>
                <a:spcPct val="90000"/>
              </a:lnSpc>
            </a:pPr>
            <a:r>
              <a:rPr lang="tr-TR" altLang="tr-TR" sz="2600" b="1">
                <a:latin typeface="Times New Roman" panose="02020603050405020304" pitchFamily="18" charset="0"/>
              </a:rPr>
              <a:t>ORTA BEYİN</a:t>
            </a:r>
            <a:r>
              <a:rPr lang="tr-TR" altLang="tr-TR" sz="2600">
                <a:latin typeface="Times New Roman" panose="02020603050405020304" pitchFamily="18" charset="0"/>
              </a:rPr>
              <a:t> (mesencephalon),  beyin sapının en kısa bölümüdür. Görme ve işitme ile bunların başlattığı reflekslerle ilgilidir. Orta beyinde substantia nigra denen geniş ve koyu renkli çekirdekler bulunur. </a:t>
            </a:r>
          </a:p>
          <a:p>
            <a:pPr>
              <a:lnSpc>
                <a:spcPct val="90000"/>
              </a:lnSpc>
            </a:pPr>
            <a:r>
              <a:rPr lang="tr-TR" altLang="tr-TR" sz="2600">
                <a:latin typeface="Times New Roman" panose="02020603050405020304" pitchFamily="18" charset="0"/>
              </a:rPr>
              <a:t>Dopamin salgılayan bu bölgenin hasarı sonucu parkinson adı verilen hastalık oluşur.</a:t>
            </a:r>
          </a:p>
        </p:txBody>
      </p:sp>
      <p:pic>
        <p:nvPicPr>
          <p:cNvPr id="161796" name="Picture 4" descr="mmm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2189163"/>
            <a:ext cx="4176713" cy="3327400"/>
          </a:xfrm>
        </p:spPr>
      </p:pic>
    </p:spTree>
    <p:extLst>
      <p:ext uri="{BB962C8B-B14F-4D97-AF65-F5344CB8AC3E}">
        <p14:creationId xmlns:p14="http://schemas.microsoft.com/office/powerpoint/2010/main" val="2394181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tr-TR" altLang="tr-TR" sz="3400">
                <a:latin typeface="Times New Roman" panose="02020603050405020304" pitchFamily="18" charset="0"/>
              </a:rPr>
              <a:t>3.</a:t>
            </a:r>
            <a:r>
              <a:rPr lang="tr-TR" altLang="tr-TR" sz="3400" b="1">
                <a:latin typeface="Times New Roman" panose="02020603050405020304" pitchFamily="18" charset="0"/>
              </a:rPr>
              <a:t>  BEYİNCİK (SEREBELLUM)</a:t>
            </a:r>
          </a:p>
        </p:txBody>
      </p:sp>
      <p:sp>
        <p:nvSpPr>
          <p:cNvPr id="162819" name="Rectangle 3"/>
          <p:cNvSpPr>
            <a:spLocks noGrp="1" noChangeArrowheads="1"/>
          </p:cNvSpPr>
          <p:nvPr>
            <p:ph type="body" sz="half" idx="1"/>
          </p:nvPr>
        </p:nvSpPr>
        <p:spPr/>
        <p:txBody>
          <a:bodyPr>
            <a:normAutofit fontScale="92500" lnSpcReduction="10000"/>
          </a:bodyPr>
          <a:lstStyle/>
          <a:p>
            <a:r>
              <a:rPr lang="tr-TR" altLang="tr-TR" sz="2600">
                <a:latin typeface="Times New Roman" panose="02020603050405020304" pitchFamily="18" charset="0"/>
              </a:rPr>
              <a:t>Beyin sapının hemen arka kısmında yer alan beyincik, merkezi sinir sisteminin ağırlığının yaklaşık % 10’nu oluşturur. Beyincik de iki yarım küreden oluşmuştur ve onları da saran kabuğu vardır. </a:t>
            </a:r>
          </a:p>
          <a:p>
            <a:r>
              <a:rPr lang="tr-TR" altLang="tr-TR" sz="2600">
                <a:latin typeface="Times New Roman" panose="02020603050405020304" pitchFamily="18" charset="0"/>
              </a:rPr>
              <a:t>En önemli görevi hareket, denge ve duruşun sağlanmasıyla ilgilidir. </a:t>
            </a:r>
          </a:p>
        </p:txBody>
      </p:sp>
      <p:pic>
        <p:nvPicPr>
          <p:cNvPr id="162820" name="Picture 4" descr="bbbb"/>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2009775"/>
            <a:ext cx="4321175" cy="3490913"/>
          </a:xfrm>
        </p:spPr>
      </p:pic>
    </p:spTree>
    <p:extLst>
      <p:ext uri="{BB962C8B-B14F-4D97-AF65-F5344CB8AC3E}">
        <p14:creationId xmlns:p14="http://schemas.microsoft.com/office/powerpoint/2010/main" val="3693212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endParaRPr lang="tr-TR" altLang="tr-TR"/>
          </a:p>
        </p:txBody>
      </p:sp>
      <p:sp>
        <p:nvSpPr>
          <p:cNvPr id="163843" name="Rectangle 3"/>
          <p:cNvSpPr>
            <a:spLocks noGrp="1" noChangeArrowheads="1"/>
          </p:cNvSpPr>
          <p:nvPr>
            <p:ph type="body" sz="half" idx="1"/>
          </p:nvPr>
        </p:nvSpPr>
        <p:spPr/>
        <p:txBody>
          <a:bodyPr>
            <a:normAutofit fontScale="92500"/>
          </a:bodyPr>
          <a:lstStyle/>
          <a:p>
            <a:pPr>
              <a:lnSpc>
                <a:spcPct val="90000"/>
              </a:lnSpc>
            </a:pPr>
            <a:r>
              <a:rPr lang="tr-TR" altLang="tr-TR" sz="2200">
                <a:latin typeface="Times New Roman" panose="02020603050405020304" pitchFamily="18" charset="0"/>
              </a:rPr>
              <a:t>Kulaktaki yarım daire  kanallarından aldığı mesajlara göre vücudun dengesini sağlar. </a:t>
            </a:r>
          </a:p>
          <a:p>
            <a:pPr>
              <a:lnSpc>
                <a:spcPct val="90000"/>
              </a:lnSpc>
            </a:pPr>
            <a:r>
              <a:rPr lang="tr-TR" altLang="tr-TR" sz="2200">
                <a:latin typeface="Times New Roman" panose="02020603050405020304" pitchFamily="18" charset="0"/>
              </a:rPr>
              <a:t>Vücudun duruşunu, kasların kasılma derecesini, kalbin çalışma hızını, solunum hareketlerini, damarlarının büzülüp genişlemesini, yutma, öksürme, hapşırma, kusma, tükürük salgılama gibi eylemleri, kas hareketlerinin zamanlamasını ayarlar; kısacası istemsiz hareketlerin merkezidir. </a:t>
            </a:r>
          </a:p>
        </p:txBody>
      </p:sp>
      <p:pic>
        <p:nvPicPr>
          <p:cNvPr id="163844" name="Picture 4" descr="DDD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32363" y="1341438"/>
            <a:ext cx="3452812" cy="2814637"/>
          </a:xfrm>
        </p:spPr>
      </p:pic>
    </p:spTree>
    <p:extLst>
      <p:ext uri="{BB962C8B-B14F-4D97-AF65-F5344CB8AC3E}">
        <p14:creationId xmlns:p14="http://schemas.microsoft.com/office/powerpoint/2010/main" val="3437040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endParaRPr lang="tr-TR" altLang="tr-TR"/>
          </a:p>
        </p:txBody>
      </p:sp>
      <p:sp>
        <p:nvSpPr>
          <p:cNvPr id="164867" name="Rectangle 3"/>
          <p:cNvSpPr>
            <a:spLocks noGrp="1" noChangeArrowheads="1"/>
          </p:cNvSpPr>
          <p:nvPr>
            <p:ph type="body" idx="1"/>
          </p:nvPr>
        </p:nvSpPr>
        <p:spPr/>
        <p:txBody>
          <a:bodyPr/>
          <a:lstStyle/>
          <a:p>
            <a:r>
              <a:rPr lang="tr-TR" altLang="tr-TR" sz="3000">
                <a:latin typeface="Times New Roman" panose="02020603050405020304" pitchFamily="18" charset="0"/>
              </a:rPr>
              <a:t>Beynin özellikle hareketle ilgili bölümleri arasında işbirliği sağlar; beyincik olmadan yazma, dikiş dikme gibi  özel kas hareketleri gerçekleşemez. </a:t>
            </a:r>
          </a:p>
        </p:txBody>
      </p:sp>
    </p:spTree>
    <p:extLst>
      <p:ext uri="{BB962C8B-B14F-4D97-AF65-F5344CB8AC3E}">
        <p14:creationId xmlns:p14="http://schemas.microsoft.com/office/powerpoint/2010/main" val="2634826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tr-TR" altLang="tr-TR" sz="4000"/>
              <a:t>4.  </a:t>
            </a:r>
            <a:r>
              <a:rPr lang="tr-TR" altLang="tr-TR" sz="4000" b="1"/>
              <a:t>BEYİN -OMURİLİK SIVISI (BOS)</a:t>
            </a:r>
            <a:r>
              <a:rPr lang="tr-TR" altLang="tr-TR" sz="4000"/>
              <a:t/>
            </a:r>
            <a:br>
              <a:rPr lang="tr-TR" altLang="tr-TR" sz="4000"/>
            </a:br>
            <a:endParaRPr lang="tr-TR" altLang="tr-TR" sz="4000"/>
          </a:p>
        </p:txBody>
      </p:sp>
      <p:sp>
        <p:nvSpPr>
          <p:cNvPr id="165891" name="Rectangle 3"/>
          <p:cNvSpPr>
            <a:spLocks noGrp="1" noChangeArrowheads="1"/>
          </p:cNvSpPr>
          <p:nvPr>
            <p:ph type="body" sz="half" idx="1"/>
          </p:nvPr>
        </p:nvSpPr>
        <p:spPr/>
        <p:txBody>
          <a:bodyPr/>
          <a:lstStyle/>
          <a:p>
            <a:pPr>
              <a:lnSpc>
                <a:spcPct val="90000"/>
              </a:lnSpc>
            </a:pPr>
            <a:r>
              <a:rPr lang="tr-TR" altLang="tr-TR" sz="2600">
                <a:latin typeface="Times New Roman" panose="02020603050405020304" pitchFamily="18" charset="0"/>
              </a:rPr>
              <a:t>Araknoid ve piamater arasındaki alanı dolduran bu sıvı, meninks tarafından oluşturulur. </a:t>
            </a:r>
          </a:p>
          <a:p>
            <a:pPr>
              <a:lnSpc>
                <a:spcPct val="90000"/>
              </a:lnSpc>
            </a:pPr>
            <a:r>
              <a:rPr lang="tr-TR" altLang="tr-TR" sz="2600">
                <a:latin typeface="Times New Roman" panose="02020603050405020304" pitchFamily="18" charset="0"/>
              </a:rPr>
              <a:t>Beyin ve omurilik bu sıvı içinde yüzer. Açık renkli, su gibi berrak olan bu sıvı yaralanmalarda bir su yastığı görevi yaparak beyni çarpma ve darbelerden korur. </a:t>
            </a:r>
          </a:p>
          <a:p>
            <a:pPr>
              <a:lnSpc>
                <a:spcPct val="90000"/>
              </a:lnSpc>
            </a:pPr>
            <a:endParaRPr lang="tr-TR" altLang="tr-TR" sz="2600">
              <a:latin typeface="Times New Roman" panose="02020603050405020304" pitchFamily="18" charset="0"/>
            </a:endParaRPr>
          </a:p>
        </p:txBody>
      </p:sp>
      <p:pic>
        <p:nvPicPr>
          <p:cNvPr id="165892" name="Picture 4" descr="booo"/>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87900" y="1779588"/>
            <a:ext cx="4032250" cy="3908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77101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endParaRPr lang="tr-TR" altLang="tr-TR"/>
          </a:p>
        </p:txBody>
      </p:sp>
      <p:sp>
        <p:nvSpPr>
          <p:cNvPr id="166915" name="Rectangle 3"/>
          <p:cNvSpPr>
            <a:spLocks noGrp="1" noChangeArrowheads="1"/>
          </p:cNvSpPr>
          <p:nvPr>
            <p:ph type="body" idx="1"/>
          </p:nvPr>
        </p:nvSpPr>
        <p:spPr/>
        <p:txBody>
          <a:bodyPr/>
          <a:lstStyle/>
          <a:p>
            <a:r>
              <a:rPr lang="tr-TR" altLang="tr-TR" sz="3000">
                <a:latin typeface="Times New Roman" panose="02020603050405020304" pitchFamily="18" charset="0"/>
              </a:rPr>
              <a:t>Ayrıca beyin ile kan arasındaki besin maddesi ile atık madde değişimini sağlar. </a:t>
            </a:r>
          </a:p>
          <a:p>
            <a:r>
              <a:rPr lang="tr-TR" altLang="tr-TR" sz="3000">
                <a:latin typeface="Times New Roman" panose="02020603050405020304" pitchFamily="18" charset="0"/>
              </a:rPr>
              <a:t>İçeriğinde çok az miktarda protein, oksijen, karbondioksit, sodyum, potasyum, kalsiyum, magnezyum, klor iyonları, glukoz, birkaç lökosit ve bazı organik bileşikler bulunur</a:t>
            </a:r>
            <a:r>
              <a:rPr lang="tr-TR" altLang="tr-TR"/>
              <a:t>.</a:t>
            </a:r>
          </a:p>
        </p:txBody>
      </p:sp>
    </p:spTree>
    <p:extLst>
      <p:ext uri="{BB962C8B-B14F-4D97-AF65-F5344CB8AC3E}">
        <p14:creationId xmlns:p14="http://schemas.microsoft.com/office/powerpoint/2010/main" val="3040336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endParaRPr lang="tr-TR" altLang="tr-TR"/>
          </a:p>
        </p:txBody>
      </p:sp>
      <p:sp>
        <p:nvSpPr>
          <p:cNvPr id="167939" name="Rectangle 3"/>
          <p:cNvSpPr>
            <a:spLocks noGrp="1" noChangeArrowheads="1"/>
          </p:cNvSpPr>
          <p:nvPr>
            <p:ph type="body" idx="1"/>
          </p:nvPr>
        </p:nvSpPr>
        <p:spPr/>
        <p:txBody>
          <a:bodyPr/>
          <a:lstStyle/>
          <a:p>
            <a:r>
              <a:rPr lang="tr-TR" altLang="tr-TR" sz="3000">
                <a:latin typeface="Times New Roman" panose="02020603050405020304" pitchFamily="18" charset="0"/>
              </a:rPr>
              <a:t>Kafatası kırıklarında koruyucu dış tabakalar zarar gördüğünde dışarı akabilir. En sık görülen burun (rinore) ve/veya kulaktan(otore) olan akmalardır.</a:t>
            </a:r>
          </a:p>
        </p:txBody>
      </p:sp>
      <p:pic>
        <p:nvPicPr>
          <p:cNvPr id="167940" name="Picture 4" descr="rrr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3217863"/>
            <a:ext cx="3384550" cy="265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096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tr-TR" altLang="tr-TR" sz="3800" b="1">
                <a:latin typeface="Times New Roman" panose="02020603050405020304" pitchFamily="18" charset="0"/>
              </a:rPr>
              <a:t>5 HİPOTALAMUS</a:t>
            </a:r>
          </a:p>
        </p:txBody>
      </p:sp>
      <p:sp>
        <p:nvSpPr>
          <p:cNvPr id="168963" name="Rectangle 3"/>
          <p:cNvSpPr>
            <a:spLocks noGrp="1" noChangeArrowheads="1"/>
          </p:cNvSpPr>
          <p:nvPr>
            <p:ph type="body" sz="half" idx="1"/>
          </p:nvPr>
        </p:nvSpPr>
        <p:spPr>
          <a:xfrm>
            <a:off x="395288" y="1268413"/>
            <a:ext cx="4038600" cy="4530725"/>
          </a:xfrm>
        </p:spPr>
        <p:txBody>
          <a:bodyPr>
            <a:normAutofit fontScale="92500"/>
          </a:bodyPr>
          <a:lstStyle/>
          <a:p>
            <a:pPr>
              <a:buFontTx/>
              <a:buNone/>
            </a:pPr>
            <a:endParaRPr lang="tr-TR" altLang="tr-TR" sz="2400"/>
          </a:p>
          <a:p>
            <a:r>
              <a:rPr lang="tr-TR" altLang="tr-TR" sz="2200">
                <a:latin typeface="Times New Roman" panose="02020603050405020304" pitchFamily="18" charset="0"/>
              </a:rPr>
              <a:t>Beynin tabanında yer alan bezelye büyüklüğünde bir yapıdır. Hipotalamus, vücut ısısının düzenleyicisidir. Eğer vücut çok ısınırsa, hipotalamus bunu algılar ve derideki kılcal damarların genişlemesini ve terle ısı kaybı sayesinde vücudun soğumasını sağlar. </a:t>
            </a:r>
          </a:p>
          <a:p>
            <a:r>
              <a:rPr lang="tr-TR" altLang="tr-TR" sz="2200">
                <a:latin typeface="Times New Roman" panose="02020603050405020304" pitchFamily="18" charset="0"/>
              </a:rPr>
              <a:t>Hipotalamus aynı zamanda hipofiz bezini kontrol eder. Duyguların, açlığın, susuzluğun düzenlenmesinde rol oynar.</a:t>
            </a:r>
          </a:p>
          <a:p>
            <a:endParaRPr lang="tr-TR" altLang="tr-TR" sz="2200">
              <a:latin typeface="Times New Roman" panose="02020603050405020304" pitchFamily="18" charset="0"/>
            </a:endParaRPr>
          </a:p>
        </p:txBody>
      </p:sp>
      <p:pic>
        <p:nvPicPr>
          <p:cNvPr id="168964" name="Picture 4" descr="h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33975" y="1916113"/>
            <a:ext cx="3282950" cy="3884612"/>
          </a:xfrm>
        </p:spPr>
      </p:pic>
    </p:spTree>
    <p:extLst>
      <p:ext uri="{BB962C8B-B14F-4D97-AF65-F5344CB8AC3E}">
        <p14:creationId xmlns:p14="http://schemas.microsoft.com/office/powerpoint/2010/main" val="1223783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tr-TR" altLang="tr-TR" sz="3800">
                <a:latin typeface="Times New Roman" panose="02020603050405020304" pitchFamily="18" charset="0"/>
              </a:rPr>
              <a:t>6.  </a:t>
            </a:r>
            <a:r>
              <a:rPr lang="tr-TR" altLang="tr-TR" sz="3800" b="1">
                <a:latin typeface="Times New Roman" panose="02020603050405020304" pitchFamily="18" charset="0"/>
              </a:rPr>
              <a:t>TALAMUS</a:t>
            </a:r>
          </a:p>
        </p:txBody>
      </p:sp>
      <p:sp>
        <p:nvSpPr>
          <p:cNvPr id="169987" name="Rectangle 3"/>
          <p:cNvSpPr>
            <a:spLocks noGrp="1" noChangeArrowheads="1"/>
          </p:cNvSpPr>
          <p:nvPr>
            <p:ph type="body" idx="1"/>
          </p:nvPr>
        </p:nvSpPr>
        <p:spPr/>
        <p:txBody>
          <a:bodyPr/>
          <a:lstStyle/>
          <a:p>
            <a:r>
              <a:rPr lang="tr-TR" altLang="tr-TR" sz="2600">
                <a:latin typeface="Times New Roman" panose="02020603050405020304" pitchFamily="18" charset="0"/>
              </a:rPr>
              <a:t>Talamus çevreden gelen duyusal bilgiyi alıp bunu serebral kortekse iletir. Ayrıca serebral korteksden gelen bilgileri de omurilik ve beynin diğer kısımlarına iletir. Görevi duyusal ve motor bilgilerin birbiriyle bütünleştirilmesidir.</a:t>
            </a:r>
          </a:p>
        </p:txBody>
      </p:sp>
      <p:pic>
        <p:nvPicPr>
          <p:cNvPr id="169988" name="Picture 4" descr="tttt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3644900"/>
            <a:ext cx="3024187" cy="2449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30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tr-TR" altLang="tr-TR" sz="3800">
                <a:latin typeface="Times New Roman" panose="02020603050405020304" pitchFamily="18" charset="0"/>
              </a:rPr>
              <a:t>7.  </a:t>
            </a:r>
            <a:r>
              <a:rPr lang="tr-TR" altLang="tr-TR" sz="3800" b="1">
                <a:latin typeface="Times New Roman" panose="02020603050405020304" pitchFamily="18" charset="0"/>
              </a:rPr>
              <a:t>LİMBİK SİSTEM</a:t>
            </a:r>
          </a:p>
        </p:txBody>
      </p:sp>
      <p:sp>
        <p:nvSpPr>
          <p:cNvPr id="171011" name="Rectangle 3"/>
          <p:cNvSpPr>
            <a:spLocks noGrp="1" noChangeArrowheads="1"/>
          </p:cNvSpPr>
          <p:nvPr>
            <p:ph type="body" sz="half" idx="1"/>
          </p:nvPr>
        </p:nvSpPr>
        <p:spPr/>
        <p:txBody>
          <a:bodyPr/>
          <a:lstStyle/>
          <a:p>
            <a:r>
              <a:rPr lang="tr-TR" altLang="tr-TR" sz="2600">
                <a:latin typeface="Times New Roman" panose="02020603050405020304" pitchFamily="18" charset="0"/>
              </a:rPr>
              <a:t>Limbik sistem, bir uyarıya karşı gösterilen duygusal tepkiyi kontrol eder. Bu sistemin bir parçası olan hipokampusun görevi ise öğrenme ve hafıza olaylarıyla ilgilidir </a:t>
            </a:r>
          </a:p>
        </p:txBody>
      </p:sp>
      <p:pic>
        <p:nvPicPr>
          <p:cNvPr id="171012" name="Picture 4" descr="hyhhyh"/>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076825" y="166688"/>
            <a:ext cx="3527425" cy="31543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1013" name="Picture 5" descr="lllll"/>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651500" y="3695700"/>
            <a:ext cx="2998788" cy="1966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00670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tr-TR" altLang="tr-TR" sz="3800">
                <a:latin typeface="Times New Roman" panose="02020603050405020304" pitchFamily="18" charset="0"/>
              </a:rPr>
              <a:t>8.  </a:t>
            </a:r>
            <a:r>
              <a:rPr lang="tr-TR" altLang="tr-TR" sz="3800" b="1">
                <a:latin typeface="Times New Roman" panose="02020603050405020304" pitchFamily="18" charset="0"/>
              </a:rPr>
              <a:t>BAZAL GANGLİONLAR</a:t>
            </a:r>
          </a:p>
        </p:txBody>
      </p:sp>
      <p:sp>
        <p:nvSpPr>
          <p:cNvPr id="172035" name="Rectangle 3"/>
          <p:cNvSpPr>
            <a:spLocks noGrp="1" noChangeArrowheads="1"/>
          </p:cNvSpPr>
          <p:nvPr>
            <p:ph type="body" sz="half" idx="1"/>
          </p:nvPr>
        </p:nvSpPr>
        <p:spPr/>
        <p:txBody>
          <a:bodyPr/>
          <a:lstStyle/>
          <a:p>
            <a:r>
              <a:rPr lang="tr-TR" altLang="tr-TR" sz="2600">
                <a:latin typeface="Times New Roman" panose="02020603050405020304" pitchFamily="18" charset="0"/>
              </a:rPr>
              <a:t>Bazal gangliopnlar hareketin koordinasyonundan sorumludur. Globus pallidus, kaudat nükleus, subtalamik nükleus, putamen ve substantia nigra denilen yapılardan oluşur </a:t>
            </a:r>
          </a:p>
        </p:txBody>
      </p:sp>
      <p:pic>
        <p:nvPicPr>
          <p:cNvPr id="172036" name="Picture 4" descr="bgaa"/>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91100" y="1268413"/>
            <a:ext cx="3632200" cy="4824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39134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fontScale="90000"/>
          </a:bodyPr>
          <a:lstStyle/>
          <a:p>
            <a:r>
              <a:rPr lang="tr-TR" altLang="tr-TR" sz="3800">
                <a:latin typeface="Times New Roman" panose="02020603050405020304" pitchFamily="18" charset="0"/>
              </a:rPr>
              <a:t>2. OMURİLİK ( MEDULLA SPİNALİS</a:t>
            </a:r>
            <a:r>
              <a:rPr lang="tr-TR" altLang="tr-TR" sz="4000"/>
              <a:t>)</a:t>
            </a:r>
            <a:br>
              <a:rPr lang="tr-TR" altLang="tr-TR" sz="4000"/>
            </a:br>
            <a:r>
              <a:rPr lang="tr-TR" altLang="tr-TR" sz="4000"/>
              <a:t/>
            </a:r>
            <a:br>
              <a:rPr lang="tr-TR" altLang="tr-TR" sz="4000"/>
            </a:br>
            <a:endParaRPr lang="tr-TR" altLang="tr-TR" sz="4000"/>
          </a:p>
        </p:txBody>
      </p:sp>
      <p:sp>
        <p:nvSpPr>
          <p:cNvPr id="173059" name="Rectangle 3"/>
          <p:cNvSpPr>
            <a:spLocks noGrp="1" noChangeArrowheads="1"/>
          </p:cNvSpPr>
          <p:nvPr>
            <p:ph type="body" sz="half" idx="1"/>
          </p:nvPr>
        </p:nvSpPr>
        <p:spPr/>
        <p:txBody>
          <a:bodyPr>
            <a:normAutofit fontScale="92500"/>
          </a:bodyPr>
          <a:lstStyle/>
          <a:p>
            <a:pPr>
              <a:lnSpc>
                <a:spcPct val="90000"/>
              </a:lnSpc>
            </a:pPr>
            <a:r>
              <a:rPr lang="tr-TR" altLang="tr-TR" sz="2600">
                <a:latin typeface="Times New Roman" panose="02020603050405020304" pitchFamily="18" charset="0"/>
              </a:rPr>
              <a:t>Omurilik, omurgayı oluşturan omurlar içerisinde bulunan</a:t>
            </a:r>
            <a:r>
              <a:rPr lang="tr-TR" altLang="tr-TR" sz="2600" b="1">
                <a:latin typeface="Times New Roman" panose="02020603050405020304" pitchFamily="18" charset="0"/>
              </a:rPr>
              <a:t>  </a:t>
            </a:r>
            <a:r>
              <a:rPr lang="tr-TR" altLang="tr-TR" sz="2600">
                <a:latin typeface="Times New Roman" panose="02020603050405020304" pitchFamily="18" charset="0"/>
              </a:rPr>
              <a:t>kanal</a:t>
            </a:r>
            <a:r>
              <a:rPr lang="tr-TR" altLang="tr-TR" sz="2600" b="1">
                <a:latin typeface="Times New Roman" panose="02020603050405020304" pitchFamily="18" charset="0"/>
              </a:rPr>
              <a:t> </a:t>
            </a:r>
            <a:r>
              <a:rPr lang="tr-TR" altLang="tr-TR" sz="2600">
                <a:latin typeface="Times New Roman" panose="02020603050405020304" pitchFamily="18" charset="0"/>
              </a:rPr>
              <a:t>boyunca uzanan sinir dokusudur. </a:t>
            </a:r>
          </a:p>
          <a:p>
            <a:pPr>
              <a:lnSpc>
                <a:spcPct val="90000"/>
              </a:lnSpc>
            </a:pPr>
            <a:endParaRPr lang="tr-TR" altLang="tr-TR" sz="2600">
              <a:latin typeface="Times New Roman" panose="02020603050405020304" pitchFamily="18" charset="0"/>
            </a:endParaRPr>
          </a:p>
          <a:p>
            <a:pPr>
              <a:lnSpc>
                <a:spcPct val="90000"/>
              </a:lnSpc>
            </a:pPr>
            <a:r>
              <a:rPr lang="tr-TR" altLang="tr-TR" sz="2600">
                <a:latin typeface="Times New Roman" panose="02020603050405020304" pitchFamily="18" charset="0"/>
              </a:rPr>
              <a:t>Vücut ile beyin arasında iletişimi sağlar. Organlardan beyne, beyinden organlara giden sinirler, omurilikte çapraz yaparak giderler (</a:t>
            </a:r>
            <a:r>
              <a:rPr lang="tr-TR" altLang="tr-TR" sz="2600" b="1">
                <a:latin typeface="Times New Roman" panose="02020603050405020304" pitchFamily="18" charset="0"/>
              </a:rPr>
              <a:t>refleks yayı</a:t>
            </a:r>
            <a:r>
              <a:rPr lang="tr-TR" altLang="tr-TR" sz="2600">
                <a:latin typeface="Times New Roman" panose="02020603050405020304" pitchFamily="18" charset="0"/>
              </a:rPr>
              <a:t>). </a:t>
            </a:r>
          </a:p>
        </p:txBody>
      </p:sp>
      <p:pic>
        <p:nvPicPr>
          <p:cNvPr id="173060" name="Picture 4" descr="mmm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463" y="2012950"/>
            <a:ext cx="4248150" cy="3402013"/>
          </a:xfrm>
        </p:spPr>
      </p:pic>
    </p:spTree>
    <p:extLst>
      <p:ext uri="{BB962C8B-B14F-4D97-AF65-F5344CB8AC3E}">
        <p14:creationId xmlns:p14="http://schemas.microsoft.com/office/powerpoint/2010/main" val="3784242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endParaRPr lang="tr-TR" altLang="tr-TR"/>
          </a:p>
        </p:txBody>
      </p:sp>
      <p:sp>
        <p:nvSpPr>
          <p:cNvPr id="174083" name="Rectangle 3"/>
          <p:cNvSpPr>
            <a:spLocks noGrp="1" noChangeArrowheads="1"/>
          </p:cNvSpPr>
          <p:nvPr>
            <p:ph type="body" sz="half" idx="1"/>
          </p:nvPr>
        </p:nvSpPr>
        <p:spPr/>
        <p:txBody>
          <a:bodyPr>
            <a:normAutofit lnSpcReduction="10000"/>
          </a:bodyPr>
          <a:lstStyle/>
          <a:p>
            <a:r>
              <a:rPr lang="tr-TR" altLang="tr-TR" sz="2600">
                <a:latin typeface="Times New Roman" panose="02020603050405020304" pitchFamily="18" charset="0"/>
              </a:rPr>
              <a:t>Omurilikte yer alan bağlantı sinirleri, kol ve bacakların duyu ve motor sinirleri arasında refleks yayı oluştururlar; hem somatik(duyulara ve kaslara ait) hem de visseral(organlara ait) spinal refleks hareketlerini gerçekleştirirler. </a:t>
            </a:r>
          </a:p>
        </p:txBody>
      </p:sp>
      <p:pic>
        <p:nvPicPr>
          <p:cNvPr id="174084" name="Picture 4" descr="reee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463" y="1700213"/>
            <a:ext cx="4176712" cy="3744912"/>
          </a:xfrm>
        </p:spPr>
      </p:pic>
    </p:spTree>
    <p:extLst>
      <p:ext uri="{BB962C8B-B14F-4D97-AF65-F5344CB8AC3E}">
        <p14:creationId xmlns:p14="http://schemas.microsoft.com/office/powerpoint/2010/main" val="816793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endParaRPr lang="tr-TR" altLang="tr-TR"/>
          </a:p>
        </p:txBody>
      </p:sp>
      <p:sp>
        <p:nvSpPr>
          <p:cNvPr id="175107" name="Rectangle 3"/>
          <p:cNvSpPr>
            <a:spLocks noGrp="1" noChangeArrowheads="1"/>
          </p:cNvSpPr>
          <p:nvPr>
            <p:ph type="body" idx="1"/>
          </p:nvPr>
        </p:nvSpPr>
        <p:spPr/>
        <p:txBody>
          <a:bodyPr/>
          <a:lstStyle/>
          <a:p>
            <a:r>
              <a:rPr lang="tr-TR" altLang="tr-TR" sz="3000">
                <a:latin typeface="Times New Roman" panose="02020603050405020304" pitchFamily="18" charset="0"/>
              </a:rPr>
              <a:t>Somatik spinal refleksler kas ve derideki duyu reseptörlerinden gelen uyaranlara tepkidir. </a:t>
            </a:r>
          </a:p>
          <a:p>
            <a:r>
              <a:rPr lang="tr-TR" altLang="tr-TR" sz="3000">
                <a:latin typeface="Times New Roman" panose="02020603050405020304" pitchFamily="18" charset="0"/>
              </a:rPr>
              <a:t>Vücudun çeşitli kısımlarından gelen uyarıları beyne, beynin verdiği emirleri de kaslara ve salgı bezlerine iletir</a:t>
            </a:r>
            <a:r>
              <a:rPr lang="tr-TR" altLang="tr-TR"/>
              <a:t>. </a:t>
            </a:r>
          </a:p>
        </p:txBody>
      </p:sp>
    </p:spTree>
    <p:extLst>
      <p:ext uri="{BB962C8B-B14F-4D97-AF65-F5344CB8AC3E}">
        <p14:creationId xmlns:p14="http://schemas.microsoft.com/office/powerpoint/2010/main" val="2189335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57200" y="274638"/>
            <a:ext cx="7391400" cy="639762"/>
          </a:xfrm>
        </p:spPr>
        <p:txBody>
          <a:bodyPr>
            <a:normAutofit fontScale="90000"/>
          </a:bodyPr>
          <a:lstStyle/>
          <a:p>
            <a:r>
              <a:rPr lang="tr-TR" altLang="tr-TR" sz="3800">
                <a:latin typeface="Times New Roman" panose="02020603050405020304" pitchFamily="18" charset="0"/>
              </a:rPr>
              <a:t>Bu bir reflekstir</a:t>
            </a:r>
          </a:p>
        </p:txBody>
      </p:sp>
      <p:sp>
        <p:nvSpPr>
          <p:cNvPr id="176131" name="Rectangle 3"/>
          <p:cNvSpPr>
            <a:spLocks noGrp="1" noChangeArrowheads="1"/>
          </p:cNvSpPr>
          <p:nvPr>
            <p:ph type="body" idx="1"/>
          </p:nvPr>
        </p:nvSpPr>
        <p:spPr/>
        <p:txBody>
          <a:bodyPr>
            <a:normAutofit lnSpcReduction="10000"/>
          </a:bodyPr>
          <a:lstStyle/>
          <a:p>
            <a:pPr>
              <a:lnSpc>
                <a:spcPct val="90000"/>
              </a:lnSpc>
            </a:pPr>
            <a:r>
              <a:rPr lang="tr-TR" altLang="tr-TR" sz="3000">
                <a:latin typeface="Times New Roman" panose="02020603050405020304" pitchFamily="18" charset="0"/>
              </a:rPr>
              <a:t>Elimize bir şey battığında deri içerisinde bulunan algılayıcılar uyarılır</a:t>
            </a:r>
          </a:p>
          <a:p>
            <a:pPr>
              <a:lnSpc>
                <a:spcPct val="90000"/>
              </a:lnSpc>
            </a:pPr>
            <a:r>
              <a:rPr lang="tr-TR" altLang="tr-TR" sz="3000">
                <a:latin typeface="Times New Roman" panose="02020603050405020304" pitchFamily="18" charset="0"/>
              </a:rPr>
              <a:t>Alınan uyarı duyu sinirlerine iletilir</a:t>
            </a:r>
          </a:p>
          <a:p>
            <a:pPr>
              <a:lnSpc>
                <a:spcPct val="90000"/>
              </a:lnSpc>
            </a:pPr>
            <a:r>
              <a:rPr lang="tr-TR" altLang="tr-TR" sz="3000">
                <a:latin typeface="Times New Roman" panose="02020603050405020304" pitchFamily="18" charset="0"/>
              </a:rPr>
              <a:t>Duyu sinirleri omurilik içerisinde bir veya daha fazla sayıda sinir hücresiyle bağlantılıdır</a:t>
            </a:r>
          </a:p>
          <a:p>
            <a:pPr>
              <a:lnSpc>
                <a:spcPct val="90000"/>
              </a:lnSpc>
            </a:pPr>
            <a:r>
              <a:rPr lang="tr-TR" altLang="tr-TR" sz="3000">
                <a:latin typeface="Times New Roman" panose="02020603050405020304" pitchFamily="18" charset="0"/>
              </a:rPr>
              <a:t>Duyu sinirlerinden alınan uyarılara karşı omurilikte oluşturulan yanıt, harekete yöneltici (motor) sinirlere verilir. </a:t>
            </a:r>
          </a:p>
          <a:p>
            <a:pPr>
              <a:lnSpc>
                <a:spcPct val="90000"/>
              </a:lnSpc>
            </a:pPr>
            <a:r>
              <a:rPr lang="tr-TR" altLang="tr-TR" sz="3000">
                <a:latin typeface="Times New Roman" panose="02020603050405020304" pitchFamily="18" charset="0"/>
              </a:rPr>
              <a:t>Bu yanıt, harekete yöneltici sinirlerle kol kaslarına iletilerek elimizi hızla çekmemizi sağlar. </a:t>
            </a:r>
          </a:p>
        </p:txBody>
      </p:sp>
      <p:sp>
        <p:nvSpPr>
          <p:cNvPr id="176132" name="Line 4"/>
          <p:cNvSpPr>
            <a:spLocks noChangeShapeType="1"/>
          </p:cNvSpPr>
          <p:nvPr/>
        </p:nvSpPr>
        <p:spPr bwMode="auto">
          <a:xfrm>
            <a:off x="2484438" y="908050"/>
            <a:ext cx="71437"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76133" name="Line 5"/>
          <p:cNvSpPr>
            <a:spLocks noChangeShapeType="1"/>
          </p:cNvSpPr>
          <p:nvPr/>
        </p:nvSpPr>
        <p:spPr bwMode="auto">
          <a:xfrm>
            <a:off x="3132138" y="836613"/>
            <a:ext cx="215900"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76134" name="Line 6"/>
          <p:cNvSpPr>
            <a:spLocks noChangeShapeType="1"/>
          </p:cNvSpPr>
          <p:nvPr/>
        </p:nvSpPr>
        <p:spPr bwMode="auto">
          <a:xfrm flipH="1">
            <a:off x="1476375" y="908050"/>
            <a:ext cx="142875" cy="649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extLst>
      <p:ext uri="{BB962C8B-B14F-4D97-AF65-F5344CB8AC3E}">
        <p14:creationId xmlns:p14="http://schemas.microsoft.com/office/powerpoint/2010/main" val="2245974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endParaRPr lang="tr-TR" altLang="tr-TR"/>
          </a:p>
        </p:txBody>
      </p:sp>
      <p:sp>
        <p:nvSpPr>
          <p:cNvPr id="177155" name="Rectangle 3"/>
          <p:cNvSpPr>
            <a:spLocks noGrp="1" noChangeArrowheads="1"/>
          </p:cNvSpPr>
          <p:nvPr>
            <p:ph type="body" sz="half" idx="1"/>
          </p:nvPr>
        </p:nvSpPr>
        <p:spPr/>
        <p:txBody>
          <a:bodyPr>
            <a:normAutofit fontScale="92500" lnSpcReduction="10000"/>
          </a:bodyPr>
          <a:lstStyle/>
          <a:p>
            <a:pPr>
              <a:lnSpc>
                <a:spcPct val="90000"/>
              </a:lnSpc>
            </a:pPr>
            <a:r>
              <a:rPr lang="tr-TR" altLang="tr-TR" sz="2300">
                <a:latin typeface="Times New Roman" panose="02020603050405020304" pitchFamily="18" charset="0"/>
              </a:rPr>
              <a:t>Refleksin merkezi omuriliktir. </a:t>
            </a:r>
          </a:p>
          <a:p>
            <a:pPr>
              <a:lnSpc>
                <a:spcPct val="90000"/>
              </a:lnSpc>
            </a:pPr>
            <a:r>
              <a:rPr lang="tr-TR" altLang="tr-TR" sz="2300">
                <a:latin typeface="Times New Roman" panose="02020603050405020304" pitchFamily="18" charset="0"/>
              </a:rPr>
              <a:t>Bazı refleksler bireyin özel eğitimiyle kazanılır, örnek: otomobil kullanmak, patenle kaymak, örgü örmek, dans etmek vb. Bu hareketler öğrenilene kadar beyin tarafından denetlenir. </a:t>
            </a:r>
          </a:p>
          <a:p>
            <a:pPr>
              <a:lnSpc>
                <a:spcPct val="90000"/>
              </a:lnSpc>
            </a:pPr>
            <a:r>
              <a:rPr lang="tr-TR" altLang="tr-TR" sz="2300">
                <a:latin typeface="Times New Roman" panose="02020603050405020304" pitchFamily="18" charset="0"/>
              </a:rPr>
              <a:t>Hareketler öğrenildikten sonra beyin devreden çıkarak omurilik devreye girer.</a:t>
            </a:r>
          </a:p>
          <a:p>
            <a:pPr>
              <a:lnSpc>
                <a:spcPct val="90000"/>
              </a:lnSpc>
            </a:pPr>
            <a:r>
              <a:rPr lang="tr-TR" altLang="tr-TR" sz="2400"/>
              <a:t> </a:t>
            </a:r>
            <a:r>
              <a:rPr lang="tr-TR" altLang="tr-TR" sz="2300">
                <a:latin typeface="Times New Roman" panose="02020603050405020304" pitchFamily="18" charset="0"/>
              </a:rPr>
              <a:t>Bu tür hareketlerde hata yapılırsa beyin tekrar devreye girer ve hata düzeltilir</a:t>
            </a:r>
          </a:p>
        </p:txBody>
      </p:sp>
      <p:pic>
        <p:nvPicPr>
          <p:cNvPr id="177156" name="Picture 4" descr="mooo"/>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32388" y="1628775"/>
            <a:ext cx="3373437" cy="4100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57794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tr-TR" altLang="tr-TR" sz="3400">
                <a:latin typeface="Times New Roman" panose="02020603050405020304" pitchFamily="18" charset="0"/>
              </a:rPr>
              <a:t>Refleks Yayının görevini yapıp yapmadığı nasıl anlaşılır?</a:t>
            </a:r>
          </a:p>
        </p:txBody>
      </p:sp>
      <p:sp>
        <p:nvSpPr>
          <p:cNvPr id="178179" name="Rectangle 3"/>
          <p:cNvSpPr>
            <a:spLocks noGrp="1" noChangeArrowheads="1"/>
          </p:cNvSpPr>
          <p:nvPr>
            <p:ph type="body" idx="1"/>
          </p:nvPr>
        </p:nvSpPr>
        <p:spPr/>
        <p:txBody>
          <a:bodyPr/>
          <a:lstStyle/>
          <a:p>
            <a:pPr>
              <a:lnSpc>
                <a:spcPct val="80000"/>
              </a:lnSpc>
            </a:pPr>
            <a:r>
              <a:rPr lang="tr-TR" altLang="tr-TR" sz="2400">
                <a:latin typeface="Times New Roman" panose="02020603050405020304" pitchFamily="18" charset="0"/>
              </a:rPr>
              <a:t>Duyu sinirine rahatsız edici bir uyarının gelmesi durumunda(sıcak, ağrı vs), bağlantı siniri aracılığıyla uyarı doğrudan motor sinire aktarılır ve kas anında (istemsiz olarak) hareket eder</a:t>
            </a:r>
          </a:p>
          <a:p>
            <a:pPr>
              <a:lnSpc>
                <a:spcPct val="80000"/>
              </a:lnSpc>
            </a:pPr>
            <a:r>
              <a:rPr lang="tr-TR" altLang="tr-TR" sz="2400">
                <a:latin typeface="Times New Roman" panose="02020603050405020304" pitchFamily="18" charset="0"/>
              </a:rPr>
              <a:t>Rahatsız edici uyarı beyne gitmeden, kolun veya bacağın bu uyarandan uzaklaşması sağlanmıştır (refleks)</a:t>
            </a:r>
          </a:p>
          <a:p>
            <a:pPr>
              <a:lnSpc>
                <a:spcPct val="80000"/>
              </a:lnSpc>
            </a:pPr>
            <a:r>
              <a:rPr lang="tr-TR" altLang="tr-TR" sz="2400">
                <a:latin typeface="Times New Roman" panose="02020603050405020304" pitchFamily="18" charset="0"/>
              </a:rPr>
              <a:t>Beyin burada, o süre içinde devre dışı kalmıştır. </a:t>
            </a:r>
          </a:p>
          <a:p>
            <a:pPr>
              <a:lnSpc>
                <a:spcPct val="80000"/>
              </a:lnSpc>
            </a:pPr>
            <a:r>
              <a:rPr lang="tr-TR" altLang="tr-TR" sz="2400">
                <a:latin typeface="Times New Roman" panose="02020603050405020304" pitchFamily="18" charset="0"/>
              </a:rPr>
              <a:t>Lastik çekiç ile patellar tendona vurularak hastanın refleks yayının sağlamlığı kontrol edilebilmektedir. </a:t>
            </a:r>
          </a:p>
        </p:txBody>
      </p:sp>
    </p:spTree>
    <p:extLst>
      <p:ext uri="{BB962C8B-B14F-4D97-AF65-F5344CB8AC3E}">
        <p14:creationId xmlns:p14="http://schemas.microsoft.com/office/powerpoint/2010/main" val="18876035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endParaRPr lang="tr-TR" altLang="tr-TR"/>
          </a:p>
        </p:txBody>
      </p:sp>
      <p:sp>
        <p:nvSpPr>
          <p:cNvPr id="179203" name="Rectangle 3"/>
          <p:cNvSpPr>
            <a:spLocks noGrp="1" noChangeArrowheads="1"/>
          </p:cNvSpPr>
          <p:nvPr>
            <p:ph type="body" sz="half" idx="1"/>
          </p:nvPr>
        </p:nvSpPr>
        <p:spPr/>
        <p:txBody>
          <a:bodyPr/>
          <a:lstStyle/>
          <a:p>
            <a:r>
              <a:rPr lang="tr-TR" altLang="tr-TR" sz="2600">
                <a:latin typeface="Times New Roman" panose="02020603050405020304" pitchFamily="18" charset="0"/>
              </a:rPr>
              <a:t>Beyin tabanında yer alan ve 12 çift olan kraniyal sinirler, kafa tasındaki deliklerden çıkarak başın, boynun, göğsün bir kısmının, göğüs ile karındaki organların duyusal ve motor sinirlerini oluşturur. </a:t>
            </a:r>
          </a:p>
        </p:txBody>
      </p:sp>
      <p:pic>
        <p:nvPicPr>
          <p:cNvPr id="179204" name="Picture 4" descr="kkk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86350" y="1412875"/>
            <a:ext cx="3632200" cy="4321175"/>
          </a:xfrm>
        </p:spPr>
      </p:pic>
    </p:spTree>
    <p:extLst>
      <p:ext uri="{BB962C8B-B14F-4D97-AF65-F5344CB8AC3E}">
        <p14:creationId xmlns:p14="http://schemas.microsoft.com/office/powerpoint/2010/main" val="3887147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endParaRPr lang="tr-TR" altLang="tr-TR" sz="3800" b="1">
              <a:latin typeface="Times New Roman" panose="02020603050405020304" pitchFamily="18" charset="0"/>
            </a:endParaRPr>
          </a:p>
        </p:txBody>
      </p:sp>
      <p:sp>
        <p:nvSpPr>
          <p:cNvPr id="210947" name="Rectangle 3"/>
          <p:cNvSpPr>
            <a:spLocks noGrp="1" noChangeArrowheads="1"/>
          </p:cNvSpPr>
          <p:nvPr>
            <p:ph type="body" sz="half" idx="1"/>
          </p:nvPr>
        </p:nvSpPr>
        <p:spPr/>
        <p:txBody>
          <a:bodyPr/>
          <a:lstStyle/>
          <a:p>
            <a:pPr>
              <a:lnSpc>
                <a:spcPct val="80000"/>
              </a:lnSpc>
              <a:buFontTx/>
              <a:buNone/>
            </a:pPr>
            <a:r>
              <a:rPr lang="tr-TR" altLang="tr-TR" sz="3000" b="1">
                <a:latin typeface="Times New Roman" panose="02020603050405020304" pitchFamily="18" charset="0"/>
              </a:rPr>
              <a:t>Olfaktor sinir (I): </a:t>
            </a:r>
            <a:r>
              <a:rPr lang="tr-TR" altLang="tr-TR" sz="3000">
                <a:latin typeface="Times New Roman" panose="02020603050405020304" pitchFamily="18" charset="0"/>
              </a:rPr>
              <a:t>İritan olmayan aromatik maddelerle yapılır(sabun, tütün gibi) algılama ve ayırt etme test edilir.</a:t>
            </a:r>
          </a:p>
        </p:txBody>
      </p:sp>
      <p:pic>
        <p:nvPicPr>
          <p:cNvPr id="210948" name="Picture 4" descr="imagesCA65BAD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463" y="1882775"/>
            <a:ext cx="4427537" cy="3622675"/>
          </a:xfrm>
        </p:spPr>
      </p:pic>
    </p:spTree>
    <p:extLst>
      <p:ext uri="{BB962C8B-B14F-4D97-AF65-F5344CB8AC3E}">
        <p14:creationId xmlns:p14="http://schemas.microsoft.com/office/powerpoint/2010/main" val="5734161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endParaRPr lang="tr-TR" altLang="tr-TR"/>
          </a:p>
        </p:txBody>
      </p:sp>
      <p:sp>
        <p:nvSpPr>
          <p:cNvPr id="211971" name="Rectangle 3"/>
          <p:cNvSpPr>
            <a:spLocks noGrp="1" noChangeArrowheads="1"/>
          </p:cNvSpPr>
          <p:nvPr>
            <p:ph type="body" sz="half" idx="1"/>
          </p:nvPr>
        </p:nvSpPr>
        <p:spPr>
          <a:xfrm>
            <a:off x="395288" y="1341438"/>
            <a:ext cx="4038600" cy="4530725"/>
          </a:xfrm>
        </p:spPr>
        <p:txBody>
          <a:bodyPr/>
          <a:lstStyle/>
          <a:p>
            <a:pPr>
              <a:lnSpc>
                <a:spcPct val="90000"/>
              </a:lnSpc>
              <a:buFontTx/>
              <a:buNone/>
            </a:pPr>
            <a:r>
              <a:rPr lang="tr-TR" altLang="tr-TR" sz="2200" b="1">
                <a:latin typeface="Times New Roman" panose="02020603050405020304" pitchFamily="18" charset="0"/>
              </a:rPr>
              <a:t>Optik sinir (II): </a:t>
            </a:r>
            <a:r>
              <a:rPr lang="tr-TR" altLang="tr-TR" sz="2200">
                <a:latin typeface="Times New Roman" panose="02020603050405020304" pitchFamily="18" charset="0"/>
              </a:rPr>
              <a:t>Görme keskinliği; Hasta ışığı, hareketi görebiliyor mu? Parmak sayabiliyor mu, duvardaki tablodan okuma keskinliği kontrol edilir </a:t>
            </a:r>
          </a:p>
          <a:p>
            <a:pPr>
              <a:lnSpc>
                <a:spcPct val="90000"/>
              </a:lnSpc>
            </a:pPr>
            <a:r>
              <a:rPr lang="tr-TR" altLang="tr-TR" sz="2200">
                <a:latin typeface="Times New Roman" panose="02020603050405020304" pitchFamily="18" charset="0"/>
              </a:rPr>
              <a:t>Görme alanı; Konfrontasyon ile kabaca görme alanı muayenesi yapılır </a:t>
            </a:r>
          </a:p>
          <a:p>
            <a:pPr>
              <a:lnSpc>
                <a:spcPct val="90000"/>
              </a:lnSpc>
            </a:pPr>
            <a:r>
              <a:rPr lang="tr-TR" altLang="tr-TR" sz="2200">
                <a:latin typeface="Times New Roman" panose="02020603050405020304" pitchFamily="18" charset="0"/>
              </a:rPr>
              <a:t>Pupillalar; Büyüklük, şekil, eşitlik, ışığa reaksiyonu, akomodasyon ve konverjans reaksiyonuna bakılır.</a:t>
            </a:r>
          </a:p>
          <a:p>
            <a:pPr>
              <a:lnSpc>
                <a:spcPct val="90000"/>
              </a:lnSpc>
            </a:pPr>
            <a:endParaRPr lang="tr-TR" altLang="tr-TR" sz="2200"/>
          </a:p>
        </p:txBody>
      </p:sp>
      <p:pic>
        <p:nvPicPr>
          <p:cNvPr id="211972" name="Picture 4" descr="opp"/>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19700" y="1971675"/>
            <a:ext cx="3673475" cy="3184525"/>
          </a:xfrm>
        </p:spPr>
      </p:pic>
    </p:spTree>
    <p:extLst>
      <p:ext uri="{BB962C8B-B14F-4D97-AF65-F5344CB8AC3E}">
        <p14:creationId xmlns:p14="http://schemas.microsoft.com/office/powerpoint/2010/main" val="13137962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endParaRPr lang="tr-TR" altLang="tr-TR"/>
          </a:p>
        </p:txBody>
      </p:sp>
      <p:sp>
        <p:nvSpPr>
          <p:cNvPr id="212995" name="Rectangle 3"/>
          <p:cNvSpPr>
            <a:spLocks noGrp="1" noChangeArrowheads="1"/>
          </p:cNvSpPr>
          <p:nvPr>
            <p:ph type="body" idx="1"/>
          </p:nvPr>
        </p:nvSpPr>
        <p:spPr/>
        <p:txBody>
          <a:bodyPr/>
          <a:lstStyle/>
          <a:p>
            <a:pPr>
              <a:buFontTx/>
              <a:buNone/>
            </a:pPr>
            <a:r>
              <a:rPr lang="tr-TR" altLang="tr-TR" sz="2200" b="1">
                <a:latin typeface="Times New Roman" panose="02020603050405020304" pitchFamily="18" charset="0"/>
              </a:rPr>
              <a:t>Okülomotor (III), Troklear (IV), Abdusens (VI) sinirleri:</a:t>
            </a:r>
          </a:p>
          <a:p>
            <a:r>
              <a:rPr lang="tr-TR" altLang="tr-TR" sz="2200">
                <a:latin typeface="Times New Roman" panose="02020603050405020304" pitchFamily="18" charset="0"/>
              </a:rPr>
              <a:t>Bu üç sinir göz hareketlerini sağladığından üçüne birden oküler motor sinirler adı verilir.</a:t>
            </a:r>
            <a:r>
              <a:rPr lang="tr-TR" altLang="tr-TR"/>
              <a:t> </a:t>
            </a:r>
            <a:endParaRPr lang="tr-TR" altLang="tr-TR" sz="2200">
              <a:latin typeface="Times New Roman" panose="02020603050405020304" pitchFamily="18" charset="0"/>
            </a:endParaRPr>
          </a:p>
          <a:p>
            <a:r>
              <a:rPr lang="tr-TR" altLang="tr-TR" sz="2200">
                <a:latin typeface="Times New Roman" panose="02020603050405020304" pitchFamily="18" charset="0"/>
              </a:rPr>
              <a:t>Oküler hareket: muayenesi her bir kasın maksimal gücünü ortaya koyan altı farklı bakış yönünde muayene edilir.</a:t>
            </a:r>
          </a:p>
          <a:p>
            <a:r>
              <a:rPr lang="tr-TR" altLang="tr-TR" sz="2200">
                <a:latin typeface="Times New Roman" panose="02020603050405020304" pitchFamily="18" charset="0"/>
              </a:rPr>
              <a:t>Diplopi olup olmadığı sorularak kas muayenesi yapılır</a:t>
            </a:r>
          </a:p>
          <a:p>
            <a:r>
              <a:rPr lang="tr-TR" altLang="tr-TR" sz="2200">
                <a:latin typeface="Times New Roman" panose="02020603050405020304" pitchFamily="18" charset="0"/>
              </a:rPr>
              <a:t>Konjuge hareket; Horizontal veya vertikal yönde gözlerin birlikte hareket edebilme yeteneği (konjuge olarak) kontrol edilir.</a:t>
            </a:r>
          </a:p>
          <a:p>
            <a:r>
              <a:rPr lang="tr-TR" altLang="tr-TR" sz="2200">
                <a:latin typeface="Times New Roman" panose="02020603050405020304" pitchFamily="18" charset="0"/>
              </a:rPr>
              <a:t>Nistagmus; hangi yöne olduğu not edilir.</a:t>
            </a:r>
          </a:p>
        </p:txBody>
      </p:sp>
    </p:spTree>
    <p:extLst>
      <p:ext uri="{BB962C8B-B14F-4D97-AF65-F5344CB8AC3E}">
        <p14:creationId xmlns:p14="http://schemas.microsoft.com/office/powerpoint/2010/main" val="8995653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endParaRPr lang="tr-TR" altLang="tr-TR"/>
          </a:p>
        </p:txBody>
      </p:sp>
      <p:sp>
        <p:nvSpPr>
          <p:cNvPr id="214019" name="Rectangle 3"/>
          <p:cNvSpPr>
            <a:spLocks noGrp="1" noChangeArrowheads="1"/>
          </p:cNvSpPr>
          <p:nvPr>
            <p:ph type="body" sz="half" idx="1"/>
          </p:nvPr>
        </p:nvSpPr>
        <p:spPr>
          <a:xfrm>
            <a:off x="395288" y="1125538"/>
            <a:ext cx="4038600" cy="4530725"/>
          </a:xfrm>
        </p:spPr>
        <p:txBody>
          <a:bodyPr>
            <a:normAutofit fontScale="92500" lnSpcReduction="10000"/>
          </a:bodyPr>
          <a:lstStyle/>
          <a:p>
            <a:pPr>
              <a:buFontTx/>
              <a:buNone/>
            </a:pPr>
            <a:r>
              <a:rPr lang="tr-TR" altLang="tr-TR" sz="2200" b="1">
                <a:latin typeface="Times New Roman" panose="02020603050405020304" pitchFamily="18" charset="0"/>
              </a:rPr>
              <a:t>Trigeminal sinir (V): </a:t>
            </a:r>
            <a:r>
              <a:rPr lang="tr-TR" altLang="tr-TR" sz="2200">
                <a:latin typeface="Times New Roman" panose="02020603050405020304" pitchFamily="18" charset="0"/>
              </a:rPr>
              <a:t>Trigeminal sinir çiğneme kaslarının innervasyonuyla birlikte yüzün, duyusal innervasyonundan sorumludur</a:t>
            </a:r>
          </a:p>
          <a:p>
            <a:r>
              <a:rPr lang="tr-TR" altLang="tr-TR" sz="2200">
                <a:latin typeface="Times New Roman" panose="02020603050405020304" pitchFamily="18" charset="0"/>
              </a:rPr>
              <a:t>Motor fonksiyonun muayenesinde esas, çiğneme kaslarının motor gücünün değerlendirilmesidir. </a:t>
            </a:r>
          </a:p>
          <a:p>
            <a:r>
              <a:rPr lang="tr-TR" altLang="tr-TR" sz="2200">
                <a:latin typeface="Times New Roman" panose="02020603050405020304" pitchFamily="18" charset="0"/>
              </a:rPr>
              <a:t>Tek taraflı paralizide ağız açıldığında çenenin lezyon tarafına kaydığı görülür. </a:t>
            </a:r>
          </a:p>
          <a:p>
            <a:r>
              <a:rPr lang="tr-TR" altLang="tr-TR" sz="2200">
                <a:latin typeface="Times New Roman" panose="02020603050405020304" pitchFamily="18" charset="0"/>
              </a:rPr>
              <a:t>Hastaya dişlerini sıkması söylenerek masseter ve temporal kaslar palpe edilir.</a:t>
            </a:r>
          </a:p>
        </p:txBody>
      </p:sp>
      <p:pic>
        <p:nvPicPr>
          <p:cNvPr id="214020" name="Picture 4" descr="trr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18075" y="1484313"/>
            <a:ext cx="3987800" cy="4321175"/>
          </a:xfrm>
        </p:spPr>
      </p:pic>
    </p:spTree>
    <p:extLst>
      <p:ext uri="{BB962C8B-B14F-4D97-AF65-F5344CB8AC3E}">
        <p14:creationId xmlns:p14="http://schemas.microsoft.com/office/powerpoint/2010/main" val="26534652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endParaRPr lang="tr-TR" altLang="tr-TR"/>
          </a:p>
        </p:txBody>
      </p:sp>
      <p:sp>
        <p:nvSpPr>
          <p:cNvPr id="215043" name="Rectangle 3"/>
          <p:cNvSpPr>
            <a:spLocks noGrp="1" noChangeArrowheads="1"/>
          </p:cNvSpPr>
          <p:nvPr>
            <p:ph type="body" idx="1"/>
          </p:nvPr>
        </p:nvSpPr>
        <p:spPr/>
        <p:txBody>
          <a:bodyPr>
            <a:normAutofit fontScale="92500"/>
          </a:bodyPr>
          <a:lstStyle/>
          <a:p>
            <a:pPr>
              <a:lnSpc>
                <a:spcPct val="90000"/>
              </a:lnSpc>
              <a:buFontTx/>
              <a:buNone/>
            </a:pPr>
            <a:r>
              <a:rPr lang="tr-TR" altLang="tr-TR" sz="2200" b="1">
                <a:latin typeface="Times New Roman" panose="02020603050405020304" pitchFamily="18" charset="0"/>
              </a:rPr>
              <a:t>Fasial sinir (VII): </a:t>
            </a:r>
            <a:r>
              <a:rPr lang="tr-TR" altLang="tr-TR" sz="2200">
                <a:latin typeface="Times New Roman" panose="02020603050405020304" pitchFamily="18" charset="0"/>
              </a:rPr>
              <a:t>Motor, otonom ve duyu fonksiyonları olan mikst bir sinirdir. </a:t>
            </a:r>
          </a:p>
          <a:p>
            <a:pPr>
              <a:lnSpc>
                <a:spcPct val="90000"/>
              </a:lnSpc>
            </a:pPr>
            <a:r>
              <a:rPr lang="tr-TR" altLang="tr-TR" sz="2200">
                <a:latin typeface="Times New Roman" panose="02020603050405020304" pitchFamily="18" charset="0"/>
              </a:rPr>
              <a:t>Yüzde dudak ve göz çevresindeki mimik kaslarını ve platisma kasını innerve eder. </a:t>
            </a:r>
          </a:p>
          <a:p>
            <a:pPr>
              <a:lnSpc>
                <a:spcPct val="90000"/>
              </a:lnSpc>
            </a:pPr>
            <a:r>
              <a:rPr lang="tr-TR" altLang="tr-TR" sz="2200">
                <a:latin typeface="Times New Roman" panose="02020603050405020304" pitchFamily="18" charset="0"/>
              </a:rPr>
              <a:t>Dilin 2/3 ön kısmının tat duyusunu sağlar. </a:t>
            </a:r>
          </a:p>
          <a:p>
            <a:pPr>
              <a:lnSpc>
                <a:spcPct val="90000"/>
              </a:lnSpc>
            </a:pPr>
            <a:r>
              <a:rPr lang="tr-TR" altLang="tr-TR" sz="2200">
                <a:latin typeface="Times New Roman" panose="02020603050405020304" pitchFamily="18" charset="0"/>
              </a:rPr>
              <a:t>Gözyaşı, submaksiller ve sublingual bezlere ulaşan fasiyal sinir lifleri, sinirin salgılama ile ilgili vejetatif fonksiyonunu yerine getirir.</a:t>
            </a:r>
          </a:p>
          <a:p>
            <a:pPr>
              <a:lnSpc>
                <a:spcPct val="90000"/>
              </a:lnSpc>
            </a:pPr>
            <a:r>
              <a:rPr lang="tr-TR" altLang="tr-TR" sz="2200">
                <a:latin typeface="Times New Roman" panose="02020603050405020304" pitchFamily="18" charset="0"/>
              </a:rPr>
              <a:t>Fasiyal sinirin muayenesinde özellikle motor fonksiyonu değerlendirilir.</a:t>
            </a:r>
          </a:p>
          <a:p>
            <a:pPr>
              <a:lnSpc>
                <a:spcPct val="90000"/>
              </a:lnSpc>
            </a:pPr>
            <a:r>
              <a:rPr lang="tr-TR" altLang="tr-TR" sz="2200">
                <a:latin typeface="Times New Roman" panose="02020603050405020304" pitchFamily="18" charset="0"/>
              </a:rPr>
              <a:t>Öncelikle hastanın yüzü gözlenir. Yüzün iki tarafının simetrisine, alın çizgilerine ve göz kırpma hareketlerinin aynı derecede yapılıp yapılmadığına bakılır. </a:t>
            </a:r>
          </a:p>
          <a:p>
            <a:pPr>
              <a:lnSpc>
                <a:spcPct val="90000"/>
              </a:lnSpc>
            </a:pPr>
            <a:r>
              <a:rPr lang="tr-TR" altLang="tr-TR" sz="2200">
                <a:latin typeface="Times New Roman" panose="02020603050405020304" pitchFamily="18" charset="0"/>
              </a:rPr>
              <a:t>Sonra hastanın kaşlarını çatması, kaldırması, gözlerini sıkı bir şekilde yumması ve dişlerini gösterir şekilde dudak kenarlarını germesi istenir. </a:t>
            </a:r>
          </a:p>
        </p:txBody>
      </p:sp>
    </p:spTree>
    <p:extLst>
      <p:ext uri="{BB962C8B-B14F-4D97-AF65-F5344CB8AC3E}">
        <p14:creationId xmlns:p14="http://schemas.microsoft.com/office/powerpoint/2010/main" val="9018449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endParaRPr lang="tr-TR" altLang="tr-TR"/>
          </a:p>
        </p:txBody>
      </p:sp>
      <p:sp>
        <p:nvSpPr>
          <p:cNvPr id="216067" name="Rectangle 3"/>
          <p:cNvSpPr>
            <a:spLocks noGrp="1" noChangeArrowheads="1"/>
          </p:cNvSpPr>
          <p:nvPr>
            <p:ph type="body" sz="half" idx="1"/>
          </p:nvPr>
        </p:nvSpPr>
        <p:spPr/>
        <p:txBody>
          <a:bodyPr/>
          <a:lstStyle/>
          <a:p>
            <a:r>
              <a:rPr lang="tr-TR" altLang="tr-TR" sz="2200">
                <a:latin typeface="Times New Roman" panose="02020603050405020304" pitchFamily="18" charset="0"/>
              </a:rPr>
              <a:t>Fasiyal paraliziler santral ve periferik tipte olurlar. </a:t>
            </a:r>
          </a:p>
          <a:p>
            <a:r>
              <a:rPr lang="tr-TR" altLang="tr-TR" sz="2200">
                <a:latin typeface="Times New Roman" panose="02020603050405020304" pitchFamily="18" charset="0"/>
              </a:rPr>
              <a:t>Santral tip fasiyal paralizide kuvvetsizlik yüzün alt yarısındadır. Hasta paretik tarafta gözünü kapatabilir. </a:t>
            </a:r>
          </a:p>
          <a:p>
            <a:r>
              <a:rPr lang="tr-TR" altLang="tr-TR" sz="2200">
                <a:latin typeface="Times New Roman" panose="02020603050405020304" pitchFamily="18" charset="0"/>
              </a:rPr>
              <a:t>Periferik fasiyal paralizide ise tutulan yüz yarısında ağız etrafındaki kaslarla birlikte göz çevresinde ve alın kaslarında da kuvvetsizlik vardır.</a:t>
            </a:r>
          </a:p>
          <a:p>
            <a:endParaRPr lang="tr-TR" altLang="tr-TR" sz="2200">
              <a:latin typeface="Times New Roman" panose="02020603050405020304" pitchFamily="18" charset="0"/>
            </a:endParaRPr>
          </a:p>
        </p:txBody>
      </p:sp>
      <p:pic>
        <p:nvPicPr>
          <p:cNvPr id="216068" name="Picture 4" descr="images"/>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500563" y="3860800"/>
            <a:ext cx="3708400" cy="2778125"/>
          </a:xfrm>
        </p:spPr>
      </p:pic>
      <p:pic>
        <p:nvPicPr>
          <p:cNvPr id="216069" name="Picture 5" descr="untitled"/>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156325" y="549275"/>
            <a:ext cx="1987550" cy="2897188"/>
          </a:xfrm>
        </p:spPr>
      </p:pic>
    </p:spTree>
    <p:extLst>
      <p:ext uri="{BB962C8B-B14F-4D97-AF65-F5344CB8AC3E}">
        <p14:creationId xmlns:p14="http://schemas.microsoft.com/office/powerpoint/2010/main" val="301622280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endParaRPr lang="tr-TR" altLang="tr-TR"/>
          </a:p>
        </p:txBody>
      </p:sp>
      <p:sp>
        <p:nvSpPr>
          <p:cNvPr id="217091" name="Rectangle 3"/>
          <p:cNvSpPr>
            <a:spLocks noGrp="1" noChangeArrowheads="1"/>
          </p:cNvSpPr>
          <p:nvPr>
            <p:ph type="body" sz="half" idx="1"/>
          </p:nvPr>
        </p:nvSpPr>
        <p:spPr/>
        <p:txBody>
          <a:bodyPr>
            <a:normAutofit fontScale="92500"/>
          </a:bodyPr>
          <a:lstStyle/>
          <a:p>
            <a:pPr>
              <a:lnSpc>
                <a:spcPct val="90000"/>
              </a:lnSpc>
              <a:buFontTx/>
              <a:buNone/>
            </a:pPr>
            <a:r>
              <a:rPr lang="tr-TR" altLang="tr-TR" sz="2200" b="1">
                <a:latin typeface="Times New Roman" panose="02020603050405020304" pitchFamily="18" charset="0"/>
              </a:rPr>
              <a:t>Odituvar sinir (N.vestibulokoklearis VIII): </a:t>
            </a:r>
            <a:r>
              <a:rPr lang="tr-TR" altLang="tr-TR" sz="2200">
                <a:latin typeface="Times New Roman" panose="02020603050405020304" pitchFamily="18" charset="0"/>
              </a:rPr>
              <a:t>Sekizinci kranyal sinirin iki bölümü vardır. </a:t>
            </a:r>
          </a:p>
          <a:p>
            <a:pPr>
              <a:lnSpc>
                <a:spcPct val="90000"/>
              </a:lnSpc>
            </a:pPr>
            <a:r>
              <a:rPr lang="tr-TR" altLang="tr-TR" sz="2200">
                <a:latin typeface="Times New Roman" panose="02020603050405020304" pitchFamily="18" charset="0"/>
              </a:rPr>
              <a:t>İşitme ile ilgili olanı N.koklearis, denge ve koordinasyonla ilgili olan N.Vestibülaristir. </a:t>
            </a:r>
          </a:p>
          <a:p>
            <a:pPr>
              <a:lnSpc>
                <a:spcPct val="90000"/>
              </a:lnSpc>
            </a:pPr>
            <a:r>
              <a:rPr lang="tr-TR" altLang="tr-TR" sz="2200">
                <a:latin typeface="Times New Roman" panose="02020603050405020304" pitchFamily="18" charset="0"/>
              </a:rPr>
              <a:t>Denge muayenesi için hasta önce normal olarak yürütülür. </a:t>
            </a:r>
          </a:p>
          <a:p>
            <a:pPr>
              <a:lnSpc>
                <a:spcPct val="90000"/>
              </a:lnSpc>
            </a:pPr>
            <a:r>
              <a:rPr lang="tr-TR" altLang="tr-TR" sz="2200">
                <a:latin typeface="Times New Roman" panose="02020603050405020304" pitchFamily="18" charset="0"/>
              </a:rPr>
              <a:t>Bir özellik yoksa bir çizgi üzerinde yürüterek dayanma yüzeyi giderek daraltılarak hafif denge bozuklukları ortaya konulmaya çalışılır.</a:t>
            </a:r>
          </a:p>
        </p:txBody>
      </p:sp>
      <p:pic>
        <p:nvPicPr>
          <p:cNvPr id="217092" name="Picture 4" descr="ooooo"/>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508625" y="1236663"/>
            <a:ext cx="3240088" cy="2308225"/>
          </a:xfrm>
        </p:spPr>
      </p:pic>
      <p:pic>
        <p:nvPicPr>
          <p:cNvPr id="217093" name="Picture 5" descr="ddddd"/>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435600" y="3714750"/>
            <a:ext cx="2735263" cy="2378075"/>
          </a:xfrm>
        </p:spPr>
      </p:pic>
    </p:spTree>
    <p:extLst>
      <p:ext uri="{BB962C8B-B14F-4D97-AF65-F5344CB8AC3E}">
        <p14:creationId xmlns:p14="http://schemas.microsoft.com/office/powerpoint/2010/main" val="16097152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endParaRPr lang="tr-TR" altLang="tr-TR"/>
          </a:p>
        </p:txBody>
      </p:sp>
      <p:sp>
        <p:nvSpPr>
          <p:cNvPr id="218115" name="Rectangle 3"/>
          <p:cNvSpPr>
            <a:spLocks noGrp="1" noChangeArrowheads="1"/>
          </p:cNvSpPr>
          <p:nvPr>
            <p:ph type="body" sz="half" idx="1"/>
          </p:nvPr>
        </p:nvSpPr>
        <p:spPr>
          <a:xfrm>
            <a:off x="457200" y="1600200"/>
            <a:ext cx="8229600" cy="2187575"/>
          </a:xfrm>
        </p:spPr>
        <p:txBody>
          <a:bodyPr/>
          <a:lstStyle/>
          <a:p>
            <a:pPr>
              <a:buFontTx/>
              <a:buNone/>
            </a:pPr>
            <a:r>
              <a:rPr lang="tr-TR" altLang="tr-TR" sz="2200" b="1">
                <a:latin typeface="Times New Roman" panose="02020603050405020304" pitchFamily="18" charset="0"/>
              </a:rPr>
              <a:t>Glossofaringeal sinir (IX): </a:t>
            </a:r>
            <a:r>
              <a:rPr lang="tr-TR" altLang="tr-TR" sz="2200">
                <a:latin typeface="Times New Roman" panose="02020603050405020304" pitchFamily="18" charset="0"/>
              </a:rPr>
              <a:t>En önemli görevi 10. kranyal sinirle birlikte yutma fonksiyonunu sağlamasıdır. Dilin 1/3 arka kısmının duyusunu ve parotis bezinin sekresyon fonksiyonunu da sağlar. </a:t>
            </a:r>
          </a:p>
        </p:txBody>
      </p:sp>
      <p:pic>
        <p:nvPicPr>
          <p:cNvPr id="218116" name="Picture 4" descr="glll"/>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63938" y="3067050"/>
            <a:ext cx="2908300" cy="3051175"/>
          </a:xfrm>
        </p:spPr>
      </p:pic>
    </p:spTree>
    <p:extLst>
      <p:ext uri="{BB962C8B-B14F-4D97-AF65-F5344CB8AC3E}">
        <p14:creationId xmlns:p14="http://schemas.microsoft.com/office/powerpoint/2010/main" val="18603848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endParaRPr lang="tr-TR" altLang="tr-TR"/>
          </a:p>
        </p:txBody>
      </p:sp>
      <p:sp>
        <p:nvSpPr>
          <p:cNvPr id="219139" name="Rectangle 3"/>
          <p:cNvSpPr>
            <a:spLocks noGrp="1" noChangeArrowheads="1"/>
          </p:cNvSpPr>
          <p:nvPr>
            <p:ph type="body" sz="half" idx="1"/>
          </p:nvPr>
        </p:nvSpPr>
        <p:spPr/>
        <p:txBody>
          <a:bodyPr/>
          <a:lstStyle/>
          <a:p>
            <a:pPr>
              <a:buFontTx/>
              <a:buNone/>
            </a:pPr>
            <a:r>
              <a:rPr lang="tr-TR" altLang="tr-TR" sz="2200" b="1">
                <a:latin typeface="Times New Roman" panose="02020603050405020304" pitchFamily="18" charset="0"/>
              </a:rPr>
              <a:t>Vagus siniri (X): </a:t>
            </a:r>
            <a:r>
              <a:rPr lang="tr-TR" altLang="tr-TR" sz="2200">
                <a:latin typeface="Times New Roman" panose="02020603050405020304" pitchFamily="18" charset="0"/>
              </a:rPr>
              <a:t>Vital fonksiyonların regülasyonu başta olmak üzere yutma, ses çıkarma gibi çeşitli fonksiyonları olan bir sinirdir. </a:t>
            </a:r>
          </a:p>
        </p:txBody>
      </p:sp>
      <p:pic>
        <p:nvPicPr>
          <p:cNvPr id="219140" name="Picture 4" descr="v"/>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059113" y="3500438"/>
            <a:ext cx="3241675" cy="2786062"/>
          </a:xfrm>
        </p:spPr>
      </p:pic>
    </p:spTree>
    <p:extLst>
      <p:ext uri="{BB962C8B-B14F-4D97-AF65-F5344CB8AC3E}">
        <p14:creationId xmlns:p14="http://schemas.microsoft.com/office/powerpoint/2010/main" val="26293376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endParaRPr lang="tr-TR" altLang="tr-TR"/>
          </a:p>
        </p:txBody>
      </p:sp>
      <p:sp>
        <p:nvSpPr>
          <p:cNvPr id="220163" name="Rectangle 3"/>
          <p:cNvSpPr>
            <a:spLocks noGrp="1" noChangeArrowheads="1"/>
          </p:cNvSpPr>
          <p:nvPr>
            <p:ph type="body" sz="half" idx="1"/>
          </p:nvPr>
        </p:nvSpPr>
        <p:spPr/>
        <p:txBody>
          <a:bodyPr/>
          <a:lstStyle/>
          <a:p>
            <a:pPr>
              <a:buFontTx/>
              <a:buNone/>
            </a:pPr>
            <a:r>
              <a:rPr lang="tr-TR" altLang="tr-TR" sz="2200" b="1">
                <a:latin typeface="Times New Roman" panose="02020603050405020304" pitchFamily="18" charset="0"/>
              </a:rPr>
              <a:t>Aksesuvar sinir (XI):</a:t>
            </a:r>
            <a:r>
              <a:rPr lang="tr-TR" altLang="tr-TR" sz="1800" b="1">
                <a:latin typeface="Times New Roman" panose="02020603050405020304" pitchFamily="18" charset="0"/>
              </a:rPr>
              <a:t> </a:t>
            </a:r>
            <a:r>
              <a:rPr lang="tr-TR" altLang="tr-TR" sz="1800">
                <a:latin typeface="Times New Roman" panose="02020603050405020304" pitchFamily="18" charset="0"/>
              </a:rPr>
              <a:t>Motor bir sinirdir. </a:t>
            </a:r>
          </a:p>
          <a:p>
            <a:r>
              <a:rPr lang="tr-TR" altLang="tr-TR" sz="1800">
                <a:latin typeface="Times New Roman" panose="02020603050405020304" pitchFamily="18" charset="0"/>
              </a:rPr>
              <a:t>Sternokleidomastoid ve trapez kasın üst kısmını innerve eder. </a:t>
            </a:r>
          </a:p>
          <a:p>
            <a:r>
              <a:rPr lang="tr-TR" altLang="tr-TR" sz="1800">
                <a:latin typeface="Times New Roman" panose="02020603050405020304" pitchFamily="18" charset="0"/>
              </a:rPr>
              <a:t>Sternokleidomastoid kasın muayenesinde hasta çenesiyle bir dirence (örn. hekimin eline) karşı başını çevirdiğinde bu kasın inspeksiyon ve palpasyonla kasılması görülür ve hissedilir. </a:t>
            </a:r>
          </a:p>
          <a:p>
            <a:r>
              <a:rPr lang="tr-TR" altLang="tr-TR" sz="1800">
                <a:latin typeface="Times New Roman" panose="02020603050405020304" pitchFamily="18" charset="0"/>
              </a:rPr>
              <a:t>Trapez kasın muayenesi bir dirence karşı omuzun kaldırılması şeklinde yapılır.</a:t>
            </a:r>
          </a:p>
        </p:txBody>
      </p:sp>
      <p:pic>
        <p:nvPicPr>
          <p:cNvPr id="220164" name="Picture 4" descr="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26075" y="1557338"/>
            <a:ext cx="3335338" cy="3743325"/>
          </a:xfrm>
        </p:spPr>
      </p:pic>
    </p:spTree>
    <p:extLst>
      <p:ext uri="{BB962C8B-B14F-4D97-AF65-F5344CB8AC3E}">
        <p14:creationId xmlns:p14="http://schemas.microsoft.com/office/powerpoint/2010/main" val="27552161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endParaRPr lang="tr-TR" altLang="tr-TR"/>
          </a:p>
        </p:txBody>
      </p:sp>
      <p:sp>
        <p:nvSpPr>
          <p:cNvPr id="221187" name="Rectangle 3"/>
          <p:cNvSpPr>
            <a:spLocks noGrp="1" noChangeArrowheads="1"/>
          </p:cNvSpPr>
          <p:nvPr>
            <p:ph type="body" sz="half" idx="1"/>
          </p:nvPr>
        </p:nvSpPr>
        <p:spPr>
          <a:xfrm>
            <a:off x="457200" y="1600200"/>
            <a:ext cx="8229600" cy="2187575"/>
          </a:xfrm>
        </p:spPr>
        <p:txBody>
          <a:bodyPr/>
          <a:lstStyle/>
          <a:p>
            <a:pPr>
              <a:buFontTx/>
              <a:buNone/>
            </a:pPr>
            <a:r>
              <a:rPr lang="tr-TR" altLang="tr-TR" sz="2200" b="1">
                <a:latin typeface="Times New Roman" panose="02020603050405020304" pitchFamily="18" charset="0"/>
              </a:rPr>
              <a:t>Hipoglossal sinir (XII): </a:t>
            </a:r>
            <a:r>
              <a:rPr lang="tr-TR" altLang="tr-TR" sz="2200">
                <a:latin typeface="Times New Roman" panose="02020603050405020304" pitchFamily="18" charset="0"/>
              </a:rPr>
              <a:t>Dilin motor siniridir. </a:t>
            </a:r>
          </a:p>
          <a:p>
            <a:r>
              <a:rPr lang="tr-TR" altLang="tr-TR" sz="2200">
                <a:latin typeface="Times New Roman" panose="02020603050405020304" pitchFamily="18" charset="0"/>
              </a:rPr>
              <a:t>Bir tarafta paralizi varsa dil dışarıdayken paralitik tarafa döner. </a:t>
            </a:r>
          </a:p>
          <a:p>
            <a:endParaRPr lang="tr-TR" altLang="tr-TR" sz="2200">
              <a:latin typeface="Times New Roman" panose="02020603050405020304" pitchFamily="18" charset="0"/>
            </a:endParaRPr>
          </a:p>
        </p:txBody>
      </p:sp>
      <p:pic>
        <p:nvPicPr>
          <p:cNvPr id="221188" name="Picture 4" descr="hhh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419475" y="3221038"/>
            <a:ext cx="3457575" cy="2765425"/>
          </a:xfrm>
        </p:spPr>
      </p:pic>
    </p:spTree>
    <p:extLst>
      <p:ext uri="{BB962C8B-B14F-4D97-AF65-F5344CB8AC3E}">
        <p14:creationId xmlns:p14="http://schemas.microsoft.com/office/powerpoint/2010/main" val="41537783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tr-TR" altLang="tr-TR" sz="3400">
                <a:latin typeface="Times New Roman" panose="02020603050405020304" pitchFamily="18" charset="0"/>
              </a:rPr>
              <a:t>Duyu ve hareket sinirlerinin bilgileri ilettikleri yollar;</a:t>
            </a:r>
          </a:p>
        </p:txBody>
      </p:sp>
      <p:sp>
        <p:nvSpPr>
          <p:cNvPr id="180227" name="Rectangle 3"/>
          <p:cNvSpPr>
            <a:spLocks noGrp="1" noChangeArrowheads="1"/>
          </p:cNvSpPr>
          <p:nvPr>
            <p:ph type="body" idx="1"/>
          </p:nvPr>
        </p:nvSpPr>
        <p:spPr/>
        <p:txBody>
          <a:bodyPr/>
          <a:lstStyle/>
          <a:p>
            <a:pPr>
              <a:lnSpc>
                <a:spcPct val="90000"/>
              </a:lnSpc>
            </a:pPr>
            <a:endParaRPr lang="tr-TR" altLang="tr-TR" sz="2800"/>
          </a:p>
          <a:p>
            <a:pPr>
              <a:lnSpc>
                <a:spcPct val="90000"/>
              </a:lnSpc>
            </a:pPr>
            <a:r>
              <a:rPr lang="tr-TR" altLang="tr-TR" sz="3000" b="1">
                <a:latin typeface="Times New Roman" panose="02020603050405020304" pitchFamily="18" charset="0"/>
              </a:rPr>
              <a:t>Tırmanan/yükselen/çıkan “duyusal” yol (ascending ”sensory” tract):</a:t>
            </a:r>
            <a:r>
              <a:rPr lang="tr-TR" altLang="tr-TR" sz="3000">
                <a:latin typeface="Times New Roman" panose="02020603050405020304" pitchFamily="18" charset="0"/>
              </a:rPr>
              <a:t> sinir uzantılarından (aksonlardan) bir demet olup, sinir uyarılarını beyne taşırlar.</a:t>
            </a:r>
          </a:p>
          <a:p>
            <a:pPr>
              <a:lnSpc>
                <a:spcPct val="90000"/>
              </a:lnSpc>
            </a:pPr>
            <a:r>
              <a:rPr lang="tr-TR" altLang="tr-TR" sz="3000" b="1">
                <a:latin typeface="Times New Roman" panose="02020603050405020304" pitchFamily="18" charset="0"/>
              </a:rPr>
              <a:t>İnen “hareket” yol (descending”motor” tract):</a:t>
            </a:r>
            <a:r>
              <a:rPr lang="tr-TR" altLang="tr-TR" sz="3000">
                <a:latin typeface="Times New Roman" panose="02020603050405020304" pitchFamily="18" charset="0"/>
              </a:rPr>
              <a:t> sinir uzantılarından (aksonlardan) bir demet olup, beyinden gelen uyarıları ilgili organlara taşırlar.</a:t>
            </a:r>
          </a:p>
        </p:txBody>
      </p:sp>
    </p:spTree>
    <p:extLst>
      <p:ext uri="{BB962C8B-B14F-4D97-AF65-F5344CB8AC3E}">
        <p14:creationId xmlns:p14="http://schemas.microsoft.com/office/powerpoint/2010/main" val="20339902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68313" y="260350"/>
            <a:ext cx="8229600" cy="1139825"/>
          </a:xfrm>
        </p:spPr>
        <p:txBody>
          <a:bodyPr>
            <a:normAutofit fontScale="90000"/>
          </a:bodyPr>
          <a:lstStyle/>
          <a:p>
            <a:r>
              <a:rPr lang="tr-TR" altLang="tr-TR" sz="3400">
                <a:latin typeface="Times New Roman" panose="02020603050405020304" pitchFamily="18" charset="0"/>
              </a:rPr>
              <a:t>B. ÇEVRESEL (PERIFERİK)  SİNİR SİSTEMİ</a:t>
            </a:r>
            <a:r>
              <a:rPr lang="tr-TR" altLang="tr-TR" sz="4000"/>
              <a:t> </a:t>
            </a:r>
          </a:p>
        </p:txBody>
      </p:sp>
      <p:sp>
        <p:nvSpPr>
          <p:cNvPr id="181251" name="Rectangle 3"/>
          <p:cNvSpPr>
            <a:spLocks noGrp="1" noChangeArrowheads="1"/>
          </p:cNvSpPr>
          <p:nvPr>
            <p:ph type="body" idx="1"/>
          </p:nvPr>
        </p:nvSpPr>
        <p:spPr>
          <a:xfrm>
            <a:off x="468313" y="1628775"/>
            <a:ext cx="8229600" cy="4530725"/>
          </a:xfrm>
        </p:spPr>
        <p:txBody>
          <a:bodyPr/>
          <a:lstStyle/>
          <a:p>
            <a:pPr>
              <a:lnSpc>
                <a:spcPct val="90000"/>
              </a:lnSpc>
            </a:pPr>
            <a:r>
              <a:rPr lang="tr-TR" altLang="tr-TR" sz="3000">
                <a:latin typeface="Times New Roman" panose="02020603050405020304" pitchFamily="18" charset="0"/>
              </a:rPr>
              <a:t>Organlardan merkezi sinir sistemine mesaj getiren ve merkezi sinir sisteminden organlara emir ileten sinirlerden oluşur. </a:t>
            </a:r>
          </a:p>
          <a:p>
            <a:pPr>
              <a:lnSpc>
                <a:spcPct val="90000"/>
              </a:lnSpc>
            </a:pPr>
            <a:r>
              <a:rPr lang="tr-TR" altLang="tr-TR" sz="3000">
                <a:latin typeface="Times New Roman" panose="02020603050405020304" pitchFamily="18" charset="0"/>
              </a:rPr>
              <a:t>Birinci boyun omurundan beşinci kuyruk sokumu omuruna kadar; her omur seviyesinde omurilikten iki sinir kökü çıkar. </a:t>
            </a:r>
          </a:p>
          <a:p>
            <a:pPr>
              <a:lnSpc>
                <a:spcPct val="90000"/>
              </a:lnSpc>
            </a:pPr>
            <a:r>
              <a:rPr lang="tr-TR" altLang="tr-TR" sz="3000">
                <a:latin typeface="Times New Roman" panose="02020603050405020304" pitchFamily="18" charset="0"/>
              </a:rPr>
              <a:t>Omurun iki tarafındaki aralıklardan çıkan bu </a:t>
            </a:r>
            <a:r>
              <a:rPr lang="tr-TR" altLang="tr-TR" sz="3000" b="1">
                <a:latin typeface="Times New Roman" panose="02020603050405020304" pitchFamily="18" charset="0"/>
                <a:hlinkClick r:id="rId2"/>
              </a:rPr>
              <a:t>spinal sinir lifleri</a:t>
            </a:r>
            <a:r>
              <a:rPr lang="tr-TR" altLang="tr-TR" sz="3000">
                <a:latin typeface="Times New Roman" panose="02020603050405020304" pitchFamily="18" charset="0"/>
              </a:rPr>
              <a:t> </a:t>
            </a:r>
            <a:r>
              <a:rPr lang="tr-TR" altLang="tr-TR" sz="3000" b="1">
                <a:latin typeface="Times New Roman" panose="02020603050405020304" pitchFamily="18" charset="0"/>
              </a:rPr>
              <a:t>kaslara motor (hareket) uyarılarını taşır</a:t>
            </a:r>
            <a:r>
              <a:rPr lang="tr-TR" altLang="tr-TR" sz="3000">
                <a:latin typeface="Times New Roman" panose="02020603050405020304" pitchFamily="18" charset="0"/>
              </a:rPr>
              <a:t>ken; organlardan ve deriden gelen </a:t>
            </a:r>
            <a:r>
              <a:rPr lang="tr-TR" altLang="tr-TR" sz="3000" b="1">
                <a:latin typeface="Times New Roman" panose="02020603050405020304" pitchFamily="18" charset="0"/>
              </a:rPr>
              <a:t>duyu uyaranlarını da omuriliğe taşır</a:t>
            </a:r>
            <a:r>
              <a:rPr lang="tr-TR" altLang="tr-TR" sz="3000">
                <a:latin typeface="Times New Roman" panose="02020603050405020304" pitchFamily="18" charset="0"/>
              </a:rPr>
              <a:t>lar.   </a:t>
            </a:r>
          </a:p>
        </p:txBody>
      </p:sp>
    </p:spTree>
    <p:extLst>
      <p:ext uri="{BB962C8B-B14F-4D97-AF65-F5344CB8AC3E}">
        <p14:creationId xmlns:p14="http://schemas.microsoft.com/office/powerpoint/2010/main" val="22880248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endParaRPr lang="tr-TR" altLang="tr-TR"/>
          </a:p>
        </p:txBody>
      </p:sp>
      <p:sp>
        <p:nvSpPr>
          <p:cNvPr id="182275" name="Rectangle 3"/>
          <p:cNvSpPr>
            <a:spLocks noGrp="1" noChangeArrowheads="1"/>
          </p:cNvSpPr>
          <p:nvPr>
            <p:ph type="body" idx="1"/>
          </p:nvPr>
        </p:nvSpPr>
        <p:spPr/>
        <p:txBody>
          <a:bodyPr/>
          <a:lstStyle/>
          <a:p>
            <a:r>
              <a:rPr lang="tr-TR" altLang="tr-TR" sz="3000">
                <a:latin typeface="Times New Roman" panose="02020603050405020304" pitchFamily="18" charset="0"/>
              </a:rPr>
              <a:t>Boyun ve bel bölgesindeki sinir liflerinin düzeni, kollarda ve bacaklarda çok fazla sayıda kas olması nedeniyle daha karmaşıktır.</a:t>
            </a:r>
          </a:p>
        </p:txBody>
      </p:sp>
    </p:spTree>
    <p:extLst>
      <p:ext uri="{BB962C8B-B14F-4D97-AF65-F5344CB8AC3E}">
        <p14:creationId xmlns:p14="http://schemas.microsoft.com/office/powerpoint/2010/main" val="36017277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endParaRPr lang="tr-TR" altLang="tr-TR"/>
          </a:p>
        </p:txBody>
      </p:sp>
      <p:sp>
        <p:nvSpPr>
          <p:cNvPr id="183299" name="Rectangle 3"/>
          <p:cNvSpPr>
            <a:spLocks noGrp="1" noChangeArrowheads="1"/>
          </p:cNvSpPr>
          <p:nvPr>
            <p:ph type="body" sz="half" idx="1"/>
          </p:nvPr>
        </p:nvSpPr>
        <p:spPr/>
        <p:txBody>
          <a:bodyPr>
            <a:normAutofit lnSpcReduction="10000"/>
          </a:bodyPr>
          <a:lstStyle/>
          <a:p>
            <a:r>
              <a:rPr lang="tr-TR" altLang="tr-TR" sz="2600">
                <a:latin typeface="Times New Roman" panose="02020603050405020304" pitchFamily="18" charset="0"/>
              </a:rPr>
              <a:t>Spinal sinir kökleri birleşerek karmaşık sinir ağlarını (pleksus) oluştururlar. </a:t>
            </a:r>
          </a:p>
          <a:p>
            <a:r>
              <a:rPr lang="tr-TR" altLang="tr-TR" sz="2600">
                <a:latin typeface="Times New Roman" panose="02020603050405020304" pitchFamily="18" charset="0"/>
              </a:rPr>
              <a:t>Bu sinir ağları, kollarda </a:t>
            </a:r>
            <a:r>
              <a:rPr lang="tr-TR" altLang="tr-TR" sz="2600" b="1">
                <a:latin typeface="Times New Roman" panose="02020603050405020304" pitchFamily="18" charset="0"/>
              </a:rPr>
              <a:t>BRAKİYAL PLEKSUS</a:t>
            </a:r>
            <a:r>
              <a:rPr lang="tr-TR" altLang="tr-TR" sz="2600">
                <a:latin typeface="Times New Roman" panose="02020603050405020304" pitchFamily="18" charset="0"/>
              </a:rPr>
              <a:t>, bacaklarda </a:t>
            </a:r>
            <a:r>
              <a:rPr lang="tr-TR" altLang="tr-TR" sz="2600" b="1">
                <a:latin typeface="Times New Roman" panose="02020603050405020304" pitchFamily="18" charset="0"/>
              </a:rPr>
              <a:t>LUMBOSAKRAL PLEKSUS</a:t>
            </a:r>
            <a:r>
              <a:rPr lang="tr-TR" altLang="tr-TR" sz="2600">
                <a:latin typeface="Times New Roman" panose="02020603050405020304" pitchFamily="18" charset="0"/>
              </a:rPr>
              <a:t> adını almaktadır. </a:t>
            </a:r>
          </a:p>
        </p:txBody>
      </p:sp>
      <p:pic>
        <p:nvPicPr>
          <p:cNvPr id="183300" name="Picture 4" descr="untitled"/>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508625" y="1628775"/>
            <a:ext cx="2735263" cy="2130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3301" name="Picture 5" descr="brrr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08625" y="3911600"/>
            <a:ext cx="2592388" cy="2074863"/>
          </a:xfrm>
        </p:spPr>
      </p:pic>
    </p:spTree>
    <p:extLst>
      <p:ext uri="{BB962C8B-B14F-4D97-AF65-F5344CB8AC3E}">
        <p14:creationId xmlns:p14="http://schemas.microsoft.com/office/powerpoint/2010/main" val="9593025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endParaRPr lang="tr-TR" altLang="tr-TR"/>
          </a:p>
        </p:txBody>
      </p:sp>
      <p:sp>
        <p:nvSpPr>
          <p:cNvPr id="184323" name="Rectangle 3"/>
          <p:cNvSpPr>
            <a:spLocks noGrp="1" noChangeArrowheads="1"/>
          </p:cNvSpPr>
          <p:nvPr>
            <p:ph type="body" idx="1"/>
          </p:nvPr>
        </p:nvSpPr>
        <p:spPr/>
        <p:txBody>
          <a:bodyPr/>
          <a:lstStyle/>
          <a:p>
            <a:r>
              <a:rPr lang="tr-TR" altLang="tr-TR" sz="3000">
                <a:latin typeface="Times New Roman" panose="02020603050405020304" pitchFamily="18" charset="0"/>
              </a:rPr>
              <a:t>Çevresel sinir sistemi ikiye ayrılır;</a:t>
            </a:r>
            <a:r>
              <a:rPr lang="tr-TR" altLang="tr-TR" sz="3000" b="1">
                <a:latin typeface="Times New Roman" panose="02020603050405020304" pitchFamily="18" charset="0"/>
              </a:rPr>
              <a:t> </a:t>
            </a:r>
            <a:endParaRPr lang="tr-TR" altLang="tr-TR" sz="3000">
              <a:latin typeface="Times New Roman" panose="02020603050405020304" pitchFamily="18" charset="0"/>
            </a:endParaRPr>
          </a:p>
          <a:p>
            <a:pPr>
              <a:buFontTx/>
              <a:buNone/>
            </a:pPr>
            <a:r>
              <a:rPr lang="tr-TR" altLang="tr-TR" sz="3000">
                <a:latin typeface="Times New Roman" panose="02020603050405020304" pitchFamily="18" charset="0"/>
              </a:rPr>
              <a:t>I. İstemli (</a:t>
            </a:r>
            <a:r>
              <a:rPr lang="tr-TR" altLang="tr-TR" sz="3000" b="1">
                <a:latin typeface="Times New Roman" panose="02020603050405020304" pitchFamily="18" charset="0"/>
                <a:hlinkClick r:id="rId2"/>
              </a:rPr>
              <a:t>Somatik</a:t>
            </a:r>
            <a:r>
              <a:rPr lang="tr-TR" altLang="tr-TR" sz="3000" b="1">
                <a:latin typeface="Times New Roman" panose="02020603050405020304" pitchFamily="18" charset="0"/>
              </a:rPr>
              <a:t>,</a:t>
            </a:r>
            <a:r>
              <a:rPr lang="tr-TR" altLang="tr-TR" sz="3000">
                <a:latin typeface="Times New Roman" panose="02020603050405020304" pitchFamily="18" charset="0"/>
              </a:rPr>
              <a:t> kişinin isteğine bağlı işgören) sinir sistemi</a:t>
            </a:r>
          </a:p>
          <a:p>
            <a:pPr>
              <a:buFontTx/>
              <a:buNone/>
            </a:pPr>
            <a:r>
              <a:rPr lang="tr-TR" altLang="tr-TR" sz="3000">
                <a:latin typeface="Times New Roman" panose="02020603050405020304" pitchFamily="18" charset="0"/>
              </a:rPr>
              <a:t>II.İstemsiz (</a:t>
            </a:r>
            <a:r>
              <a:rPr lang="tr-TR" altLang="tr-TR" sz="3000" b="1">
                <a:latin typeface="Times New Roman" panose="02020603050405020304" pitchFamily="18" charset="0"/>
                <a:hlinkClick r:id="rId3"/>
              </a:rPr>
              <a:t>Otonom</a:t>
            </a:r>
            <a:r>
              <a:rPr lang="tr-TR" altLang="tr-TR" sz="3000">
                <a:latin typeface="Times New Roman" panose="02020603050405020304" pitchFamily="18" charset="0"/>
              </a:rPr>
              <a:t>, kendiliğinden işgören) sinir sistemi </a:t>
            </a:r>
          </a:p>
        </p:txBody>
      </p:sp>
    </p:spTree>
    <p:extLst>
      <p:ext uri="{BB962C8B-B14F-4D97-AF65-F5344CB8AC3E}">
        <p14:creationId xmlns:p14="http://schemas.microsoft.com/office/powerpoint/2010/main" val="42412823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tr-TR" altLang="tr-TR"/>
              <a:t> I. SOMATİK SİNİR SİSTEMİ </a:t>
            </a:r>
          </a:p>
        </p:txBody>
      </p:sp>
      <p:sp>
        <p:nvSpPr>
          <p:cNvPr id="185347" name="Rectangle 3"/>
          <p:cNvSpPr>
            <a:spLocks noGrp="1" noChangeArrowheads="1"/>
          </p:cNvSpPr>
          <p:nvPr>
            <p:ph type="body" idx="1"/>
          </p:nvPr>
        </p:nvSpPr>
        <p:spPr/>
        <p:txBody>
          <a:bodyPr/>
          <a:lstStyle/>
          <a:p>
            <a:r>
              <a:rPr lang="tr-TR" altLang="tr-TR" sz="3000">
                <a:latin typeface="Times New Roman" panose="02020603050405020304" pitchFamily="18" charset="0"/>
              </a:rPr>
              <a:t>Merkezi sinir sistemine duyusal bilgi gönderen periferik sinirler ile iskelet kaslarını uyaran  motor sinir liflerinden oluşur. </a:t>
            </a:r>
          </a:p>
        </p:txBody>
      </p:sp>
    </p:spTree>
    <p:extLst>
      <p:ext uri="{BB962C8B-B14F-4D97-AF65-F5344CB8AC3E}">
        <p14:creationId xmlns:p14="http://schemas.microsoft.com/office/powerpoint/2010/main" val="11532234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endParaRPr lang="tr-TR" altLang="tr-TR"/>
          </a:p>
        </p:txBody>
      </p:sp>
      <p:sp>
        <p:nvSpPr>
          <p:cNvPr id="186371" name="Rectangle 3"/>
          <p:cNvSpPr>
            <a:spLocks noGrp="1" noChangeArrowheads="1"/>
          </p:cNvSpPr>
          <p:nvPr>
            <p:ph type="body" idx="1"/>
          </p:nvPr>
        </p:nvSpPr>
        <p:spPr/>
        <p:txBody>
          <a:bodyPr/>
          <a:lstStyle/>
          <a:p>
            <a:r>
              <a:rPr lang="tr-TR" altLang="tr-TR" sz="3000">
                <a:latin typeface="Times New Roman" panose="02020603050405020304" pitchFamily="18" charset="0"/>
              </a:rPr>
              <a:t>Afferent (duyusal) ve efferent (motor) bölümlerden oluşur. </a:t>
            </a:r>
          </a:p>
          <a:p>
            <a:r>
              <a:rPr lang="tr-TR" altLang="tr-TR" sz="3000">
                <a:latin typeface="Times New Roman" panose="02020603050405020304" pitchFamily="18" charset="0"/>
              </a:rPr>
              <a:t>Afferent bölüm kas, eklem, tendon ve duyu organlarından gelen uyarıları alır</a:t>
            </a:r>
          </a:p>
          <a:p>
            <a:r>
              <a:rPr lang="tr-TR" altLang="tr-TR" sz="3000">
                <a:latin typeface="Times New Roman" panose="02020603050405020304" pitchFamily="18" charset="0"/>
              </a:rPr>
              <a:t>efferent bölüm ise bu uyarıları değerlendirir. </a:t>
            </a:r>
          </a:p>
        </p:txBody>
      </p:sp>
    </p:spTree>
    <p:extLst>
      <p:ext uri="{BB962C8B-B14F-4D97-AF65-F5344CB8AC3E}">
        <p14:creationId xmlns:p14="http://schemas.microsoft.com/office/powerpoint/2010/main" val="4295600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endParaRPr lang="tr-TR" altLang="tr-TR"/>
          </a:p>
        </p:txBody>
      </p:sp>
      <p:sp>
        <p:nvSpPr>
          <p:cNvPr id="187395" name="Rectangle 3"/>
          <p:cNvSpPr>
            <a:spLocks noGrp="1" noChangeArrowheads="1"/>
          </p:cNvSpPr>
          <p:nvPr>
            <p:ph type="body" idx="1"/>
          </p:nvPr>
        </p:nvSpPr>
        <p:spPr/>
        <p:txBody>
          <a:bodyPr/>
          <a:lstStyle/>
          <a:p>
            <a:pPr>
              <a:lnSpc>
                <a:spcPct val="80000"/>
              </a:lnSpc>
            </a:pPr>
            <a:r>
              <a:rPr lang="tr-TR" altLang="tr-TR" sz="3400">
                <a:latin typeface="Times New Roman" panose="02020603050405020304" pitchFamily="18" charset="0"/>
              </a:rPr>
              <a:t>Hem duyu hem de hareket sinirlerini kapsarlar; etkiledikleri organlar iskelet kaslarıdır.</a:t>
            </a:r>
          </a:p>
          <a:p>
            <a:pPr>
              <a:lnSpc>
                <a:spcPct val="80000"/>
              </a:lnSpc>
            </a:pPr>
            <a:r>
              <a:rPr lang="tr-TR" altLang="tr-TR" sz="3400">
                <a:latin typeface="Times New Roman" panose="02020603050405020304" pitchFamily="18" charset="0"/>
              </a:rPr>
              <a:t>Bu duyuların hepsi kişi bilinçli iken algılanır</a:t>
            </a:r>
          </a:p>
          <a:p>
            <a:pPr>
              <a:lnSpc>
                <a:spcPct val="80000"/>
              </a:lnSpc>
            </a:pPr>
            <a:r>
              <a:rPr lang="tr-TR" altLang="tr-TR" sz="3400">
                <a:latin typeface="Times New Roman" panose="02020603050405020304" pitchFamily="18" charset="0"/>
              </a:rPr>
              <a:t>Somatik hareket sinirleri iskelet kaslarının istemli ve bilinçli hareket etmesini sağlarlar</a:t>
            </a:r>
          </a:p>
          <a:p>
            <a:pPr>
              <a:lnSpc>
                <a:spcPct val="80000"/>
              </a:lnSpc>
              <a:buFontTx/>
              <a:buNone/>
            </a:pPr>
            <a:endParaRPr lang="tr-TR" altLang="tr-TR" sz="3400">
              <a:latin typeface="Times New Roman" panose="02020603050405020304" pitchFamily="18" charset="0"/>
            </a:endParaRPr>
          </a:p>
        </p:txBody>
      </p:sp>
    </p:spTree>
    <p:extLst>
      <p:ext uri="{BB962C8B-B14F-4D97-AF65-F5344CB8AC3E}">
        <p14:creationId xmlns:p14="http://schemas.microsoft.com/office/powerpoint/2010/main" val="36385279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normAutofit fontScale="90000"/>
          </a:bodyPr>
          <a:lstStyle/>
          <a:p>
            <a:r>
              <a:rPr lang="tr-TR" altLang="tr-TR" sz="3000">
                <a:latin typeface="Times New Roman" panose="02020603050405020304" pitchFamily="18" charset="0"/>
              </a:rPr>
              <a:t>II. OTONOM (VİSSERAL, VEJETATİF) SİNİR SİSTEMİ</a:t>
            </a:r>
            <a:r>
              <a:rPr lang="tr-TR" altLang="tr-TR" sz="4000"/>
              <a:t> </a:t>
            </a:r>
          </a:p>
        </p:txBody>
      </p:sp>
      <p:sp>
        <p:nvSpPr>
          <p:cNvPr id="188419" name="Rectangle 3"/>
          <p:cNvSpPr>
            <a:spLocks noGrp="1" noChangeArrowheads="1"/>
          </p:cNvSpPr>
          <p:nvPr>
            <p:ph type="body" idx="1"/>
          </p:nvPr>
        </p:nvSpPr>
        <p:spPr/>
        <p:txBody>
          <a:bodyPr/>
          <a:lstStyle/>
          <a:p>
            <a:r>
              <a:rPr lang="tr-TR" altLang="tr-TR">
                <a:latin typeface="Times New Roman" panose="02020603050405020304" pitchFamily="18" charset="0"/>
              </a:rPr>
              <a:t>Vücudun dengesini korumak amacıyla, bizim istemimiz dışında çalışır</a:t>
            </a:r>
          </a:p>
          <a:p>
            <a:r>
              <a:rPr lang="tr-TR" altLang="tr-TR">
                <a:latin typeface="Times New Roman" panose="02020603050405020304" pitchFamily="18" charset="0"/>
              </a:rPr>
              <a:t>Otonom sinir sistemi ikiye ayrılır: sempatik sinir sistemi, parasempatik sinir sistemi.</a:t>
            </a:r>
          </a:p>
        </p:txBody>
      </p:sp>
    </p:spTree>
    <p:extLst>
      <p:ext uri="{BB962C8B-B14F-4D97-AF65-F5344CB8AC3E}">
        <p14:creationId xmlns:p14="http://schemas.microsoft.com/office/powerpoint/2010/main" val="1896178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endParaRPr lang="tr-TR" altLang="tr-TR"/>
          </a:p>
        </p:txBody>
      </p:sp>
      <p:sp>
        <p:nvSpPr>
          <p:cNvPr id="189443" name="Rectangle 3"/>
          <p:cNvSpPr>
            <a:spLocks noGrp="1" noChangeArrowheads="1"/>
          </p:cNvSpPr>
          <p:nvPr>
            <p:ph type="body" idx="1"/>
          </p:nvPr>
        </p:nvSpPr>
        <p:spPr/>
        <p:txBody>
          <a:bodyPr/>
          <a:lstStyle/>
          <a:p>
            <a:pPr>
              <a:lnSpc>
                <a:spcPct val="90000"/>
              </a:lnSpc>
            </a:pPr>
            <a:r>
              <a:rPr lang="tr-TR" altLang="tr-TR" sz="2800">
                <a:latin typeface="Times New Roman" panose="02020603050405020304" pitchFamily="18" charset="0"/>
              </a:rPr>
              <a:t>Düz kasların, kalp kasının ve salgı bezlerinin çalışmasını düzenler (yani, etkiledikleri organlar: düz kaslar, kalp kasları, salgı bezleridir). Bu düzenleme artma/hızlanma ya da azalma/yavaşlama/baskılama şeklinde gerçekleştirilir  </a:t>
            </a:r>
          </a:p>
          <a:p>
            <a:pPr>
              <a:lnSpc>
                <a:spcPct val="90000"/>
              </a:lnSpc>
            </a:pPr>
            <a:r>
              <a:rPr lang="tr-TR" altLang="tr-TR" sz="2800">
                <a:latin typeface="Times New Roman" panose="02020603050405020304" pitchFamily="18" charset="0"/>
              </a:rPr>
              <a:t>Otonom sinir düğümleri vardır </a:t>
            </a:r>
          </a:p>
          <a:p>
            <a:pPr>
              <a:lnSpc>
                <a:spcPct val="90000"/>
              </a:lnSpc>
            </a:pPr>
            <a:r>
              <a:rPr lang="tr-TR" altLang="tr-TR" sz="2800">
                <a:latin typeface="Times New Roman" panose="02020603050405020304" pitchFamily="18" charset="0"/>
              </a:rPr>
              <a:t> Afferent(duyu), efferent(hareket) ve integrasyon(birleştirme) merkezi ile bağlantıları vardır</a:t>
            </a:r>
          </a:p>
        </p:txBody>
      </p:sp>
    </p:spTree>
    <p:extLst>
      <p:ext uri="{BB962C8B-B14F-4D97-AF65-F5344CB8AC3E}">
        <p14:creationId xmlns:p14="http://schemas.microsoft.com/office/powerpoint/2010/main" val="21551151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endParaRPr lang="tr-TR" altLang="tr-TR"/>
          </a:p>
        </p:txBody>
      </p:sp>
      <p:sp>
        <p:nvSpPr>
          <p:cNvPr id="190467" name="Rectangle 3"/>
          <p:cNvSpPr>
            <a:spLocks noGrp="1" noChangeArrowheads="1"/>
          </p:cNvSpPr>
          <p:nvPr>
            <p:ph type="body" idx="1"/>
          </p:nvPr>
        </p:nvSpPr>
        <p:spPr/>
        <p:txBody>
          <a:bodyPr/>
          <a:lstStyle/>
          <a:p>
            <a:r>
              <a:rPr lang="tr-TR" altLang="tr-TR">
                <a:latin typeface="Times New Roman" panose="02020603050405020304" pitchFamily="18" charset="0"/>
              </a:rPr>
              <a:t>SEMPATİK SİNİR SİSTEMi(SSS): Sinir sisteminin </a:t>
            </a:r>
            <a:r>
              <a:rPr lang="tr-TR" altLang="tr-TR" b="1">
                <a:latin typeface="Times New Roman" panose="02020603050405020304" pitchFamily="18" charset="0"/>
                <a:hlinkClick r:id="rId2"/>
              </a:rPr>
              <a:t>duygularla </a:t>
            </a:r>
            <a:r>
              <a:rPr lang="tr-TR" altLang="tr-TR">
                <a:latin typeface="Times New Roman" panose="02020603050405020304" pitchFamily="18" charset="0"/>
              </a:rPr>
              <a:t>hareket eden bölümüdür. Korku, sevinç, heyecan gibi durumlarda sempatik sinir sistemi aktive olur, kan basıncı artar, kalp hızlanır ve sindirim yavaşlar. T1 de başlar L2 veya L3 te sonlanır</a:t>
            </a:r>
            <a:br>
              <a:rPr lang="tr-TR" altLang="tr-TR">
                <a:latin typeface="Times New Roman" panose="02020603050405020304" pitchFamily="18" charset="0"/>
              </a:rPr>
            </a:br>
            <a:r>
              <a:rPr lang="tr-TR" altLang="tr-TR">
                <a:latin typeface="Times New Roman" panose="02020603050405020304" pitchFamily="18" charset="0"/>
              </a:rPr>
              <a:t/>
            </a:r>
            <a:br>
              <a:rPr lang="tr-TR" altLang="tr-TR">
                <a:latin typeface="Times New Roman" panose="02020603050405020304" pitchFamily="18" charset="0"/>
              </a:rPr>
            </a:br>
            <a:endParaRPr lang="tr-TR" altLang="tr-TR">
              <a:latin typeface="Times New Roman" panose="02020603050405020304" pitchFamily="18" charset="0"/>
            </a:endParaRPr>
          </a:p>
        </p:txBody>
      </p:sp>
    </p:spTree>
    <p:extLst>
      <p:ext uri="{BB962C8B-B14F-4D97-AF65-F5344CB8AC3E}">
        <p14:creationId xmlns:p14="http://schemas.microsoft.com/office/powerpoint/2010/main" val="704065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endParaRPr lang="tr-TR" altLang="tr-TR"/>
          </a:p>
        </p:txBody>
      </p:sp>
      <p:sp>
        <p:nvSpPr>
          <p:cNvPr id="191491" name="Rectangle 3"/>
          <p:cNvSpPr>
            <a:spLocks noGrp="1" noChangeArrowheads="1"/>
          </p:cNvSpPr>
          <p:nvPr>
            <p:ph type="body" idx="1"/>
          </p:nvPr>
        </p:nvSpPr>
        <p:spPr/>
        <p:txBody>
          <a:bodyPr/>
          <a:lstStyle/>
          <a:p>
            <a:r>
              <a:rPr lang="tr-TR" altLang="tr-TR" b="1">
                <a:latin typeface="Times New Roman" panose="02020603050405020304" pitchFamily="18" charset="0"/>
              </a:rPr>
              <a:t>SEMPATİK TEPKİLER</a:t>
            </a:r>
            <a:r>
              <a:rPr lang="tr-TR" altLang="tr-TR">
                <a:latin typeface="Times New Roman" panose="02020603050405020304" pitchFamily="18" charset="0"/>
              </a:rPr>
              <a:t>: genellikle bedensel ya da duygusal baskılarda (stres) ortaya çıkar</a:t>
            </a:r>
          </a:p>
        </p:txBody>
      </p:sp>
    </p:spTree>
    <p:extLst>
      <p:ext uri="{BB962C8B-B14F-4D97-AF65-F5344CB8AC3E}">
        <p14:creationId xmlns:p14="http://schemas.microsoft.com/office/powerpoint/2010/main" val="35776989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endParaRPr lang="tr-TR" altLang="tr-TR"/>
          </a:p>
        </p:txBody>
      </p:sp>
      <p:sp>
        <p:nvSpPr>
          <p:cNvPr id="193539" name="Rectangle 3"/>
          <p:cNvSpPr>
            <a:spLocks noGrp="1" noChangeArrowheads="1"/>
          </p:cNvSpPr>
          <p:nvPr>
            <p:ph type="body" idx="1"/>
          </p:nvPr>
        </p:nvSpPr>
        <p:spPr/>
        <p:txBody>
          <a:bodyPr/>
          <a:lstStyle/>
          <a:p>
            <a:r>
              <a:rPr lang="tr-TR" altLang="tr-TR"/>
              <a:t>PARASEMPATİK SİNİR SİSTEMİ(PSS): Genelde sempatik sinir sistemini </a:t>
            </a:r>
            <a:r>
              <a:rPr lang="tr-TR" altLang="tr-TR" b="1">
                <a:hlinkClick r:id="rId2"/>
              </a:rPr>
              <a:t>dengeleme </a:t>
            </a:r>
            <a:r>
              <a:rPr lang="tr-TR" altLang="tr-TR"/>
              <a:t>görevi vardır. Uyarıları duyu nöronları ile merkezi sinir sistemine getirir ve oluşan tepkileri motor nöronlarla effektör organlara götürür. </a:t>
            </a:r>
          </a:p>
        </p:txBody>
      </p:sp>
    </p:spTree>
    <p:extLst>
      <p:ext uri="{BB962C8B-B14F-4D97-AF65-F5344CB8AC3E}">
        <p14:creationId xmlns:p14="http://schemas.microsoft.com/office/powerpoint/2010/main" val="17981542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endParaRPr lang="tr-TR" altLang="tr-TR"/>
          </a:p>
        </p:txBody>
      </p:sp>
      <p:sp>
        <p:nvSpPr>
          <p:cNvPr id="194563" name="Rectangle 3"/>
          <p:cNvSpPr>
            <a:spLocks noGrp="1" noChangeArrowheads="1"/>
          </p:cNvSpPr>
          <p:nvPr>
            <p:ph type="body" idx="1"/>
          </p:nvPr>
        </p:nvSpPr>
        <p:spPr/>
        <p:txBody>
          <a:bodyPr/>
          <a:lstStyle/>
          <a:p>
            <a:r>
              <a:rPr lang="tr-TR" altLang="tr-TR" sz="3000">
                <a:latin typeface="Times New Roman" panose="02020603050405020304" pitchFamily="18" charset="0"/>
              </a:rPr>
              <a:t>Merkezi mezensefalon, köprü ve omurilik soğanında bulunur. Liflerini kraniyal ve sakral sinirlerden alır. </a:t>
            </a:r>
          </a:p>
          <a:p>
            <a:r>
              <a:rPr lang="tr-TR" altLang="tr-TR" sz="3000">
                <a:latin typeface="Times New Roman" panose="02020603050405020304" pitchFamily="18" charset="0"/>
              </a:rPr>
              <a:t>Özetle beyindeki gövdede başlar S2 ila S4 de sonlanır </a:t>
            </a:r>
          </a:p>
        </p:txBody>
      </p:sp>
    </p:spTree>
    <p:extLst>
      <p:ext uri="{BB962C8B-B14F-4D97-AF65-F5344CB8AC3E}">
        <p14:creationId xmlns:p14="http://schemas.microsoft.com/office/powerpoint/2010/main" val="3007477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endParaRPr lang="tr-TR" altLang="tr-TR"/>
          </a:p>
        </p:txBody>
      </p:sp>
      <p:sp>
        <p:nvSpPr>
          <p:cNvPr id="195587" name="Rectangle 3"/>
          <p:cNvSpPr>
            <a:spLocks noGrp="1" noChangeArrowheads="1"/>
          </p:cNvSpPr>
          <p:nvPr>
            <p:ph type="body" idx="1"/>
          </p:nvPr>
        </p:nvSpPr>
        <p:spPr/>
        <p:txBody>
          <a:bodyPr/>
          <a:lstStyle/>
          <a:p>
            <a:r>
              <a:rPr lang="tr-TR" altLang="tr-TR" sz="3400" b="1">
                <a:latin typeface="Times New Roman" panose="02020603050405020304" pitchFamily="18" charset="0"/>
              </a:rPr>
              <a:t>PARASEMPATİK TEPKİLER</a:t>
            </a:r>
            <a:r>
              <a:rPr lang="tr-TR" altLang="tr-TR" sz="3400">
                <a:latin typeface="Times New Roman" panose="02020603050405020304" pitchFamily="18" charset="0"/>
              </a:rPr>
              <a:t>: genellikle sempatik tepkilerin sonucunda ortaya çıkar</a:t>
            </a:r>
          </a:p>
        </p:txBody>
      </p:sp>
    </p:spTree>
    <p:extLst>
      <p:ext uri="{BB962C8B-B14F-4D97-AF65-F5344CB8AC3E}">
        <p14:creationId xmlns:p14="http://schemas.microsoft.com/office/powerpoint/2010/main" val="41566573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altLang="tr-TR"/>
              <a:t>Meninks</a:t>
            </a:r>
          </a:p>
        </p:txBody>
      </p:sp>
      <p:sp>
        <p:nvSpPr>
          <p:cNvPr id="7171" name="Rectangle 3"/>
          <p:cNvSpPr>
            <a:spLocks noGrp="1" noChangeArrowheads="1"/>
          </p:cNvSpPr>
          <p:nvPr>
            <p:ph type="body" idx="1"/>
          </p:nvPr>
        </p:nvSpPr>
        <p:spPr/>
        <p:txBody>
          <a:bodyPr/>
          <a:lstStyle/>
          <a:p>
            <a:endParaRPr lang="tr-TR" altLang="tr-TR"/>
          </a:p>
        </p:txBody>
      </p:sp>
      <p:pic>
        <p:nvPicPr>
          <p:cNvPr id="7172" name="Picture 4" descr="menin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981200"/>
            <a:ext cx="3643313"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5572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ltLang="tr-TR"/>
              <a:t>Serebral Hemisfer</a:t>
            </a:r>
          </a:p>
        </p:txBody>
      </p:sp>
      <p:sp>
        <p:nvSpPr>
          <p:cNvPr id="13315" name="Rectangle 3"/>
          <p:cNvSpPr>
            <a:spLocks noGrp="1" noChangeArrowheads="1"/>
          </p:cNvSpPr>
          <p:nvPr>
            <p:ph type="body" idx="1"/>
          </p:nvPr>
        </p:nvSpPr>
        <p:spPr/>
        <p:txBody>
          <a:bodyPr/>
          <a:lstStyle/>
          <a:p>
            <a:endParaRPr lang="tr-TR" altLang="tr-TR"/>
          </a:p>
        </p:txBody>
      </p:sp>
      <p:pic>
        <p:nvPicPr>
          <p:cNvPr id="13316" name="Picture 4" descr="serebral hemisf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057400"/>
            <a:ext cx="3886200" cy="3400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4078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ltLang="tr-TR"/>
              <a:t>Ganglion</a:t>
            </a:r>
          </a:p>
        </p:txBody>
      </p:sp>
      <p:sp>
        <p:nvSpPr>
          <p:cNvPr id="8195" name="Rectangle 3"/>
          <p:cNvSpPr>
            <a:spLocks noGrp="1" noChangeArrowheads="1"/>
          </p:cNvSpPr>
          <p:nvPr>
            <p:ph type="body" idx="1"/>
          </p:nvPr>
        </p:nvSpPr>
        <p:spPr/>
        <p:txBody>
          <a:bodyPr/>
          <a:lstStyle/>
          <a:p>
            <a:endParaRPr lang="tr-TR" altLang="tr-TR"/>
          </a:p>
        </p:txBody>
      </p:sp>
      <p:pic>
        <p:nvPicPr>
          <p:cNvPr id="8196" name="Picture 4" descr="gangl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905000"/>
            <a:ext cx="2995613"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28776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altLang="tr-TR"/>
              <a:t>Sempatik – Parasempatik S.S.</a:t>
            </a:r>
          </a:p>
        </p:txBody>
      </p:sp>
      <p:sp>
        <p:nvSpPr>
          <p:cNvPr id="9219" name="Rectangle 3"/>
          <p:cNvSpPr>
            <a:spLocks noGrp="1" noChangeArrowheads="1"/>
          </p:cNvSpPr>
          <p:nvPr>
            <p:ph type="body" idx="1"/>
          </p:nvPr>
        </p:nvSpPr>
        <p:spPr/>
        <p:txBody>
          <a:bodyPr/>
          <a:lstStyle/>
          <a:p>
            <a:endParaRPr lang="tr-TR" altLang="tr-TR"/>
          </a:p>
        </p:txBody>
      </p:sp>
      <p:pic>
        <p:nvPicPr>
          <p:cNvPr id="9220" name="Picture 4" descr="sempatik pa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28800"/>
            <a:ext cx="6781800" cy="4227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7490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7" name="Picture 5"/>
          <p:cNvPicPr>
            <a:picLocks noChangeAspect="1" noChangeArrowheads="1"/>
          </p:cNvPicPr>
          <p:nvPr/>
        </p:nvPicPr>
        <p:blipFill>
          <a:blip r:embed="rId3" cstate="print">
            <a:lum bright="40000" contrast="-52000"/>
          </a:blip>
          <a:srcRect/>
          <a:stretch>
            <a:fillRect/>
          </a:stretch>
        </p:blipFill>
        <p:spPr bwMode="auto">
          <a:xfrm>
            <a:off x="3275856" y="-13111"/>
            <a:ext cx="6134100" cy="6858000"/>
          </a:xfrm>
          <a:prstGeom prst="rect">
            <a:avLst/>
          </a:prstGeom>
          <a:noFill/>
          <a:ln w="9525">
            <a:noFill/>
            <a:miter lim="800000"/>
            <a:headEnd/>
            <a:tailEnd/>
          </a:ln>
          <a:effectLst/>
        </p:spPr>
      </p:pic>
      <p:sp>
        <p:nvSpPr>
          <p:cNvPr id="59394" name="Rectangle 2"/>
          <p:cNvSpPr>
            <a:spLocks noGrp="1" noChangeArrowheads="1"/>
          </p:cNvSpPr>
          <p:nvPr>
            <p:ph type="title"/>
          </p:nvPr>
        </p:nvSpPr>
        <p:spPr>
          <a:xfrm>
            <a:off x="685800" y="304800"/>
            <a:ext cx="7772400" cy="1143000"/>
          </a:xfrm>
        </p:spPr>
        <p:txBody>
          <a:bodyPr/>
          <a:lstStyle/>
          <a:p>
            <a:r>
              <a:rPr lang="en-AU" b="1" dirty="0">
                <a:solidFill>
                  <a:schemeClr val="accent6"/>
                </a:solidFill>
                <a:latin typeface="Times New Roman" pitchFamily="18" charset="0"/>
                <a:cs typeface="Times New Roman" pitchFamily="18" charset="0"/>
              </a:rPr>
              <a:t>BEYİN (S</a:t>
            </a:r>
            <a:r>
              <a:rPr lang="tr-TR" b="1" dirty="0">
                <a:solidFill>
                  <a:schemeClr val="accent6"/>
                </a:solidFill>
                <a:latin typeface="Times New Roman" pitchFamily="18" charset="0"/>
                <a:cs typeface="Times New Roman" pitchFamily="18" charset="0"/>
              </a:rPr>
              <a:t>EREBRUM</a:t>
            </a:r>
            <a:r>
              <a:rPr lang="en-AU" b="1" dirty="0">
                <a:solidFill>
                  <a:schemeClr val="accent6"/>
                </a:solidFill>
                <a:latin typeface="Times New Roman" pitchFamily="18" charset="0"/>
                <a:cs typeface="Times New Roman" pitchFamily="18" charset="0"/>
              </a:rPr>
              <a:t>)</a:t>
            </a:r>
          </a:p>
        </p:txBody>
      </p:sp>
      <p:sp>
        <p:nvSpPr>
          <p:cNvPr id="59395" name="Rectangle 3"/>
          <p:cNvSpPr>
            <a:spLocks noGrp="1" noChangeArrowheads="1"/>
          </p:cNvSpPr>
          <p:nvPr>
            <p:ph idx="1"/>
          </p:nvPr>
        </p:nvSpPr>
        <p:spPr>
          <a:xfrm>
            <a:off x="5436096" y="1676400"/>
            <a:ext cx="3528392" cy="4128864"/>
          </a:xfrm>
        </p:spPr>
        <p:txBody>
          <a:bodyPr>
            <a:normAutofit/>
          </a:bodyPr>
          <a:lstStyle/>
          <a:p>
            <a:r>
              <a:rPr lang="en-AU" dirty="0">
                <a:latin typeface="Times New Roman" pitchFamily="18" charset="0"/>
                <a:cs typeface="Times New Roman" pitchFamily="18" charset="0"/>
              </a:rPr>
              <a:t>Yüzeyi meninks adlı zarlarla çevrili iki hemisferden oluşmuştur.</a:t>
            </a:r>
          </a:p>
          <a:p>
            <a:r>
              <a:rPr lang="en-AU" dirty="0">
                <a:latin typeface="Times New Roman" pitchFamily="18" charset="0"/>
                <a:cs typeface="Times New Roman" pitchFamily="18" charset="0"/>
              </a:rPr>
              <a:t>Anatomik olarak 5 bölgede </a:t>
            </a:r>
            <a:r>
              <a:rPr lang="en-AU" dirty="0" err="1">
                <a:latin typeface="Times New Roman" pitchFamily="18" charset="0"/>
                <a:cs typeface="Times New Roman" pitchFamily="18" charset="0"/>
              </a:rPr>
              <a:t>incelenir</a:t>
            </a:r>
            <a:r>
              <a:rPr lang="en-AU" dirty="0">
                <a:latin typeface="Times New Roman" pitchFamily="18" charset="0"/>
                <a:cs typeface="Times New Roman" pitchFamily="18" charset="0"/>
              </a:rPr>
              <a:t>:</a:t>
            </a:r>
          </a:p>
        </p:txBody>
      </p:sp>
      <p:graphicFrame>
        <p:nvGraphicFramePr>
          <p:cNvPr id="4" name="Diyagram 3"/>
          <p:cNvGraphicFramePr/>
          <p:nvPr>
            <p:extLst>
              <p:ext uri="{D42A27DB-BD31-4B8C-83A1-F6EECF244321}">
                <p14:modId xmlns:p14="http://schemas.microsoft.com/office/powerpoint/2010/main" val="1180287957"/>
              </p:ext>
            </p:extLst>
          </p:nvPr>
        </p:nvGraphicFramePr>
        <p:xfrm>
          <a:off x="-684584" y="1700808"/>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cstate="print"/>
          <a:srcRect/>
          <a:stretch>
            <a:fillRect/>
          </a:stretch>
        </p:blipFill>
        <p:spPr bwMode="auto">
          <a:xfrm>
            <a:off x="0" y="0"/>
            <a:ext cx="2201863" cy="2438400"/>
          </a:xfrm>
          <a:prstGeom prst="rect">
            <a:avLst/>
          </a:prstGeom>
          <a:noFill/>
          <a:ln w="9525">
            <a:noFill/>
            <a:miter lim="800000"/>
            <a:headEnd/>
            <a:tailEnd/>
          </a:ln>
          <a:effectLst/>
        </p:spPr>
      </p:pic>
      <p:sp>
        <p:nvSpPr>
          <p:cNvPr id="101379" name="Text Box 3"/>
          <p:cNvSpPr txBox="1">
            <a:spLocks noChangeArrowheads="1"/>
          </p:cNvSpPr>
          <p:nvPr/>
        </p:nvSpPr>
        <p:spPr bwMode="auto">
          <a:xfrm>
            <a:off x="153988" y="2667000"/>
            <a:ext cx="2284412" cy="579438"/>
          </a:xfrm>
          <a:prstGeom prst="rect">
            <a:avLst/>
          </a:prstGeom>
          <a:noFill/>
          <a:ln w="9525">
            <a:noFill/>
            <a:miter lim="800000"/>
            <a:headEnd/>
            <a:tailEnd/>
          </a:ln>
          <a:effectLst/>
        </p:spPr>
        <p:txBody>
          <a:bodyPr wrap="none">
            <a:spAutoFit/>
          </a:bodyPr>
          <a:lstStyle/>
          <a:p>
            <a:r>
              <a:rPr lang="tr-TR" sz="3200"/>
              <a:t>Telensefalon</a:t>
            </a:r>
          </a:p>
        </p:txBody>
      </p:sp>
      <p:pic>
        <p:nvPicPr>
          <p:cNvPr id="101380" name="Picture 4"/>
          <p:cNvPicPr>
            <a:picLocks noChangeAspect="1" noChangeArrowheads="1"/>
          </p:cNvPicPr>
          <p:nvPr/>
        </p:nvPicPr>
        <p:blipFill>
          <a:blip r:embed="rId3" cstate="print"/>
          <a:srcRect/>
          <a:stretch>
            <a:fillRect/>
          </a:stretch>
        </p:blipFill>
        <p:spPr bwMode="auto">
          <a:xfrm>
            <a:off x="3333750" y="0"/>
            <a:ext cx="1995488" cy="2209800"/>
          </a:xfrm>
          <a:prstGeom prst="rect">
            <a:avLst/>
          </a:prstGeom>
          <a:noFill/>
          <a:ln w="9525">
            <a:noFill/>
            <a:miter lim="800000"/>
            <a:headEnd/>
            <a:tailEnd/>
          </a:ln>
          <a:effectLst/>
        </p:spPr>
      </p:pic>
      <p:sp>
        <p:nvSpPr>
          <p:cNvPr id="101381" name="Text Box 5"/>
          <p:cNvSpPr txBox="1">
            <a:spLocks noChangeArrowheads="1"/>
          </p:cNvSpPr>
          <p:nvPr/>
        </p:nvSpPr>
        <p:spPr bwMode="auto">
          <a:xfrm>
            <a:off x="3581400" y="2568575"/>
            <a:ext cx="2149475" cy="579438"/>
          </a:xfrm>
          <a:prstGeom prst="rect">
            <a:avLst/>
          </a:prstGeom>
          <a:noFill/>
          <a:ln w="9525">
            <a:noFill/>
            <a:miter lim="800000"/>
            <a:headEnd/>
            <a:tailEnd/>
          </a:ln>
          <a:effectLst/>
        </p:spPr>
        <p:txBody>
          <a:bodyPr wrap="none">
            <a:spAutoFit/>
          </a:bodyPr>
          <a:lstStyle/>
          <a:p>
            <a:r>
              <a:rPr lang="tr-TR" sz="3200"/>
              <a:t>Diensefalon</a:t>
            </a:r>
          </a:p>
        </p:txBody>
      </p:sp>
      <p:pic>
        <p:nvPicPr>
          <p:cNvPr id="101382" name="Picture 6"/>
          <p:cNvPicPr>
            <a:picLocks noChangeAspect="1" noChangeArrowheads="1"/>
          </p:cNvPicPr>
          <p:nvPr/>
        </p:nvPicPr>
        <p:blipFill>
          <a:blip r:embed="rId4" cstate="print"/>
          <a:srcRect/>
          <a:stretch>
            <a:fillRect/>
          </a:stretch>
        </p:blipFill>
        <p:spPr bwMode="auto">
          <a:xfrm>
            <a:off x="6657975" y="0"/>
            <a:ext cx="2200275" cy="2438400"/>
          </a:xfrm>
          <a:prstGeom prst="rect">
            <a:avLst/>
          </a:prstGeom>
          <a:noFill/>
          <a:ln w="9525">
            <a:noFill/>
            <a:miter lim="800000"/>
            <a:headEnd/>
            <a:tailEnd/>
          </a:ln>
          <a:effectLst/>
        </p:spPr>
      </p:pic>
      <p:sp>
        <p:nvSpPr>
          <p:cNvPr id="101383" name="Text Box 7"/>
          <p:cNvSpPr txBox="1">
            <a:spLocks noChangeArrowheads="1"/>
          </p:cNvSpPr>
          <p:nvPr/>
        </p:nvSpPr>
        <p:spPr bwMode="auto">
          <a:xfrm>
            <a:off x="6699250" y="2514600"/>
            <a:ext cx="2444750" cy="579438"/>
          </a:xfrm>
          <a:prstGeom prst="rect">
            <a:avLst/>
          </a:prstGeom>
          <a:noFill/>
          <a:ln w="9525">
            <a:noFill/>
            <a:miter lim="800000"/>
            <a:headEnd/>
            <a:tailEnd/>
          </a:ln>
          <a:effectLst/>
        </p:spPr>
        <p:txBody>
          <a:bodyPr wrap="none">
            <a:spAutoFit/>
          </a:bodyPr>
          <a:lstStyle/>
          <a:p>
            <a:r>
              <a:rPr lang="tr-TR" sz="3200"/>
              <a:t>Mesensefalon</a:t>
            </a:r>
          </a:p>
        </p:txBody>
      </p:sp>
      <p:pic>
        <p:nvPicPr>
          <p:cNvPr id="101384" name="Picture 8"/>
          <p:cNvPicPr>
            <a:picLocks noChangeAspect="1" noChangeArrowheads="1"/>
          </p:cNvPicPr>
          <p:nvPr/>
        </p:nvPicPr>
        <p:blipFill>
          <a:blip r:embed="rId5" cstate="print"/>
          <a:srcRect/>
          <a:stretch>
            <a:fillRect/>
          </a:stretch>
        </p:blipFill>
        <p:spPr bwMode="auto">
          <a:xfrm>
            <a:off x="153988" y="3505200"/>
            <a:ext cx="2544763" cy="2819400"/>
          </a:xfrm>
          <a:prstGeom prst="rect">
            <a:avLst/>
          </a:prstGeom>
          <a:noFill/>
          <a:ln w="9525">
            <a:noFill/>
            <a:miter lim="800000"/>
            <a:headEnd/>
            <a:tailEnd/>
          </a:ln>
          <a:effectLst/>
        </p:spPr>
      </p:pic>
      <p:sp>
        <p:nvSpPr>
          <p:cNvPr id="101385" name="Text Box 9"/>
          <p:cNvSpPr txBox="1">
            <a:spLocks noChangeArrowheads="1"/>
          </p:cNvSpPr>
          <p:nvPr/>
        </p:nvSpPr>
        <p:spPr bwMode="auto">
          <a:xfrm>
            <a:off x="457200" y="6302375"/>
            <a:ext cx="2398713" cy="579438"/>
          </a:xfrm>
          <a:prstGeom prst="rect">
            <a:avLst/>
          </a:prstGeom>
          <a:noFill/>
          <a:ln w="9525">
            <a:noFill/>
            <a:miter lim="800000"/>
            <a:headEnd/>
            <a:tailEnd/>
          </a:ln>
          <a:effectLst/>
        </p:spPr>
        <p:txBody>
          <a:bodyPr wrap="none">
            <a:spAutoFit/>
          </a:bodyPr>
          <a:lstStyle/>
          <a:p>
            <a:r>
              <a:rPr lang="tr-TR" sz="3200"/>
              <a:t>Metensefalon</a:t>
            </a:r>
          </a:p>
        </p:txBody>
      </p:sp>
      <p:pic>
        <p:nvPicPr>
          <p:cNvPr id="101386" name="Picture 10"/>
          <p:cNvPicPr>
            <a:picLocks noChangeAspect="1" noChangeArrowheads="1"/>
          </p:cNvPicPr>
          <p:nvPr/>
        </p:nvPicPr>
        <p:blipFill>
          <a:blip r:embed="rId6" cstate="print"/>
          <a:srcRect/>
          <a:stretch>
            <a:fillRect/>
          </a:stretch>
        </p:blipFill>
        <p:spPr bwMode="auto">
          <a:xfrm>
            <a:off x="5867400" y="3505200"/>
            <a:ext cx="2408238" cy="2667000"/>
          </a:xfrm>
          <a:prstGeom prst="rect">
            <a:avLst/>
          </a:prstGeom>
          <a:noFill/>
          <a:ln w="9525">
            <a:noFill/>
            <a:miter lim="800000"/>
            <a:headEnd/>
            <a:tailEnd/>
          </a:ln>
          <a:effectLst/>
        </p:spPr>
      </p:pic>
      <p:sp>
        <p:nvSpPr>
          <p:cNvPr id="101387" name="Text Box 11"/>
          <p:cNvSpPr txBox="1">
            <a:spLocks noChangeArrowheads="1"/>
          </p:cNvSpPr>
          <p:nvPr/>
        </p:nvSpPr>
        <p:spPr bwMode="auto">
          <a:xfrm>
            <a:off x="6477000" y="5997575"/>
            <a:ext cx="2601913" cy="579438"/>
          </a:xfrm>
          <a:prstGeom prst="rect">
            <a:avLst/>
          </a:prstGeom>
          <a:noFill/>
          <a:ln w="9525">
            <a:noFill/>
            <a:miter lim="800000"/>
            <a:headEnd/>
            <a:tailEnd/>
          </a:ln>
          <a:effectLst/>
        </p:spPr>
        <p:txBody>
          <a:bodyPr wrap="none">
            <a:spAutoFit/>
          </a:bodyPr>
          <a:lstStyle/>
          <a:p>
            <a:r>
              <a:rPr lang="tr-TR" sz="3200"/>
              <a:t>Myelensefalon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cstate="print"/>
          <a:srcRect/>
          <a:stretch>
            <a:fillRect/>
          </a:stretch>
        </p:blipFill>
        <p:spPr bwMode="auto">
          <a:xfrm>
            <a:off x="0" y="0"/>
            <a:ext cx="9144000" cy="6896100"/>
          </a:xfrm>
          <a:prstGeom prst="rect">
            <a:avLst/>
          </a:prstGeom>
          <a:noFill/>
          <a:ln w="9525">
            <a:noFill/>
            <a:miter lim="800000"/>
            <a:headEnd/>
            <a:tailEnd/>
          </a:ln>
          <a:effec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026"/>
          <p:cNvPicPr>
            <a:picLocks noChangeAspect="1" noChangeArrowheads="1"/>
          </p:cNvPicPr>
          <p:nvPr/>
        </p:nvPicPr>
        <p:blipFill>
          <a:blip r:embed="rId2" cstate="print"/>
          <a:srcRect/>
          <a:stretch>
            <a:fillRect/>
          </a:stretch>
        </p:blipFill>
        <p:spPr bwMode="auto">
          <a:xfrm>
            <a:off x="457200" y="15875"/>
            <a:ext cx="8534400" cy="6842125"/>
          </a:xfrm>
          <a:prstGeom prst="rect">
            <a:avLst/>
          </a:prstGeom>
          <a:noFill/>
          <a:ln w="9525">
            <a:noFill/>
            <a:miter lim="800000"/>
            <a:headEnd/>
            <a:tailEnd/>
          </a:ln>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1026"/>
          <p:cNvPicPr>
            <a:picLocks noChangeAspect="1" noChangeArrowheads="1"/>
          </p:cNvPicPr>
          <p:nvPr/>
        </p:nvPicPr>
        <p:blipFill>
          <a:blip r:embed="rId2" cstate="print"/>
          <a:srcRect/>
          <a:stretch>
            <a:fillRect/>
          </a:stretch>
        </p:blipFill>
        <p:spPr bwMode="auto">
          <a:xfrm>
            <a:off x="0" y="0"/>
            <a:ext cx="2841625" cy="3429000"/>
          </a:xfrm>
          <a:prstGeom prst="rect">
            <a:avLst/>
          </a:prstGeom>
          <a:noFill/>
          <a:ln w="9525">
            <a:noFill/>
            <a:miter lim="800000"/>
            <a:headEnd/>
            <a:tailEnd/>
          </a:ln>
          <a:effectLst/>
        </p:spPr>
      </p:pic>
      <p:sp>
        <p:nvSpPr>
          <p:cNvPr id="100355" name="Text Box 1027"/>
          <p:cNvSpPr txBox="1">
            <a:spLocks noChangeArrowheads="1"/>
          </p:cNvSpPr>
          <p:nvPr/>
        </p:nvSpPr>
        <p:spPr bwMode="auto">
          <a:xfrm>
            <a:off x="2438400" y="152400"/>
            <a:ext cx="1403350" cy="641350"/>
          </a:xfrm>
          <a:prstGeom prst="rect">
            <a:avLst/>
          </a:prstGeom>
          <a:noFill/>
          <a:ln w="9525">
            <a:noFill/>
            <a:miter lim="800000"/>
            <a:headEnd/>
            <a:tailEnd/>
          </a:ln>
          <a:effectLst/>
        </p:spPr>
        <p:txBody>
          <a:bodyPr wrap="none">
            <a:spAutoFit/>
          </a:bodyPr>
          <a:lstStyle/>
          <a:p>
            <a:r>
              <a:rPr lang="tr-TR" sz="3600"/>
              <a:t>Dorsal</a:t>
            </a:r>
          </a:p>
        </p:txBody>
      </p:sp>
      <p:pic>
        <p:nvPicPr>
          <p:cNvPr id="100356" name="Picture 1028"/>
          <p:cNvPicPr>
            <a:picLocks noChangeAspect="1" noChangeArrowheads="1"/>
          </p:cNvPicPr>
          <p:nvPr/>
        </p:nvPicPr>
        <p:blipFill>
          <a:blip r:embed="rId3" cstate="print"/>
          <a:srcRect/>
          <a:stretch>
            <a:fillRect/>
          </a:stretch>
        </p:blipFill>
        <p:spPr bwMode="auto">
          <a:xfrm>
            <a:off x="4572000" y="0"/>
            <a:ext cx="4038600" cy="3392488"/>
          </a:xfrm>
          <a:prstGeom prst="rect">
            <a:avLst/>
          </a:prstGeom>
          <a:noFill/>
          <a:ln w="9525">
            <a:noFill/>
            <a:miter lim="800000"/>
            <a:headEnd/>
            <a:tailEnd/>
          </a:ln>
          <a:effectLst/>
        </p:spPr>
      </p:pic>
      <p:sp>
        <p:nvSpPr>
          <p:cNvPr id="100357" name="Text Box 1029"/>
          <p:cNvSpPr txBox="1">
            <a:spLocks noChangeArrowheads="1"/>
          </p:cNvSpPr>
          <p:nvPr/>
        </p:nvSpPr>
        <p:spPr bwMode="auto">
          <a:xfrm>
            <a:off x="7467600" y="2133600"/>
            <a:ext cx="1479550" cy="641350"/>
          </a:xfrm>
          <a:prstGeom prst="rect">
            <a:avLst/>
          </a:prstGeom>
          <a:noFill/>
          <a:ln w="9525">
            <a:noFill/>
            <a:miter lim="800000"/>
            <a:headEnd/>
            <a:tailEnd/>
          </a:ln>
          <a:effectLst/>
        </p:spPr>
        <p:txBody>
          <a:bodyPr wrap="none">
            <a:spAutoFit/>
          </a:bodyPr>
          <a:lstStyle/>
          <a:p>
            <a:r>
              <a:rPr lang="tr-TR" sz="3600"/>
              <a:t>Lateral</a:t>
            </a:r>
          </a:p>
        </p:txBody>
      </p:sp>
      <p:pic>
        <p:nvPicPr>
          <p:cNvPr id="100358" name="Picture 1030"/>
          <p:cNvPicPr>
            <a:picLocks noChangeAspect="1" noChangeArrowheads="1"/>
          </p:cNvPicPr>
          <p:nvPr/>
        </p:nvPicPr>
        <p:blipFill>
          <a:blip r:embed="rId4" cstate="print"/>
          <a:srcRect/>
          <a:stretch>
            <a:fillRect/>
          </a:stretch>
        </p:blipFill>
        <p:spPr bwMode="auto">
          <a:xfrm>
            <a:off x="76200" y="3459163"/>
            <a:ext cx="4114800" cy="3373437"/>
          </a:xfrm>
          <a:prstGeom prst="rect">
            <a:avLst/>
          </a:prstGeom>
          <a:noFill/>
          <a:ln w="9525">
            <a:noFill/>
            <a:miter lim="800000"/>
            <a:headEnd/>
            <a:tailEnd/>
          </a:ln>
          <a:effectLst/>
        </p:spPr>
      </p:pic>
      <p:sp>
        <p:nvSpPr>
          <p:cNvPr id="100359" name="Text Box 1031"/>
          <p:cNvSpPr txBox="1">
            <a:spLocks noChangeArrowheads="1"/>
          </p:cNvSpPr>
          <p:nvPr/>
        </p:nvSpPr>
        <p:spPr bwMode="auto">
          <a:xfrm>
            <a:off x="136525" y="6022975"/>
            <a:ext cx="1479550" cy="641350"/>
          </a:xfrm>
          <a:prstGeom prst="rect">
            <a:avLst/>
          </a:prstGeom>
          <a:noFill/>
          <a:ln w="9525">
            <a:noFill/>
            <a:miter lim="800000"/>
            <a:headEnd/>
            <a:tailEnd/>
          </a:ln>
          <a:effectLst/>
        </p:spPr>
        <p:txBody>
          <a:bodyPr wrap="none">
            <a:spAutoFit/>
          </a:bodyPr>
          <a:lstStyle/>
          <a:p>
            <a:r>
              <a:rPr lang="tr-TR" sz="3600"/>
              <a:t>Medial</a:t>
            </a:r>
          </a:p>
        </p:txBody>
      </p:sp>
      <p:pic>
        <p:nvPicPr>
          <p:cNvPr id="100360" name="Picture 1032"/>
          <p:cNvPicPr>
            <a:picLocks noChangeAspect="1" noChangeArrowheads="1"/>
          </p:cNvPicPr>
          <p:nvPr/>
        </p:nvPicPr>
        <p:blipFill>
          <a:blip r:embed="rId5" cstate="print"/>
          <a:srcRect/>
          <a:stretch>
            <a:fillRect/>
          </a:stretch>
        </p:blipFill>
        <p:spPr bwMode="auto">
          <a:xfrm>
            <a:off x="6149975" y="3429000"/>
            <a:ext cx="2841625" cy="3429000"/>
          </a:xfrm>
          <a:prstGeom prst="rect">
            <a:avLst/>
          </a:prstGeom>
          <a:noFill/>
          <a:ln w="9525">
            <a:noFill/>
            <a:miter lim="800000"/>
            <a:headEnd/>
            <a:tailEnd/>
          </a:ln>
          <a:effectLst/>
        </p:spPr>
      </p:pic>
      <p:sp>
        <p:nvSpPr>
          <p:cNvPr id="100361" name="Text Box 1033"/>
          <p:cNvSpPr txBox="1">
            <a:spLocks noChangeArrowheads="1"/>
          </p:cNvSpPr>
          <p:nvPr/>
        </p:nvSpPr>
        <p:spPr bwMode="auto">
          <a:xfrm>
            <a:off x="4876800" y="3733800"/>
            <a:ext cx="1555750" cy="641350"/>
          </a:xfrm>
          <a:prstGeom prst="rect">
            <a:avLst/>
          </a:prstGeom>
          <a:noFill/>
          <a:ln w="9525">
            <a:noFill/>
            <a:miter lim="800000"/>
            <a:headEnd/>
            <a:tailEnd/>
          </a:ln>
          <a:effectLst/>
        </p:spPr>
        <p:txBody>
          <a:bodyPr wrap="none">
            <a:spAutoFit/>
          </a:bodyPr>
          <a:lstStyle/>
          <a:p>
            <a:r>
              <a:rPr lang="tr-TR" sz="3600"/>
              <a:t>Ventral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4474840" cy="1143000"/>
          </a:xfrm>
        </p:spPr>
        <p:txBody>
          <a:bodyPr/>
          <a:lstStyle/>
          <a:p>
            <a:r>
              <a:rPr lang="en-AU" sz="3200" b="1" dirty="0">
                <a:solidFill>
                  <a:schemeClr val="accent6"/>
                </a:solidFill>
                <a:latin typeface="Times New Roman" pitchFamily="18" charset="0"/>
                <a:cs typeface="Times New Roman" pitchFamily="18" charset="0"/>
              </a:rPr>
              <a:t>MYELENSEFALON</a:t>
            </a:r>
            <a:endParaRPr lang="tr-TR" dirty="0">
              <a:solidFill>
                <a:schemeClr val="accent6"/>
              </a:solidFill>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235394879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103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156176" y="260648"/>
            <a:ext cx="1719262" cy="1905000"/>
          </a:xfrm>
          <a:prstGeom prst="rect">
            <a:avLst/>
          </a:prstGeom>
          <a:noFill/>
          <a:ln w="9525">
            <a:noFill/>
            <a:miter lim="800000"/>
            <a:headEnd/>
            <a:tailEnd/>
          </a:ln>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609600" y="304800"/>
            <a:ext cx="7772400" cy="1143000"/>
          </a:xfrm>
          <a:prstGeom prst="rect">
            <a:avLst/>
          </a:prstGeom>
          <a:noFill/>
          <a:ln w="9525">
            <a:noFill/>
            <a:miter lim="800000"/>
            <a:headEnd/>
            <a:tailEnd/>
          </a:ln>
          <a:effectLst/>
        </p:spPr>
        <p:txBody>
          <a:bodyPr anchor="b"/>
          <a:lstStyle/>
          <a:p>
            <a:pPr algn="ctr">
              <a:defRPr/>
            </a:pPr>
            <a:r>
              <a:rPr lang="tr-TR" sz="4400">
                <a:solidFill>
                  <a:schemeClr val="tx2"/>
                </a:solidFill>
                <a:effectLst>
                  <a:outerShdw blurRad="38100" dist="38100" dir="2700000" algn="tl">
                    <a:srgbClr val="000000"/>
                  </a:outerShdw>
                </a:effectLst>
                <a:latin typeface="Tahoma" charset="0"/>
              </a:rPr>
              <a:t> Retiküler aktivatör sistem</a:t>
            </a:r>
            <a:r>
              <a:rPr lang="en-US" sz="4400">
                <a:solidFill>
                  <a:schemeClr val="tx2"/>
                </a:solidFill>
                <a:effectLst>
                  <a:outerShdw blurRad="38100" dist="38100" dir="2700000" algn="tl">
                    <a:srgbClr val="000000"/>
                  </a:outerShdw>
                </a:effectLst>
                <a:latin typeface="Tahoma" charset="0"/>
              </a:rPr>
              <a:t> </a:t>
            </a:r>
            <a:r>
              <a:rPr lang="tr-TR" sz="4400">
                <a:solidFill>
                  <a:schemeClr val="tx2"/>
                </a:solidFill>
                <a:effectLst>
                  <a:outerShdw blurRad="38100" dist="38100" dir="2700000" algn="tl">
                    <a:srgbClr val="000000"/>
                  </a:outerShdw>
                </a:effectLst>
                <a:latin typeface="Tahoma" charset="0"/>
              </a:rPr>
              <a:t> </a:t>
            </a:r>
            <a:endParaRPr lang="en-US" sz="4400">
              <a:solidFill>
                <a:schemeClr val="tx2"/>
              </a:solidFill>
              <a:effectLst>
                <a:outerShdw blurRad="38100" dist="38100" dir="2700000" algn="tl">
                  <a:srgbClr val="000000"/>
                </a:outerShdw>
              </a:effectLst>
              <a:latin typeface="Tahoma" charset="0"/>
            </a:endParaRPr>
          </a:p>
        </p:txBody>
      </p:sp>
      <p:pic>
        <p:nvPicPr>
          <p:cNvPr id="3" name="Picture 5" descr="ras"/>
          <p:cNvPicPr>
            <a:picLocks noChangeAspect="1" noChangeArrowheads="1" noCrop="1"/>
          </p:cNvPicPr>
          <p:nvPr/>
        </p:nvPicPr>
        <p:blipFill>
          <a:blip r:embed="rId2" cstate="print"/>
          <a:srcRect/>
          <a:stretch>
            <a:fillRect/>
          </a:stretch>
        </p:blipFill>
        <p:spPr bwMode="auto">
          <a:xfrm>
            <a:off x="5651500" y="2349500"/>
            <a:ext cx="2819400" cy="3109913"/>
          </a:xfrm>
          <a:prstGeom prst="rect">
            <a:avLst/>
          </a:prstGeom>
          <a:noFill/>
          <a:ln w="9525">
            <a:noFill/>
            <a:miter lim="800000"/>
            <a:headEnd/>
            <a:tailEnd/>
          </a:ln>
        </p:spPr>
      </p:pic>
      <p:pic>
        <p:nvPicPr>
          <p:cNvPr id="4" name="Picture 6" descr="ch06-04"/>
          <p:cNvPicPr>
            <a:picLocks noChangeAspect="1" noChangeArrowheads="1"/>
          </p:cNvPicPr>
          <p:nvPr/>
        </p:nvPicPr>
        <p:blipFill>
          <a:blip r:embed="rId3" cstate="print"/>
          <a:srcRect/>
          <a:stretch>
            <a:fillRect/>
          </a:stretch>
        </p:blipFill>
        <p:spPr bwMode="auto">
          <a:xfrm>
            <a:off x="539750" y="2349500"/>
            <a:ext cx="4718050" cy="3200400"/>
          </a:xfrm>
          <a:prstGeom prst="rect">
            <a:avLst/>
          </a:prstGeom>
          <a:noFill/>
          <a:ln w="9525">
            <a:noFill/>
            <a:miter lim="800000"/>
            <a:headEnd/>
            <a:tailEnd/>
          </a:ln>
        </p:spPr>
      </p:pic>
      <p:sp>
        <p:nvSpPr>
          <p:cNvPr id="22533" name="Text Box 7"/>
          <p:cNvSpPr txBox="1">
            <a:spLocks noChangeArrowheads="1"/>
          </p:cNvSpPr>
          <p:nvPr/>
        </p:nvSpPr>
        <p:spPr bwMode="auto">
          <a:xfrm>
            <a:off x="609600" y="1905000"/>
            <a:ext cx="3657600" cy="457200"/>
          </a:xfrm>
          <a:prstGeom prst="rect">
            <a:avLst/>
          </a:prstGeom>
          <a:noFill/>
          <a:ln w="9525">
            <a:noFill/>
            <a:miter lim="800000"/>
            <a:headEnd/>
            <a:tailEnd/>
          </a:ln>
        </p:spPr>
        <p:txBody>
          <a:bodyPr>
            <a:spAutoFit/>
          </a:bodyPr>
          <a:lstStyle/>
          <a:p>
            <a:pPr>
              <a:spcBef>
                <a:spcPct val="50000"/>
              </a:spcBef>
            </a:pPr>
            <a:endParaRPr lang="tr-TR" sz="2400">
              <a:latin typeface="Times New Roman" pitchFamily="18" charset="0"/>
            </a:endParaRPr>
          </a:p>
        </p:txBody>
      </p:sp>
      <p:sp>
        <p:nvSpPr>
          <p:cNvPr id="6" name="Text Box 8"/>
          <p:cNvSpPr txBox="1">
            <a:spLocks noChangeArrowheads="1"/>
          </p:cNvSpPr>
          <p:nvPr/>
        </p:nvSpPr>
        <p:spPr bwMode="auto">
          <a:xfrm>
            <a:off x="755650" y="1412875"/>
            <a:ext cx="4114800" cy="457200"/>
          </a:xfrm>
          <a:prstGeom prst="rect">
            <a:avLst/>
          </a:prstGeom>
          <a:noFill/>
          <a:ln w="9525">
            <a:noFill/>
            <a:miter lim="800000"/>
            <a:headEnd/>
            <a:tailEnd/>
          </a:ln>
        </p:spPr>
        <p:txBody>
          <a:bodyPr>
            <a:spAutoFit/>
          </a:bodyPr>
          <a:lstStyle/>
          <a:p>
            <a:pPr>
              <a:spcBef>
                <a:spcPct val="50000"/>
              </a:spcBef>
            </a:pPr>
            <a:r>
              <a:rPr lang="tr-TR" sz="2400">
                <a:latin typeface="Times New Roman" pitchFamily="18" charset="0"/>
              </a:rPr>
              <a:t>Canlılık ve uyanıklığı sağlar.  </a:t>
            </a:r>
            <a:endParaRPr lang="en-US" sz="2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1026"/>
          <p:cNvPicPr>
            <a:picLocks noChangeAspect="1" noChangeArrowheads="1"/>
          </p:cNvPicPr>
          <p:nvPr/>
        </p:nvPicPr>
        <p:blipFill>
          <a:blip r:embed="rId2" cstate="print"/>
          <a:srcRect r="50000"/>
          <a:stretch>
            <a:fillRect/>
          </a:stretch>
        </p:blipFill>
        <p:spPr bwMode="auto">
          <a:xfrm>
            <a:off x="1981200" y="381000"/>
            <a:ext cx="4572000" cy="5897563"/>
          </a:xfrm>
          <a:prstGeom prst="rect">
            <a:avLst/>
          </a:prstGeom>
          <a:noFill/>
          <a:ln w="12700">
            <a:noFill/>
            <a:miter lim="800000"/>
            <a:headEnd/>
            <a:tailEnd/>
          </a:ln>
          <a:effectLst/>
        </p:spPr>
      </p:pic>
      <p:sp>
        <p:nvSpPr>
          <p:cNvPr id="99331" name="Text Box 1027"/>
          <p:cNvSpPr txBox="1">
            <a:spLocks noChangeArrowheads="1"/>
          </p:cNvSpPr>
          <p:nvPr/>
        </p:nvSpPr>
        <p:spPr bwMode="auto">
          <a:xfrm>
            <a:off x="1431925" y="4743450"/>
            <a:ext cx="3244850" cy="579438"/>
          </a:xfrm>
          <a:prstGeom prst="rect">
            <a:avLst/>
          </a:prstGeom>
          <a:noFill/>
          <a:ln w="12700">
            <a:noFill/>
            <a:miter lim="800000"/>
            <a:headEnd/>
            <a:tailEnd/>
          </a:ln>
          <a:effectLst/>
        </p:spPr>
        <p:txBody>
          <a:bodyPr wrap="none">
            <a:spAutoFit/>
          </a:bodyPr>
          <a:lstStyle/>
          <a:p>
            <a:pPr defTabSz="762000"/>
            <a:r>
              <a:rPr lang="tr-TR" sz="3200">
                <a:solidFill>
                  <a:srgbClr val="FFFF00"/>
                </a:solidFill>
              </a:rPr>
              <a:t>Medulla oblongata</a:t>
            </a:r>
          </a:p>
        </p:txBody>
      </p:sp>
      <p:sp>
        <p:nvSpPr>
          <p:cNvPr id="99332" name="Line 1028"/>
          <p:cNvSpPr>
            <a:spLocks noChangeShapeType="1"/>
          </p:cNvSpPr>
          <p:nvPr/>
        </p:nvSpPr>
        <p:spPr bwMode="auto">
          <a:xfrm flipV="1">
            <a:off x="4648200" y="5029200"/>
            <a:ext cx="838200" cy="76200"/>
          </a:xfrm>
          <a:prstGeom prst="line">
            <a:avLst/>
          </a:prstGeom>
          <a:noFill/>
          <a:ln w="12700">
            <a:solidFill>
              <a:srgbClr val="F8F8F8"/>
            </a:solidFill>
            <a:round/>
            <a:headEnd/>
            <a:tailEnd type="triangle" w="med" len="med"/>
          </a:ln>
          <a:effectLst/>
        </p:spPr>
        <p:txBody>
          <a:bodyPr wrap="none" anchor="ctr"/>
          <a:lstStyle/>
          <a:p>
            <a:endParaRPr lang="tr-TR"/>
          </a:p>
        </p:txBody>
      </p:sp>
      <p:sp>
        <p:nvSpPr>
          <p:cNvPr id="99333" name="Text Box 1029"/>
          <p:cNvSpPr txBox="1">
            <a:spLocks noChangeArrowheads="1"/>
          </p:cNvSpPr>
          <p:nvPr/>
        </p:nvSpPr>
        <p:spPr bwMode="auto">
          <a:xfrm>
            <a:off x="1917700" y="5257800"/>
            <a:ext cx="2197100" cy="457200"/>
          </a:xfrm>
          <a:prstGeom prst="rect">
            <a:avLst/>
          </a:prstGeom>
          <a:noFill/>
          <a:ln w="12700">
            <a:noFill/>
            <a:miter lim="800000"/>
            <a:headEnd/>
            <a:tailEnd/>
          </a:ln>
          <a:effectLst/>
        </p:spPr>
        <p:txBody>
          <a:bodyPr wrap="none">
            <a:spAutoFit/>
          </a:bodyPr>
          <a:lstStyle/>
          <a:p>
            <a:pPr defTabSz="762000"/>
            <a:r>
              <a:rPr lang="tr-TR">
                <a:solidFill>
                  <a:srgbClr val="FFFF00"/>
                </a:solidFill>
              </a:rPr>
              <a:t>(Myelensefalon)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AU" b="1" dirty="0">
                <a:solidFill>
                  <a:schemeClr val="accent6"/>
                </a:solidFill>
                <a:latin typeface="Times New Roman" pitchFamily="18" charset="0"/>
                <a:cs typeface="Times New Roman" pitchFamily="18" charset="0"/>
              </a:rPr>
              <a:t>METENSEFALON</a:t>
            </a:r>
          </a:p>
        </p:txBody>
      </p:sp>
      <p:sp>
        <p:nvSpPr>
          <p:cNvPr id="61443" name="Rectangle 3"/>
          <p:cNvSpPr>
            <a:spLocks noGrp="1" noChangeArrowheads="1"/>
          </p:cNvSpPr>
          <p:nvPr>
            <p:ph idx="1"/>
          </p:nvPr>
        </p:nvSpPr>
        <p:spPr>
          <a:xfrm>
            <a:off x="0" y="1981200"/>
            <a:ext cx="9144000" cy="4114800"/>
          </a:xfrm>
        </p:spPr>
        <p:txBody>
          <a:bodyPr>
            <a:normAutofit lnSpcReduction="10000"/>
          </a:bodyPr>
          <a:lstStyle/>
          <a:p>
            <a:r>
              <a:rPr lang="en-AU" dirty="0">
                <a:latin typeface="Times New Roman" pitchFamily="18" charset="0"/>
                <a:cs typeface="Times New Roman" pitchFamily="18" charset="0"/>
              </a:rPr>
              <a:t>Pons ve serebellum (beyincik) oluşturur.</a:t>
            </a:r>
          </a:p>
          <a:p>
            <a:r>
              <a:rPr lang="en-AU" b="1" u="sng" dirty="0">
                <a:latin typeface="Times New Roman" pitchFamily="18" charset="0"/>
                <a:cs typeface="Times New Roman" pitchFamily="18" charset="0"/>
              </a:rPr>
              <a:t>Serebellum</a:t>
            </a:r>
            <a:r>
              <a:rPr lang="en-AU" dirty="0">
                <a:latin typeface="Times New Roman" pitchFamily="18" charset="0"/>
                <a:cs typeface="Times New Roman" pitchFamily="18" charset="0"/>
              </a:rPr>
              <a:t> </a:t>
            </a:r>
          </a:p>
          <a:p>
            <a:pPr lvl="1"/>
            <a:r>
              <a:rPr lang="en-AU" dirty="0">
                <a:latin typeface="Times New Roman" pitchFamily="18" charset="0"/>
                <a:cs typeface="Times New Roman" pitchFamily="18" charset="0"/>
              </a:rPr>
              <a:t>motor fonksiyonu düzenler</a:t>
            </a:r>
            <a:r>
              <a:rPr lang="tr-TR" dirty="0">
                <a:latin typeface="Times New Roman" pitchFamily="18" charset="0"/>
                <a:cs typeface="Times New Roman" pitchFamily="18" charset="0"/>
              </a:rPr>
              <a:t>.</a:t>
            </a:r>
            <a:endParaRPr lang="en-AU" dirty="0">
              <a:latin typeface="Times New Roman" pitchFamily="18" charset="0"/>
              <a:cs typeface="Times New Roman" pitchFamily="18" charset="0"/>
            </a:endParaRPr>
          </a:p>
          <a:p>
            <a:pPr lvl="1"/>
            <a:r>
              <a:rPr lang="en-AU" dirty="0">
                <a:latin typeface="Times New Roman" pitchFamily="18" charset="0"/>
                <a:cs typeface="Times New Roman" pitchFamily="18" charset="0"/>
              </a:rPr>
              <a:t>kasların koordine hareketini sağlar</a:t>
            </a:r>
            <a:r>
              <a:rPr lang="tr-TR" dirty="0">
                <a:latin typeface="Times New Roman" pitchFamily="18" charset="0"/>
                <a:cs typeface="Times New Roman" pitchFamily="18" charset="0"/>
              </a:rPr>
              <a:t>.</a:t>
            </a:r>
            <a:endParaRPr lang="en-AU" dirty="0">
              <a:latin typeface="Times New Roman" pitchFamily="18" charset="0"/>
              <a:cs typeface="Times New Roman" pitchFamily="18" charset="0"/>
            </a:endParaRPr>
          </a:p>
          <a:p>
            <a:pPr lvl="1"/>
            <a:r>
              <a:rPr lang="en-AU" dirty="0">
                <a:latin typeface="Times New Roman" pitchFamily="18" charset="0"/>
                <a:cs typeface="Times New Roman" pitchFamily="18" charset="0"/>
              </a:rPr>
              <a:t>kas ton</a:t>
            </a:r>
            <a:r>
              <a:rPr lang="tr-TR" dirty="0">
                <a:latin typeface="Times New Roman" pitchFamily="18" charset="0"/>
                <a:cs typeface="Times New Roman" pitchFamily="18" charset="0"/>
              </a:rPr>
              <a:t>usu,</a:t>
            </a:r>
            <a:r>
              <a:rPr lang="en-AU" dirty="0">
                <a:latin typeface="Times New Roman" pitchFamily="18" charset="0"/>
                <a:cs typeface="Times New Roman" pitchFamily="18" charset="0"/>
              </a:rPr>
              <a:t> </a:t>
            </a:r>
            <a:r>
              <a:rPr lang="tr-TR" dirty="0">
                <a:latin typeface="Times New Roman" pitchFamily="18" charset="0"/>
                <a:cs typeface="Times New Roman" pitchFamily="18" charset="0"/>
              </a:rPr>
              <a:t>kas </a:t>
            </a:r>
            <a:r>
              <a:rPr lang="en-AU" dirty="0">
                <a:latin typeface="Times New Roman" pitchFamily="18" charset="0"/>
                <a:cs typeface="Times New Roman" pitchFamily="18" charset="0"/>
              </a:rPr>
              <a:t>gücü </a:t>
            </a:r>
            <a:r>
              <a:rPr lang="tr-TR" dirty="0">
                <a:latin typeface="Times New Roman" pitchFamily="18" charset="0"/>
                <a:cs typeface="Times New Roman" pitchFamily="18" charset="0"/>
              </a:rPr>
              <a:t>,</a:t>
            </a:r>
            <a:r>
              <a:rPr lang="en-AU" dirty="0">
                <a:latin typeface="Times New Roman" pitchFamily="18" charset="0"/>
                <a:cs typeface="Times New Roman" pitchFamily="18" charset="0"/>
              </a:rPr>
              <a:t>hareketlerdeki koordinasyon ve hareket hızından sorumludur. </a:t>
            </a:r>
          </a:p>
          <a:p>
            <a:pPr lvl="1"/>
            <a:r>
              <a:rPr lang="en-AU" dirty="0">
                <a:latin typeface="Times New Roman" pitchFamily="18" charset="0"/>
                <a:cs typeface="Times New Roman" pitchFamily="18" charset="0"/>
              </a:rPr>
              <a:t>dengeden sorumludur. </a:t>
            </a:r>
          </a:p>
          <a:p>
            <a:pPr lvl="1"/>
            <a:r>
              <a:rPr lang="tr-TR" dirty="0">
                <a:latin typeface="Times New Roman" pitchFamily="18" charset="0"/>
                <a:cs typeface="Times New Roman" pitchFamily="18" charset="0"/>
              </a:rPr>
              <a:t>b</a:t>
            </a:r>
            <a:r>
              <a:rPr lang="en-AU" dirty="0">
                <a:latin typeface="Times New Roman" pitchFamily="18" charset="0"/>
                <a:cs typeface="Times New Roman" pitchFamily="18" charset="0"/>
              </a:rPr>
              <a:t>ilinçsiz, otomatik hareketleri düzenler.</a:t>
            </a:r>
          </a:p>
          <a:p>
            <a:endParaRPr lang="en-AU" dirty="0">
              <a:latin typeface="Times New Roman" pitchFamily="18" charset="0"/>
              <a:cs typeface="Times New Roman" pitchFamily="18" charset="0"/>
            </a:endParaRPr>
          </a:p>
        </p:txBody>
      </p:sp>
      <p:pic>
        <p:nvPicPr>
          <p:cNvPr id="61447" name="Picture 7"/>
          <p:cNvPicPr>
            <a:picLocks noChangeAspect="1" noChangeArrowheads="1"/>
          </p:cNvPicPr>
          <p:nvPr/>
        </p:nvPicPr>
        <p:blipFill>
          <a:blip r:embed="rId3" cstate="print"/>
          <a:srcRect/>
          <a:stretch>
            <a:fillRect/>
          </a:stretch>
        </p:blipFill>
        <p:spPr bwMode="auto">
          <a:xfrm>
            <a:off x="7056635" y="404664"/>
            <a:ext cx="1512887" cy="1676400"/>
          </a:xfrm>
          <a:prstGeom prst="rect">
            <a:avLst/>
          </a:prstGeom>
          <a:noFill/>
          <a:ln w="9525">
            <a:noFill/>
            <a:miter lim="800000"/>
            <a:headEnd/>
            <a:tailEnd/>
          </a:ln>
          <a:effec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cstate="print"/>
          <a:srcRect/>
          <a:stretch>
            <a:fillRect/>
          </a:stretch>
        </p:blipFill>
        <p:spPr bwMode="auto">
          <a:xfrm>
            <a:off x="1981200" y="160338"/>
            <a:ext cx="6605588" cy="6697662"/>
          </a:xfrm>
          <a:prstGeom prst="rect">
            <a:avLst/>
          </a:prstGeom>
          <a:noFill/>
          <a:ln w="9525">
            <a:noFill/>
            <a:miter lim="800000"/>
            <a:headEnd/>
            <a:tailEnd/>
          </a:ln>
          <a:effectLst/>
        </p:spPr>
      </p:pic>
      <p:sp>
        <p:nvSpPr>
          <p:cNvPr id="102403" name="Text Box 3"/>
          <p:cNvSpPr txBox="1">
            <a:spLocks noChangeArrowheads="1"/>
          </p:cNvSpPr>
          <p:nvPr/>
        </p:nvSpPr>
        <p:spPr bwMode="auto">
          <a:xfrm>
            <a:off x="381000" y="3530600"/>
            <a:ext cx="1073150" cy="641350"/>
          </a:xfrm>
          <a:prstGeom prst="rect">
            <a:avLst/>
          </a:prstGeom>
          <a:noFill/>
          <a:ln w="9525">
            <a:noFill/>
            <a:miter lim="800000"/>
            <a:headEnd/>
            <a:tailEnd/>
          </a:ln>
          <a:effectLst/>
        </p:spPr>
        <p:txBody>
          <a:bodyPr wrap="none">
            <a:spAutoFit/>
          </a:bodyPr>
          <a:lstStyle/>
          <a:p>
            <a:r>
              <a:rPr lang="tr-TR" sz="3600"/>
              <a:t>Pons</a:t>
            </a:r>
          </a:p>
        </p:txBody>
      </p:sp>
      <p:sp>
        <p:nvSpPr>
          <p:cNvPr id="102404" name="Line 4"/>
          <p:cNvSpPr>
            <a:spLocks noChangeShapeType="1"/>
          </p:cNvSpPr>
          <p:nvPr/>
        </p:nvSpPr>
        <p:spPr bwMode="auto">
          <a:xfrm flipV="1">
            <a:off x="1600200" y="3733800"/>
            <a:ext cx="1828800" cy="76200"/>
          </a:xfrm>
          <a:prstGeom prst="line">
            <a:avLst/>
          </a:prstGeom>
          <a:noFill/>
          <a:ln w="9525">
            <a:solidFill>
              <a:schemeClr val="tx1"/>
            </a:solidFill>
            <a:round/>
            <a:headEnd/>
            <a:tailEnd type="triangle" w="med" len="med"/>
          </a:ln>
          <a:effectLst/>
        </p:spPr>
        <p:txBody>
          <a:bodyPr wrap="none" anchor="ctr"/>
          <a:lstStyle/>
          <a:p>
            <a:endParaRPr lang="tr-TR"/>
          </a:p>
        </p:txBody>
      </p:sp>
      <p:sp>
        <p:nvSpPr>
          <p:cNvPr id="102405" name="Text Box 5"/>
          <p:cNvSpPr txBox="1">
            <a:spLocks noChangeArrowheads="1"/>
          </p:cNvSpPr>
          <p:nvPr/>
        </p:nvSpPr>
        <p:spPr bwMode="auto">
          <a:xfrm>
            <a:off x="5699125" y="730250"/>
            <a:ext cx="2266950" cy="641350"/>
          </a:xfrm>
          <a:prstGeom prst="rect">
            <a:avLst/>
          </a:prstGeom>
          <a:noFill/>
          <a:ln w="9525">
            <a:noFill/>
            <a:miter lim="800000"/>
            <a:headEnd/>
            <a:tailEnd/>
          </a:ln>
          <a:effectLst/>
        </p:spPr>
        <p:txBody>
          <a:bodyPr wrap="none">
            <a:spAutoFit/>
          </a:bodyPr>
          <a:lstStyle/>
          <a:p>
            <a:r>
              <a:rPr lang="tr-TR" sz="3600"/>
              <a:t>Serebellum</a:t>
            </a:r>
          </a:p>
        </p:txBody>
      </p:sp>
      <p:sp>
        <p:nvSpPr>
          <p:cNvPr id="102406" name="Line 6"/>
          <p:cNvSpPr>
            <a:spLocks noChangeShapeType="1"/>
          </p:cNvSpPr>
          <p:nvPr/>
        </p:nvSpPr>
        <p:spPr bwMode="auto">
          <a:xfrm flipV="1">
            <a:off x="6553200" y="1295400"/>
            <a:ext cx="304800" cy="990600"/>
          </a:xfrm>
          <a:prstGeom prst="line">
            <a:avLst/>
          </a:prstGeom>
          <a:noFill/>
          <a:ln w="9525">
            <a:solidFill>
              <a:schemeClr val="tx1"/>
            </a:solidFill>
            <a:round/>
            <a:headEnd/>
            <a:tailEnd type="triangle" w="med" len="med"/>
          </a:ln>
          <a:effectLst/>
        </p:spPr>
        <p:txBody>
          <a:bodyPr wrap="none" anchor="ctr"/>
          <a:lstStyle/>
          <a:p>
            <a:endParaRPr lang="tr-TR"/>
          </a:p>
        </p:txBody>
      </p:sp>
      <p:sp>
        <p:nvSpPr>
          <p:cNvPr id="102407" name="Text Box 7"/>
          <p:cNvSpPr txBox="1">
            <a:spLocks noChangeArrowheads="1"/>
          </p:cNvSpPr>
          <p:nvPr/>
        </p:nvSpPr>
        <p:spPr bwMode="auto">
          <a:xfrm>
            <a:off x="517525" y="5962650"/>
            <a:ext cx="3244850" cy="579438"/>
          </a:xfrm>
          <a:prstGeom prst="rect">
            <a:avLst/>
          </a:prstGeom>
          <a:noFill/>
          <a:ln w="12700">
            <a:noFill/>
            <a:miter lim="800000"/>
            <a:headEnd/>
            <a:tailEnd/>
          </a:ln>
          <a:effectLst/>
        </p:spPr>
        <p:txBody>
          <a:bodyPr wrap="none">
            <a:spAutoFit/>
          </a:bodyPr>
          <a:lstStyle/>
          <a:p>
            <a:pPr defTabSz="762000"/>
            <a:r>
              <a:rPr lang="tr-TR" sz="3200"/>
              <a:t>Medulla oblongata</a:t>
            </a:r>
          </a:p>
        </p:txBody>
      </p:sp>
      <p:sp>
        <p:nvSpPr>
          <p:cNvPr id="102408" name="Line 8"/>
          <p:cNvSpPr>
            <a:spLocks noChangeShapeType="1"/>
          </p:cNvSpPr>
          <p:nvPr/>
        </p:nvSpPr>
        <p:spPr bwMode="auto">
          <a:xfrm flipV="1">
            <a:off x="3810000" y="5715000"/>
            <a:ext cx="304800" cy="457200"/>
          </a:xfrm>
          <a:prstGeom prst="line">
            <a:avLst/>
          </a:prstGeom>
          <a:noFill/>
          <a:ln w="12700">
            <a:solidFill>
              <a:schemeClr val="tx1"/>
            </a:solidFill>
            <a:round/>
            <a:headEnd/>
            <a:tailEnd type="triangle" w="med" len="med"/>
          </a:ln>
          <a:effectLst/>
        </p:spPr>
        <p:txBody>
          <a:bodyPr wrap="none" anchor="ctr"/>
          <a:lstStyle/>
          <a:p>
            <a:endParaRPr lang="tr-T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cstate="print"/>
          <a:srcRect/>
          <a:stretch>
            <a:fillRect/>
          </a:stretch>
        </p:blipFill>
        <p:spPr bwMode="auto">
          <a:xfrm>
            <a:off x="2133600" y="0"/>
            <a:ext cx="5911850" cy="6858000"/>
          </a:xfrm>
          <a:prstGeom prst="rect">
            <a:avLst/>
          </a:prstGeom>
          <a:noFill/>
          <a:ln w="12700">
            <a:noFill/>
            <a:miter lim="800000"/>
            <a:headEnd/>
            <a:tailEnd/>
          </a:ln>
          <a:effectLst/>
        </p:spPr>
      </p:pic>
      <p:sp>
        <p:nvSpPr>
          <p:cNvPr id="123907" name="Text Box 3"/>
          <p:cNvSpPr txBox="1">
            <a:spLocks noChangeArrowheads="1"/>
          </p:cNvSpPr>
          <p:nvPr/>
        </p:nvSpPr>
        <p:spPr bwMode="auto">
          <a:xfrm>
            <a:off x="3770313" y="5241925"/>
            <a:ext cx="2554287" cy="701675"/>
          </a:xfrm>
          <a:prstGeom prst="rect">
            <a:avLst/>
          </a:prstGeom>
          <a:noFill/>
          <a:ln w="12700">
            <a:noFill/>
            <a:miter lim="800000"/>
            <a:headEnd/>
            <a:tailEnd/>
          </a:ln>
          <a:effectLst/>
        </p:spPr>
        <p:txBody>
          <a:bodyPr wrap="none">
            <a:spAutoFit/>
          </a:bodyPr>
          <a:lstStyle/>
          <a:p>
            <a:pPr defTabSz="762000"/>
            <a:r>
              <a:rPr lang="tr-TR" sz="4000"/>
              <a:t>Cerebellum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AU" b="1" dirty="0">
                <a:solidFill>
                  <a:schemeClr val="accent6"/>
                </a:solidFill>
                <a:latin typeface="Times New Roman" pitchFamily="18" charset="0"/>
                <a:cs typeface="Times New Roman" pitchFamily="18" charset="0"/>
              </a:rPr>
              <a:t>MESENSEFALON</a:t>
            </a:r>
          </a:p>
        </p:txBody>
      </p:sp>
      <p:sp>
        <p:nvSpPr>
          <p:cNvPr id="62467" name="Rectangle 3"/>
          <p:cNvSpPr>
            <a:spLocks noGrp="1" noChangeArrowheads="1"/>
          </p:cNvSpPr>
          <p:nvPr>
            <p:ph idx="1"/>
          </p:nvPr>
        </p:nvSpPr>
        <p:spPr>
          <a:xfrm>
            <a:off x="381000" y="1828800"/>
            <a:ext cx="8153400" cy="4114800"/>
          </a:xfrm>
        </p:spPr>
        <p:txBody>
          <a:bodyPr/>
          <a:lstStyle/>
          <a:p>
            <a:r>
              <a:rPr lang="en-AU" dirty="0">
                <a:latin typeface="Times New Roman" pitchFamily="18" charset="0"/>
                <a:cs typeface="Times New Roman" pitchFamily="18" charset="0"/>
              </a:rPr>
              <a:t>Çeşitli refleks ve koordinasyon merkezleri bu bölümdedir.</a:t>
            </a:r>
          </a:p>
          <a:p>
            <a:r>
              <a:rPr lang="en-AU" dirty="0">
                <a:latin typeface="Times New Roman" pitchFamily="18" charset="0"/>
                <a:cs typeface="Times New Roman" pitchFamily="18" charset="0"/>
              </a:rPr>
              <a:t>Ekstrapiramidal sistemde rol oynayan çekirdeklerin bazıları burada bulunur</a:t>
            </a:r>
          </a:p>
        </p:txBody>
      </p:sp>
      <p:pic>
        <p:nvPicPr>
          <p:cNvPr id="62468" name="Picture 4"/>
          <p:cNvPicPr>
            <a:picLocks noChangeAspect="1" noChangeArrowheads="1"/>
          </p:cNvPicPr>
          <p:nvPr/>
        </p:nvPicPr>
        <p:blipFill>
          <a:blip r:embed="rId3" cstate="print"/>
          <a:srcRect/>
          <a:stretch>
            <a:fillRect/>
          </a:stretch>
        </p:blipFill>
        <p:spPr bwMode="auto">
          <a:xfrm>
            <a:off x="7239000" y="4038600"/>
            <a:ext cx="1581150" cy="1752600"/>
          </a:xfrm>
          <a:prstGeom prst="rect">
            <a:avLst/>
          </a:prstGeom>
          <a:noFill/>
          <a:ln w="9525">
            <a:noFill/>
            <a:miter lim="800000"/>
            <a:headEnd/>
            <a:tailEnd/>
          </a:ln>
          <a:effec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8" name="Picture 4"/>
          <p:cNvPicPr>
            <a:picLocks noChangeAspect="1" noChangeArrowheads="1"/>
          </p:cNvPicPr>
          <p:nvPr/>
        </p:nvPicPr>
        <p:blipFill>
          <a:blip r:embed="rId2" cstate="print"/>
          <a:srcRect/>
          <a:stretch>
            <a:fillRect/>
          </a:stretch>
        </p:blipFill>
        <p:spPr bwMode="auto">
          <a:xfrm>
            <a:off x="0" y="44450"/>
            <a:ext cx="9144000" cy="6731000"/>
          </a:xfrm>
          <a:prstGeom prst="rect">
            <a:avLst/>
          </a:prstGeom>
          <a:noFill/>
          <a:ln w="9525">
            <a:noFill/>
            <a:miter lim="800000"/>
            <a:headEnd/>
            <a:tailEnd/>
          </a:ln>
          <a:effectLst/>
        </p:spPr>
      </p:pic>
      <p:sp>
        <p:nvSpPr>
          <p:cNvPr id="103427" name="Rectangle 3"/>
          <p:cNvSpPr>
            <a:spLocks noGrp="1" noChangeArrowheads="1"/>
          </p:cNvSpPr>
          <p:nvPr>
            <p:ph idx="1"/>
          </p:nvPr>
        </p:nvSpPr>
        <p:spPr>
          <a:xfrm>
            <a:off x="1524000" y="1600200"/>
            <a:ext cx="7620000" cy="3352800"/>
          </a:xfrm>
        </p:spPr>
        <p:txBody>
          <a:bodyPr/>
          <a:lstStyle/>
          <a:p>
            <a:r>
              <a:rPr lang="en-AU" b="1" u="sng" dirty="0">
                <a:solidFill>
                  <a:schemeClr val="accent6"/>
                </a:solidFill>
                <a:latin typeface="Times New Roman" pitchFamily="18" charset="0"/>
                <a:cs typeface="Times New Roman" pitchFamily="18" charset="0"/>
              </a:rPr>
              <a:t>Ekstrapiramidal sistem</a:t>
            </a:r>
            <a:r>
              <a:rPr lang="en-AU" b="1" dirty="0">
                <a:solidFill>
                  <a:schemeClr val="accent6"/>
                </a:solidFill>
                <a:latin typeface="Times New Roman" pitchFamily="18" charset="0"/>
                <a:cs typeface="Times New Roman" pitchFamily="18" charset="0"/>
              </a:rPr>
              <a:t>:</a:t>
            </a:r>
            <a:r>
              <a:rPr lang="en-AU" dirty="0">
                <a:solidFill>
                  <a:schemeClr val="accent6"/>
                </a:solidFill>
                <a:latin typeface="Times New Roman" pitchFamily="18" charset="0"/>
                <a:cs typeface="Times New Roman" pitchFamily="18" charset="0"/>
              </a:rPr>
              <a:t> </a:t>
            </a:r>
          </a:p>
          <a:p>
            <a:r>
              <a:rPr lang="en-AU" dirty="0">
                <a:latin typeface="Times New Roman" pitchFamily="18" charset="0"/>
                <a:cs typeface="Times New Roman" pitchFamily="18" charset="0"/>
              </a:rPr>
              <a:t>Motor hareketlerin ince ayarı </a:t>
            </a:r>
          </a:p>
          <a:p>
            <a:r>
              <a:rPr lang="en-AU" dirty="0">
                <a:latin typeface="Times New Roman" pitchFamily="18" charset="0"/>
                <a:cs typeface="Times New Roman" pitchFamily="18" charset="0"/>
              </a:rPr>
              <a:t>Koordinasyon</a:t>
            </a:r>
          </a:p>
          <a:p>
            <a:r>
              <a:rPr lang="en-AU" dirty="0">
                <a:latin typeface="Times New Roman" pitchFamily="18" charset="0"/>
                <a:cs typeface="Times New Roman" pitchFamily="18" charset="0"/>
              </a:rPr>
              <a:t>Serebellumla birlikte kas ton</a:t>
            </a:r>
            <a:r>
              <a:rPr lang="tr-TR" dirty="0">
                <a:latin typeface="Times New Roman" pitchFamily="18" charset="0"/>
                <a:cs typeface="Times New Roman" pitchFamily="18" charset="0"/>
              </a:rPr>
              <a:t>usu</a:t>
            </a:r>
            <a:r>
              <a:rPr lang="en-AU" dirty="0">
                <a:latin typeface="Times New Roman" pitchFamily="18" charset="0"/>
                <a:cs typeface="Times New Roman" pitchFamily="18" charset="0"/>
              </a:rPr>
              <a:t> ve postür üzerinde etkili</a:t>
            </a:r>
            <a:r>
              <a:rPr lang="tr-TR" dirty="0">
                <a:latin typeface="Times New Roman" pitchFamily="18" charset="0"/>
                <a:cs typeface="Times New Roman" pitchFamily="18" charset="0"/>
              </a:rPr>
              <a:t>dir</a:t>
            </a:r>
            <a:r>
              <a:rPr lang="en-AU" dirty="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p:cNvSpPr>
            <a:spLocks noGrp="1" noChangeArrowheads="1"/>
          </p:cNvSpPr>
          <p:nvPr>
            <p:ph type="title"/>
          </p:nvPr>
        </p:nvSpPr>
        <p:spPr>
          <a:xfrm>
            <a:off x="4140200" y="381000"/>
            <a:ext cx="4546600" cy="1371600"/>
          </a:xfrm>
        </p:spPr>
        <p:txBody>
          <a:bodyPr/>
          <a:lstStyle/>
          <a:p>
            <a:pPr eaLnBrk="1" hangingPunct="1">
              <a:defRPr/>
            </a:pPr>
            <a:r>
              <a:rPr lang="tr-TR" sz="4000" dirty="0">
                <a:latin typeface="Times New Roman" pitchFamily="18" charset="0"/>
                <a:cs typeface="Times New Roman" pitchFamily="18" charset="0"/>
              </a:rPr>
              <a:t>BAZAL GANGLİONLAR</a:t>
            </a:r>
          </a:p>
        </p:txBody>
      </p:sp>
      <p:pic>
        <p:nvPicPr>
          <p:cNvPr id="28675" name="Picture 7"/>
          <p:cNvPicPr>
            <a:picLocks noGrp="1" noChangeAspect="1" noChangeArrowheads="1"/>
          </p:cNvPicPr>
          <p:nvPr>
            <p:ph sz="quarter" idx="1"/>
          </p:nvPr>
        </p:nvPicPr>
        <p:blipFill>
          <a:blip r:embed="rId3" cstate="print"/>
          <a:srcRect/>
          <a:stretch>
            <a:fillRect/>
          </a:stretch>
        </p:blipFill>
        <p:spPr>
          <a:xfrm>
            <a:off x="250825" y="260350"/>
            <a:ext cx="3455988" cy="1512888"/>
          </a:xfrm>
          <a:noFill/>
        </p:spPr>
      </p:pic>
      <p:pic>
        <p:nvPicPr>
          <p:cNvPr id="28677" name="Picture 8"/>
          <p:cNvPicPr>
            <a:picLocks noGrp="1" noChangeAspect="1" noChangeArrowheads="1"/>
          </p:cNvPicPr>
          <p:nvPr>
            <p:ph sz="quarter" idx="2"/>
          </p:nvPr>
        </p:nvPicPr>
        <p:blipFill>
          <a:blip r:embed="rId4" cstate="print"/>
          <a:stretch>
            <a:fillRect/>
          </a:stretch>
        </p:blipFill>
        <p:spPr>
          <a:xfrm>
            <a:off x="780473" y="4114800"/>
            <a:ext cx="3392054" cy="1981200"/>
          </a:xfrm>
          <a:noFill/>
        </p:spPr>
      </p:pic>
      <p:sp>
        <p:nvSpPr>
          <p:cNvPr id="112646" name="Rectangle 6"/>
          <p:cNvSpPr>
            <a:spLocks noGrp="1" noChangeArrowheads="1"/>
          </p:cNvSpPr>
          <p:nvPr>
            <p:ph type="body" sz="half" idx="3"/>
          </p:nvPr>
        </p:nvSpPr>
        <p:spPr>
          <a:xfrm>
            <a:off x="395288" y="1981200"/>
            <a:ext cx="8748712" cy="2239963"/>
          </a:xfrm>
        </p:spPr>
        <p:txBody>
          <a:bodyPr>
            <a:normAutofit/>
          </a:bodyPr>
          <a:lstStyle/>
          <a:p>
            <a:pPr eaLnBrk="1" hangingPunct="1">
              <a:lnSpc>
                <a:spcPct val="90000"/>
              </a:lnSpc>
              <a:defRPr/>
            </a:pPr>
            <a:r>
              <a:rPr lang="tr-TR" sz="2800" dirty="0">
                <a:latin typeface="Times New Roman" pitchFamily="18" charset="0"/>
                <a:cs typeface="Times New Roman" pitchFamily="18" charset="0"/>
              </a:rPr>
              <a:t>Hareketi düzenler.</a:t>
            </a:r>
          </a:p>
          <a:p>
            <a:pPr eaLnBrk="1" hangingPunct="1">
              <a:lnSpc>
                <a:spcPct val="90000"/>
              </a:lnSpc>
              <a:defRPr/>
            </a:pPr>
            <a:r>
              <a:rPr lang="tr-TR" sz="2800" dirty="0">
                <a:latin typeface="Times New Roman" pitchFamily="18" charset="0"/>
                <a:cs typeface="Times New Roman" pitchFamily="18" charset="0"/>
              </a:rPr>
              <a:t>Beceri edinme gibi bilişsel işlevlere katkıda bulunur.</a:t>
            </a:r>
          </a:p>
          <a:p>
            <a:pPr eaLnBrk="1" hangingPunct="1">
              <a:lnSpc>
                <a:spcPct val="90000"/>
              </a:lnSpc>
              <a:defRPr/>
            </a:pPr>
            <a:r>
              <a:rPr lang="tr-TR" sz="2800" dirty="0">
                <a:latin typeface="Times New Roman" pitchFamily="18" charset="0"/>
                <a:cs typeface="Times New Roman" pitchFamily="18" charset="0"/>
              </a:rPr>
              <a:t>Serebral korteksin bütün bölgelerinden girdi alır ama sadece talamus aracılığı ile frontal loba</a:t>
            </a:r>
            <a:r>
              <a:rPr lang="tr-TR" sz="2800" b="1" dirty="0">
                <a:latin typeface="Times New Roman" pitchFamily="18" charset="0"/>
                <a:cs typeface="Times New Roman" pitchFamily="18" charset="0"/>
              </a:rPr>
              <a:t> </a:t>
            </a:r>
            <a:r>
              <a:rPr lang="tr-TR" sz="2800" dirty="0">
                <a:latin typeface="Times New Roman" pitchFamily="18" charset="0"/>
                <a:cs typeface="Times New Roman" pitchFamily="18" charset="0"/>
              </a:rPr>
              <a:t>çıktı gönderir.</a:t>
            </a:r>
          </a:p>
          <a:p>
            <a:pPr eaLnBrk="1" hangingPunct="1">
              <a:lnSpc>
                <a:spcPct val="90000"/>
              </a:lnSpc>
              <a:defRPr/>
            </a:pPr>
            <a:endParaRPr lang="tr-TR" sz="2800" dirty="0">
              <a:latin typeface="Times New Roman" pitchFamily="18" charset="0"/>
              <a:cs typeface="Times New Roman" pitchFamily="18"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a:xfrm>
            <a:off x="0" y="762000"/>
            <a:ext cx="7772400" cy="1143000"/>
          </a:xfrm>
        </p:spPr>
        <p:txBody>
          <a:bodyPr/>
          <a:lstStyle/>
          <a:p>
            <a:r>
              <a:rPr lang="en-AU" b="1" dirty="0">
                <a:solidFill>
                  <a:schemeClr val="accent6"/>
                </a:solidFill>
                <a:latin typeface="Times New Roman" pitchFamily="18" charset="0"/>
                <a:cs typeface="Times New Roman" pitchFamily="18" charset="0"/>
              </a:rPr>
              <a:t>DİENSEFALON</a:t>
            </a:r>
          </a:p>
        </p:txBody>
      </p:sp>
      <p:sp>
        <p:nvSpPr>
          <p:cNvPr id="63491" name="Rectangle 1027"/>
          <p:cNvSpPr>
            <a:spLocks noGrp="1" noChangeArrowheads="1"/>
          </p:cNvSpPr>
          <p:nvPr>
            <p:ph idx="1"/>
          </p:nvPr>
        </p:nvSpPr>
        <p:spPr>
          <a:xfrm>
            <a:off x="304800" y="2362200"/>
            <a:ext cx="8839200" cy="1905000"/>
          </a:xfrm>
        </p:spPr>
        <p:txBody>
          <a:bodyPr>
            <a:normAutofit fontScale="70000" lnSpcReduction="20000"/>
          </a:bodyPr>
          <a:lstStyle/>
          <a:p>
            <a:endParaRPr lang="tr-TR" dirty="0">
              <a:latin typeface="Times New Roman" pitchFamily="18" charset="0"/>
              <a:cs typeface="Times New Roman" pitchFamily="18" charset="0"/>
            </a:endParaRPr>
          </a:p>
          <a:p>
            <a:pPr>
              <a:lnSpc>
                <a:spcPct val="200000"/>
              </a:lnSpc>
            </a:pPr>
            <a:r>
              <a:rPr lang="en-AU" dirty="0">
                <a:latin typeface="Times New Roman" pitchFamily="18" charset="0"/>
                <a:cs typeface="Times New Roman" pitchFamily="18" charset="0"/>
              </a:rPr>
              <a:t>Beynin 3. </a:t>
            </a:r>
            <a:r>
              <a:rPr lang="tr-TR" dirty="0">
                <a:latin typeface="Times New Roman" pitchFamily="18" charset="0"/>
                <a:cs typeface="Times New Roman" pitchFamily="18" charset="0"/>
              </a:rPr>
              <a:t>v</a:t>
            </a:r>
            <a:r>
              <a:rPr lang="en-AU" dirty="0">
                <a:latin typeface="Times New Roman" pitchFamily="18" charset="0"/>
                <a:cs typeface="Times New Roman" pitchFamily="18" charset="0"/>
              </a:rPr>
              <a:t>entrikülünü çevreler</a:t>
            </a:r>
          </a:p>
          <a:p>
            <a:pPr>
              <a:lnSpc>
                <a:spcPct val="200000"/>
              </a:lnSpc>
            </a:pPr>
            <a:r>
              <a:rPr lang="en-AU" dirty="0">
                <a:latin typeface="Times New Roman" pitchFamily="18" charset="0"/>
                <a:cs typeface="Times New Roman" pitchFamily="18" charset="0"/>
              </a:rPr>
              <a:t>Talamus ve hipotalamus bu bölgededir.</a:t>
            </a:r>
          </a:p>
        </p:txBody>
      </p:sp>
      <p:pic>
        <p:nvPicPr>
          <p:cNvPr id="63494" name="Picture 1030"/>
          <p:cNvPicPr>
            <a:picLocks noChangeAspect="1" noChangeArrowheads="1"/>
          </p:cNvPicPr>
          <p:nvPr/>
        </p:nvPicPr>
        <p:blipFill>
          <a:blip r:embed="rId3" cstate="print"/>
          <a:srcRect/>
          <a:stretch>
            <a:fillRect/>
          </a:stretch>
        </p:blipFill>
        <p:spPr bwMode="auto">
          <a:xfrm>
            <a:off x="6300192" y="404664"/>
            <a:ext cx="1995488" cy="2209800"/>
          </a:xfrm>
          <a:prstGeom prst="rect">
            <a:avLst/>
          </a:prstGeom>
          <a:noFill/>
          <a:ln w="9525">
            <a:noFill/>
            <a:miter lim="800000"/>
            <a:headEnd/>
            <a:tailEnd/>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1908720" y="-171400"/>
            <a:ext cx="8229600" cy="2232248"/>
          </a:xfrm>
        </p:spPr>
        <p:txBody>
          <a:bodyPr/>
          <a:lstStyle/>
          <a:p>
            <a:pPr eaLnBrk="1" hangingPunct="1">
              <a:defRPr/>
            </a:pPr>
            <a:r>
              <a:rPr lang="tr-TR" b="1" dirty="0">
                <a:latin typeface="Times New Roman" pitchFamily="18" charset="0"/>
                <a:cs typeface="Times New Roman" pitchFamily="18" charset="0"/>
              </a:rPr>
              <a:t>DİENSEFALON</a:t>
            </a:r>
          </a:p>
        </p:txBody>
      </p:sp>
      <p:sp>
        <p:nvSpPr>
          <p:cNvPr id="177159" name="Rectangle 7"/>
          <p:cNvSpPr>
            <a:spLocks noGrp="1" noChangeArrowheads="1"/>
          </p:cNvSpPr>
          <p:nvPr>
            <p:ph type="body" sz="half" idx="1"/>
          </p:nvPr>
        </p:nvSpPr>
        <p:spPr>
          <a:xfrm>
            <a:off x="457200" y="3933056"/>
            <a:ext cx="8686800" cy="2162944"/>
          </a:xfrm>
        </p:spPr>
        <p:txBody>
          <a:bodyPr>
            <a:normAutofit lnSpcReduction="10000"/>
          </a:bodyPr>
          <a:lstStyle/>
          <a:p>
            <a:pPr eaLnBrk="1" hangingPunct="1">
              <a:defRPr/>
            </a:pPr>
            <a:r>
              <a:rPr lang="tr-TR" sz="2800" dirty="0">
                <a:latin typeface="Times New Roman" pitchFamily="18" charset="0"/>
                <a:cs typeface="Times New Roman" pitchFamily="18" charset="0"/>
              </a:rPr>
              <a:t>Orta beyin merkezleri organizmanın dış ortama uyumlu çalışmasını sağlayan dengeleşim (homeostazis) sistemlerini kapsar.</a:t>
            </a:r>
          </a:p>
          <a:p>
            <a:pPr lvl="1" eaLnBrk="1" hangingPunct="1">
              <a:buClr>
                <a:srgbClr val="FF0000"/>
              </a:buClr>
              <a:defRPr/>
            </a:pPr>
            <a:r>
              <a:rPr lang="en-US" sz="2400" dirty="0" err="1">
                <a:latin typeface="Times New Roman" pitchFamily="18" charset="0"/>
                <a:cs typeface="Times New Roman" pitchFamily="18" charset="0"/>
              </a:rPr>
              <a:t>Talamus</a:t>
            </a:r>
            <a:r>
              <a:rPr lang="en-US" sz="2400" dirty="0">
                <a:latin typeface="Times New Roman" pitchFamily="18" charset="0"/>
                <a:cs typeface="Times New Roman" pitchFamily="18" charset="0"/>
              </a:rPr>
              <a:t> </a:t>
            </a:r>
            <a:endParaRPr lang="tr-TR" sz="2400" dirty="0">
              <a:latin typeface="Times New Roman" pitchFamily="18" charset="0"/>
              <a:cs typeface="Times New Roman" pitchFamily="18" charset="0"/>
            </a:endParaRPr>
          </a:p>
          <a:p>
            <a:pPr lvl="1" eaLnBrk="1" hangingPunct="1">
              <a:buClr>
                <a:srgbClr val="FF0000"/>
              </a:buClr>
              <a:defRPr/>
            </a:pPr>
            <a:r>
              <a:rPr lang="en-US" sz="2400" dirty="0">
                <a:latin typeface="Times New Roman" pitchFamily="18" charset="0"/>
                <a:cs typeface="Times New Roman" pitchFamily="18" charset="0"/>
              </a:rPr>
              <a:t>H</a:t>
            </a:r>
            <a:r>
              <a:rPr lang="tr-TR" sz="2400" dirty="0">
                <a:latin typeface="Times New Roman" pitchFamily="18" charset="0"/>
                <a:cs typeface="Times New Roman" pitchFamily="18" charset="0"/>
              </a:rPr>
              <a:t>i</a:t>
            </a:r>
            <a:r>
              <a:rPr lang="en-US" sz="2400" dirty="0" err="1">
                <a:latin typeface="Times New Roman" pitchFamily="18" charset="0"/>
                <a:cs typeface="Times New Roman" pitchFamily="18" charset="0"/>
              </a:rPr>
              <a:t>potalamus</a:t>
            </a:r>
            <a:endParaRPr lang="tr-TR" sz="2400" dirty="0">
              <a:latin typeface="Times New Roman" pitchFamily="18" charset="0"/>
              <a:cs typeface="Times New Roman" pitchFamily="18" charset="0"/>
            </a:endParaRPr>
          </a:p>
          <a:p>
            <a:pPr eaLnBrk="1" hangingPunct="1">
              <a:defRPr/>
            </a:pPr>
            <a:endParaRPr lang="tr-TR" sz="2800" dirty="0">
              <a:latin typeface="Times New Roman" pitchFamily="18" charset="0"/>
              <a:cs typeface="Times New Roman" pitchFamily="18" charset="0"/>
            </a:endParaRPr>
          </a:p>
          <a:p>
            <a:pPr eaLnBrk="1" hangingPunct="1">
              <a:defRPr/>
            </a:pPr>
            <a:endParaRPr lang="tr-TR" sz="2800" dirty="0">
              <a:latin typeface="Times New Roman" pitchFamily="18" charset="0"/>
              <a:cs typeface="Times New Roman" pitchFamily="18" charset="0"/>
            </a:endParaRPr>
          </a:p>
        </p:txBody>
      </p:sp>
      <p:pic>
        <p:nvPicPr>
          <p:cNvPr id="23556" name="Picture 13"/>
          <p:cNvPicPr>
            <a:picLocks noGrp="1" noChangeAspect="1" noChangeArrowheads="1"/>
          </p:cNvPicPr>
          <p:nvPr>
            <p:ph sz="half" idx="2"/>
          </p:nvPr>
        </p:nvPicPr>
        <p:blipFill>
          <a:blip r:embed="rId3" cstate="print"/>
          <a:srcRect l="23465" r="24374" b="3192"/>
          <a:stretch>
            <a:fillRect/>
          </a:stretch>
        </p:blipFill>
        <p:spPr>
          <a:xfrm>
            <a:off x="4237038" y="1"/>
            <a:ext cx="4906962" cy="3933055"/>
          </a:xfr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idx="1"/>
          </p:nvPr>
        </p:nvSpPr>
        <p:spPr>
          <a:xfrm>
            <a:off x="0" y="1600200"/>
            <a:ext cx="9144000" cy="4114800"/>
          </a:xfrm>
        </p:spPr>
        <p:txBody>
          <a:bodyPr>
            <a:normAutofit fontScale="77500" lnSpcReduction="20000"/>
          </a:bodyPr>
          <a:lstStyle/>
          <a:p>
            <a:pPr>
              <a:buNone/>
            </a:pPr>
            <a:r>
              <a:rPr lang="tr-TR" b="1" dirty="0">
                <a:solidFill>
                  <a:schemeClr val="accent6"/>
                </a:solidFill>
                <a:latin typeface="Times New Roman" pitchFamily="18" charset="0"/>
                <a:cs typeface="Times New Roman" pitchFamily="18" charset="0"/>
              </a:rPr>
              <a:t>TALAMUS</a:t>
            </a:r>
            <a:endParaRPr lang="en-AU" dirty="0">
              <a:solidFill>
                <a:schemeClr val="accent6"/>
              </a:solidFill>
              <a:latin typeface="Times New Roman" pitchFamily="18" charset="0"/>
              <a:cs typeface="Times New Roman" pitchFamily="18" charset="0"/>
            </a:endParaRPr>
          </a:p>
          <a:p>
            <a:pPr>
              <a:buNone/>
            </a:pPr>
            <a:endParaRPr lang="tr-TR" b="1" u="sng" dirty="0">
              <a:latin typeface="Times New Roman" pitchFamily="18" charset="0"/>
              <a:cs typeface="Times New Roman" pitchFamily="18" charset="0"/>
            </a:endParaRPr>
          </a:p>
          <a:p>
            <a:r>
              <a:rPr lang="en-AU" dirty="0">
                <a:latin typeface="Times New Roman" pitchFamily="18" charset="0"/>
                <a:cs typeface="Times New Roman" pitchFamily="18" charset="0"/>
              </a:rPr>
              <a:t>Bilincin kapısıdır. </a:t>
            </a:r>
          </a:p>
          <a:p>
            <a:r>
              <a:rPr lang="en-AU" dirty="0">
                <a:latin typeface="Times New Roman" pitchFamily="18" charset="0"/>
                <a:cs typeface="Times New Roman" pitchFamily="18" charset="0"/>
              </a:rPr>
              <a:t>Tüm afferent liflerden gelen uyarılar buraya uğrar, süzülür ve korteksin ilgili bölümlerine gönderilir.</a:t>
            </a:r>
            <a:endParaRPr lang="tr-TR" dirty="0">
              <a:latin typeface="Times New Roman" pitchFamily="18" charset="0"/>
              <a:cs typeface="Times New Roman" pitchFamily="18" charset="0"/>
            </a:endParaRPr>
          </a:p>
          <a:p>
            <a:r>
              <a:rPr lang="en-AU" dirty="0">
                <a:latin typeface="Times New Roman" pitchFamily="18" charset="0"/>
                <a:cs typeface="Times New Roman" pitchFamily="18" charset="0"/>
              </a:rPr>
              <a:t>Derin ve yüzeyel duyular,</a:t>
            </a:r>
            <a:r>
              <a:rPr lang="tr-TR" dirty="0">
                <a:latin typeface="Times New Roman" pitchFamily="18" charset="0"/>
                <a:cs typeface="Times New Roman" pitchFamily="18" charset="0"/>
              </a:rPr>
              <a:t> </a:t>
            </a:r>
            <a:r>
              <a:rPr lang="en-AU" dirty="0">
                <a:latin typeface="Times New Roman" pitchFamily="18" charset="0"/>
                <a:cs typeface="Times New Roman" pitchFamily="18" charset="0"/>
              </a:rPr>
              <a:t>koku duyusu hariç başa ait duyular, </a:t>
            </a:r>
            <a:r>
              <a:rPr lang="tr-TR" dirty="0">
                <a:latin typeface="Times New Roman" pitchFamily="18" charset="0"/>
                <a:cs typeface="Times New Roman" pitchFamily="18" charset="0"/>
              </a:rPr>
              <a:t> </a:t>
            </a:r>
            <a:r>
              <a:rPr lang="en-AU" dirty="0">
                <a:latin typeface="Times New Roman" pitchFamily="18" charset="0"/>
                <a:cs typeface="Times New Roman" pitchFamily="18" charset="0"/>
              </a:rPr>
              <a:t>beyin ve beyinciğin motor uyarıları </a:t>
            </a:r>
            <a:r>
              <a:rPr lang="tr-TR" dirty="0">
                <a:latin typeface="Times New Roman" pitchFamily="18" charset="0"/>
                <a:cs typeface="Times New Roman" pitchFamily="18" charset="0"/>
              </a:rPr>
              <a:t>ve </a:t>
            </a:r>
            <a:r>
              <a:rPr lang="en-AU" dirty="0">
                <a:latin typeface="Times New Roman" pitchFamily="18" charset="0"/>
                <a:cs typeface="Times New Roman" pitchFamily="18" charset="0"/>
              </a:rPr>
              <a:t>ekstrapiramidal lifler, talamusa uğrar.</a:t>
            </a:r>
            <a:endParaRPr lang="tr-TR" dirty="0">
              <a:latin typeface="Times New Roman" pitchFamily="18" charset="0"/>
              <a:cs typeface="Times New Roman" pitchFamily="18" charset="0"/>
            </a:endParaRPr>
          </a:p>
          <a:p>
            <a:pPr>
              <a:defRPr/>
            </a:pPr>
            <a:r>
              <a:rPr lang="tr-TR" dirty="0">
                <a:latin typeface="Times New Roman" pitchFamily="18" charset="0"/>
                <a:cs typeface="Times New Roman" pitchFamily="18" charset="0"/>
              </a:rPr>
              <a:t>Duyuların giriş kapısı</a:t>
            </a:r>
          </a:p>
          <a:p>
            <a:pPr>
              <a:defRPr/>
            </a:pPr>
            <a:r>
              <a:rPr lang="tr-TR" dirty="0">
                <a:latin typeface="Times New Roman" pitchFamily="18" charset="0"/>
                <a:cs typeface="Times New Roman" pitchFamily="18" charset="0"/>
              </a:rPr>
              <a:t>Duyusal bütünleştirme</a:t>
            </a:r>
          </a:p>
          <a:p>
            <a:pPr>
              <a:defRPr/>
            </a:pPr>
            <a:r>
              <a:rPr lang="tr-TR" dirty="0">
                <a:latin typeface="Times New Roman" pitchFamily="18" charset="0"/>
                <a:cs typeface="Times New Roman" pitchFamily="18" charset="0"/>
              </a:rPr>
              <a:t>Motor bütünleştirme</a:t>
            </a:r>
          </a:p>
          <a:p>
            <a:endParaRPr lang="tr-TR" dirty="0">
              <a:latin typeface="Times New Roman" pitchFamily="18" charset="0"/>
              <a:cs typeface="Times New Roman" pitchFamily="18" charset="0"/>
            </a:endParaRPr>
          </a:p>
        </p:txBody>
      </p:sp>
      <p:pic>
        <p:nvPicPr>
          <p:cNvPr id="107524" name="Picture 4"/>
          <p:cNvPicPr>
            <a:picLocks noChangeAspect="1" noChangeArrowheads="1"/>
          </p:cNvPicPr>
          <p:nvPr/>
        </p:nvPicPr>
        <p:blipFill>
          <a:blip r:embed="rId2" cstate="print"/>
          <a:srcRect/>
          <a:stretch>
            <a:fillRect/>
          </a:stretch>
        </p:blipFill>
        <p:spPr bwMode="auto">
          <a:xfrm>
            <a:off x="6518275" y="0"/>
            <a:ext cx="2625725" cy="2667000"/>
          </a:xfrm>
          <a:prstGeom prst="rect">
            <a:avLst/>
          </a:prstGeom>
          <a:noFill/>
          <a:ln w="9525">
            <a:noFill/>
            <a:miter lim="800000"/>
            <a:headEnd/>
            <a:tailEnd/>
          </a:ln>
          <a:effectLst/>
        </p:spPr>
      </p:pic>
      <p:sp>
        <p:nvSpPr>
          <p:cNvPr id="4" name="5-Nokta Yıldız 3"/>
          <p:cNvSpPr/>
          <p:nvPr/>
        </p:nvSpPr>
        <p:spPr>
          <a:xfrm>
            <a:off x="467544" y="908720"/>
            <a:ext cx="504056" cy="43204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cstate="print"/>
          <a:srcRect r="9166" b="10973"/>
          <a:stretch>
            <a:fillRect/>
          </a:stretch>
        </p:blipFill>
        <p:spPr bwMode="auto">
          <a:xfrm>
            <a:off x="0" y="274638"/>
            <a:ext cx="9144000" cy="6126162"/>
          </a:xfrm>
          <a:prstGeom prst="rect">
            <a:avLst/>
          </a:prstGeom>
          <a:noFill/>
          <a:ln w="9525">
            <a:noFill/>
            <a:miter lim="800000"/>
            <a:headEnd/>
            <a:tailEnd/>
          </a:ln>
          <a:effectLst/>
        </p:spPr>
      </p:pic>
      <p:pic>
        <p:nvPicPr>
          <p:cNvPr id="109571" name="Picture 3"/>
          <p:cNvPicPr>
            <a:picLocks noChangeAspect="1" noChangeArrowheads="1"/>
          </p:cNvPicPr>
          <p:nvPr/>
        </p:nvPicPr>
        <p:blipFill>
          <a:blip r:embed="rId3" cstate="print"/>
          <a:srcRect l="11528" t="7805" r="7780" b="6342"/>
          <a:stretch>
            <a:fillRect/>
          </a:stretch>
        </p:blipFill>
        <p:spPr bwMode="auto">
          <a:xfrm>
            <a:off x="2819400" y="2514600"/>
            <a:ext cx="2667000" cy="1676400"/>
          </a:xfrm>
          <a:prstGeom prst="rect">
            <a:avLst/>
          </a:prstGeom>
          <a:noFill/>
          <a:ln w="12700">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533400" y="1524000"/>
            <a:ext cx="8534400" cy="4114800"/>
          </a:xfrm>
        </p:spPr>
        <p:txBody>
          <a:bodyPr>
            <a:normAutofit/>
          </a:bodyPr>
          <a:lstStyle/>
          <a:p>
            <a:pPr>
              <a:buNone/>
            </a:pPr>
            <a:r>
              <a:rPr lang="tr-TR" b="1" dirty="0">
                <a:solidFill>
                  <a:schemeClr val="accent6"/>
                </a:solidFill>
                <a:latin typeface="Times New Roman" pitchFamily="18" charset="0"/>
                <a:cs typeface="Times New Roman" pitchFamily="18" charset="0"/>
              </a:rPr>
              <a:t>HİPOTALAMUS</a:t>
            </a:r>
            <a:endParaRPr lang="en-AU" dirty="0">
              <a:latin typeface="Times New Roman" pitchFamily="18" charset="0"/>
              <a:cs typeface="Times New Roman" pitchFamily="18" charset="0"/>
            </a:endParaRPr>
          </a:p>
          <a:p>
            <a:r>
              <a:rPr lang="en-AU" dirty="0">
                <a:latin typeface="Times New Roman" pitchFamily="18" charset="0"/>
                <a:cs typeface="Times New Roman" pitchFamily="18" charset="0"/>
              </a:rPr>
              <a:t>Otonomik fonksiyonları düzeler.</a:t>
            </a:r>
          </a:p>
          <a:p>
            <a:r>
              <a:rPr lang="en-AU" dirty="0">
                <a:latin typeface="Times New Roman" pitchFamily="18" charset="0"/>
                <a:cs typeface="Times New Roman" pitchFamily="18" charset="0"/>
              </a:rPr>
              <a:t>Otonom sinir sisteminin üst düzey merkezidir. </a:t>
            </a:r>
          </a:p>
          <a:p>
            <a:r>
              <a:rPr lang="en-AU" dirty="0">
                <a:latin typeface="Times New Roman" pitchFamily="18" charset="0"/>
                <a:cs typeface="Times New Roman" pitchFamily="18" charset="0"/>
              </a:rPr>
              <a:t>Ön hipofiz bezi aracılığı ile endokrin sistemi de kontrol altında tutar. </a:t>
            </a:r>
          </a:p>
          <a:p>
            <a:r>
              <a:rPr lang="en-AU" dirty="0">
                <a:latin typeface="Times New Roman" pitchFamily="18" charset="0"/>
                <a:cs typeface="Times New Roman" pitchFamily="18" charset="0"/>
              </a:rPr>
              <a:t>Ekstrapiramidal ve motor fonksiyonlarla da bağlantılıdır.</a:t>
            </a:r>
          </a:p>
        </p:txBody>
      </p:sp>
      <p:pic>
        <p:nvPicPr>
          <p:cNvPr id="77831" name="Picture 7"/>
          <p:cNvPicPr>
            <a:picLocks noChangeAspect="1" noChangeArrowheads="1"/>
          </p:cNvPicPr>
          <p:nvPr/>
        </p:nvPicPr>
        <p:blipFill>
          <a:blip r:embed="rId3" cstate="print"/>
          <a:srcRect/>
          <a:stretch>
            <a:fillRect/>
          </a:stretch>
        </p:blipFill>
        <p:spPr bwMode="auto">
          <a:xfrm>
            <a:off x="6324600" y="0"/>
            <a:ext cx="2819400" cy="2227263"/>
          </a:xfrm>
          <a:prstGeom prst="rect">
            <a:avLst/>
          </a:prstGeom>
          <a:noFill/>
          <a:ln w="9525">
            <a:noFill/>
            <a:miter lim="800000"/>
            <a:headEnd/>
            <a:tailEnd/>
          </a:ln>
          <a:effectLst/>
        </p:spPr>
      </p:pic>
      <p:sp>
        <p:nvSpPr>
          <p:cNvPr id="4" name="5-Nokta Yıldız 3"/>
          <p:cNvSpPr/>
          <p:nvPr/>
        </p:nvSpPr>
        <p:spPr>
          <a:xfrm>
            <a:off x="467544" y="908720"/>
            <a:ext cx="504056" cy="43204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p:txBody>
          <a:bodyPr/>
          <a:lstStyle/>
          <a:p>
            <a:pPr>
              <a:defRPr/>
            </a:pPr>
            <a:r>
              <a:rPr lang="tr-TR" dirty="0">
                <a:latin typeface="Times New Roman" pitchFamily="18" charset="0"/>
                <a:cs typeface="Times New Roman" pitchFamily="18" charset="0"/>
              </a:rPr>
              <a:t>HİPOTALAMUS</a:t>
            </a:r>
          </a:p>
        </p:txBody>
      </p:sp>
      <p:sp>
        <p:nvSpPr>
          <p:cNvPr id="3" name="2 Metin Yer Tutucusu"/>
          <p:cNvSpPr>
            <a:spLocks noGrp="1"/>
          </p:cNvSpPr>
          <p:nvPr>
            <p:ph idx="1"/>
          </p:nvPr>
        </p:nvSpPr>
        <p:spPr/>
        <p:txBody>
          <a:bodyPr>
            <a:normAutofit fontScale="92500"/>
          </a:bodyPr>
          <a:lstStyle/>
          <a:p>
            <a:pPr algn="just">
              <a:lnSpc>
                <a:spcPct val="150000"/>
              </a:lnSpc>
              <a:defRPr/>
            </a:pPr>
            <a:r>
              <a:rPr lang="tr-TR" dirty="0">
                <a:latin typeface="Times New Roman" pitchFamily="18" charset="0"/>
                <a:cs typeface="Times New Roman" pitchFamily="18" charset="0"/>
              </a:rPr>
              <a:t>Endokrin sistemle bağlantıları aracılığı ile hormon metabolizmasının düzenli işlemesini, bağışıklık sistemi bağlantısı ile organizmanın savunma sistemlerini, otonom sinir sistemi bağlantıları ile iç organların düşünmeye gerek kalmaksızın otomatik olarak çalışmasını sağlar .</a:t>
            </a:r>
          </a:p>
          <a:p>
            <a:pPr>
              <a:defRPr/>
            </a:pPr>
            <a:endParaRPr lang="tr-TR" dirty="0">
              <a:latin typeface="Times New Roman" pitchFamily="18" charset="0"/>
              <a:cs typeface="Times New Roman" pitchFamily="18" charset="0"/>
            </a:endParaRPr>
          </a:p>
        </p:txBody>
      </p:sp>
      <p:sp>
        <p:nvSpPr>
          <p:cNvPr id="4" name="5-Nokta Yıldız 3"/>
          <p:cNvSpPr/>
          <p:nvPr/>
        </p:nvSpPr>
        <p:spPr>
          <a:xfrm>
            <a:off x="467544" y="908720"/>
            <a:ext cx="504056" cy="43204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381000"/>
            <a:ext cx="5338763" cy="1371600"/>
          </a:xfrm>
        </p:spPr>
        <p:txBody>
          <a:bodyPr>
            <a:normAutofit fontScale="90000"/>
          </a:bodyPr>
          <a:lstStyle/>
          <a:p>
            <a:pPr eaLnBrk="1" hangingPunct="1">
              <a:defRPr/>
            </a:pPr>
            <a:r>
              <a:rPr lang="tr-TR" dirty="0">
                <a:latin typeface="Times New Roman" pitchFamily="18" charset="0"/>
                <a:cs typeface="Times New Roman" pitchFamily="18" charset="0"/>
              </a:rPr>
              <a:t>HİPOTALAMUS</a:t>
            </a:r>
            <a:br>
              <a:rPr lang="tr-TR" dirty="0">
                <a:latin typeface="Times New Roman" pitchFamily="18" charset="0"/>
                <a:cs typeface="Times New Roman" pitchFamily="18" charset="0"/>
              </a:rPr>
            </a:br>
            <a:endParaRPr lang="tr-TR" dirty="0">
              <a:latin typeface="Times New Roman" pitchFamily="18" charset="0"/>
              <a:cs typeface="Times New Roman" pitchFamily="18" charset="0"/>
            </a:endParaRPr>
          </a:p>
        </p:txBody>
      </p:sp>
      <p:sp>
        <p:nvSpPr>
          <p:cNvPr id="88067" name="Rectangle 3"/>
          <p:cNvSpPr>
            <a:spLocks noGrp="1" noChangeArrowheads="1"/>
          </p:cNvSpPr>
          <p:nvPr>
            <p:ph type="body" sz="half" idx="1"/>
          </p:nvPr>
        </p:nvSpPr>
        <p:spPr>
          <a:xfrm>
            <a:off x="395288" y="1557338"/>
            <a:ext cx="5256212" cy="4538662"/>
          </a:xfrm>
        </p:spPr>
        <p:txBody>
          <a:bodyPr/>
          <a:lstStyle/>
          <a:p>
            <a:pPr eaLnBrk="1" hangingPunct="1">
              <a:defRPr/>
            </a:pPr>
            <a:r>
              <a:rPr lang="tr-TR" sz="2800">
                <a:latin typeface="Times New Roman" pitchFamily="18" charset="0"/>
                <a:cs typeface="Times New Roman" pitchFamily="18" charset="0"/>
              </a:rPr>
              <a:t>Beden ısısı </a:t>
            </a:r>
          </a:p>
          <a:p>
            <a:pPr eaLnBrk="1" hangingPunct="1">
              <a:defRPr/>
            </a:pPr>
            <a:r>
              <a:rPr lang="tr-TR" sz="2800">
                <a:latin typeface="Times New Roman" pitchFamily="18" charset="0"/>
                <a:cs typeface="Times New Roman" pitchFamily="18" charset="0"/>
              </a:rPr>
              <a:t>Duygular (OSS kontrolü ile)</a:t>
            </a:r>
          </a:p>
          <a:p>
            <a:pPr eaLnBrk="1" hangingPunct="1">
              <a:defRPr/>
            </a:pPr>
            <a:r>
              <a:rPr lang="tr-TR" sz="2800">
                <a:latin typeface="Times New Roman" pitchFamily="18" charset="0"/>
                <a:cs typeface="Times New Roman" pitchFamily="18" charset="0"/>
              </a:rPr>
              <a:t>Açlık</a:t>
            </a:r>
          </a:p>
          <a:p>
            <a:pPr eaLnBrk="1" hangingPunct="1">
              <a:defRPr/>
            </a:pPr>
            <a:r>
              <a:rPr lang="tr-TR" sz="2800">
                <a:latin typeface="Times New Roman" pitchFamily="18" charset="0"/>
                <a:cs typeface="Times New Roman" pitchFamily="18" charset="0"/>
              </a:rPr>
              <a:t>Susuzluk</a:t>
            </a:r>
          </a:p>
          <a:p>
            <a:pPr eaLnBrk="1" hangingPunct="1">
              <a:defRPr/>
            </a:pPr>
            <a:r>
              <a:rPr lang="tr-TR" sz="2800">
                <a:latin typeface="Times New Roman" pitchFamily="18" charset="0"/>
                <a:cs typeface="Times New Roman" pitchFamily="18" charset="0"/>
              </a:rPr>
              <a:t>Sirkadiyen ritm</a:t>
            </a:r>
          </a:p>
          <a:p>
            <a:pPr eaLnBrk="1" hangingPunct="1">
              <a:defRPr/>
            </a:pPr>
            <a:r>
              <a:rPr lang="tr-TR" sz="2800">
                <a:latin typeface="Times New Roman" pitchFamily="18" charset="0"/>
                <a:cs typeface="Times New Roman" pitchFamily="18" charset="0"/>
              </a:rPr>
              <a:t>Hormonal süreçler</a:t>
            </a:r>
          </a:p>
          <a:p>
            <a:pPr eaLnBrk="1" hangingPunct="1">
              <a:defRPr/>
            </a:pPr>
            <a:r>
              <a:rPr lang="tr-TR" sz="2800">
                <a:latin typeface="Times New Roman" pitchFamily="18" charset="0"/>
                <a:cs typeface="Times New Roman" pitchFamily="18" charset="0"/>
              </a:rPr>
              <a:t>Cinsel olgunlaşma</a:t>
            </a:r>
          </a:p>
          <a:p>
            <a:pPr eaLnBrk="1" hangingPunct="1">
              <a:defRPr/>
            </a:pPr>
            <a:endParaRPr lang="tr-TR" sz="2800">
              <a:latin typeface="Times New Roman" pitchFamily="18" charset="0"/>
              <a:cs typeface="Times New Roman" pitchFamily="18" charset="0"/>
            </a:endParaRPr>
          </a:p>
        </p:txBody>
      </p:sp>
      <p:pic>
        <p:nvPicPr>
          <p:cNvPr id="26628" name="Picture 4"/>
          <p:cNvPicPr>
            <a:picLocks noGrp="1" noChangeAspect="1" noChangeArrowheads="1"/>
          </p:cNvPicPr>
          <p:nvPr>
            <p:ph sz="quarter" idx="2"/>
          </p:nvPr>
        </p:nvPicPr>
        <p:blipFill>
          <a:blip r:embed="rId3" cstate="print"/>
          <a:srcRect/>
          <a:stretch>
            <a:fillRect/>
          </a:stretch>
        </p:blipFill>
        <p:spPr>
          <a:xfrm>
            <a:off x="5364163" y="404813"/>
            <a:ext cx="2870200" cy="1981200"/>
          </a:xfrm>
          <a:noFill/>
        </p:spPr>
      </p:pic>
      <p:pic>
        <p:nvPicPr>
          <p:cNvPr id="26629" name="Picture 6"/>
          <p:cNvPicPr>
            <a:picLocks noGrp="1" noChangeAspect="1" noChangeArrowheads="1"/>
          </p:cNvPicPr>
          <p:nvPr>
            <p:ph sz="quarter" idx="3"/>
          </p:nvPr>
        </p:nvPicPr>
        <p:blipFill>
          <a:blip r:embed="rId4" cstate="print"/>
          <a:srcRect/>
          <a:stretch>
            <a:fillRect/>
          </a:stretch>
        </p:blipFill>
        <p:spPr>
          <a:xfrm>
            <a:off x="4859338" y="2781300"/>
            <a:ext cx="4284662" cy="3743325"/>
          </a:xfrm>
          <a:noFill/>
        </p:spPr>
      </p:pic>
      <p:sp>
        <p:nvSpPr>
          <p:cNvPr id="6" name="5-Nokta Yıldız 5"/>
          <p:cNvSpPr/>
          <p:nvPr/>
        </p:nvSpPr>
        <p:spPr>
          <a:xfrm>
            <a:off x="467544" y="908720"/>
            <a:ext cx="504056" cy="432048"/>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381000" y="0"/>
            <a:ext cx="7467600" cy="6792913"/>
            <a:chOff x="48" y="15"/>
            <a:chExt cx="4704" cy="4279"/>
          </a:xfrm>
        </p:grpSpPr>
        <p:pic>
          <p:nvPicPr>
            <p:cNvPr id="110594" name="Picture 2"/>
            <p:cNvPicPr>
              <a:picLocks noChangeAspect="1" noChangeArrowheads="1"/>
            </p:cNvPicPr>
            <p:nvPr/>
          </p:nvPicPr>
          <p:blipFill>
            <a:blip r:embed="rId2" cstate="print"/>
            <a:srcRect/>
            <a:stretch>
              <a:fillRect/>
            </a:stretch>
          </p:blipFill>
          <p:spPr bwMode="auto">
            <a:xfrm>
              <a:off x="48" y="15"/>
              <a:ext cx="4704" cy="4279"/>
            </a:xfrm>
            <a:prstGeom prst="rect">
              <a:avLst/>
            </a:prstGeom>
            <a:noFill/>
            <a:ln w="9525">
              <a:noFill/>
              <a:miter lim="800000"/>
              <a:headEnd/>
              <a:tailEnd/>
            </a:ln>
            <a:effectLst/>
          </p:spPr>
        </p:pic>
        <p:pic>
          <p:nvPicPr>
            <p:cNvPr id="11059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0" y="192"/>
              <a:ext cx="1692" cy="1474"/>
            </a:xfrm>
            <a:prstGeom prst="rect">
              <a:avLst/>
            </a:prstGeom>
            <a:noFill/>
            <a:ln w="9525">
              <a:noFill/>
              <a:miter lim="800000"/>
              <a:headEnd/>
              <a:tailEnd/>
            </a:ln>
            <a:effectLst/>
          </p:spPr>
        </p:pic>
        <p:sp>
          <p:nvSpPr>
            <p:cNvPr id="110596" name="Rectangle 4"/>
            <p:cNvSpPr>
              <a:spLocks noChangeArrowheads="1"/>
            </p:cNvSpPr>
            <p:nvPr/>
          </p:nvSpPr>
          <p:spPr bwMode="auto">
            <a:xfrm>
              <a:off x="1344" y="1344"/>
              <a:ext cx="672" cy="144"/>
            </a:xfrm>
            <a:prstGeom prst="rect">
              <a:avLst/>
            </a:prstGeom>
            <a:solidFill>
              <a:srgbClr val="FFDFBF"/>
            </a:solidFill>
            <a:ln w="12700">
              <a:noFill/>
              <a:miter lim="800000"/>
              <a:headEnd/>
              <a:tailEnd/>
            </a:ln>
            <a:effectLst/>
          </p:spPr>
          <p:txBody>
            <a:bodyPr wrap="none" anchor="ctr"/>
            <a:lstStyle/>
            <a:p>
              <a:endParaRPr lang="tr-TR"/>
            </a:p>
          </p:txBody>
        </p:sp>
      </p:grpSp>
      <p:sp>
        <p:nvSpPr>
          <p:cNvPr id="110599" name="Rectangle 7"/>
          <p:cNvSpPr>
            <a:spLocks noChangeArrowheads="1"/>
          </p:cNvSpPr>
          <p:nvPr/>
        </p:nvSpPr>
        <p:spPr bwMode="auto">
          <a:xfrm>
            <a:off x="609600" y="6400800"/>
            <a:ext cx="4953000" cy="457200"/>
          </a:xfrm>
          <a:prstGeom prst="rect">
            <a:avLst/>
          </a:prstGeom>
          <a:solidFill>
            <a:srgbClr val="FFFFFF"/>
          </a:solidFill>
          <a:ln w="12700">
            <a:noFill/>
            <a:miter lim="800000"/>
            <a:headEnd/>
            <a:tailEnd/>
          </a:ln>
          <a:effectLst/>
        </p:spPr>
        <p:txBody>
          <a:bodyPr wrap="none" anchor="ctr"/>
          <a:lstStyle/>
          <a:p>
            <a:pPr algn="r" defTabSz="762000"/>
            <a:r>
              <a:rPr lang="tr-TR"/>
              <a:t>Hipofiz</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idx="1"/>
          </p:nvPr>
        </p:nvSpPr>
        <p:spPr>
          <a:xfrm>
            <a:off x="304800" y="457200"/>
            <a:ext cx="9144000" cy="4114800"/>
          </a:xfrm>
        </p:spPr>
        <p:txBody>
          <a:bodyPr/>
          <a:lstStyle/>
          <a:p>
            <a:r>
              <a:rPr lang="en-AU" dirty="0">
                <a:latin typeface="Times New Roman" pitchFamily="18" charset="0"/>
                <a:cs typeface="Times New Roman" pitchFamily="18" charset="0"/>
              </a:rPr>
              <a:t>Bilinç</a:t>
            </a:r>
            <a:r>
              <a:rPr lang="tr-TR" dirty="0">
                <a:latin typeface="Times New Roman" pitchFamily="18" charset="0"/>
                <a:cs typeface="Times New Roman" pitchFamily="18" charset="0"/>
              </a:rPr>
              <a:t>li davranış,</a:t>
            </a:r>
            <a:r>
              <a:rPr lang="en-AU" dirty="0">
                <a:latin typeface="Times New Roman" pitchFamily="18" charset="0"/>
                <a:cs typeface="Times New Roman" pitchFamily="18" charset="0"/>
              </a:rPr>
              <a:t> zeka </a:t>
            </a:r>
            <a:r>
              <a:rPr lang="tr-TR" dirty="0">
                <a:latin typeface="Times New Roman" pitchFamily="18" charset="0"/>
                <a:cs typeface="Times New Roman" pitchFamily="18" charset="0"/>
              </a:rPr>
              <a:t>ve </a:t>
            </a:r>
            <a:r>
              <a:rPr lang="en-AU" dirty="0">
                <a:latin typeface="Times New Roman" pitchFamily="18" charset="0"/>
                <a:cs typeface="Times New Roman" pitchFamily="18" charset="0"/>
              </a:rPr>
              <a:t>algılama </a:t>
            </a:r>
            <a:r>
              <a:rPr lang="tr-TR" dirty="0">
                <a:latin typeface="Times New Roman" pitchFamily="18" charset="0"/>
                <a:cs typeface="Times New Roman" pitchFamily="18" charset="0"/>
              </a:rPr>
              <a:t>gibi</a:t>
            </a:r>
            <a:r>
              <a:rPr lang="en-AU" dirty="0">
                <a:latin typeface="Times New Roman" pitchFamily="18" charset="0"/>
                <a:cs typeface="Times New Roman" pitchFamily="18" charset="0"/>
              </a:rPr>
              <a:t> üst düzey görevler </a:t>
            </a:r>
            <a:r>
              <a:rPr lang="en-AU" b="1" u="sng" dirty="0">
                <a:latin typeface="Times New Roman" pitchFamily="18" charset="0"/>
                <a:cs typeface="Times New Roman" pitchFamily="18" charset="0"/>
              </a:rPr>
              <a:t>korteks</a:t>
            </a:r>
            <a:r>
              <a:rPr lang="en-AU" dirty="0">
                <a:latin typeface="Times New Roman" pitchFamily="18" charset="0"/>
                <a:cs typeface="Times New Roman" pitchFamily="18" charset="0"/>
              </a:rPr>
              <a:t>in vazifesidir. </a:t>
            </a:r>
          </a:p>
          <a:p>
            <a:r>
              <a:rPr lang="en-AU" dirty="0">
                <a:latin typeface="Times New Roman" pitchFamily="18" charset="0"/>
                <a:cs typeface="Times New Roman" pitchFamily="18" charset="0"/>
              </a:rPr>
              <a:t>Kortekste motor, duysal ve bağlantı bölgeleri bulunur.</a:t>
            </a:r>
          </a:p>
          <a:p>
            <a:r>
              <a:rPr lang="en-AU" dirty="0">
                <a:latin typeface="Times New Roman" pitchFamily="18" charset="0"/>
                <a:cs typeface="Times New Roman" pitchFamily="18" charset="0"/>
              </a:rPr>
              <a:t>Görme, işitme, tat ve koku merkezleri de burada bulunur.</a:t>
            </a:r>
          </a:p>
        </p:txBody>
      </p:sp>
      <p:grpSp>
        <p:nvGrpSpPr>
          <p:cNvPr id="2" name="Group 6"/>
          <p:cNvGrpSpPr>
            <a:grpSpLocks/>
          </p:cNvGrpSpPr>
          <p:nvPr/>
        </p:nvGrpSpPr>
        <p:grpSpPr bwMode="auto">
          <a:xfrm>
            <a:off x="1981200" y="3886200"/>
            <a:ext cx="4800600" cy="2971800"/>
            <a:chOff x="1248" y="2592"/>
            <a:chExt cx="2688" cy="1728"/>
          </a:xfrm>
        </p:grpSpPr>
        <p:pic>
          <p:nvPicPr>
            <p:cNvPr id="112644" name="Picture 4"/>
            <p:cNvPicPr>
              <a:picLocks noChangeAspect="1" noChangeArrowheads="1"/>
            </p:cNvPicPr>
            <p:nvPr/>
          </p:nvPicPr>
          <p:blipFill>
            <a:blip r:embed="rId2" cstate="print"/>
            <a:srcRect t="7840" r="21127"/>
            <a:stretch>
              <a:fillRect/>
            </a:stretch>
          </p:blipFill>
          <p:spPr bwMode="auto">
            <a:xfrm>
              <a:off x="1248" y="2592"/>
              <a:ext cx="2688" cy="1728"/>
            </a:xfrm>
            <a:prstGeom prst="rect">
              <a:avLst/>
            </a:prstGeom>
            <a:noFill/>
            <a:ln w="9525">
              <a:noFill/>
              <a:miter lim="800000"/>
              <a:headEnd/>
              <a:tailEnd/>
            </a:ln>
            <a:effectLst/>
          </p:spPr>
        </p:pic>
        <p:sp>
          <p:nvSpPr>
            <p:cNvPr id="112645" name="Rectangle 5"/>
            <p:cNvSpPr>
              <a:spLocks noChangeArrowheads="1"/>
            </p:cNvSpPr>
            <p:nvPr/>
          </p:nvSpPr>
          <p:spPr bwMode="auto">
            <a:xfrm>
              <a:off x="3456" y="2640"/>
              <a:ext cx="480" cy="384"/>
            </a:xfrm>
            <a:prstGeom prst="rect">
              <a:avLst/>
            </a:prstGeom>
            <a:solidFill>
              <a:srgbClr val="FFFFFF"/>
            </a:solidFill>
            <a:ln w="12700">
              <a:noFill/>
              <a:miter lim="800000"/>
              <a:headEnd/>
              <a:tailEnd/>
            </a:ln>
            <a:effectLst/>
          </p:spPr>
          <p:txBody>
            <a:bodyPr wrap="none" anchor="ctr"/>
            <a:lstStyle/>
            <a:p>
              <a:endParaRPr lang="tr-TR"/>
            </a:p>
          </p:txBody>
        </p:sp>
      </p:grpSp>
      <p:sp>
        <p:nvSpPr>
          <p:cNvPr id="112647" name="Text Box 7"/>
          <p:cNvSpPr txBox="1">
            <a:spLocks noChangeArrowheads="1"/>
          </p:cNvSpPr>
          <p:nvPr/>
        </p:nvSpPr>
        <p:spPr bwMode="auto">
          <a:xfrm>
            <a:off x="1905000" y="3810000"/>
            <a:ext cx="2085975" cy="457200"/>
          </a:xfrm>
          <a:prstGeom prst="rect">
            <a:avLst/>
          </a:prstGeom>
          <a:solidFill>
            <a:srgbClr val="FFFFFF"/>
          </a:solidFill>
          <a:ln w="12700">
            <a:noFill/>
            <a:miter lim="800000"/>
            <a:headEnd/>
            <a:tailEnd/>
          </a:ln>
          <a:effectLst/>
        </p:spPr>
        <p:txBody>
          <a:bodyPr wrap="none">
            <a:spAutoFit/>
          </a:bodyPr>
          <a:lstStyle/>
          <a:p>
            <a:pPr defTabSz="762000"/>
            <a:r>
              <a:rPr lang="tr-TR"/>
              <a:t>Motor beceriler</a:t>
            </a:r>
          </a:p>
        </p:txBody>
      </p:sp>
      <p:sp>
        <p:nvSpPr>
          <p:cNvPr id="112648" name="Text Box 8"/>
          <p:cNvSpPr txBox="1">
            <a:spLocks noChangeArrowheads="1"/>
          </p:cNvSpPr>
          <p:nvPr/>
        </p:nvSpPr>
        <p:spPr bwMode="auto">
          <a:xfrm>
            <a:off x="4937125" y="3775075"/>
            <a:ext cx="1317625" cy="457200"/>
          </a:xfrm>
          <a:prstGeom prst="rect">
            <a:avLst/>
          </a:prstGeom>
          <a:solidFill>
            <a:srgbClr val="FFFFFF"/>
          </a:solidFill>
          <a:ln w="12700">
            <a:noFill/>
            <a:miter lim="800000"/>
            <a:headEnd/>
            <a:tailEnd/>
          </a:ln>
          <a:effectLst/>
        </p:spPr>
        <p:txBody>
          <a:bodyPr wrap="none">
            <a:spAutoFit/>
          </a:bodyPr>
          <a:lstStyle/>
          <a:p>
            <a:pPr defTabSz="762000"/>
            <a:r>
              <a:rPr lang="tr-TR"/>
              <a:t>dokunma</a:t>
            </a:r>
          </a:p>
        </p:txBody>
      </p:sp>
      <p:sp>
        <p:nvSpPr>
          <p:cNvPr id="112649" name="Text Box 9"/>
          <p:cNvSpPr txBox="1">
            <a:spLocks noChangeArrowheads="1"/>
          </p:cNvSpPr>
          <p:nvPr/>
        </p:nvSpPr>
        <p:spPr bwMode="auto">
          <a:xfrm>
            <a:off x="6156325" y="4765675"/>
            <a:ext cx="962025" cy="457200"/>
          </a:xfrm>
          <a:prstGeom prst="rect">
            <a:avLst/>
          </a:prstGeom>
          <a:solidFill>
            <a:srgbClr val="FFFFFF"/>
          </a:solidFill>
          <a:ln w="12700">
            <a:noFill/>
            <a:miter lim="800000"/>
            <a:headEnd/>
            <a:tailEnd/>
          </a:ln>
          <a:effectLst/>
        </p:spPr>
        <p:txBody>
          <a:bodyPr wrap="none">
            <a:spAutoFit/>
          </a:bodyPr>
          <a:lstStyle/>
          <a:p>
            <a:pPr defTabSz="762000"/>
            <a:r>
              <a:rPr lang="tr-TR"/>
              <a:t>görme</a:t>
            </a:r>
          </a:p>
        </p:txBody>
      </p:sp>
      <p:sp>
        <p:nvSpPr>
          <p:cNvPr id="112651" name="Rectangle 11"/>
          <p:cNvSpPr>
            <a:spLocks noChangeArrowheads="1"/>
          </p:cNvSpPr>
          <p:nvPr/>
        </p:nvSpPr>
        <p:spPr bwMode="auto">
          <a:xfrm>
            <a:off x="2819400" y="6629400"/>
            <a:ext cx="914400" cy="228600"/>
          </a:xfrm>
          <a:prstGeom prst="rect">
            <a:avLst/>
          </a:prstGeom>
          <a:solidFill>
            <a:srgbClr val="FFFFFF"/>
          </a:solidFill>
          <a:ln w="12700">
            <a:noFill/>
            <a:miter lim="800000"/>
            <a:headEnd/>
            <a:tailEnd/>
          </a:ln>
          <a:effectLst/>
        </p:spPr>
        <p:txBody>
          <a:bodyPr wrap="none" anchor="ctr"/>
          <a:lstStyle/>
          <a:p>
            <a:endParaRPr lang="tr-TR"/>
          </a:p>
        </p:txBody>
      </p:sp>
      <p:sp>
        <p:nvSpPr>
          <p:cNvPr id="112650" name="Text Box 10"/>
          <p:cNvSpPr txBox="1">
            <a:spLocks noChangeArrowheads="1"/>
          </p:cNvSpPr>
          <p:nvPr/>
        </p:nvSpPr>
        <p:spPr bwMode="auto">
          <a:xfrm>
            <a:off x="1981200" y="6434138"/>
            <a:ext cx="1295400" cy="347662"/>
          </a:xfrm>
          <a:prstGeom prst="rect">
            <a:avLst/>
          </a:prstGeom>
          <a:noFill/>
          <a:ln w="12700">
            <a:noFill/>
            <a:miter lim="800000"/>
            <a:headEnd/>
            <a:tailEnd/>
          </a:ln>
          <a:effectLst/>
        </p:spPr>
        <p:txBody>
          <a:bodyPr>
            <a:spAutoFit/>
          </a:bodyPr>
          <a:lstStyle/>
          <a:p>
            <a:pPr algn="r" defTabSz="762000">
              <a:lnSpc>
                <a:spcPct val="70000"/>
              </a:lnSpc>
            </a:pPr>
            <a:r>
              <a:rPr lang="tr-TR"/>
              <a:t>işitme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cstate="print"/>
          <a:srcRect b="43988"/>
          <a:stretch>
            <a:fillRect/>
          </a:stretch>
        </p:blipFill>
        <p:spPr bwMode="auto">
          <a:xfrm>
            <a:off x="1235075" y="0"/>
            <a:ext cx="6613525" cy="6858000"/>
          </a:xfrm>
          <a:prstGeom prst="rect">
            <a:avLst/>
          </a:prstGeom>
          <a:noFill/>
          <a:ln w="9525">
            <a:noFill/>
            <a:miter lim="800000"/>
            <a:headEnd/>
            <a:tailEnd/>
          </a:ln>
          <a:effectLst/>
        </p:spPr>
      </p:pic>
      <p:sp>
        <p:nvSpPr>
          <p:cNvPr id="116740" name="Text Box 4"/>
          <p:cNvSpPr txBox="1">
            <a:spLocks noChangeArrowheads="1"/>
          </p:cNvSpPr>
          <p:nvPr/>
        </p:nvSpPr>
        <p:spPr bwMode="auto">
          <a:xfrm>
            <a:off x="0" y="1295400"/>
            <a:ext cx="2138363" cy="1187450"/>
          </a:xfrm>
          <a:prstGeom prst="rect">
            <a:avLst/>
          </a:prstGeom>
          <a:solidFill>
            <a:srgbClr val="003300"/>
          </a:solidFill>
          <a:ln w="12700">
            <a:noFill/>
            <a:miter lim="800000"/>
            <a:headEnd/>
            <a:tailEnd/>
          </a:ln>
          <a:effectLst/>
        </p:spPr>
        <p:txBody>
          <a:bodyPr wrap="none">
            <a:spAutoFit/>
          </a:bodyPr>
          <a:lstStyle/>
          <a:p>
            <a:pPr defTabSz="762000"/>
            <a:r>
              <a:rPr lang="tr-TR">
                <a:solidFill>
                  <a:srgbClr val="FFFF00"/>
                </a:solidFill>
              </a:rPr>
              <a:t>Entelektüel</a:t>
            </a:r>
          </a:p>
          <a:p>
            <a:pPr defTabSz="762000"/>
            <a:r>
              <a:rPr lang="tr-TR">
                <a:solidFill>
                  <a:srgbClr val="FFFF00"/>
                </a:solidFill>
              </a:rPr>
              <a:t>fonksiyonlar</a:t>
            </a:r>
          </a:p>
          <a:p>
            <a:pPr defTabSz="762000"/>
            <a:r>
              <a:rPr lang="tr-TR">
                <a:solidFill>
                  <a:srgbClr val="FFFF00"/>
                </a:solidFill>
              </a:rPr>
              <a:t>(Frontal korteks</a:t>
            </a:r>
          </a:p>
        </p:txBody>
      </p:sp>
      <p:sp>
        <p:nvSpPr>
          <p:cNvPr id="116741" name="Rectangle 5"/>
          <p:cNvSpPr>
            <a:spLocks noChangeArrowheads="1"/>
          </p:cNvSpPr>
          <p:nvPr/>
        </p:nvSpPr>
        <p:spPr bwMode="auto">
          <a:xfrm>
            <a:off x="1981200" y="1371600"/>
            <a:ext cx="533400" cy="6858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42" name="Rectangle 6"/>
          <p:cNvSpPr>
            <a:spLocks noChangeArrowheads="1"/>
          </p:cNvSpPr>
          <p:nvPr/>
        </p:nvSpPr>
        <p:spPr bwMode="auto">
          <a:xfrm>
            <a:off x="4038600" y="381000"/>
            <a:ext cx="2057400" cy="6858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43" name="Text Box 7"/>
          <p:cNvSpPr txBox="1">
            <a:spLocks noChangeArrowheads="1"/>
          </p:cNvSpPr>
          <p:nvPr/>
        </p:nvSpPr>
        <p:spPr bwMode="auto">
          <a:xfrm>
            <a:off x="3657600" y="0"/>
            <a:ext cx="2914650" cy="822325"/>
          </a:xfrm>
          <a:prstGeom prst="rect">
            <a:avLst/>
          </a:prstGeom>
          <a:noFill/>
          <a:ln w="12700">
            <a:noFill/>
            <a:miter lim="800000"/>
            <a:headEnd/>
            <a:tailEnd/>
          </a:ln>
          <a:effectLst/>
        </p:spPr>
        <p:txBody>
          <a:bodyPr wrap="none">
            <a:spAutoFit/>
          </a:bodyPr>
          <a:lstStyle/>
          <a:p>
            <a:pPr algn="ctr" defTabSz="762000"/>
            <a:r>
              <a:rPr lang="tr-TR">
                <a:solidFill>
                  <a:srgbClr val="FFFF00"/>
                </a:solidFill>
              </a:rPr>
              <a:t>Hareket</a:t>
            </a:r>
          </a:p>
          <a:p>
            <a:pPr algn="ctr" defTabSz="762000"/>
            <a:r>
              <a:rPr lang="tr-TR">
                <a:solidFill>
                  <a:srgbClr val="FFFF00"/>
                </a:solidFill>
              </a:rPr>
              <a:t>(Somatomotor merkez</a:t>
            </a:r>
          </a:p>
        </p:txBody>
      </p:sp>
      <p:sp>
        <p:nvSpPr>
          <p:cNvPr id="116744" name="Rectangle 8"/>
          <p:cNvSpPr>
            <a:spLocks noChangeArrowheads="1"/>
          </p:cNvSpPr>
          <p:nvPr/>
        </p:nvSpPr>
        <p:spPr bwMode="auto">
          <a:xfrm>
            <a:off x="5638800" y="914400"/>
            <a:ext cx="2209800" cy="6858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45" name="Text Box 9"/>
          <p:cNvSpPr txBox="1">
            <a:spLocks noChangeArrowheads="1"/>
          </p:cNvSpPr>
          <p:nvPr/>
        </p:nvSpPr>
        <p:spPr bwMode="auto">
          <a:xfrm>
            <a:off x="5486400" y="914400"/>
            <a:ext cx="3119438" cy="822325"/>
          </a:xfrm>
          <a:prstGeom prst="rect">
            <a:avLst/>
          </a:prstGeom>
          <a:noFill/>
          <a:ln w="12700">
            <a:noFill/>
            <a:miter lim="800000"/>
            <a:headEnd/>
            <a:tailEnd/>
          </a:ln>
          <a:effectLst/>
        </p:spPr>
        <p:txBody>
          <a:bodyPr wrap="none">
            <a:spAutoFit/>
          </a:bodyPr>
          <a:lstStyle/>
          <a:p>
            <a:pPr defTabSz="762000"/>
            <a:r>
              <a:rPr lang="tr-TR">
                <a:solidFill>
                  <a:srgbClr val="FFFF00"/>
                </a:solidFill>
              </a:rPr>
              <a:t>Duysal</a:t>
            </a:r>
          </a:p>
          <a:p>
            <a:pPr defTabSz="762000"/>
            <a:r>
              <a:rPr lang="tr-TR">
                <a:solidFill>
                  <a:srgbClr val="FFFF00"/>
                </a:solidFill>
              </a:rPr>
              <a:t>(Somatosensory merkez</a:t>
            </a:r>
          </a:p>
        </p:txBody>
      </p:sp>
      <p:sp>
        <p:nvSpPr>
          <p:cNvPr id="116746" name="Rectangle 10"/>
          <p:cNvSpPr>
            <a:spLocks noChangeArrowheads="1"/>
          </p:cNvSpPr>
          <p:nvPr/>
        </p:nvSpPr>
        <p:spPr bwMode="auto">
          <a:xfrm>
            <a:off x="6477000" y="1981200"/>
            <a:ext cx="1295400" cy="6858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47" name="Text Box 11"/>
          <p:cNvSpPr txBox="1">
            <a:spLocks noChangeArrowheads="1"/>
          </p:cNvSpPr>
          <p:nvPr/>
        </p:nvSpPr>
        <p:spPr bwMode="auto">
          <a:xfrm>
            <a:off x="6684963" y="1920875"/>
            <a:ext cx="2154237" cy="822325"/>
          </a:xfrm>
          <a:prstGeom prst="rect">
            <a:avLst/>
          </a:prstGeom>
          <a:noFill/>
          <a:ln w="12700">
            <a:noFill/>
            <a:miter lim="800000"/>
            <a:headEnd/>
            <a:tailEnd/>
          </a:ln>
          <a:effectLst/>
        </p:spPr>
        <p:txBody>
          <a:bodyPr wrap="none">
            <a:spAutoFit/>
          </a:bodyPr>
          <a:lstStyle/>
          <a:p>
            <a:pPr defTabSz="762000"/>
            <a:r>
              <a:rPr lang="tr-TR">
                <a:solidFill>
                  <a:srgbClr val="FFFF00"/>
                </a:solidFill>
              </a:rPr>
              <a:t>Görme</a:t>
            </a:r>
          </a:p>
          <a:p>
            <a:pPr defTabSz="762000"/>
            <a:r>
              <a:rPr lang="tr-TR">
                <a:solidFill>
                  <a:srgbClr val="FFFF00"/>
                </a:solidFill>
              </a:rPr>
              <a:t>(Visual merkez)</a:t>
            </a:r>
          </a:p>
        </p:txBody>
      </p:sp>
      <p:sp>
        <p:nvSpPr>
          <p:cNvPr id="116748" name="Rectangle 12"/>
          <p:cNvSpPr>
            <a:spLocks noChangeArrowheads="1"/>
          </p:cNvSpPr>
          <p:nvPr/>
        </p:nvSpPr>
        <p:spPr bwMode="auto">
          <a:xfrm>
            <a:off x="1295400" y="4419600"/>
            <a:ext cx="1219200" cy="6858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49" name="Text Box 13"/>
          <p:cNvSpPr txBox="1">
            <a:spLocks noChangeArrowheads="1"/>
          </p:cNvSpPr>
          <p:nvPr/>
        </p:nvSpPr>
        <p:spPr bwMode="auto">
          <a:xfrm>
            <a:off x="838200" y="4191000"/>
            <a:ext cx="2324100" cy="822325"/>
          </a:xfrm>
          <a:prstGeom prst="rect">
            <a:avLst/>
          </a:prstGeom>
          <a:noFill/>
          <a:ln w="12700">
            <a:noFill/>
            <a:miter lim="800000"/>
            <a:headEnd/>
            <a:tailEnd/>
          </a:ln>
          <a:effectLst/>
        </p:spPr>
        <p:txBody>
          <a:bodyPr wrap="none">
            <a:spAutoFit/>
          </a:bodyPr>
          <a:lstStyle/>
          <a:p>
            <a:pPr algn="ctr" defTabSz="762000"/>
            <a:r>
              <a:rPr lang="tr-TR">
                <a:solidFill>
                  <a:srgbClr val="FFFF00"/>
                </a:solidFill>
              </a:rPr>
              <a:t>İşitme</a:t>
            </a:r>
          </a:p>
          <a:p>
            <a:pPr algn="ctr" defTabSz="762000"/>
            <a:r>
              <a:rPr lang="tr-TR">
                <a:solidFill>
                  <a:srgbClr val="FFFF00"/>
                </a:solidFill>
              </a:rPr>
              <a:t>(Akustik merkez)</a:t>
            </a:r>
          </a:p>
        </p:txBody>
      </p:sp>
      <p:sp>
        <p:nvSpPr>
          <p:cNvPr id="116750" name="Rectangle 14"/>
          <p:cNvSpPr>
            <a:spLocks noChangeArrowheads="1"/>
          </p:cNvSpPr>
          <p:nvPr/>
        </p:nvSpPr>
        <p:spPr bwMode="auto">
          <a:xfrm>
            <a:off x="2133600" y="5334000"/>
            <a:ext cx="1524000" cy="9906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51" name="Text Box 15"/>
          <p:cNvSpPr txBox="1">
            <a:spLocks noChangeArrowheads="1"/>
          </p:cNvSpPr>
          <p:nvPr/>
        </p:nvSpPr>
        <p:spPr bwMode="auto">
          <a:xfrm>
            <a:off x="1295400" y="5562600"/>
            <a:ext cx="2903538" cy="822325"/>
          </a:xfrm>
          <a:prstGeom prst="rect">
            <a:avLst/>
          </a:prstGeom>
          <a:noFill/>
          <a:ln w="12700">
            <a:noFill/>
            <a:miter lim="800000"/>
            <a:headEnd/>
            <a:tailEnd/>
          </a:ln>
          <a:effectLst/>
        </p:spPr>
        <p:txBody>
          <a:bodyPr wrap="none">
            <a:spAutoFit/>
          </a:bodyPr>
          <a:lstStyle/>
          <a:p>
            <a:pPr algn="ctr" defTabSz="762000"/>
            <a:r>
              <a:rPr lang="tr-TR">
                <a:solidFill>
                  <a:srgbClr val="FFFF00"/>
                </a:solidFill>
              </a:rPr>
              <a:t>İşitme, dil ve algılama</a:t>
            </a:r>
          </a:p>
          <a:p>
            <a:pPr algn="ctr" defTabSz="762000"/>
            <a:r>
              <a:rPr lang="tr-TR">
                <a:solidFill>
                  <a:srgbClr val="FFFF00"/>
                </a:solidFill>
              </a:rPr>
              <a:t>(Temporal lop)</a:t>
            </a:r>
          </a:p>
        </p:txBody>
      </p:sp>
      <p:sp>
        <p:nvSpPr>
          <p:cNvPr id="116752" name="Rectangle 16"/>
          <p:cNvSpPr>
            <a:spLocks noChangeArrowheads="1"/>
          </p:cNvSpPr>
          <p:nvPr/>
        </p:nvSpPr>
        <p:spPr bwMode="auto">
          <a:xfrm>
            <a:off x="6248400" y="5791200"/>
            <a:ext cx="1524000" cy="10668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
        <p:nvSpPr>
          <p:cNvPr id="116753" name="Text Box 17"/>
          <p:cNvSpPr txBox="1">
            <a:spLocks noChangeArrowheads="1"/>
          </p:cNvSpPr>
          <p:nvPr/>
        </p:nvSpPr>
        <p:spPr bwMode="auto">
          <a:xfrm>
            <a:off x="5438775" y="5959475"/>
            <a:ext cx="3705225" cy="822325"/>
          </a:xfrm>
          <a:prstGeom prst="rect">
            <a:avLst/>
          </a:prstGeom>
          <a:noFill/>
          <a:ln w="12700">
            <a:noFill/>
            <a:miter lim="800000"/>
            <a:headEnd/>
            <a:tailEnd/>
          </a:ln>
          <a:effectLst/>
        </p:spPr>
        <p:txBody>
          <a:bodyPr wrap="none">
            <a:spAutoFit/>
          </a:bodyPr>
          <a:lstStyle/>
          <a:p>
            <a:pPr algn="ctr" defTabSz="762000"/>
            <a:r>
              <a:rPr lang="tr-TR">
                <a:solidFill>
                  <a:srgbClr val="FFFF00"/>
                </a:solidFill>
              </a:rPr>
              <a:t>Koordinasyon, denge, postür</a:t>
            </a:r>
          </a:p>
          <a:p>
            <a:pPr algn="ctr" defTabSz="762000"/>
            <a:r>
              <a:rPr lang="tr-TR">
                <a:solidFill>
                  <a:srgbClr val="FFFF00"/>
                </a:solidFill>
              </a:rPr>
              <a:t>(Beyincik)</a:t>
            </a:r>
          </a:p>
        </p:txBody>
      </p:sp>
      <p:sp>
        <p:nvSpPr>
          <p:cNvPr id="116754" name="Rectangle 18"/>
          <p:cNvSpPr>
            <a:spLocks noChangeArrowheads="1"/>
          </p:cNvSpPr>
          <p:nvPr/>
        </p:nvSpPr>
        <p:spPr bwMode="auto">
          <a:xfrm>
            <a:off x="1295400" y="0"/>
            <a:ext cx="2362200" cy="1143000"/>
          </a:xfrm>
          <a:prstGeom prst="rect">
            <a:avLst/>
          </a:prstGeom>
          <a:solidFill>
            <a:srgbClr val="003300"/>
          </a:solidFill>
          <a:ln w="12700">
            <a:solidFill>
              <a:srgbClr val="003300"/>
            </a:solidFill>
            <a:miter lim="800000"/>
            <a:headEnd/>
            <a:tailEnd/>
          </a:ln>
          <a:effectLst/>
        </p:spPr>
        <p:txBody>
          <a:bodyPr wrap="none" anchor="ctr"/>
          <a:lstStyle/>
          <a:p>
            <a:endParaRPr lang="tr-T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6" name="Picture 4"/>
          <p:cNvPicPr>
            <a:picLocks noChangeAspect="1" noChangeArrowheads="1"/>
          </p:cNvPicPr>
          <p:nvPr/>
        </p:nvPicPr>
        <p:blipFill>
          <a:blip r:embed="rId2" cstate="print"/>
          <a:srcRect/>
          <a:stretch>
            <a:fillRect/>
          </a:stretch>
        </p:blipFill>
        <p:spPr bwMode="auto">
          <a:xfrm>
            <a:off x="1846263" y="0"/>
            <a:ext cx="5451475" cy="6858000"/>
          </a:xfrm>
          <a:prstGeom prst="rect">
            <a:avLst/>
          </a:prstGeom>
          <a:noFill/>
          <a:ln w="12700">
            <a:noFill/>
            <a:miter lim="800000"/>
            <a:headEnd/>
            <a:tailEnd/>
          </a:ln>
          <a:effectLst/>
        </p:spPr>
      </p:pic>
      <p:sp>
        <p:nvSpPr>
          <p:cNvPr id="115715" name="Rectangle 3"/>
          <p:cNvSpPr>
            <a:spLocks noGrp="1" noChangeArrowheads="1"/>
          </p:cNvSpPr>
          <p:nvPr>
            <p:ph idx="1"/>
          </p:nvPr>
        </p:nvSpPr>
        <p:spPr>
          <a:xfrm>
            <a:off x="381000" y="3581400"/>
            <a:ext cx="8763000" cy="1905000"/>
          </a:xfrm>
        </p:spPr>
        <p:txBody>
          <a:bodyPr/>
          <a:lstStyle/>
          <a:p>
            <a:r>
              <a:rPr lang="en-AU" b="1" u="sng">
                <a:latin typeface="Times New Roman" pitchFamily="18" charset="0"/>
                <a:cs typeface="Times New Roman" pitchFamily="18" charset="0"/>
              </a:rPr>
              <a:t>Limbik sistem</a:t>
            </a:r>
            <a:r>
              <a:rPr lang="en-AU">
                <a:latin typeface="Times New Roman" pitchFamily="18" charset="0"/>
                <a:cs typeface="Times New Roman" pitchFamily="18" charset="0"/>
              </a:rPr>
              <a:t>: </a:t>
            </a:r>
          </a:p>
          <a:p>
            <a:r>
              <a:rPr lang="en-AU">
                <a:latin typeface="Times New Roman" pitchFamily="18" charset="0"/>
                <a:cs typeface="Times New Roman" pitchFamily="18" charset="0"/>
              </a:rPr>
              <a:t>Anksiyete, saldırganlık vb. duygusal yanıtlardan sorumludur.</a:t>
            </a:r>
          </a:p>
          <a:p>
            <a:endParaRPr lang="tr-TR">
              <a:latin typeface="Times New Roman" pitchFamily="18" charset="0"/>
              <a:cs typeface="Times New Roman" pitchFamily="18" charset="0"/>
            </a:endParaRPr>
          </a:p>
          <a:p>
            <a:endParaRPr lang="tr-TR">
              <a:latin typeface="Times New Roman" pitchFamily="18" charset="0"/>
              <a:cs typeface="Times New Roman" pitchFamily="18"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defRPr/>
            </a:pPr>
            <a:r>
              <a:rPr lang="tr-TR" sz="4000">
                <a:latin typeface="Times New Roman" pitchFamily="18" charset="0"/>
                <a:cs typeface="Times New Roman" pitchFamily="18" charset="0"/>
              </a:rPr>
              <a:t>Limbik sistem</a:t>
            </a:r>
            <a:br>
              <a:rPr lang="tr-TR" sz="4000">
                <a:latin typeface="Times New Roman" pitchFamily="18" charset="0"/>
                <a:cs typeface="Times New Roman" pitchFamily="18" charset="0"/>
              </a:rPr>
            </a:br>
            <a:r>
              <a:rPr lang="tr-TR" sz="4000">
                <a:latin typeface="Times New Roman" pitchFamily="18" charset="0"/>
                <a:cs typeface="Times New Roman" pitchFamily="18" charset="0"/>
              </a:rPr>
              <a:t> </a:t>
            </a:r>
            <a:r>
              <a:rPr lang="tr-TR" sz="1800" b="1">
                <a:effectLst/>
                <a:latin typeface="Times New Roman" pitchFamily="18" charset="0"/>
                <a:cs typeface="Times New Roman" pitchFamily="18" charset="0"/>
              </a:rPr>
              <a:t>Hipokampus,amigdala, mamiller cisimcik, singulat girus</a:t>
            </a:r>
            <a:endParaRPr lang="tr-TR" sz="4000" b="1">
              <a:effectLst/>
              <a:latin typeface="Times New Roman" pitchFamily="18" charset="0"/>
              <a:cs typeface="Times New Roman" pitchFamily="18" charset="0"/>
            </a:endParaRPr>
          </a:p>
        </p:txBody>
      </p:sp>
      <p:pic>
        <p:nvPicPr>
          <p:cNvPr id="27652" name="Picture 9"/>
          <p:cNvPicPr>
            <a:picLocks noGrp="1" noChangeAspect="1" noChangeArrowheads="1"/>
          </p:cNvPicPr>
          <p:nvPr>
            <p:ph sz="half" idx="1"/>
          </p:nvPr>
        </p:nvPicPr>
        <p:blipFill>
          <a:blip r:embed="rId3" cstate="print"/>
          <a:stretch>
            <a:fillRect/>
          </a:stretch>
        </p:blipFill>
        <p:spPr>
          <a:xfrm>
            <a:off x="582168" y="2202021"/>
            <a:ext cx="3788664" cy="3322320"/>
          </a:xfrm>
          <a:noFill/>
        </p:spPr>
      </p:pic>
      <p:sp>
        <p:nvSpPr>
          <p:cNvPr id="27651" name="Rectangle 8"/>
          <p:cNvSpPr>
            <a:spLocks noChangeArrowheads="1"/>
          </p:cNvSpPr>
          <p:nvPr/>
        </p:nvSpPr>
        <p:spPr bwMode="auto">
          <a:xfrm>
            <a:off x="5580063" y="2133600"/>
            <a:ext cx="3384550" cy="1187450"/>
          </a:xfrm>
          <a:prstGeom prst="rect">
            <a:avLst/>
          </a:prstGeom>
          <a:noFill/>
          <a:ln w="9525">
            <a:noFill/>
            <a:miter lim="800000"/>
            <a:headEnd/>
            <a:tailEnd/>
          </a:ln>
        </p:spPr>
        <p:txBody>
          <a:bodyPr>
            <a:spAutoFit/>
          </a:bodyPr>
          <a:lstStyle/>
          <a:p>
            <a:pPr eaLnBrk="0" hangingPunct="0"/>
            <a:r>
              <a:rPr lang="tr-TR" sz="2400">
                <a:latin typeface="Arial Unicode MS" pitchFamily="34" charset="-128"/>
              </a:rPr>
              <a:t>Duygusal davranış</a:t>
            </a:r>
          </a:p>
          <a:p>
            <a:pPr eaLnBrk="0" hangingPunct="0"/>
            <a:r>
              <a:rPr lang="tr-TR" sz="2400">
                <a:latin typeface="Arial Unicode MS" pitchFamily="34" charset="-128"/>
              </a:rPr>
              <a:t>Motivasyon</a:t>
            </a:r>
          </a:p>
          <a:p>
            <a:pPr eaLnBrk="0" hangingPunct="0"/>
            <a:r>
              <a:rPr lang="tr-TR" sz="2400">
                <a:latin typeface="Arial Unicode MS" pitchFamily="34" charset="-128"/>
              </a:rPr>
              <a:t>Öğrenme, bellek</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2" cstate="print"/>
          <a:srcRect l="19168" t="24432" r="14999" b="6647"/>
          <a:stretch>
            <a:fillRect/>
          </a:stretch>
        </p:blipFill>
        <p:spPr bwMode="auto">
          <a:xfrm>
            <a:off x="0" y="1588"/>
            <a:ext cx="8686800" cy="6818312"/>
          </a:xfrm>
          <a:prstGeom prst="rect">
            <a:avLst/>
          </a:prstGeom>
          <a:noFill/>
          <a:ln w="12700">
            <a:noFill/>
            <a:miter lim="800000"/>
            <a:headEnd/>
            <a:tailEnd/>
          </a:ln>
          <a:effectLst/>
        </p:spPr>
      </p:pic>
      <p:sp>
        <p:nvSpPr>
          <p:cNvPr id="117763" name="Text Box 3"/>
          <p:cNvSpPr txBox="1">
            <a:spLocks noChangeArrowheads="1"/>
          </p:cNvSpPr>
          <p:nvPr/>
        </p:nvSpPr>
        <p:spPr bwMode="auto">
          <a:xfrm>
            <a:off x="2971800" y="152400"/>
            <a:ext cx="2428875" cy="457200"/>
          </a:xfrm>
          <a:prstGeom prst="rect">
            <a:avLst/>
          </a:prstGeom>
          <a:noFill/>
          <a:ln w="12700">
            <a:noFill/>
            <a:miter lim="800000"/>
            <a:headEnd/>
            <a:tailEnd/>
          </a:ln>
          <a:effectLst/>
        </p:spPr>
        <p:txBody>
          <a:bodyPr wrap="none">
            <a:spAutoFit/>
          </a:bodyPr>
          <a:lstStyle/>
          <a:p>
            <a:pPr defTabSz="762000"/>
            <a:r>
              <a:rPr lang="tr-TR"/>
              <a:t>LİMBİK SİSTEM</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057400" y="609600"/>
            <a:ext cx="6096000" cy="1143000"/>
          </a:xfrm>
        </p:spPr>
        <p:txBody>
          <a:bodyPr/>
          <a:lstStyle/>
          <a:p>
            <a:pPr eaLnBrk="1" hangingPunct="1">
              <a:defRPr/>
            </a:pPr>
            <a:r>
              <a:rPr lang="tr-TR" b="1" dirty="0">
                <a:solidFill>
                  <a:schemeClr val="accent6"/>
                </a:solidFill>
                <a:latin typeface="Times New Roman" pitchFamily="18" charset="0"/>
                <a:cs typeface="Times New Roman" pitchFamily="18" charset="0"/>
              </a:rPr>
              <a:t>SEREBRAL KORTEKS</a:t>
            </a:r>
            <a:endParaRPr lang="en-US" b="1" dirty="0">
              <a:solidFill>
                <a:schemeClr val="accent6"/>
              </a:solidFill>
              <a:latin typeface="Times New Roman" pitchFamily="18" charset="0"/>
              <a:cs typeface="Times New Roman" pitchFamily="18" charset="0"/>
            </a:endParaRPr>
          </a:p>
        </p:txBody>
      </p:sp>
      <p:sp>
        <p:nvSpPr>
          <p:cNvPr id="29699" name="Text Box 3"/>
          <p:cNvSpPr txBox="1">
            <a:spLocks noChangeArrowheads="1"/>
          </p:cNvSpPr>
          <p:nvPr/>
        </p:nvSpPr>
        <p:spPr bwMode="auto">
          <a:xfrm>
            <a:off x="250825" y="2133600"/>
            <a:ext cx="8642350" cy="3508375"/>
          </a:xfrm>
          <a:prstGeom prst="rect">
            <a:avLst/>
          </a:prstGeom>
          <a:noFill/>
          <a:ln w="9525">
            <a:noFill/>
            <a:miter lim="800000"/>
            <a:headEnd/>
            <a:tailEnd/>
          </a:ln>
        </p:spPr>
        <p:txBody>
          <a:bodyPr>
            <a:spAutoFit/>
          </a:bodyPr>
          <a:lstStyle/>
          <a:p>
            <a:pPr eaLnBrk="0" hangingPunct="0"/>
            <a:r>
              <a:rPr lang="tr-TR" sz="2800" dirty="0">
                <a:latin typeface="Arial Unicode MS" pitchFamily="34" charset="-128"/>
              </a:rPr>
              <a:t>Komplike davranışlar serebral korteksin ince tabakası olan gri maddede gerçekleşir.</a:t>
            </a:r>
          </a:p>
          <a:p>
            <a:pPr eaLnBrk="0" hangingPunct="0"/>
            <a:endParaRPr lang="tr-TR" sz="2800" dirty="0">
              <a:latin typeface="Arial Unicode MS" pitchFamily="34" charset="-128"/>
            </a:endParaRPr>
          </a:p>
          <a:p>
            <a:pPr eaLnBrk="0" hangingPunct="0"/>
            <a:r>
              <a:rPr lang="tr-TR" sz="2800" dirty="0">
                <a:latin typeface="Arial Unicode MS" pitchFamily="34" charset="-128"/>
              </a:rPr>
              <a:t>Korteks beynin diğer bölümlerine beyaz madde aracılığı ile bağlanır.</a:t>
            </a:r>
          </a:p>
          <a:p>
            <a:pPr eaLnBrk="0" hangingPunct="0"/>
            <a:endParaRPr lang="tr-TR" sz="2800" dirty="0">
              <a:latin typeface="Arial Unicode MS" pitchFamily="34" charset="-128"/>
            </a:endParaRPr>
          </a:p>
          <a:p>
            <a:pPr eaLnBrk="0" hangingPunct="0"/>
            <a:r>
              <a:rPr lang="tr-TR" sz="2800" dirty="0">
                <a:latin typeface="Arial Unicode MS" pitchFamily="34" charset="-128"/>
              </a:rPr>
              <a:t>Korteks alanının genişlemesi girus ve sulkuslar tarzındaki kıvrımlaşma ile gerçekleşir</a:t>
            </a:r>
            <a:r>
              <a:rPr lang="tr-TR" sz="2400" dirty="0">
                <a:latin typeface="Arial Unicode MS" pitchFamily="34" charset="-128"/>
              </a:rPr>
              <a:t>.</a:t>
            </a:r>
            <a:endParaRPr lang="en-US" sz="2400" dirty="0">
              <a:latin typeface="Arial Unicode MS" pitchFamily="34" charset="-128"/>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2627313" y="381000"/>
            <a:ext cx="6059487" cy="1371600"/>
          </a:xfrm>
        </p:spPr>
        <p:txBody>
          <a:bodyPr>
            <a:normAutofit fontScale="90000"/>
          </a:bodyPr>
          <a:lstStyle/>
          <a:p>
            <a:pPr eaLnBrk="1" hangingPunct="1">
              <a:defRPr/>
            </a:pPr>
            <a:r>
              <a:rPr lang="tr-TR" b="1" dirty="0">
                <a:solidFill>
                  <a:schemeClr val="accent6"/>
                </a:solidFill>
                <a:latin typeface="Times New Roman" pitchFamily="18" charset="0"/>
                <a:cs typeface="Times New Roman" pitchFamily="18" charset="0"/>
              </a:rPr>
              <a:t>HEMİSFERLER</a:t>
            </a:r>
            <a:r>
              <a:rPr lang="tr-TR" dirty="0">
                <a:latin typeface="Times New Roman" pitchFamily="18" charset="0"/>
                <a:cs typeface="Times New Roman" pitchFamily="18" charset="0"/>
              </a:rPr>
              <a:t/>
            </a:r>
            <a:br>
              <a:rPr lang="tr-TR" dirty="0">
                <a:latin typeface="Times New Roman" pitchFamily="18" charset="0"/>
                <a:cs typeface="Times New Roman" pitchFamily="18" charset="0"/>
              </a:rPr>
            </a:br>
            <a:endParaRPr lang="tr-TR" dirty="0">
              <a:latin typeface="Times New Roman" pitchFamily="18" charset="0"/>
              <a:cs typeface="Times New Roman" pitchFamily="18" charset="0"/>
            </a:endParaRPr>
          </a:p>
        </p:txBody>
      </p:sp>
      <p:sp>
        <p:nvSpPr>
          <p:cNvPr id="80899" name="Rectangle 3"/>
          <p:cNvSpPr>
            <a:spLocks noGrp="1" noChangeArrowheads="1"/>
          </p:cNvSpPr>
          <p:nvPr>
            <p:ph idx="1"/>
          </p:nvPr>
        </p:nvSpPr>
        <p:spPr>
          <a:xfrm>
            <a:off x="457200" y="1714500"/>
            <a:ext cx="8229600" cy="4381500"/>
          </a:xfrm>
        </p:spPr>
        <p:txBody>
          <a:bodyPr/>
          <a:lstStyle/>
          <a:p>
            <a:pPr algn="just" eaLnBrk="1" hangingPunct="1">
              <a:lnSpc>
                <a:spcPct val="90000"/>
              </a:lnSpc>
              <a:buClrTx/>
              <a:buSzTx/>
              <a:buFont typeface="Wingdings" pitchFamily="2" charset="2"/>
              <a:buNone/>
              <a:defRPr/>
            </a:pPr>
            <a:endParaRPr lang="tr-TR" dirty="0">
              <a:latin typeface="Times New Roman" pitchFamily="18" charset="0"/>
              <a:cs typeface="Times New Roman" pitchFamily="18" charset="0"/>
            </a:endParaRPr>
          </a:p>
          <a:p>
            <a:pPr algn="just" eaLnBrk="1" hangingPunct="1">
              <a:lnSpc>
                <a:spcPct val="90000"/>
              </a:lnSpc>
              <a:buClrTx/>
              <a:buSzTx/>
              <a:buFontTx/>
              <a:buChar char="•"/>
              <a:defRPr/>
            </a:pPr>
            <a:r>
              <a:rPr lang="tr-TR" dirty="0">
                <a:latin typeface="Times New Roman" pitchFamily="18" charset="0"/>
                <a:cs typeface="Times New Roman" pitchFamily="18" charset="0"/>
              </a:rPr>
              <a:t>Korteks iki yarıdan oluşur. </a:t>
            </a:r>
          </a:p>
          <a:p>
            <a:pPr algn="just" eaLnBrk="1" hangingPunct="1">
              <a:lnSpc>
                <a:spcPct val="90000"/>
              </a:lnSpc>
              <a:buClrTx/>
              <a:buSzTx/>
              <a:buFontTx/>
              <a:buChar char="•"/>
              <a:defRPr/>
            </a:pPr>
            <a:r>
              <a:rPr lang="tr-TR" dirty="0">
                <a:latin typeface="Times New Roman" pitchFamily="18" charset="0"/>
                <a:cs typeface="Times New Roman" pitchFamily="18" charset="0"/>
              </a:rPr>
              <a:t>Sağ yarı soyut düşünceden, duygusal yaşantılardan, estetik ve sanatsal yetilerden sorumlu iken, sol yarı akılcı düşünme, matematiksel yetenekler, analiz yetisi ve dilden sorumludur </a:t>
            </a:r>
          </a:p>
          <a:p>
            <a:pPr algn="just" eaLnBrk="1" hangingPunct="1">
              <a:lnSpc>
                <a:spcPct val="90000"/>
              </a:lnSpc>
              <a:buClrTx/>
              <a:buSzTx/>
              <a:buFontTx/>
              <a:buChar char="•"/>
              <a:defRPr/>
            </a:pPr>
            <a:r>
              <a:rPr lang="tr-TR" dirty="0">
                <a:latin typeface="Times New Roman" pitchFamily="18" charset="0"/>
                <a:cs typeface="Times New Roman" pitchFamily="18" charset="0"/>
              </a:rPr>
              <a:t>Her bir yarı bedenin karşı yarısını yönetir.</a:t>
            </a:r>
          </a:p>
          <a:p>
            <a:pPr algn="just" eaLnBrk="1" hangingPunct="1">
              <a:lnSpc>
                <a:spcPct val="90000"/>
              </a:lnSpc>
              <a:buClrTx/>
              <a:buSzTx/>
              <a:buFont typeface="Wingdings" pitchFamily="2" charset="2"/>
              <a:buNone/>
              <a:defRPr/>
            </a:pPr>
            <a:endParaRPr lang="tr-TR" dirty="0">
              <a:latin typeface="Times New Roman" pitchFamily="18" charset="0"/>
              <a:cs typeface="Times New Roman" pitchFamily="18"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pPr eaLnBrk="1" hangingPunct="1">
              <a:defRPr/>
            </a:pPr>
            <a:r>
              <a:rPr lang="tr-TR" b="1" dirty="0">
                <a:solidFill>
                  <a:schemeClr val="accent6"/>
                </a:solidFill>
                <a:latin typeface="Times New Roman" pitchFamily="18" charset="0"/>
                <a:cs typeface="Times New Roman" pitchFamily="18" charset="0"/>
              </a:rPr>
              <a:t>SEREBRAL KORTEKSİN İŞLEVLERİ</a:t>
            </a:r>
          </a:p>
        </p:txBody>
      </p:sp>
      <p:sp>
        <p:nvSpPr>
          <p:cNvPr id="81923" name="Rectangle 3"/>
          <p:cNvSpPr>
            <a:spLocks noGrp="1" noChangeArrowheads="1"/>
          </p:cNvSpPr>
          <p:nvPr>
            <p:ph type="body" sz="half" idx="1"/>
          </p:nvPr>
        </p:nvSpPr>
        <p:spPr>
          <a:xfrm>
            <a:off x="457200" y="1981200"/>
            <a:ext cx="8362950" cy="4114800"/>
          </a:xfrm>
        </p:spPr>
        <p:txBody>
          <a:bodyPr/>
          <a:lstStyle/>
          <a:p>
            <a:pPr eaLnBrk="1" hangingPunct="1">
              <a:defRPr/>
            </a:pPr>
            <a:r>
              <a:rPr lang="tr-TR" sz="2800" dirty="0">
                <a:latin typeface="Times New Roman" pitchFamily="18" charset="0"/>
                <a:cs typeface="Times New Roman" pitchFamily="18" charset="0"/>
              </a:rPr>
              <a:t>Duyusal bilginin, duygularla ilişkili olarak işlenmesi</a:t>
            </a:r>
          </a:p>
          <a:p>
            <a:pPr eaLnBrk="1" hangingPunct="1">
              <a:defRPr/>
            </a:pPr>
            <a:r>
              <a:rPr lang="tr-TR" sz="2800" dirty="0">
                <a:latin typeface="Times New Roman" pitchFamily="18" charset="0"/>
                <a:cs typeface="Times New Roman" pitchFamily="18" charset="0"/>
              </a:rPr>
              <a:t>Düşünme</a:t>
            </a:r>
          </a:p>
          <a:p>
            <a:pPr eaLnBrk="1" hangingPunct="1">
              <a:defRPr/>
            </a:pPr>
            <a:r>
              <a:rPr lang="tr-TR" sz="2800" dirty="0">
                <a:latin typeface="Times New Roman" pitchFamily="18" charset="0"/>
                <a:cs typeface="Times New Roman" pitchFamily="18" charset="0"/>
              </a:rPr>
              <a:t>İstemli davranış</a:t>
            </a:r>
          </a:p>
          <a:p>
            <a:pPr eaLnBrk="1" hangingPunct="1">
              <a:defRPr/>
            </a:pPr>
            <a:r>
              <a:rPr lang="tr-TR" sz="2800" dirty="0">
                <a:latin typeface="Times New Roman" pitchFamily="18" charset="0"/>
                <a:cs typeface="Times New Roman" pitchFamily="18" charset="0"/>
              </a:rPr>
              <a:t>Dil </a:t>
            </a:r>
          </a:p>
          <a:p>
            <a:pPr eaLnBrk="1" hangingPunct="1">
              <a:defRPr/>
            </a:pPr>
            <a:r>
              <a:rPr lang="tr-TR" sz="2800" dirty="0">
                <a:latin typeface="Times New Roman" pitchFamily="18" charset="0"/>
                <a:cs typeface="Times New Roman" pitchFamily="18" charset="0"/>
              </a:rPr>
              <a:t>Mantık yürütme </a:t>
            </a:r>
          </a:p>
          <a:p>
            <a:pPr eaLnBrk="1" hangingPunct="1">
              <a:defRPr/>
            </a:pPr>
            <a:r>
              <a:rPr lang="tr-TR" sz="2800" dirty="0">
                <a:latin typeface="Times New Roman" pitchFamily="18" charset="0"/>
                <a:cs typeface="Times New Roman" pitchFamily="18" charset="0"/>
              </a:rPr>
              <a:t>Algı </a:t>
            </a:r>
          </a:p>
          <a:p>
            <a:pPr eaLnBrk="1" hangingPunct="1">
              <a:defRPr/>
            </a:pPr>
            <a:r>
              <a:rPr lang="tr-TR" sz="2800" dirty="0">
                <a:latin typeface="Times New Roman" pitchFamily="18" charset="0"/>
                <a:cs typeface="Times New Roman" pitchFamily="18" charset="0"/>
              </a:rPr>
              <a:t>Bellek</a:t>
            </a:r>
          </a:p>
        </p:txBody>
      </p:sp>
      <p:pic>
        <p:nvPicPr>
          <p:cNvPr id="30724" name="Picture 7"/>
          <p:cNvPicPr>
            <a:picLocks noGrp="1" noChangeAspect="1" noChangeArrowheads="1"/>
          </p:cNvPicPr>
          <p:nvPr>
            <p:ph sz="half" idx="2"/>
          </p:nvPr>
        </p:nvPicPr>
        <p:blipFill>
          <a:blip r:embed="rId3" cstate="print"/>
          <a:stretch>
            <a:fillRect/>
          </a:stretch>
        </p:blipFill>
        <p:spPr>
          <a:xfrm>
            <a:off x="4648200" y="2761669"/>
            <a:ext cx="4038600" cy="2553862"/>
          </a:xfrm>
          <a:noFill/>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idx="1"/>
          </p:nvPr>
        </p:nvSpPr>
        <p:spPr>
          <a:xfrm>
            <a:off x="0" y="914400"/>
            <a:ext cx="9144000" cy="4114800"/>
          </a:xfrm>
        </p:spPr>
        <p:txBody>
          <a:bodyPr/>
          <a:lstStyle/>
          <a:p>
            <a:r>
              <a:rPr lang="en-AU">
                <a:latin typeface="Times New Roman" pitchFamily="18" charset="0"/>
                <a:cs typeface="Times New Roman" pitchFamily="18" charset="0"/>
              </a:rPr>
              <a:t>Hemisferlerde dışta korteks adı verilen gri madde içte medulla adı verilen ak madde bulunur.</a:t>
            </a:r>
          </a:p>
          <a:p>
            <a:r>
              <a:rPr lang="en-AU">
                <a:latin typeface="Times New Roman" pitchFamily="18" charset="0"/>
                <a:cs typeface="Times New Roman" pitchFamily="18" charset="0"/>
              </a:rPr>
              <a:t> Gri madde aksonun ilk kısmı ve nöron gövdelerinden, ak madde miyelinli liflerden oluşur</a:t>
            </a:r>
          </a:p>
          <a:p>
            <a:r>
              <a:rPr lang="en-AU">
                <a:latin typeface="Times New Roman" pitchFamily="18" charset="0"/>
                <a:cs typeface="Times New Roman" pitchFamily="18" charset="0"/>
              </a:rPr>
              <a:t>Hemisfer yüzeyleri girus adı verilen kırışıklıklarla kaplıdır.</a:t>
            </a:r>
          </a:p>
          <a:p>
            <a:endParaRPr lang="tr-TR">
              <a:latin typeface="Times New Roman" pitchFamily="18" charset="0"/>
              <a:cs typeface="Times New Roman" pitchFamily="18" charset="0"/>
            </a:endParaRPr>
          </a:p>
        </p:txBody>
      </p:sp>
      <p:pic>
        <p:nvPicPr>
          <p:cNvPr id="119812" name="Picture 4"/>
          <p:cNvPicPr>
            <a:picLocks noChangeAspect="1" noChangeArrowheads="1"/>
          </p:cNvPicPr>
          <p:nvPr/>
        </p:nvPicPr>
        <p:blipFill>
          <a:blip r:embed="rId2" cstate="print">
            <a:clrChange>
              <a:clrFrom>
                <a:srgbClr val="F0F7F0"/>
              </a:clrFrom>
              <a:clrTo>
                <a:srgbClr val="F0F7F0">
                  <a:alpha val="0"/>
                </a:srgbClr>
              </a:clrTo>
            </a:clrChange>
          </a:blip>
          <a:srcRect/>
          <a:stretch>
            <a:fillRect/>
          </a:stretch>
        </p:blipFill>
        <p:spPr bwMode="auto">
          <a:xfrm>
            <a:off x="1981200" y="3811588"/>
            <a:ext cx="5943600" cy="3046412"/>
          </a:xfrm>
          <a:prstGeom prst="rect">
            <a:avLst/>
          </a:prstGeom>
          <a:noFill/>
          <a:ln w="9525">
            <a:noFill/>
            <a:miter lim="800000"/>
            <a:headEnd/>
            <a:tailEnd/>
          </a:ln>
          <a:effectLst/>
        </p:spPr>
      </p:pic>
      <p:sp>
        <p:nvSpPr>
          <p:cNvPr id="119813" name="Text Box 5"/>
          <p:cNvSpPr txBox="1">
            <a:spLocks noChangeArrowheads="1"/>
          </p:cNvSpPr>
          <p:nvPr/>
        </p:nvSpPr>
        <p:spPr bwMode="auto">
          <a:xfrm>
            <a:off x="5927725" y="4384675"/>
            <a:ext cx="2289175" cy="822325"/>
          </a:xfrm>
          <a:prstGeom prst="rect">
            <a:avLst/>
          </a:prstGeom>
          <a:solidFill>
            <a:srgbClr val="EAEAEA"/>
          </a:solidFill>
          <a:ln w="12700">
            <a:noFill/>
            <a:miter lim="800000"/>
            <a:headEnd/>
            <a:tailEnd/>
          </a:ln>
          <a:effectLst/>
        </p:spPr>
        <p:txBody>
          <a:bodyPr wrap="none">
            <a:spAutoFit/>
          </a:bodyPr>
          <a:lstStyle/>
          <a:p>
            <a:pPr defTabSz="762000"/>
            <a:r>
              <a:rPr lang="tr-TR"/>
              <a:t>Gri madde</a:t>
            </a:r>
          </a:p>
          <a:p>
            <a:pPr defTabSz="762000"/>
            <a:r>
              <a:rPr lang="tr-TR"/>
              <a:t>(hücre gövdeleri)</a:t>
            </a:r>
          </a:p>
        </p:txBody>
      </p:sp>
      <p:sp>
        <p:nvSpPr>
          <p:cNvPr id="119814" name="Text Box 6"/>
          <p:cNvSpPr txBox="1">
            <a:spLocks noChangeArrowheads="1"/>
          </p:cNvSpPr>
          <p:nvPr/>
        </p:nvSpPr>
        <p:spPr bwMode="auto">
          <a:xfrm>
            <a:off x="6172200" y="5638800"/>
            <a:ext cx="2128838" cy="822325"/>
          </a:xfrm>
          <a:prstGeom prst="rect">
            <a:avLst/>
          </a:prstGeom>
          <a:solidFill>
            <a:srgbClr val="EAEAEA"/>
          </a:solidFill>
          <a:ln w="12700">
            <a:noFill/>
            <a:miter lim="800000"/>
            <a:headEnd/>
            <a:tailEnd/>
          </a:ln>
          <a:effectLst/>
        </p:spPr>
        <p:txBody>
          <a:bodyPr wrap="none">
            <a:spAutoFit/>
          </a:bodyPr>
          <a:lstStyle/>
          <a:p>
            <a:pPr defTabSz="762000"/>
            <a:r>
              <a:rPr lang="tr-TR"/>
              <a:t>Ak madde</a:t>
            </a:r>
          </a:p>
          <a:p>
            <a:pPr defTabSz="762000"/>
            <a:r>
              <a:rPr lang="tr-TR"/>
              <a:t>(akson-miyelin)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cstate="print"/>
          <a:srcRect/>
          <a:stretch>
            <a:fillRect/>
          </a:stretch>
        </p:blipFill>
        <p:spPr bwMode="auto">
          <a:xfrm>
            <a:off x="0" y="152400"/>
            <a:ext cx="9144000" cy="6577013"/>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0" y="1981200"/>
            <a:ext cx="9144000" cy="4114800"/>
          </a:xfrm>
        </p:spPr>
        <p:txBody>
          <a:bodyPr/>
          <a:lstStyle/>
          <a:p>
            <a:r>
              <a:rPr lang="en-AU" dirty="0">
                <a:latin typeface="Times New Roman" pitchFamily="18" charset="0"/>
                <a:cs typeface="Times New Roman" pitchFamily="18" charset="0"/>
              </a:rPr>
              <a:t>Hemisferler:</a:t>
            </a:r>
          </a:p>
          <a:p>
            <a:pPr lvl="1"/>
            <a:r>
              <a:rPr lang="en-AU" dirty="0">
                <a:latin typeface="Times New Roman" pitchFamily="18" charset="0"/>
                <a:cs typeface="Times New Roman" pitchFamily="18" charset="0"/>
              </a:rPr>
              <a:t>Frontal lob (1)</a:t>
            </a:r>
          </a:p>
          <a:p>
            <a:pPr lvl="1"/>
            <a:r>
              <a:rPr lang="en-AU" dirty="0">
                <a:latin typeface="Times New Roman" pitchFamily="18" charset="0"/>
                <a:cs typeface="Times New Roman" pitchFamily="18" charset="0"/>
              </a:rPr>
              <a:t>Paryetal loblar (2)</a:t>
            </a:r>
          </a:p>
          <a:p>
            <a:pPr lvl="1"/>
            <a:r>
              <a:rPr lang="en-AU" dirty="0">
                <a:latin typeface="Times New Roman" pitchFamily="18" charset="0"/>
                <a:cs typeface="Times New Roman" pitchFamily="18" charset="0"/>
              </a:rPr>
              <a:t>Oksipital lob (1)</a:t>
            </a:r>
          </a:p>
          <a:p>
            <a:pPr lvl="1"/>
            <a:r>
              <a:rPr lang="en-AU" dirty="0">
                <a:latin typeface="Times New Roman" pitchFamily="18" charset="0"/>
                <a:cs typeface="Times New Roman" pitchFamily="18" charset="0"/>
              </a:rPr>
              <a:t>Temporal lob (2)      </a:t>
            </a:r>
          </a:p>
        </p:txBody>
      </p:sp>
      <p:pic>
        <p:nvPicPr>
          <p:cNvPr id="81926" name="Picture 6"/>
          <p:cNvPicPr>
            <a:picLocks noChangeAspect="1" noChangeArrowheads="1"/>
          </p:cNvPicPr>
          <p:nvPr/>
        </p:nvPicPr>
        <p:blipFill>
          <a:blip r:embed="rId3" cstate="print"/>
          <a:srcRect/>
          <a:stretch>
            <a:fillRect/>
          </a:stretch>
        </p:blipFill>
        <p:spPr bwMode="auto">
          <a:xfrm>
            <a:off x="3733800" y="0"/>
            <a:ext cx="5410200" cy="3908425"/>
          </a:xfrm>
          <a:prstGeom prst="rect">
            <a:avLst/>
          </a:prstGeom>
          <a:noFill/>
          <a:ln w="9525">
            <a:noFill/>
            <a:miter lim="800000"/>
            <a:headEnd/>
            <a:tailEnd/>
          </a:ln>
          <a:effec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tr-TR">
                <a:latin typeface="Times New Roman" pitchFamily="18" charset="0"/>
                <a:cs typeface="Times New Roman" pitchFamily="18" charset="0"/>
              </a:rPr>
              <a:t>Frontal lob</a:t>
            </a:r>
          </a:p>
        </p:txBody>
      </p:sp>
      <p:sp>
        <p:nvSpPr>
          <p:cNvPr id="71683" name="Rectangle 3"/>
          <p:cNvSpPr>
            <a:spLocks noGrp="1" noChangeArrowheads="1"/>
          </p:cNvSpPr>
          <p:nvPr>
            <p:ph idx="1"/>
          </p:nvPr>
        </p:nvSpPr>
        <p:spPr/>
        <p:txBody>
          <a:bodyPr>
            <a:normAutofit lnSpcReduction="10000"/>
          </a:bodyPr>
          <a:lstStyle/>
          <a:p>
            <a:pPr eaLnBrk="1" hangingPunct="1">
              <a:buClrTx/>
              <a:buSzTx/>
              <a:buFontTx/>
              <a:buChar char="•"/>
              <a:defRPr/>
            </a:pPr>
            <a:r>
              <a:rPr lang="tr-TR" dirty="0">
                <a:latin typeface="Times New Roman" pitchFamily="18" charset="0"/>
                <a:cs typeface="Times New Roman" pitchFamily="18" charset="0"/>
              </a:rPr>
              <a:t>Geleceği planlama</a:t>
            </a:r>
          </a:p>
          <a:p>
            <a:pPr eaLnBrk="1" hangingPunct="1">
              <a:buClrTx/>
              <a:buSzTx/>
              <a:buFontTx/>
              <a:buChar char="•"/>
              <a:defRPr/>
            </a:pPr>
            <a:r>
              <a:rPr lang="tr-TR" dirty="0">
                <a:latin typeface="Times New Roman" pitchFamily="18" charset="0"/>
                <a:cs typeface="Times New Roman" pitchFamily="18" charset="0"/>
              </a:rPr>
              <a:t>Akıl yürütme problem çözme</a:t>
            </a:r>
          </a:p>
          <a:p>
            <a:pPr eaLnBrk="1" hangingPunct="1">
              <a:buClrTx/>
              <a:buSzTx/>
              <a:buFontTx/>
              <a:buChar char="•"/>
              <a:defRPr/>
            </a:pPr>
            <a:r>
              <a:rPr lang="tr-TR" dirty="0">
                <a:latin typeface="Times New Roman" pitchFamily="18" charset="0"/>
                <a:cs typeface="Times New Roman" pitchFamily="18" charset="0"/>
              </a:rPr>
              <a:t>Konuşma </a:t>
            </a:r>
          </a:p>
          <a:p>
            <a:pPr eaLnBrk="1" hangingPunct="1">
              <a:buClrTx/>
              <a:buSzTx/>
              <a:buFontTx/>
              <a:buChar char="•"/>
              <a:defRPr/>
            </a:pPr>
            <a:r>
              <a:rPr lang="tr-TR" dirty="0">
                <a:latin typeface="Times New Roman" pitchFamily="18" charset="0"/>
                <a:cs typeface="Times New Roman" pitchFamily="18" charset="0"/>
              </a:rPr>
              <a:t>Hareketin kontrolü </a:t>
            </a:r>
          </a:p>
          <a:p>
            <a:pPr eaLnBrk="1" hangingPunct="1">
              <a:buClrTx/>
              <a:buSzTx/>
              <a:buFontTx/>
              <a:buChar char="•"/>
              <a:defRPr/>
            </a:pPr>
            <a:r>
              <a:rPr lang="tr-TR" dirty="0">
                <a:latin typeface="Times New Roman" pitchFamily="18" charset="0"/>
                <a:cs typeface="Times New Roman" pitchFamily="18" charset="0"/>
              </a:rPr>
              <a:t>Dikkat </a:t>
            </a:r>
          </a:p>
          <a:p>
            <a:pPr eaLnBrk="1" hangingPunct="1">
              <a:buClrTx/>
              <a:buSzTx/>
              <a:buFontTx/>
              <a:buChar char="•"/>
              <a:defRPr/>
            </a:pPr>
            <a:r>
              <a:rPr lang="tr-TR" dirty="0">
                <a:latin typeface="Times New Roman" pitchFamily="18" charset="0"/>
                <a:cs typeface="Times New Roman" pitchFamily="18" charset="0"/>
              </a:rPr>
              <a:t>Soyut düşünme, yaratıcı düşünce</a:t>
            </a:r>
          </a:p>
          <a:p>
            <a:pPr eaLnBrk="1" hangingPunct="1">
              <a:buClrTx/>
              <a:buSzTx/>
              <a:buFontTx/>
              <a:buChar char="•"/>
              <a:defRPr/>
            </a:pPr>
            <a:r>
              <a:rPr lang="tr-TR" dirty="0">
                <a:latin typeface="Times New Roman" pitchFamily="18" charset="0"/>
                <a:cs typeface="Times New Roman" pitchFamily="18" charset="0"/>
              </a:rPr>
              <a:t>Karar verme</a:t>
            </a:r>
          </a:p>
          <a:p>
            <a:pPr eaLnBrk="1" hangingPunct="1">
              <a:buClrTx/>
              <a:buSzTx/>
              <a:buFontTx/>
              <a:buChar char="•"/>
              <a:defRPr/>
            </a:pPr>
            <a:r>
              <a:rPr lang="tr-TR" dirty="0">
                <a:latin typeface="Times New Roman" pitchFamily="18" charset="0"/>
                <a:cs typeface="Times New Roman" pitchFamily="18" charset="0"/>
              </a:rPr>
              <a:t>Kişilik</a:t>
            </a:r>
          </a:p>
          <a:p>
            <a:pPr eaLnBrk="1" hangingPunct="1">
              <a:defRPr/>
            </a:pPr>
            <a:endParaRPr lang="tr-TR" dirty="0">
              <a:latin typeface="Times New Roman" pitchFamily="18" charset="0"/>
              <a:cs typeface="Times New Roman" pitchFamily="18"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tr-TR">
                <a:latin typeface="Times New Roman" pitchFamily="18" charset="0"/>
                <a:cs typeface="Times New Roman" pitchFamily="18" charset="0"/>
              </a:rPr>
              <a:t>Temporal lob</a:t>
            </a:r>
          </a:p>
        </p:txBody>
      </p:sp>
      <p:sp>
        <p:nvSpPr>
          <p:cNvPr id="72707" name="Rectangle 3"/>
          <p:cNvSpPr>
            <a:spLocks noGrp="1" noChangeArrowheads="1"/>
          </p:cNvSpPr>
          <p:nvPr>
            <p:ph type="body" sz="half" idx="1"/>
          </p:nvPr>
        </p:nvSpPr>
        <p:spPr>
          <a:xfrm>
            <a:off x="457200" y="1981200"/>
            <a:ext cx="4991100" cy="4114800"/>
          </a:xfrm>
        </p:spPr>
        <p:txBody>
          <a:bodyPr/>
          <a:lstStyle/>
          <a:p>
            <a:pPr eaLnBrk="1" hangingPunct="1">
              <a:buClrTx/>
              <a:buSzTx/>
              <a:buFontTx/>
              <a:buChar char="•"/>
              <a:defRPr/>
            </a:pPr>
            <a:r>
              <a:rPr lang="tr-TR" sz="2800" dirty="0">
                <a:latin typeface="Times New Roman" pitchFamily="18" charset="0"/>
                <a:cs typeface="Times New Roman" pitchFamily="18" charset="0"/>
              </a:rPr>
              <a:t>İşitsel uyaranların alınması ve tanınması</a:t>
            </a:r>
          </a:p>
          <a:p>
            <a:pPr eaLnBrk="1" hangingPunct="1">
              <a:buClrTx/>
              <a:buSzTx/>
              <a:buFontTx/>
              <a:buChar char="•"/>
              <a:defRPr/>
            </a:pPr>
            <a:r>
              <a:rPr lang="tr-TR" sz="2800" dirty="0">
                <a:latin typeface="Times New Roman" pitchFamily="18" charset="0"/>
                <a:cs typeface="Times New Roman" pitchFamily="18" charset="0"/>
              </a:rPr>
              <a:t>Müzik </a:t>
            </a:r>
          </a:p>
          <a:p>
            <a:pPr eaLnBrk="1" hangingPunct="1">
              <a:buClrTx/>
              <a:buSzTx/>
              <a:buFontTx/>
              <a:buChar char="•"/>
              <a:defRPr/>
            </a:pPr>
            <a:r>
              <a:rPr lang="tr-TR" sz="2800" dirty="0">
                <a:latin typeface="Times New Roman" pitchFamily="18" charset="0"/>
                <a:cs typeface="Times New Roman" pitchFamily="18" charset="0"/>
              </a:rPr>
              <a:t>Bellek</a:t>
            </a:r>
          </a:p>
          <a:p>
            <a:pPr eaLnBrk="1" hangingPunct="1">
              <a:buClrTx/>
              <a:buSzTx/>
              <a:buFontTx/>
              <a:buChar char="•"/>
              <a:defRPr/>
            </a:pPr>
            <a:r>
              <a:rPr lang="tr-TR" sz="2800" dirty="0">
                <a:latin typeface="Times New Roman" pitchFamily="18" charset="0"/>
                <a:cs typeface="Times New Roman" pitchFamily="18" charset="0"/>
              </a:rPr>
              <a:t>Korku duygusu</a:t>
            </a:r>
          </a:p>
          <a:p>
            <a:pPr eaLnBrk="1" hangingPunct="1">
              <a:defRPr/>
            </a:pPr>
            <a:endParaRPr lang="tr-TR" sz="2800" dirty="0">
              <a:latin typeface="Times New Roman" pitchFamily="18" charset="0"/>
              <a:cs typeface="Times New Roman" pitchFamily="18" charset="0"/>
            </a:endParaRPr>
          </a:p>
        </p:txBody>
      </p:sp>
      <p:graphicFrame>
        <p:nvGraphicFramePr>
          <p:cNvPr id="3074" name="Object 6"/>
          <p:cNvGraphicFramePr>
            <a:graphicFrameLocks noGrp="1" noChangeAspect="1"/>
          </p:cNvGraphicFramePr>
          <p:nvPr>
            <p:ph type="clipArt" sz="half" idx="2"/>
          </p:nvPr>
        </p:nvGraphicFramePr>
        <p:xfrm>
          <a:off x="5473700" y="2479675"/>
          <a:ext cx="2386013" cy="3116263"/>
        </p:xfrm>
        <a:graphic>
          <a:graphicData uri="http://schemas.openxmlformats.org/presentationml/2006/ole">
            <mc:AlternateContent xmlns:mc="http://schemas.openxmlformats.org/markup-compatibility/2006">
              <mc:Choice xmlns:v="urn:schemas-microsoft-com:vml" Requires="v">
                <p:oleObj spid="_x0000_s261416" name="Clip" r:id="rId4" imgW="2385360" imgH="3116160" progId="">
                  <p:embed/>
                </p:oleObj>
              </mc:Choice>
              <mc:Fallback>
                <p:oleObj name="Clip" r:id="rId4" imgW="2385360" imgH="3116160" progId="">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3700" y="2479675"/>
                        <a:ext cx="2386013" cy="3116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tr-TR">
                <a:latin typeface="Times New Roman" pitchFamily="18" charset="0"/>
                <a:cs typeface="Times New Roman" pitchFamily="18" charset="0"/>
              </a:rPr>
              <a:t>Parietal lob</a:t>
            </a:r>
          </a:p>
        </p:txBody>
      </p:sp>
      <p:sp>
        <p:nvSpPr>
          <p:cNvPr id="74755" name="Rectangle 3"/>
          <p:cNvSpPr>
            <a:spLocks noGrp="1" noChangeArrowheads="1"/>
          </p:cNvSpPr>
          <p:nvPr>
            <p:ph type="body" sz="half" idx="1"/>
          </p:nvPr>
        </p:nvSpPr>
        <p:spPr>
          <a:xfrm>
            <a:off x="457200" y="1981200"/>
            <a:ext cx="5575300" cy="4114800"/>
          </a:xfrm>
        </p:spPr>
        <p:txBody>
          <a:bodyPr/>
          <a:lstStyle/>
          <a:p>
            <a:pPr eaLnBrk="1" hangingPunct="1">
              <a:lnSpc>
                <a:spcPct val="90000"/>
              </a:lnSpc>
              <a:buClrTx/>
              <a:buSzTx/>
              <a:buFontTx/>
              <a:buChar char="•"/>
              <a:defRPr/>
            </a:pPr>
            <a:r>
              <a:rPr lang="tr-TR" sz="2800" dirty="0">
                <a:latin typeface="Times New Roman" pitchFamily="18" charset="0"/>
                <a:cs typeface="Times New Roman" pitchFamily="18" charset="0"/>
              </a:rPr>
              <a:t>Dokunma, basınç, ısı ile ilgili uyaranların algılanması</a:t>
            </a:r>
            <a:r>
              <a:rPr lang="tr-TR" sz="2800" b="1" dirty="0">
                <a:latin typeface="Times New Roman" pitchFamily="18" charset="0"/>
                <a:cs typeface="Times New Roman" pitchFamily="18" charset="0"/>
              </a:rPr>
              <a:t> </a:t>
            </a:r>
          </a:p>
          <a:p>
            <a:pPr eaLnBrk="1" hangingPunct="1">
              <a:lnSpc>
                <a:spcPct val="90000"/>
              </a:lnSpc>
              <a:buClrTx/>
              <a:buSzTx/>
              <a:buFontTx/>
              <a:buChar char="•"/>
              <a:defRPr/>
            </a:pPr>
            <a:r>
              <a:rPr lang="tr-TR" sz="2800" dirty="0">
                <a:latin typeface="Times New Roman" pitchFamily="18" charset="0"/>
                <a:cs typeface="Times New Roman" pitchFamily="18" charset="0"/>
              </a:rPr>
              <a:t>Beden imajı, beden algısı </a:t>
            </a:r>
          </a:p>
          <a:p>
            <a:pPr eaLnBrk="1" hangingPunct="1">
              <a:lnSpc>
                <a:spcPct val="90000"/>
              </a:lnSpc>
              <a:buClrTx/>
              <a:buSzTx/>
              <a:buFontTx/>
              <a:buChar char="•"/>
              <a:defRPr/>
            </a:pPr>
            <a:r>
              <a:rPr lang="tr-TR" sz="2800" dirty="0">
                <a:latin typeface="Times New Roman" pitchFamily="18" charset="0"/>
                <a:cs typeface="Times New Roman" pitchFamily="18" charset="0"/>
              </a:rPr>
              <a:t>Derinlik algısı</a:t>
            </a:r>
          </a:p>
          <a:p>
            <a:pPr eaLnBrk="1" hangingPunct="1">
              <a:lnSpc>
                <a:spcPct val="90000"/>
              </a:lnSpc>
              <a:buClrTx/>
              <a:buSzTx/>
              <a:buFontTx/>
              <a:buChar char="•"/>
              <a:defRPr/>
            </a:pPr>
            <a:r>
              <a:rPr lang="tr-TR" sz="2800" dirty="0">
                <a:latin typeface="Times New Roman" pitchFamily="18" charset="0"/>
                <a:cs typeface="Times New Roman" pitchFamily="18" charset="0"/>
              </a:rPr>
              <a:t>Ağrı</a:t>
            </a:r>
          </a:p>
          <a:p>
            <a:pPr eaLnBrk="1" hangingPunct="1">
              <a:lnSpc>
                <a:spcPct val="90000"/>
              </a:lnSpc>
              <a:buFont typeface="Wingdings" pitchFamily="2" charset="2"/>
              <a:buNone/>
              <a:defRPr/>
            </a:pPr>
            <a:r>
              <a:rPr lang="tr-TR" dirty="0">
                <a:latin typeface="Times New Roman" pitchFamily="18" charset="0"/>
                <a:cs typeface="Times New Roman" pitchFamily="18" charset="0"/>
              </a:rPr>
              <a:t> </a:t>
            </a:r>
            <a:endParaRPr lang="tr-TR" sz="2800" dirty="0">
              <a:latin typeface="Times New Roman" pitchFamily="18" charset="0"/>
              <a:cs typeface="Times New Roman" pitchFamily="18" charset="0"/>
            </a:endParaRPr>
          </a:p>
        </p:txBody>
      </p:sp>
      <p:graphicFrame>
        <p:nvGraphicFramePr>
          <p:cNvPr id="4098" name="Object 4"/>
          <p:cNvGraphicFramePr>
            <a:graphicFrameLocks noGrp="1" noChangeAspect="1"/>
          </p:cNvGraphicFramePr>
          <p:nvPr>
            <p:ph type="clipArt" sz="half" idx="2"/>
          </p:nvPr>
        </p:nvGraphicFramePr>
        <p:xfrm>
          <a:off x="6518275" y="2679700"/>
          <a:ext cx="2039938" cy="1993900"/>
        </p:xfrm>
        <a:graphic>
          <a:graphicData uri="http://schemas.openxmlformats.org/presentationml/2006/ole">
            <mc:AlternateContent xmlns:mc="http://schemas.openxmlformats.org/markup-compatibility/2006">
              <mc:Choice xmlns:v="urn:schemas-microsoft-com:vml" Requires="v">
                <p:oleObj spid="_x0000_s262440" name="Clip" r:id="rId4" imgW="1391400" imgH="1359360" progId="">
                  <p:embed/>
                </p:oleObj>
              </mc:Choice>
              <mc:Fallback>
                <p:oleObj name="Clip" r:id="rId4" imgW="1391400" imgH="1359360"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8275" y="2679700"/>
                        <a:ext cx="2039938" cy="199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tr-TR">
                <a:latin typeface="Times New Roman" pitchFamily="18" charset="0"/>
                <a:cs typeface="Times New Roman" pitchFamily="18" charset="0"/>
              </a:rPr>
              <a:t>Oksipital lob</a:t>
            </a:r>
          </a:p>
        </p:txBody>
      </p:sp>
      <p:sp>
        <p:nvSpPr>
          <p:cNvPr id="77827" name="Rectangle 3"/>
          <p:cNvSpPr>
            <a:spLocks noGrp="1" noChangeArrowheads="1"/>
          </p:cNvSpPr>
          <p:nvPr>
            <p:ph type="body" sz="half" idx="1"/>
          </p:nvPr>
        </p:nvSpPr>
        <p:spPr>
          <a:xfrm>
            <a:off x="457200" y="1981200"/>
            <a:ext cx="4011613" cy="4114800"/>
          </a:xfrm>
        </p:spPr>
        <p:txBody>
          <a:bodyPr/>
          <a:lstStyle/>
          <a:p>
            <a:pPr eaLnBrk="1" hangingPunct="1">
              <a:buClrTx/>
              <a:buSzTx/>
              <a:buFontTx/>
              <a:buChar char="•"/>
              <a:defRPr/>
            </a:pPr>
            <a:r>
              <a:rPr lang="tr-TR" sz="2800" dirty="0">
                <a:latin typeface="Times New Roman" pitchFamily="18" charset="0"/>
                <a:cs typeface="Times New Roman" pitchFamily="18" charset="0"/>
              </a:rPr>
              <a:t>Görsel bilginin işlenmesi</a:t>
            </a:r>
          </a:p>
          <a:p>
            <a:pPr eaLnBrk="1" hangingPunct="1">
              <a:buClrTx/>
              <a:buSzTx/>
              <a:buFontTx/>
              <a:buChar char="•"/>
              <a:defRPr/>
            </a:pPr>
            <a:r>
              <a:rPr lang="tr-TR" sz="2800" dirty="0">
                <a:latin typeface="Times New Roman" pitchFamily="18" charset="0"/>
                <a:cs typeface="Times New Roman" pitchFamily="18" charset="0"/>
              </a:rPr>
              <a:t>Okuma</a:t>
            </a:r>
          </a:p>
          <a:p>
            <a:pPr eaLnBrk="1" hangingPunct="1">
              <a:defRPr/>
            </a:pPr>
            <a:endParaRPr lang="tr-TR" sz="2800" dirty="0">
              <a:latin typeface="Times New Roman" pitchFamily="18" charset="0"/>
              <a:cs typeface="Times New Roman" pitchFamily="18" charset="0"/>
            </a:endParaRPr>
          </a:p>
        </p:txBody>
      </p:sp>
      <p:graphicFrame>
        <p:nvGraphicFramePr>
          <p:cNvPr id="5122" name="Object 4"/>
          <p:cNvGraphicFramePr>
            <a:graphicFrameLocks noGrp="1" noChangeAspect="1"/>
          </p:cNvGraphicFramePr>
          <p:nvPr>
            <p:ph type="clipArt" sz="half" idx="2"/>
          </p:nvPr>
        </p:nvGraphicFramePr>
        <p:xfrm>
          <a:off x="5130800" y="2586038"/>
          <a:ext cx="2971800" cy="2905125"/>
        </p:xfrm>
        <a:graphic>
          <a:graphicData uri="http://schemas.openxmlformats.org/presentationml/2006/ole">
            <mc:AlternateContent xmlns:mc="http://schemas.openxmlformats.org/markup-compatibility/2006">
              <mc:Choice xmlns:v="urn:schemas-microsoft-com:vml" Requires="v">
                <p:oleObj spid="_x0000_s263464" name="Clip" r:id="rId4" imgW="3360240" imgH="3283920" progId="">
                  <p:embed/>
                </p:oleObj>
              </mc:Choice>
              <mc:Fallback>
                <p:oleObj name="Clip" r:id="rId4" imgW="3360240" imgH="3283920"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0800" y="2586038"/>
                        <a:ext cx="2971800" cy="290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BEYİN OMURİLİK SIVISI (bos)</a:t>
            </a:r>
          </a:p>
        </p:txBody>
      </p:sp>
      <p:sp>
        <p:nvSpPr>
          <p:cNvPr id="3" name="2 Metin Yer Tutucusu"/>
          <p:cNvSpPr>
            <a:spLocks noGrp="1"/>
          </p:cNvSpPr>
          <p:nvPr>
            <p:ph type="body" sz="half" idx="1"/>
          </p:nvPr>
        </p:nvSpPr>
        <p:spPr>
          <a:xfrm>
            <a:off x="457200" y="1981200"/>
            <a:ext cx="8291264" cy="4114800"/>
          </a:xfrm>
        </p:spPr>
        <p:txBody>
          <a:bodyPr/>
          <a:lstStyle/>
          <a:p>
            <a:r>
              <a:rPr lang="tr-TR" dirty="0"/>
              <a:t>Beyin yapısında içi BOS ile dolu olan birbirine bağlı ventriküllerler (küçük karınlar)  bulunmaktadır.</a:t>
            </a:r>
          </a:p>
          <a:p>
            <a:r>
              <a:rPr lang="tr-TR" dirty="0"/>
              <a:t>BOS’un içeriği kan plazmasına benzer.</a:t>
            </a:r>
          </a:p>
          <a:p>
            <a:r>
              <a:rPr lang="tr-TR" dirty="0"/>
              <a:t>Toplam hacmi yaklaşık 125 ml kadardır.</a:t>
            </a:r>
          </a:p>
          <a:p>
            <a:r>
              <a:rPr lang="tr-TR" dirty="0"/>
              <a:t>Yastık ve tampon görevi görür.</a:t>
            </a:r>
          </a:p>
          <a:p>
            <a:r>
              <a:rPr lang="tr-TR" dirty="0"/>
              <a:t>Beyine mekanik ve immünolojik koruma sağlar.</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1028"/>
          <p:cNvPicPr>
            <a:picLocks noChangeAspect="1" noChangeArrowheads="1"/>
          </p:cNvPicPr>
          <p:nvPr/>
        </p:nvPicPr>
        <p:blipFill>
          <a:blip r:embed="rId2" cstate="print">
            <a:lum bright="42000" contrast="-70000"/>
          </a:blip>
          <a:srcRect/>
          <a:stretch>
            <a:fillRect/>
          </a:stretch>
        </p:blipFill>
        <p:spPr bwMode="auto">
          <a:xfrm>
            <a:off x="990600" y="0"/>
            <a:ext cx="6584950" cy="6858000"/>
          </a:xfrm>
          <a:prstGeom prst="rect">
            <a:avLst/>
          </a:prstGeom>
          <a:noFill/>
          <a:ln w="9525">
            <a:noFill/>
            <a:miter lim="800000"/>
            <a:headEnd/>
            <a:tailEnd/>
          </a:ln>
          <a:effectLst/>
        </p:spPr>
      </p:pic>
      <p:sp>
        <p:nvSpPr>
          <p:cNvPr id="86019" name="Rectangle 1027"/>
          <p:cNvSpPr>
            <a:spLocks noGrp="1" noChangeArrowheads="1"/>
          </p:cNvSpPr>
          <p:nvPr>
            <p:ph idx="1"/>
          </p:nvPr>
        </p:nvSpPr>
        <p:spPr/>
        <p:txBody>
          <a:bodyPr/>
          <a:lstStyle/>
          <a:p>
            <a:r>
              <a:rPr lang="en-AU">
                <a:latin typeface="Times New Roman" pitchFamily="18" charset="0"/>
                <a:cs typeface="Times New Roman" pitchFamily="18" charset="0"/>
              </a:rPr>
              <a:t>Beyin, yaklaşık 1400 gr ağırlığındadır.</a:t>
            </a:r>
          </a:p>
          <a:p>
            <a:r>
              <a:rPr lang="en-AU">
                <a:latin typeface="Times New Roman" pitchFamily="18" charset="0"/>
                <a:cs typeface="Times New Roman" pitchFamily="18" charset="0"/>
              </a:rPr>
              <a:t>Milyarlarca sinir hücresi (nöron) içerir.</a:t>
            </a:r>
          </a:p>
          <a:p>
            <a:r>
              <a:rPr lang="en-AU">
                <a:latin typeface="Times New Roman" pitchFamily="18" charset="0"/>
                <a:cs typeface="Times New Roman" pitchFamily="18" charset="0"/>
              </a:rPr>
              <a:t>Bu nöronların yaklaşık % 20’sinin işlev gördüğü varsanılmaktadır.</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5800" y="152400"/>
            <a:ext cx="7772400" cy="1143000"/>
          </a:xfrm>
        </p:spPr>
        <p:txBody>
          <a:bodyPr/>
          <a:lstStyle/>
          <a:p>
            <a:r>
              <a:rPr lang="en-AU" sz="4000" b="1" dirty="0">
                <a:solidFill>
                  <a:schemeClr val="accent6"/>
                </a:solidFill>
                <a:latin typeface="Times New Roman" pitchFamily="18" charset="0"/>
                <a:cs typeface="Times New Roman" pitchFamily="18" charset="0"/>
              </a:rPr>
              <a:t>MEDULLA SPİNALİS</a:t>
            </a:r>
          </a:p>
        </p:txBody>
      </p:sp>
      <p:sp>
        <p:nvSpPr>
          <p:cNvPr id="90115" name="Rectangle 3"/>
          <p:cNvSpPr>
            <a:spLocks noGrp="1" noChangeArrowheads="1"/>
          </p:cNvSpPr>
          <p:nvPr>
            <p:ph idx="1"/>
          </p:nvPr>
        </p:nvSpPr>
        <p:spPr>
          <a:xfrm>
            <a:off x="304800" y="1371600"/>
            <a:ext cx="8839200" cy="4114800"/>
          </a:xfrm>
        </p:spPr>
        <p:txBody>
          <a:bodyPr>
            <a:normAutofit fontScale="92500" lnSpcReduction="10000"/>
          </a:bodyPr>
          <a:lstStyle/>
          <a:p>
            <a:r>
              <a:rPr lang="en-AU" dirty="0">
                <a:latin typeface="Times New Roman" pitchFamily="18" charset="0"/>
                <a:cs typeface="Times New Roman" pitchFamily="18" charset="0"/>
              </a:rPr>
              <a:t>Omurga kanalı içinde yer alır.</a:t>
            </a:r>
          </a:p>
          <a:p>
            <a:r>
              <a:rPr lang="en-AU" dirty="0">
                <a:latin typeface="Times New Roman" pitchFamily="18" charset="0"/>
                <a:cs typeface="Times New Roman" pitchFamily="18" charset="0"/>
              </a:rPr>
              <a:t>Erişkinde 1 cm çapında, 40-50 cm uzunluğunda bir kordon şeklindedir.</a:t>
            </a:r>
          </a:p>
          <a:p>
            <a:pPr lvl="1"/>
            <a:r>
              <a:rPr lang="en-AU" dirty="0">
                <a:latin typeface="Times New Roman" pitchFamily="18" charset="0"/>
                <a:cs typeface="Times New Roman" pitchFamily="18" charset="0"/>
              </a:rPr>
              <a:t>Servikal</a:t>
            </a:r>
          </a:p>
          <a:p>
            <a:pPr lvl="1"/>
            <a:r>
              <a:rPr lang="en-AU" dirty="0">
                <a:latin typeface="Times New Roman" pitchFamily="18" charset="0"/>
                <a:cs typeface="Times New Roman" pitchFamily="18" charset="0"/>
              </a:rPr>
              <a:t>Torasik </a:t>
            </a:r>
          </a:p>
          <a:p>
            <a:pPr lvl="1"/>
            <a:r>
              <a:rPr lang="en-AU" dirty="0">
                <a:latin typeface="Times New Roman" pitchFamily="18" charset="0"/>
                <a:cs typeface="Times New Roman" pitchFamily="18" charset="0"/>
              </a:rPr>
              <a:t>Lomber</a:t>
            </a:r>
          </a:p>
          <a:p>
            <a:pPr lvl="1"/>
            <a:r>
              <a:rPr lang="en-AU" dirty="0">
                <a:latin typeface="Times New Roman" pitchFamily="18" charset="0"/>
                <a:cs typeface="Times New Roman" pitchFamily="18" charset="0"/>
              </a:rPr>
              <a:t>Sakral  olarak dört bölümden oluşur.</a:t>
            </a:r>
          </a:p>
          <a:p>
            <a:r>
              <a:rPr lang="en-AU" dirty="0">
                <a:latin typeface="Times New Roman" pitchFamily="18" charset="0"/>
                <a:cs typeface="Times New Roman" pitchFamily="18" charset="0"/>
              </a:rPr>
              <a:t>2. </a:t>
            </a:r>
            <a:r>
              <a:rPr lang="tr-TR" dirty="0">
                <a:latin typeface="Times New Roman" pitchFamily="18" charset="0"/>
                <a:cs typeface="Times New Roman" pitchFamily="18" charset="0"/>
              </a:rPr>
              <a:t>ve</a:t>
            </a:r>
            <a:r>
              <a:rPr lang="en-AU" dirty="0">
                <a:latin typeface="Times New Roman" pitchFamily="18" charset="0"/>
                <a:cs typeface="Times New Roman" pitchFamily="18" charset="0"/>
              </a:rPr>
              <a:t> 3. Lomber vertebralar hizasında son bulur ve lifler halinde devam eder.</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cstate="print"/>
          <a:srcRect/>
          <a:stretch>
            <a:fillRect/>
          </a:stretch>
        </p:blipFill>
        <p:spPr bwMode="auto">
          <a:xfrm>
            <a:off x="1524000" y="0"/>
            <a:ext cx="5321300" cy="6858000"/>
          </a:xfrm>
          <a:prstGeom prst="rect">
            <a:avLst/>
          </a:prstGeom>
          <a:noFill/>
          <a:ln w="9525">
            <a:noFill/>
            <a:miter lim="800000"/>
            <a:headEnd/>
            <a:tailEnd/>
          </a:ln>
          <a:effec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09600" y="381000"/>
            <a:ext cx="7772400" cy="1143000"/>
          </a:xfrm>
        </p:spPr>
        <p:txBody>
          <a:bodyPr/>
          <a:lstStyle/>
          <a:p>
            <a:r>
              <a:rPr lang="en-AU" sz="4000" b="1" dirty="0">
                <a:solidFill>
                  <a:schemeClr val="tx1"/>
                </a:solidFill>
                <a:latin typeface="Times New Roman" pitchFamily="18" charset="0"/>
                <a:cs typeface="Times New Roman" pitchFamily="18" charset="0"/>
              </a:rPr>
              <a:t>MEDULLA SPİNALİS</a:t>
            </a:r>
          </a:p>
        </p:txBody>
      </p:sp>
      <p:sp>
        <p:nvSpPr>
          <p:cNvPr id="91139" name="Rectangle 3"/>
          <p:cNvSpPr>
            <a:spLocks noGrp="1" noChangeArrowheads="1"/>
          </p:cNvSpPr>
          <p:nvPr>
            <p:ph idx="1"/>
          </p:nvPr>
        </p:nvSpPr>
        <p:spPr>
          <a:xfrm>
            <a:off x="304800" y="1600200"/>
            <a:ext cx="8839200" cy="4114800"/>
          </a:xfrm>
        </p:spPr>
        <p:txBody>
          <a:bodyPr/>
          <a:lstStyle/>
          <a:p>
            <a:r>
              <a:rPr lang="en-AU" dirty="0">
                <a:latin typeface="Times New Roman" pitchFamily="18" charset="0"/>
                <a:cs typeface="Times New Roman" pitchFamily="18" charset="0"/>
              </a:rPr>
              <a:t>Gri madde içte, beyaz madde dıştadır.</a:t>
            </a:r>
          </a:p>
          <a:p>
            <a:r>
              <a:rPr lang="tr-TR" dirty="0">
                <a:latin typeface="Times New Roman" pitchFamily="18" charset="0"/>
                <a:cs typeface="Times New Roman" pitchFamily="18" charset="0"/>
              </a:rPr>
              <a:t>Gri madde</a:t>
            </a:r>
            <a:r>
              <a:rPr lang="en-AU" dirty="0">
                <a:latin typeface="Times New Roman" pitchFamily="18" charset="0"/>
                <a:cs typeface="Times New Roman" pitchFamily="18" charset="0"/>
              </a:rPr>
              <a:t>; nöron gövdelerinden oluşur. </a:t>
            </a:r>
          </a:p>
          <a:p>
            <a:r>
              <a:rPr lang="en-AU" dirty="0">
                <a:latin typeface="Times New Roman" pitchFamily="18" charset="0"/>
                <a:cs typeface="Times New Roman" pitchFamily="18" charset="0"/>
              </a:rPr>
              <a:t>Ön, arka ve yan boynuzları var</a:t>
            </a:r>
          </a:p>
          <a:p>
            <a:r>
              <a:rPr lang="en-AU" dirty="0">
                <a:latin typeface="Times New Roman" pitchFamily="18" charset="0"/>
                <a:cs typeface="Times New Roman" pitchFamily="18" charset="0"/>
              </a:rPr>
              <a:t>Ön boynuz: Motor nöronlar</a:t>
            </a:r>
          </a:p>
          <a:p>
            <a:r>
              <a:rPr lang="en-AU" dirty="0">
                <a:latin typeface="Times New Roman" pitchFamily="18" charset="0"/>
                <a:cs typeface="Times New Roman" pitchFamily="18" charset="0"/>
              </a:rPr>
              <a:t>Arka boynuz: Duyu nöronları</a:t>
            </a:r>
          </a:p>
          <a:p>
            <a:r>
              <a:rPr lang="en-AU" dirty="0">
                <a:latin typeface="Times New Roman" pitchFamily="18" charset="0"/>
                <a:cs typeface="Times New Roman" pitchFamily="18" charset="0"/>
              </a:rPr>
              <a:t>Yan boynuzlar: Otonomik sistem nöronları</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pPr>
              <a:defRPr/>
            </a:pPr>
            <a:r>
              <a:rPr lang="tr-TR" dirty="0" err="1">
                <a:latin typeface="Times New Roman" pitchFamily="18" charset="0"/>
                <a:cs typeface="Times New Roman" pitchFamily="18" charset="0"/>
              </a:rPr>
              <a:t>Spinal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kord</a:t>
            </a:r>
            <a:endParaRPr lang="tr-TR" dirty="0">
              <a:latin typeface="Times New Roman" pitchFamily="18" charset="0"/>
              <a:cs typeface="Times New Roman" pitchFamily="18" charset="0"/>
            </a:endParaRPr>
          </a:p>
        </p:txBody>
      </p:sp>
      <p:sp>
        <p:nvSpPr>
          <p:cNvPr id="6" name="5 İçerik Yer Tutucusu"/>
          <p:cNvSpPr>
            <a:spLocks noGrp="1"/>
          </p:cNvSpPr>
          <p:nvPr>
            <p:ph idx="1"/>
          </p:nvPr>
        </p:nvSpPr>
        <p:spPr>
          <a:xfrm>
            <a:off x="2286000" y="1981200"/>
            <a:ext cx="6400800" cy="4114800"/>
          </a:xfrm>
        </p:spPr>
        <p:txBody>
          <a:bodyPr/>
          <a:lstStyle/>
          <a:p>
            <a:pPr>
              <a:defRPr/>
            </a:pPr>
            <a:r>
              <a:rPr lang="tr-TR" dirty="0">
                <a:latin typeface="Times New Roman" pitchFamily="18" charset="0"/>
                <a:cs typeface="Times New Roman" pitchFamily="18" charset="0"/>
              </a:rPr>
              <a:t>Spinal kord  duyu organları, deri, eklem ve kaslardan aldığı bilgiyi beynin üst merkezlerine, üst merkezlerden gelen komutları da kaslara iletir.</a:t>
            </a:r>
          </a:p>
        </p:txBody>
      </p:sp>
      <p:pic>
        <p:nvPicPr>
          <p:cNvPr id="20484" name="Picture 7" descr="spine"/>
          <p:cNvPicPr>
            <a:picLocks noChangeAspect="1" noChangeArrowheads="1"/>
          </p:cNvPicPr>
          <p:nvPr/>
        </p:nvPicPr>
        <p:blipFill>
          <a:blip r:embed="rId2" cstate="print"/>
          <a:srcRect/>
          <a:stretch>
            <a:fillRect/>
          </a:stretch>
        </p:blipFill>
        <p:spPr bwMode="auto">
          <a:xfrm>
            <a:off x="250825" y="0"/>
            <a:ext cx="1885950" cy="6524625"/>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cstate="print"/>
          <a:srcRect/>
          <a:stretch>
            <a:fillRect/>
          </a:stretch>
        </p:blipFill>
        <p:spPr bwMode="auto">
          <a:xfrm>
            <a:off x="762000" y="0"/>
            <a:ext cx="7696200" cy="6872288"/>
          </a:xfrm>
          <a:prstGeom prst="rect">
            <a:avLst/>
          </a:prstGeom>
          <a:noFill/>
          <a:ln w="9525">
            <a:noFill/>
            <a:miter lim="800000"/>
            <a:headEnd/>
            <a:tailEnd/>
          </a:ln>
          <a:effectLst/>
        </p:spPr>
      </p:pic>
      <p:sp>
        <p:nvSpPr>
          <p:cNvPr id="125955" name="Text Box 3"/>
          <p:cNvSpPr txBox="1">
            <a:spLocks noChangeArrowheads="1"/>
          </p:cNvSpPr>
          <p:nvPr/>
        </p:nvSpPr>
        <p:spPr bwMode="auto">
          <a:xfrm>
            <a:off x="6461125" y="346075"/>
            <a:ext cx="1081088" cy="822325"/>
          </a:xfrm>
          <a:prstGeom prst="rect">
            <a:avLst/>
          </a:prstGeom>
          <a:solidFill>
            <a:srgbClr val="EAEAEA"/>
          </a:solidFill>
          <a:ln w="12700">
            <a:noFill/>
            <a:miter lim="800000"/>
            <a:headEnd/>
            <a:tailEnd/>
          </a:ln>
          <a:effectLst/>
        </p:spPr>
        <p:txBody>
          <a:bodyPr wrap="none">
            <a:spAutoFit/>
          </a:bodyPr>
          <a:lstStyle/>
          <a:p>
            <a:pPr defTabSz="762000"/>
            <a:r>
              <a:rPr lang="tr-TR"/>
              <a:t>Dorsal</a:t>
            </a:r>
          </a:p>
          <a:p>
            <a:pPr defTabSz="762000"/>
            <a:r>
              <a:rPr lang="tr-TR"/>
              <a:t>boynuz</a:t>
            </a:r>
          </a:p>
        </p:txBody>
      </p:sp>
      <p:sp>
        <p:nvSpPr>
          <p:cNvPr id="125956" name="Text Box 4"/>
          <p:cNvSpPr txBox="1">
            <a:spLocks noChangeArrowheads="1"/>
          </p:cNvSpPr>
          <p:nvPr/>
        </p:nvSpPr>
        <p:spPr bwMode="auto">
          <a:xfrm>
            <a:off x="3489325" y="4765675"/>
            <a:ext cx="2070100" cy="457200"/>
          </a:xfrm>
          <a:prstGeom prst="rect">
            <a:avLst/>
          </a:prstGeom>
          <a:solidFill>
            <a:srgbClr val="EAEAEA"/>
          </a:solidFill>
          <a:ln w="12700">
            <a:noFill/>
            <a:miter lim="800000"/>
            <a:headEnd/>
            <a:tailEnd/>
          </a:ln>
          <a:effectLst/>
        </p:spPr>
        <p:txBody>
          <a:bodyPr wrap="none">
            <a:spAutoFit/>
          </a:bodyPr>
          <a:lstStyle/>
          <a:p>
            <a:pPr defTabSz="762000"/>
            <a:r>
              <a:rPr lang="tr-TR"/>
              <a:t>Ventral boynuz</a:t>
            </a:r>
          </a:p>
        </p:txBody>
      </p:sp>
      <p:sp>
        <p:nvSpPr>
          <p:cNvPr id="125957" name="Line 5"/>
          <p:cNvSpPr>
            <a:spLocks noChangeShapeType="1"/>
          </p:cNvSpPr>
          <p:nvPr/>
        </p:nvSpPr>
        <p:spPr bwMode="auto">
          <a:xfrm>
            <a:off x="7162800" y="3276600"/>
            <a:ext cx="1219200" cy="1371600"/>
          </a:xfrm>
          <a:prstGeom prst="line">
            <a:avLst/>
          </a:prstGeom>
          <a:noFill/>
          <a:ln w="12700">
            <a:solidFill>
              <a:schemeClr val="tx1"/>
            </a:solidFill>
            <a:round/>
            <a:headEnd/>
            <a:tailEnd type="triangle" w="med" len="med"/>
          </a:ln>
          <a:effectLst/>
        </p:spPr>
        <p:txBody>
          <a:bodyPr wrap="none" anchor="ctr"/>
          <a:lstStyle/>
          <a:p>
            <a:endParaRPr lang="tr-TR"/>
          </a:p>
        </p:txBody>
      </p:sp>
      <p:sp>
        <p:nvSpPr>
          <p:cNvPr id="125958" name="Text Box 6"/>
          <p:cNvSpPr txBox="1">
            <a:spLocks noChangeArrowheads="1"/>
          </p:cNvSpPr>
          <p:nvPr/>
        </p:nvSpPr>
        <p:spPr bwMode="auto">
          <a:xfrm>
            <a:off x="6842125" y="4765675"/>
            <a:ext cx="2017713" cy="457200"/>
          </a:xfrm>
          <a:prstGeom prst="rect">
            <a:avLst/>
          </a:prstGeom>
          <a:noFill/>
          <a:ln w="12700">
            <a:noFill/>
            <a:miter lim="800000"/>
            <a:headEnd/>
            <a:tailEnd/>
          </a:ln>
          <a:effectLst/>
        </p:spPr>
        <p:txBody>
          <a:bodyPr wrap="none">
            <a:spAutoFit/>
          </a:bodyPr>
          <a:lstStyle/>
          <a:p>
            <a:pPr defTabSz="762000"/>
            <a:r>
              <a:rPr lang="tr-TR"/>
              <a:t>Lateral boynuz</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7772400" cy="1143000"/>
          </a:xfrm>
        </p:spPr>
        <p:txBody>
          <a:bodyPr/>
          <a:lstStyle/>
          <a:p>
            <a:r>
              <a:rPr lang="en-AU" sz="4000" b="1" dirty="0">
                <a:solidFill>
                  <a:schemeClr val="accent6"/>
                </a:solidFill>
                <a:latin typeface="Times New Roman" pitchFamily="18" charset="0"/>
                <a:cs typeface="Times New Roman" pitchFamily="18" charset="0"/>
              </a:rPr>
              <a:t>MEDULLA SPİNALİS</a:t>
            </a:r>
          </a:p>
        </p:txBody>
      </p:sp>
      <p:sp>
        <p:nvSpPr>
          <p:cNvPr id="92163" name="Rectangle 3"/>
          <p:cNvSpPr>
            <a:spLocks noGrp="1" noChangeArrowheads="1"/>
          </p:cNvSpPr>
          <p:nvPr>
            <p:ph idx="1"/>
          </p:nvPr>
        </p:nvSpPr>
        <p:spPr>
          <a:xfrm>
            <a:off x="304800" y="1371600"/>
            <a:ext cx="8839200" cy="4114800"/>
          </a:xfrm>
        </p:spPr>
        <p:txBody>
          <a:bodyPr>
            <a:normAutofit/>
          </a:bodyPr>
          <a:lstStyle/>
          <a:p>
            <a:r>
              <a:rPr lang="en-AU" dirty="0">
                <a:latin typeface="Times New Roman" pitchFamily="18" charset="0"/>
                <a:cs typeface="Times New Roman" pitchFamily="18" charset="0"/>
              </a:rPr>
              <a:t>Omurilik içinde traktus denen sinir demetleri vardır.</a:t>
            </a:r>
          </a:p>
          <a:p>
            <a:r>
              <a:rPr lang="en-AU" dirty="0">
                <a:latin typeface="Times New Roman" pitchFamily="18" charset="0"/>
                <a:cs typeface="Times New Roman" pitchFamily="18" charset="0"/>
              </a:rPr>
              <a:t>İstemli hareketleri oluşturan</a:t>
            </a:r>
            <a:r>
              <a:rPr lang="en-AU" b="1" dirty="0">
                <a:latin typeface="Times New Roman" pitchFamily="18" charset="0"/>
                <a:cs typeface="Times New Roman" pitchFamily="18" charset="0"/>
              </a:rPr>
              <a:t> piramidal</a:t>
            </a:r>
            <a:r>
              <a:rPr lang="en-AU" dirty="0">
                <a:latin typeface="Times New Roman" pitchFamily="18" charset="0"/>
                <a:cs typeface="Times New Roman" pitchFamily="18" charset="0"/>
              </a:rPr>
              <a:t> ve </a:t>
            </a:r>
            <a:r>
              <a:rPr lang="en-AU" b="1" dirty="0">
                <a:latin typeface="Times New Roman" pitchFamily="18" charset="0"/>
                <a:cs typeface="Times New Roman" pitchFamily="18" charset="0"/>
              </a:rPr>
              <a:t>ekstrapiramidal traktuslar</a:t>
            </a:r>
            <a:r>
              <a:rPr lang="en-AU" dirty="0">
                <a:latin typeface="Times New Roman" pitchFamily="18" charset="0"/>
                <a:cs typeface="Times New Roman" pitchFamily="18" charset="0"/>
              </a:rPr>
              <a:t>dır. (efferent)</a:t>
            </a:r>
          </a:p>
          <a:p>
            <a:r>
              <a:rPr lang="en-AU" dirty="0">
                <a:latin typeface="Times New Roman" pitchFamily="18" charset="0"/>
                <a:cs typeface="Times New Roman" pitchFamily="18" charset="0"/>
              </a:rPr>
              <a:t>Duysal lifler de afferent traktuslar oluşturur.</a:t>
            </a:r>
          </a:p>
          <a:p>
            <a:r>
              <a:rPr lang="en-AU" dirty="0">
                <a:latin typeface="Times New Roman" pitchFamily="18" charset="0"/>
                <a:cs typeface="Times New Roman" pitchFamily="18" charset="0"/>
              </a:rPr>
              <a:t>Refleks olayların merkezleri de medulla spinalisdedir.</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25" name="Picture 9"/>
          <p:cNvPicPr>
            <a:picLocks noChangeAspect="1" noChangeArrowheads="1"/>
          </p:cNvPicPr>
          <p:nvPr/>
        </p:nvPicPr>
        <p:blipFill>
          <a:blip r:embed="rId3" cstate="print">
            <a:clrChange>
              <a:clrFrom>
                <a:srgbClr val="F0F8F0"/>
              </a:clrFrom>
              <a:clrTo>
                <a:srgbClr val="F0F8F0">
                  <a:alpha val="0"/>
                </a:srgbClr>
              </a:clrTo>
            </a:clrChange>
          </a:blip>
          <a:srcRect/>
          <a:stretch>
            <a:fillRect/>
          </a:stretch>
        </p:blipFill>
        <p:spPr bwMode="auto">
          <a:xfrm>
            <a:off x="0" y="0"/>
            <a:ext cx="4537075" cy="6858000"/>
          </a:xfrm>
          <a:prstGeom prst="rect">
            <a:avLst/>
          </a:prstGeom>
          <a:noFill/>
          <a:ln w="9525">
            <a:noFill/>
            <a:miter lim="800000"/>
            <a:headEnd/>
            <a:tailEnd/>
          </a:ln>
          <a:effectLst/>
        </p:spPr>
      </p:pic>
      <p:sp>
        <p:nvSpPr>
          <p:cNvPr id="9218"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tr-TR"/>
          </a:p>
        </p:txBody>
      </p:sp>
      <p:sp>
        <p:nvSpPr>
          <p:cNvPr id="9219"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tr-TR"/>
          </a:p>
        </p:txBody>
      </p:sp>
      <p:sp>
        <p:nvSpPr>
          <p:cNvPr id="9220" name="Rectangle 4"/>
          <p:cNvSpPr>
            <a:spLocks noGrp="1" noChangeArrowheads="1"/>
          </p:cNvSpPr>
          <p:nvPr>
            <p:ph type="title"/>
          </p:nvPr>
        </p:nvSpPr>
        <p:spPr>
          <a:xfrm>
            <a:off x="4211960" y="0"/>
            <a:ext cx="4932040" cy="1143000"/>
          </a:xfrm>
          <a:noFill/>
          <a:ln/>
        </p:spPr>
        <p:txBody>
          <a:bodyPr>
            <a:normAutofit fontScale="90000"/>
          </a:bodyPr>
          <a:lstStyle/>
          <a:p>
            <a:pPr algn="ctr"/>
            <a:r>
              <a:rPr lang="en-AU" b="1" dirty="0">
                <a:solidFill>
                  <a:schemeClr val="accent6"/>
                </a:solidFill>
                <a:effectLst>
                  <a:outerShdw blurRad="38100" dist="38100" dir="2700000" algn="tl">
                    <a:srgbClr val="000000"/>
                  </a:outerShdw>
                </a:effectLst>
                <a:latin typeface="Times New Roman" pitchFamily="18" charset="0"/>
                <a:cs typeface="Times New Roman" pitchFamily="18" charset="0"/>
              </a:rPr>
              <a:t>PERİFERİK SİNİR SİSTEMİ</a:t>
            </a:r>
          </a:p>
        </p:txBody>
      </p:sp>
      <p:sp>
        <p:nvSpPr>
          <p:cNvPr id="9221" name="Rectangle 5"/>
          <p:cNvSpPr>
            <a:spLocks noGrp="1" noChangeArrowheads="1"/>
          </p:cNvSpPr>
          <p:nvPr>
            <p:ph idx="1"/>
          </p:nvPr>
        </p:nvSpPr>
        <p:spPr>
          <a:xfrm>
            <a:off x="4343400" y="2514600"/>
            <a:ext cx="4800600" cy="1371600"/>
          </a:xfrm>
          <a:noFill/>
          <a:ln/>
        </p:spPr>
        <p:txBody>
          <a:bodyPr>
            <a:normAutofit fontScale="92500" lnSpcReduction="10000"/>
          </a:bodyPr>
          <a:lstStyle/>
          <a:p>
            <a:r>
              <a:rPr lang="en-AU" b="1" dirty="0">
                <a:latin typeface="Times New Roman" pitchFamily="18" charset="0"/>
                <a:cs typeface="Times New Roman" pitchFamily="18" charset="0"/>
              </a:rPr>
              <a:t>Vücut </a:t>
            </a:r>
            <a:r>
              <a:rPr lang="tr-TR" b="1" dirty="0">
                <a:latin typeface="Times New Roman" pitchFamily="18" charset="0"/>
                <a:cs typeface="Times New Roman" pitchFamily="18" charset="0"/>
              </a:rPr>
              <a:t>ile</a:t>
            </a:r>
            <a:r>
              <a:rPr lang="en-AU" b="1" dirty="0">
                <a:latin typeface="Times New Roman" pitchFamily="18" charset="0"/>
                <a:cs typeface="Times New Roman" pitchFamily="18" charset="0"/>
              </a:rPr>
              <a:t> </a:t>
            </a:r>
            <a:r>
              <a:rPr lang="tr-TR" b="1" dirty="0">
                <a:latin typeface="Times New Roman" pitchFamily="18" charset="0"/>
                <a:cs typeface="Times New Roman" pitchFamily="18" charset="0"/>
              </a:rPr>
              <a:t>santral sinir sistemi</a:t>
            </a:r>
            <a:r>
              <a:rPr lang="en-AU" b="1" dirty="0">
                <a:latin typeface="Times New Roman" pitchFamily="18" charset="0"/>
                <a:cs typeface="Times New Roman" pitchFamily="18" charset="0"/>
              </a:rPr>
              <a:t> arasındaki bağlantıyı sağlar.</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 calcmode="lin" valueType="num">
                                      <p:cBhvr additive="base">
                                        <p:cTn id="7" dur="500" fill="hold"/>
                                        <p:tgtEl>
                                          <p:spTgt spid="922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2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221">
                                            <p:txEl>
                                              <p:pRg st="0" end="0"/>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AU" b="1" dirty="0">
                <a:solidFill>
                  <a:schemeClr val="accent6"/>
                </a:solidFill>
                <a:latin typeface="Times New Roman" pitchFamily="18" charset="0"/>
                <a:cs typeface="Times New Roman" pitchFamily="18" charset="0"/>
              </a:rPr>
              <a:t>PERİFERİK SİNİR SİSTEMİ</a:t>
            </a:r>
          </a:p>
        </p:txBody>
      </p:sp>
      <p:sp>
        <p:nvSpPr>
          <p:cNvPr id="66563" name="Rectangle 3"/>
          <p:cNvSpPr>
            <a:spLocks noGrp="1" noChangeArrowheads="1"/>
          </p:cNvSpPr>
          <p:nvPr>
            <p:ph idx="1"/>
          </p:nvPr>
        </p:nvSpPr>
        <p:spPr>
          <a:xfrm>
            <a:off x="1066800" y="2057400"/>
            <a:ext cx="7772400" cy="2667000"/>
          </a:xfrm>
        </p:spPr>
        <p:txBody>
          <a:bodyPr/>
          <a:lstStyle/>
          <a:p>
            <a:r>
              <a:rPr lang="en-AU" dirty="0">
                <a:latin typeface="Times New Roman" pitchFamily="18" charset="0"/>
                <a:cs typeface="Times New Roman" pitchFamily="18" charset="0"/>
              </a:rPr>
              <a:t>Kranyal sinirler (12 kafa çifti)</a:t>
            </a:r>
          </a:p>
          <a:p>
            <a:r>
              <a:rPr lang="en-AU" dirty="0">
                <a:latin typeface="Times New Roman" pitchFamily="18" charset="0"/>
                <a:cs typeface="Times New Roman" pitchFamily="18" charset="0"/>
              </a:rPr>
              <a:t>Spinal sinirler (31 - 32 çift)</a:t>
            </a:r>
          </a:p>
          <a:p>
            <a:r>
              <a:rPr lang="en-AU" dirty="0">
                <a:latin typeface="Times New Roman" pitchFamily="18" charset="0"/>
                <a:cs typeface="Times New Roman" pitchFamily="18" charset="0"/>
              </a:rPr>
              <a:t>Sinir uçları (Reseptörler, Motor son plak)</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85800" y="457200"/>
            <a:ext cx="7772400" cy="762000"/>
          </a:xfrm>
        </p:spPr>
        <p:txBody>
          <a:bodyPr/>
          <a:lstStyle/>
          <a:p>
            <a:r>
              <a:rPr lang="en-AU" sz="3600" b="1" dirty="0">
                <a:solidFill>
                  <a:schemeClr val="accent6"/>
                </a:solidFill>
                <a:latin typeface="Times New Roman" pitchFamily="18" charset="0"/>
                <a:cs typeface="Times New Roman" pitchFamily="18" charset="0"/>
              </a:rPr>
              <a:t>KRAN</a:t>
            </a:r>
            <a:r>
              <a:rPr lang="tr-TR" sz="3600" b="1" dirty="0">
                <a:solidFill>
                  <a:schemeClr val="accent6"/>
                </a:solidFill>
                <a:latin typeface="Times New Roman" pitchFamily="18" charset="0"/>
                <a:cs typeface="Times New Roman" pitchFamily="18" charset="0"/>
              </a:rPr>
              <a:t>İ</a:t>
            </a:r>
            <a:r>
              <a:rPr lang="en-AU" sz="3600" b="1" dirty="0">
                <a:solidFill>
                  <a:schemeClr val="accent6"/>
                </a:solidFill>
                <a:latin typeface="Times New Roman" pitchFamily="18" charset="0"/>
                <a:cs typeface="Times New Roman" pitchFamily="18" charset="0"/>
              </a:rPr>
              <a:t>AL SİNİRLER</a:t>
            </a:r>
          </a:p>
        </p:txBody>
      </p:sp>
      <p:sp>
        <p:nvSpPr>
          <p:cNvPr id="87043" name="Rectangle 3"/>
          <p:cNvSpPr>
            <a:spLocks noGrp="1" noChangeArrowheads="1"/>
          </p:cNvSpPr>
          <p:nvPr>
            <p:ph idx="1"/>
          </p:nvPr>
        </p:nvSpPr>
        <p:spPr>
          <a:xfrm>
            <a:off x="0" y="1371600"/>
            <a:ext cx="9144000" cy="3200400"/>
          </a:xfrm>
        </p:spPr>
        <p:txBody>
          <a:bodyPr>
            <a:normAutofit fontScale="85000" lnSpcReduction="20000"/>
          </a:bodyPr>
          <a:lstStyle/>
          <a:p>
            <a:r>
              <a:rPr lang="en-AU" dirty="0">
                <a:latin typeface="Times New Roman" pitchFamily="18" charset="0"/>
                <a:cs typeface="Times New Roman" pitchFamily="18" charset="0"/>
              </a:rPr>
              <a:t>D</a:t>
            </a:r>
            <a:r>
              <a:rPr lang="tr-TR" dirty="0">
                <a:latin typeface="Times New Roman" pitchFamily="18" charset="0"/>
                <a:cs typeface="Times New Roman" pitchFamily="18" charset="0"/>
              </a:rPr>
              <a:t>i</a:t>
            </a:r>
            <a:r>
              <a:rPr lang="en-AU" dirty="0">
                <a:latin typeface="Times New Roman" pitchFamily="18" charset="0"/>
                <a:cs typeface="Times New Roman" pitchFamily="18" charset="0"/>
              </a:rPr>
              <a:t>rek beyinden veya beyin sapından çıkarlar.</a:t>
            </a:r>
          </a:p>
          <a:p>
            <a:pPr lvl="1">
              <a:lnSpc>
                <a:spcPct val="10000"/>
              </a:lnSpc>
              <a:buFontTx/>
              <a:buNone/>
            </a:pPr>
            <a:endParaRPr lang="en-AU" sz="2400" dirty="0">
              <a:latin typeface="Times New Roman" pitchFamily="18" charset="0"/>
              <a:cs typeface="Times New Roman" pitchFamily="18" charset="0"/>
            </a:endParaRPr>
          </a:p>
          <a:p>
            <a:pPr lvl="1"/>
            <a:r>
              <a:rPr lang="en-AU" sz="2400" dirty="0">
                <a:latin typeface="Times New Roman" pitchFamily="18" charset="0"/>
                <a:cs typeface="Times New Roman" pitchFamily="18" charset="0"/>
              </a:rPr>
              <a:t>Koku (olfaktor) ve görme (optik) duyusu sinirleri, </a:t>
            </a:r>
          </a:p>
          <a:p>
            <a:pPr lvl="1"/>
            <a:r>
              <a:rPr lang="en-AU" sz="2400" dirty="0">
                <a:latin typeface="Times New Roman" pitchFamily="18" charset="0"/>
                <a:cs typeface="Times New Roman" pitchFamily="18" charset="0"/>
              </a:rPr>
              <a:t>Göz kaslarının motor sinirleri, (okulomotor, troklear, abdusens)</a:t>
            </a:r>
          </a:p>
          <a:p>
            <a:pPr lvl="1"/>
            <a:r>
              <a:rPr lang="en-AU" sz="2400" dirty="0">
                <a:latin typeface="Times New Roman" pitchFamily="18" charset="0"/>
                <a:cs typeface="Times New Roman" pitchFamily="18" charset="0"/>
              </a:rPr>
              <a:t>Yüzün duyu siniri, (Trigeminal sinir)</a:t>
            </a:r>
          </a:p>
          <a:p>
            <a:pPr lvl="1"/>
            <a:r>
              <a:rPr lang="en-AU" sz="2400" dirty="0">
                <a:latin typeface="Times New Roman" pitchFamily="18" charset="0"/>
                <a:cs typeface="Times New Roman" pitchFamily="18" charset="0"/>
              </a:rPr>
              <a:t>Çiğneme kaslarının (trigeminal) ve mimik kaslarının motor ve tükürük bezlerinin motor siniri, (fasiyal)</a:t>
            </a:r>
          </a:p>
          <a:p>
            <a:pPr lvl="1"/>
            <a:r>
              <a:rPr lang="en-AU" sz="2400" dirty="0">
                <a:latin typeface="Times New Roman" pitchFamily="18" charset="0"/>
                <a:cs typeface="Times New Roman" pitchFamily="18" charset="0"/>
              </a:rPr>
              <a:t>İşitme (akustik) ve tat duyu siniri, (glossofaringeal) </a:t>
            </a:r>
          </a:p>
          <a:p>
            <a:pPr lvl="1"/>
            <a:r>
              <a:rPr lang="en-AU" sz="2400" dirty="0">
                <a:latin typeface="Times New Roman" pitchFamily="18" charset="0"/>
                <a:cs typeface="Times New Roman" pitchFamily="18" charset="0"/>
              </a:rPr>
              <a:t>Paratiroidin salgı, (glossofaringeal)</a:t>
            </a:r>
          </a:p>
          <a:p>
            <a:pPr lvl="1"/>
            <a:r>
              <a:rPr lang="en-AU" sz="2400" dirty="0">
                <a:latin typeface="Times New Roman" pitchFamily="18" charset="0"/>
                <a:cs typeface="Times New Roman" pitchFamily="18" charset="0"/>
              </a:rPr>
              <a:t>Dilin motor siniri ve (hipoglossal)</a:t>
            </a:r>
          </a:p>
          <a:p>
            <a:pPr lvl="1"/>
            <a:r>
              <a:rPr lang="en-AU" sz="2400" dirty="0">
                <a:latin typeface="Times New Roman" pitchFamily="18" charset="0"/>
                <a:cs typeface="Times New Roman" pitchFamily="18" charset="0"/>
              </a:rPr>
              <a:t>İç organların parasempatik uyarılarının büyük kısmı (vagus)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AU" sz="3600" b="1" dirty="0">
                <a:solidFill>
                  <a:schemeClr val="accent6"/>
                </a:solidFill>
                <a:latin typeface="Times New Roman" pitchFamily="18" charset="0"/>
                <a:cs typeface="Times New Roman" pitchFamily="18" charset="0"/>
              </a:rPr>
              <a:t>SPİNAL SİNİRLER</a:t>
            </a:r>
          </a:p>
        </p:txBody>
      </p:sp>
      <p:sp>
        <p:nvSpPr>
          <p:cNvPr id="88067" name="Rectangle 3"/>
          <p:cNvSpPr>
            <a:spLocks noGrp="1" noChangeArrowheads="1"/>
          </p:cNvSpPr>
          <p:nvPr>
            <p:ph idx="1"/>
          </p:nvPr>
        </p:nvSpPr>
        <p:spPr>
          <a:xfrm>
            <a:off x="304800" y="1981200"/>
            <a:ext cx="8610600" cy="4114800"/>
          </a:xfrm>
        </p:spPr>
        <p:txBody>
          <a:bodyPr/>
          <a:lstStyle/>
          <a:p>
            <a:r>
              <a:rPr lang="en-AU" dirty="0">
                <a:latin typeface="Times New Roman" pitchFamily="18" charset="0"/>
                <a:cs typeface="Times New Roman" pitchFamily="18" charset="0"/>
              </a:rPr>
              <a:t>Medulla spinalisin ön köklerinden motor, arka köklerinden duyu sinirleri çıkar.</a:t>
            </a:r>
          </a:p>
          <a:p>
            <a:r>
              <a:rPr lang="en-AU" dirty="0">
                <a:latin typeface="Times New Roman" pitchFamily="18" charset="0"/>
                <a:cs typeface="Times New Roman" pitchFamily="18" charset="0"/>
              </a:rPr>
              <a:t>Servikal, brakial, lumbar ve sakral pleksusları oluşturur.</a:t>
            </a:r>
          </a:p>
          <a:p>
            <a:r>
              <a:rPr lang="en-AU" dirty="0">
                <a:latin typeface="Times New Roman" pitchFamily="18" charset="0"/>
                <a:cs typeface="Times New Roman" pitchFamily="18" charset="0"/>
              </a:rPr>
              <a:t>Vücudun en uzun siniri </a:t>
            </a:r>
            <a:r>
              <a:rPr lang="tr-TR" dirty="0">
                <a:latin typeface="Times New Roman" pitchFamily="18" charset="0"/>
                <a:cs typeface="Times New Roman" pitchFamily="18" charset="0"/>
              </a:rPr>
              <a:t>siyatik</a:t>
            </a:r>
            <a:r>
              <a:rPr lang="en-AU" dirty="0">
                <a:latin typeface="Times New Roman" pitchFamily="18" charset="0"/>
                <a:cs typeface="Times New Roman" pitchFamily="18" charset="0"/>
              </a:rPr>
              <a:t> sinir sakral pleksusdan çıkar</a:t>
            </a:r>
            <a:r>
              <a:rPr lang="tr-TR" dirty="0">
                <a:latin typeface="Times New Roman" pitchFamily="18" charset="0"/>
                <a:cs typeface="Times New Roman" pitchFamily="18" charset="0"/>
              </a:rPr>
              <a:t>.</a:t>
            </a:r>
            <a:endParaRPr lang="en-AU" dirty="0">
              <a:latin typeface="Times New Roman" pitchFamily="18" charset="0"/>
              <a:cs typeface="Times New Roman" pitchFamily="18"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1026"/>
          <p:cNvPicPr>
            <a:picLocks noChangeAspect="1" noChangeArrowheads="1"/>
          </p:cNvPicPr>
          <p:nvPr/>
        </p:nvPicPr>
        <p:blipFill>
          <a:blip r:embed="rId2" cstate="print"/>
          <a:srcRect/>
          <a:stretch>
            <a:fillRect/>
          </a:stretch>
        </p:blipFill>
        <p:spPr bwMode="auto">
          <a:xfrm>
            <a:off x="2286000" y="0"/>
            <a:ext cx="3676650" cy="6858000"/>
          </a:xfrm>
          <a:prstGeom prst="rect">
            <a:avLst/>
          </a:prstGeom>
          <a:noFill/>
          <a:ln w="9525">
            <a:noFill/>
            <a:miter lim="800000"/>
            <a:headEnd/>
            <a:tailEnd/>
          </a:ln>
          <a:effectLst/>
        </p:spPr>
      </p:pic>
      <p:sp>
        <p:nvSpPr>
          <p:cNvPr id="133124" name="Rectangle 1028"/>
          <p:cNvSpPr>
            <a:spLocks noChangeArrowheads="1"/>
          </p:cNvSpPr>
          <p:nvPr/>
        </p:nvSpPr>
        <p:spPr bwMode="auto">
          <a:xfrm>
            <a:off x="4114800" y="0"/>
            <a:ext cx="1600200" cy="304800"/>
          </a:xfrm>
          <a:prstGeom prst="rect">
            <a:avLst/>
          </a:prstGeom>
          <a:solidFill>
            <a:srgbClr val="FFFFFF"/>
          </a:solidFill>
          <a:ln w="12700">
            <a:noFill/>
            <a:miter lim="800000"/>
            <a:headEnd/>
            <a:tailEnd/>
          </a:ln>
          <a:effectLst/>
        </p:spPr>
        <p:txBody>
          <a:bodyPr wrap="none" anchor="ctr"/>
          <a:lstStyle/>
          <a:p>
            <a:endParaRPr lang="tr-TR"/>
          </a:p>
        </p:txBody>
      </p:sp>
      <p:sp>
        <p:nvSpPr>
          <p:cNvPr id="133125" name="Text Box 1029"/>
          <p:cNvSpPr txBox="1">
            <a:spLocks noChangeArrowheads="1"/>
          </p:cNvSpPr>
          <p:nvPr/>
        </p:nvSpPr>
        <p:spPr bwMode="auto">
          <a:xfrm>
            <a:off x="4076700" y="0"/>
            <a:ext cx="2400300" cy="366713"/>
          </a:xfrm>
          <a:prstGeom prst="rect">
            <a:avLst/>
          </a:prstGeom>
          <a:noFill/>
          <a:ln w="12700">
            <a:noFill/>
            <a:miter lim="800000"/>
            <a:headEnd/>
            <a:tailEnd/>
          </a:ln>
          <a:effectLst/>
        </p:spPr>
        <p:txBody>
          <a:bodyPr wrap="none">
            <a:spAutoFit/>
          </a:bodyPr>
          <a:lstStyle/>
          <a:p>
            <a:pPr defTabSz="762000"/>
            <a:r>
              <a:rPr lang="tr-TR" sz="1800"/>
              <a:t>SERVİKAL SİNİRLER</a:t>
            </a:r>
          </a:p>
        </p:txBody>
      </p:sp>
      <p:sp>
        <p:nvSpPr>
          <p:cNvPr id="133127" name="Rectangle 1031"/>
          <p:cNvSpPr>
            <a:spLocks noChangeArrowheads="1"/>
          </p:cNvSpPr>
          <p:nvPr/>
        </p:nvSpPr>
        <p:spPr bwMode="auto">
          <a:xfrm>
            <a:off x="4495800" y="304800"/>
            <a:ext cx="1295400" cy="228600"/>
          </a:xfrm>
          <a:prstGeom prst="rect">
            <a:avLst/>
          </a:prstGeom>
          <a:solidFill>
            <a:srgbClr val="FFFFFF"/>
          </a:solidFill>
          <a:ln w="12700">
            <a:noFill/>
            <a:miter lim="800000"/>
            <a:headEnd/>
            <a:tailEnd/>
          </a:ln>
          <a:effectLst/>
        </p:spPr>
        <p:txBody>
          <a:bodyPr wrap="none" anchor="ctr"/>
          <a:lstStyle/>
          <a:p>
            <a:endParaRPr lang="tr-TR"/>
          </a:p>
        </p:txBody>
      </p:sp>
      <p:sp>
        <p:nvSpPr>
          <p:cNvPr id="133126" name="Text Box 1030"/>
          <p:cNvSpPr txBox="1">
            <a:spLocks noChangeArrowheads="1"/>
          </p:cNvSpPr>
          <p:nvPr/>
        </p:nvSpPr>
        <p:spPr bwMode="auto">
          <a:xfrm>
            <a:off x="4495800" y="228600"/>
            <a:ext cx="1154113" cy="304800"/>
          </a:xfrm>
          <a:prstGeom prst="rect">
            <a:avLst/>
          </a:prstGeom>
          <a:noFill/>
          <a:ln w="12700">
            <a:noFill/>
            <a:miter lim="800000"/>
            <a:headEnd/>
            <a:tailEnd/>
          </a:ln>
          <a:effectLst/>
        </p:spPr>
        <p:txBody>
          <a:bodyPr wrap="none">
            <a:spAutoFit/>
          </a:bodyPr>
          <a:lstStyle/>
          <a:p>
            <a:pPr defTabSz="762000"/>
            <a:r>
              <a:rPr lang="tr-TR" sz="1400"/>
              <a:t>Baş ve boyun</a:t>
            </a:r>
          </a:p>
        </p:txBody>
      </p:sp>
      <p:sp>
        <p:nvSpPr>
          <p:cNvPr id="133128" name="Rectangle 1032"/>
          <p:cNvSpPr>
            <a:spLocks noChangeArrowheads="1"/>
          </p:cNvSpPr>
          <p:nvPr/>
        </p:nvSpPr>
        <p:spPr bwMode="auto">
          <a:xfrm>
            <a:off x="4800600" y="457200"/>
            <a:ext cx="990600" cy="609600"/>
          </a:xfrm>
          <a:prstGeom prst="rect">
            <a:avLst/>
          </a:prstGeom>
          <a:solidFill>
            <a:srgbClr val="FFFFFF"/>
          </a:solidFill>
          <a:ln w="12700">
            <a:noFill/>
            <a:miter lim="800000"/>
            <a:headEnd/>
            <a:tailEnd/>
          </a:ln>
          <a:effectLst/>
        </p:spPr>
        <p:txBody>
          <a:bodyPr wrap="none" anchor="ctr"/>
          <a:lstStyle/>
          <a:p>
            <a:endParaRPr lang="tr-TR"/>
          </a:p>
        </p:txBody>
      </p:sp>
      <p:sp>
        <p:nvSpPr>
          <p:cNvPr id="133129" name="Rectangle 1033"/>
          <p:cNvSpPr>
            <a:spLocks noChangeArrowheads="1"/>
          </p:cNvSpPr>
          <p:nvPr/>
        </p:nvSpPr>
        <p:spPr bwMode="auto">
          <a:xfrm>
            <a:off x="4419600" y="762000"/>
            <a:ext cx="914400" cy="381000"/>
          </a:xfrm>
          <a:prstGeom prst="rect">
            <a:avLst/>
          </a:prstGeom>
          <a:solidFill>
            <a:srgbClr val="FFFFFF"/>
          </a:solidFill>
          <a:ln w="12700">
            <a:noFill/>
            <a:miter lim="800000"/>
            <a:headEnd/>
            <a:tailEnd/>
          </a:ln>
          <a:effectLst/>
        </p:spPr>
        <p:txBody>
          <a:bodyPr wrap="none" anchor="ctr"/>
          <a:lstStyle/>
          <a:p>
            <a:endParaRPr lang="tr-TR"/>
          </a:p>
        </p:txBody>
      </p:sp>
      <p:sp>
        <p:nvSpPr>
          <p:cNvPr id="133130" name="Rectangle 1034"/>
          <p:cNvSpPr>
            <a:spLocks noChangeArrowheads="1"/>
          </p:cNvSpPr>
          <p:nvPr/>
        </p:nvSpPr>
        <p:spPr bwMode="auto">
          <a:xfrm>
            <a:off x="5105400" y="1066800"/>
            <a:ext cx="685800" cy="457200"/>
          </a:xfrm>
          <a:prstGeom prst="rect">
            <a:avLst/>
          </a:prstGeom>
          <a:solidFill>
            <a:srgbClr val="FFFFFF"/>
          </a:solidFill>
          <a:ln w="12700">
            <a:noFill/>
            <a:miter lim="800000"/>
            <a:headEnd/>
            <a:tailEnd/>
          </a:ln>
          <a:effectLst/>
        </p:spPr>
        <p:txBody>
          <a:bodyPr wrap="none" anchor="ctr"/>
          <a:lstStyle/>
          <a:p>
            <a:endParaRPr lang="tr-TR"/>
          </a:p>
        </p:txBody>
      </p:sp>
      <p:sp>
        <p:nvSpPr>
          <p:cNvPr id="133131" name="Text Box 1035"/>
          <p:cNvSpPr txBox="1">
            <a:spLocks noChangeArrowheads="1"/>
          </p:cNvSpPr>
          <p:nvPr/>
        </p:nvSpPr>
        <p:spPr bwMode="auto">
          <a:xfrm>
            <a:off x="4724400" y="457200"/>
            <a:ext cx="776288" cy="304800"/>
          </a:xfrm>
          <a:prstGeom prst="rect">
            <a:avLst/>
          </a:prstGeom>
          <a:noFill/>
          <a:ln w="12700">
            <a:noFill/>
            <a:miter lim="800000"/>
            <a:headEnd/>
            <a:tailEnd/>
          </a:ln>
          <a:effectLst/>
        </p:spPr>
        <p:txBody>
          <a:bodyPr wrap="none">
            <a:spAutoFit/>
          </a:bodyPr>
          <a:lstStyle/>
          <a:p>
            <a:pPr defTabSz="762000"/>
            <a:r>
              <a:rPr lang="tr-TR" sz="1400"/>
              <a:t>Diafram</a:t>
            </a:r>
          </a:p>
        </p:txBody>
      </p:sp>
      <p:sp>
        <p:nvSpPr>
          <p:cNvPr id="133132" name="Text Box 1036"/>
          <p:cNvSpPr txBox="1">
            <a:spLocks noChangeArrowheads="1"/>
          </p:cNvSpPr>
          <p:nvPr/>
        </p:nvSpPr>
        <p:spPr bwMode="auto">
          <a:xfrm>
            <a:off x="4343400" y="685800"/>
            <a:ext cx="1608138" cy="304800"/>
          </a:xfrm>
          <a:prstGeom prst="rect">
            <a:avLst/>
          </a:prstGeom>
          <a:noFill/>
          <a:ln w="12700">
            <a:noFill/>
            <a:miter lim="800000"/>
            <a:headEnd/>
            <a:tailEnd/>
          </a:ln>
          <a:effectLst/>
        </p:spPr>
        <p:txBody>
          <a:bodyPr wrap="none">
            <a:spAutoFit/>
          </a:bodyPr>
          <a:lstStyle/>
          <a:p>
            <a:pPr defTabSz="762000"/>
            <a:r>
              <a:rPr lang="tr-TR" sz="1400"/>
              <a:t>Deltoid ve bisepsler</a:t>
            </a:r>
          </a:p>
        </p:txBody>
      </p:sp>
      <p:sp>
        <p:nvSpPr>
          <p:cNvPr id="133133" name="Text Box 1037"/>
          <p:cNvSpPr txBox="1">
            <a:spLocks noChangeArrowheads="1"/>
          </p:cNvSpPr>
          <p:nvPr/>
        </p:nvSpPr>
        <p:spPr bwMode="auto">
          <a:xfrm>
            <a:off x="4419600" y="914400"/>
            <a:ext cx="1524000" cy="304800"/>
          </a:xfrm>
          <a:prstGeom prst="rect">
            <a:avLst/>
          </a:prstGeom>
          <a:noFill/>
          <a:ln w="12700">
            <a:noFill/>
            <a:miter lim="800000"/>
            <a:headEnd/>
            <a:tailEnd/>
          </a:ln>
          <a:effectLst/>
        </p:spPr>
        <p:txBody>
          <a:bodyPr wrap="none">
            <a:spAutoFit/>
          </a:bodyPr>
          <a:lstStyle/>
          <a:p>
            <a:pPr defTabSz="762000"/>
            <a:r>
              <a:rPr lang="tr-TR" sz="1400"/>
              <a:t>Bilek ekstensörleri</a:t>
            </a:r>
          </a:p>
        </p:txBody>
      </p:sp>
      <p:sp>
        <p:nvSpPr>
          <p:cNvPr id="133134" name="Text Box 1038"/>
          <p:cNvSpPr txBox="1">
            <a:spLocks noChangeArrowheads="1"/>
          </p:cNvSpPr>
          <p:nvPr/>
        </p:nvSpPr>
        <p:spPr bwMode="auto">
          <a:xfrm>
            <a:off x="5105400" y="1143000"/>
            <a:ext cx="708025" cy="241300"/>
          </a:xfrm>
          <a:prstGeom prst="rect">
            <a:avLst/>
          </a:prstGeom>
          <a:noFill/>
          <a:ln w="12700">
            <a:noFill/>
            <a:miter lim="800000"/>
            <a:headEnd/>
            <a:tailEnd/>
          </a:ln>
          <a:effectLst/>
        </p:spPr>
        <p:txBody>
          <a:bodyPr wrap="none">
            <a:spAutoFit/>
          </a:bodyPr>
          <a:lstStyle/>
          <a:p>
            <a:pPr defTabSz="762000">
              <a:lnSpc>
                <a:spcPct val="70000"/>
              </a:lnSpc>
            </a:pPr>
            <a:r>
              <a:rPr lang="tr-TR" sz="1400"/>
              <a:t>Triseps</a:t>
            </a:r>
          </a:p>
        </p:txBody>
      </p:sp>
      <p:sp>
        <p:nvSpPr>
          <p:cNvPr id="133135" name="Text Box 1039"/>
          <p:cNvSpPr txBox="1">
            <a:spLocks noChangeArrowheads="1"/>
          </p:cNvSpPr>
          <p:nvPr/>
        </p:nvSpPr>
        <p:spPr bwMode="auto">
          <a:xfrm>
            <a:off x="5105400" y="1295400"/>
            <a:ext cx="341313" cy="304800"/>
          </a:xfrm>
          <a:prstGeom prst="rect">
            <a:avLst/>
          </a:prstGeom>
          <a:noFill/>
          <a:ln w="12700">
            <a:noFill/>
            <a:miter lim="800000"/>
            <a:headEnd/>
            <a:tailEnd/>
          </a:ln>
          <a:effectLst/>
        </p:spPr>
        <p:txBody>
          <a:bodyPr wrap="none">
            <a:spAutoFit/>
          </a:bodyPr>
          <a:lstStyle/>
          <a:p>
            <a:pPr defTabSz="762000"/>
            <a:r>
              <a:rPr lang="tr-TR" sz="1400"/>
              <a:t>El</a:t>
            </a:r>
          </a:p>
        </p:txBody>
      </p:sp>
      <p:sp>
        <p:nvSpPr>
          <p:cNvPr id="133139" name="Rectangle 1043"/>
          <p:cNvSpPr>
            <a:spLocks noChangeArrowheads="1"/>
          </p:cNvSpPr>
          <p:nvPr/>
        </p:nvSpPr>
        <p:spPr bwMode="auto">
          <a:xfrm>
            <a:off x="4191000" y="1752600"/>
            <a:ext cx="1676400" cy="304800"/>
          </a:xfrm>
          <a:prstGeom prst="rect">
            <a:avLst/>
          </a:prstGeom>
          <a:solidFill>
            <a:srgbClr val="FFFFFF"/>
          </a:solidFill>
          <a:ln w="12700">
            <a:noFill/>
            <a:miter lim="800000"/>
            <a:headEnd/>
            <a:tailEnd/>
          </a:ln>
          <a:effectLst/>
        </p:spPr>
        <p:txBody>
          <a:bodyPr wrap="none" anchor="ctr"/>
          <a:lstStyle/>
          <a:p>
            <a:endParaRPr lang="tr-TR"/>
          </a:p>
        </p:txBody>
      </p:sp>
      <p:sp>
        <p:nvSpPr>
          <p:cNvPr id="133136" name="Text Box 1040"/>
          <p:cNvSpPr txBox="1">
            <a:spLocks noChangeArrowheads="1"/>
          </p:cNvSpPr>
          <p:nvPr/>
        </p:nvSpPr>
        <p:spPr bwMode="auto">
          <a:xfrm>
            <a:off x="4191000" y="1752600"/>
            <a:ext cx="2260600" cy="366713"/>
          </a:xfrm>
          <a:prstGeom prst="rect">
            <a:avLst/>
          </a:prstGeom>
          <a:noFill/>
          <a:ln w="12700">
            <a:noFill/>
            <a:miter lim="800000"/>
            <a:headEnd/>
            <a:tailEnd/>
          </a:ln>
          <a:effectLst/>
        </p:spPr>
        <p:txBody>
          <a:bodyPr wrap="none">
            <a:spAutoFit/>
          </a:bodyPr>
          <a:lstStyle/>
          <a:p>
            <a:pPr defTabSz="762000"/>
            <a:r>
              <a:rPr lang="tr-TR" sz="1800"/>
              <a:t>TORASİK SİNİRLER</a:t>
            </a:r>
          </a:p>
        </p:txBody>
      </p:sp>
      <p:sp>
        <p:nvSpPr>
          <p:cNvPr id="133140" name="Rectangle 1044"/>
          <p:cNvSpPr>
            <a:spLocks noChangeArrowheads="1"/>
          </p:cNvSpPr>
          <p:nvPr/>
        </p:nvSpPr>
        <p:spPr bwMode="auto">
          <a:xfrm>
            <a:off x="4572000" y="2362200"/>
            <a:ext cx="1219200" cy="304800"/>
          </a:xfrm>
          <a:prstGeom prst="rect">
            <a:avLst/>
          </a:prstGeom>
          <a:solidFill>
            <a:srgbClr val="FFFFFF"/>
          </a:solidFill>
          <a:ln w="12700">
            <a:noFill/>
            <a:miter lim="800000"/>
            <a:headEnd/>
            <a:tailEnd/>
          </a:ln>
          <a:effectLst/>
        </p:spPr>
        <p:txBody>
          <a:bodyPr wrap="none" anchor="ctr"/>
          <a:lstStyle/>
          <a:p>
            <a:endParaRPr lang="tr-TR"/>
          </a:p>
        </p:txBody>
      </p:sp>
      <p:sp>
        <p:nvSpPr>
          <p:cNvPr id="133137" name="Text Box 1041"/>
          <p:cNvSpPr txBox="1">
            <a:spLocks noChangeArrowheads="1"/>
          </p:cNvSpPr>
          <p:nvPr/>
        </p:nvSpPr>
        <p:spPr bwMode="auto">
          <a:xfrm>
            <a:off x="4495800" y="2362200"/>
            <a:ext cx="1168400" cy="304800"/>
          </a:xfrm>
          <a:prstGeom prst="rect">
            <a:avLst/>
          </a:prstGeom>
          <a:noFill/>
          <a:ln w="12700">
            <a:noFill/>
            <a:miter lim="800000"/>
            <a:headEnd/>
            <a:tailEnd/>
          </a:ln>
          <a:effectLst/>
        </p:spPr>
        <p:txBody>
          <a:bodyPr wrap="none">
            <a:spAutoFit/>
          </a:bodyPr>
          <a:lstStyle/>
          <a:p>
            <a:pPr defTabSz="762000"/>
            <a:r>
              <a:rPr lang="tr-TR" sz="1400"/>
              <a:t>Göğüs kasları</a:t>
            </a:r>
          </a:p>
        </p:txBody>
      </p:sp>
      <p:sp>
        <p:nvSpPr>
          <p:cNvPr id="133141" name="Rectangle 1045"/>
          <p:cNvSpPr>
            <a:spLocks noChangeArrowheads="1"/>
          </p:cNvSpPr>
          <p:nvPr/>
        </p:nvSpPr>
        <p:spPr bwMode="auto">
          <a:xfrm>
            <a:off x="4724400" y="3200400"/>
            <a:ext cx="1066800" cy="533400"/>
          </a:xfrm>
          <a:prstGeom prst="rect">
            <a:avLst/>
          </a:prstGeom>
          <a:solidFill>
            <a:srgbClr val="FFFFFF"/>
          </a:solidFill>
          <a:ln w="12700">
            <a:noFill/>
            <a:miter lim="800000"/>
            <a:headEnd/>
            <a:tailEnd/>
          </a:ln>
          <a:effectLst/>
        </p:spPr>
        <p:txBody>
          <a:bodyPr wrap="none" anchor="ctr"/>
          <a:lstStyle/>
          <a:p>
            <a:endParaRPr lang="tr-TR"/>
          </a:p>
        </p:txBody>
      </p:sp>
      <p:sp>
        <p:nvSpPr>
          <p:cNvPr id="133138" name="Text Box 1042"/>
          <p:cNvSpPr txBox="1">
            <a:spLocks noChangeArrowheads="1"/>
          </p:cNvSpPr>
          <p:nvPr/>
        </p:nvSpPr>
        <p:spPr bwMode="auto">
          <a:xfrm>
            <a:off x="4702175" y="3416300"/>
            <a:ext cx="1108075" cy="241300"/>
          </a:xfrm>
          <a:prstGeom prst="rect">
            <a:avLst/>
          </a:prstGeom>
          <a:noFill/>
          <a:ln w="12700">
            <a:noFill/>
            <a:miter lim="800000"/>
            <a:headEnd/>
            <a:tailEnd/>
          </a:ln>
          <a:effectLst/>
        </p:spPr>
        <p:txBody>
          <a:bodyPr wrap="none">
            <a:spAutoFit/>
          </a:bodyPr>
          <a:lstStyle/>
          <a:p>
            <a:pPr defTabSz="762000">
              <a:lnSpc>
                <a:spcPct val="70000"/>
              </a:lnSpc>
            </a:pPr>
            <a:r>
              <a:rPr lang="tr-TR" sz="1400"/>
              <a:t>Karın kasları</a:t>
            </a:r>
          </a:p>
        </p:txBody>
      </p:sp>
      <p:sp>
        <p:nvSpPr>
          <p:cNvPr id="133142" name="Rectangle 1046"/>
          <p:cNvSpPr>
            <a:spLocks noChangeArrowheads="1"/>
          </p:cNvSpPr>
          <p:nvPr/>
        </p:nvSpPr>
        <p:spPr bwMode="auto">
          <a:xfrm>
            <a:off x="4267200" y="4114800"/>
            <a:ext cx="1600200" cy="304800"/>
          </a:xfrm>
          <a:prstGeom prst="rect">
            <a:avLst/>
          </a:prstGeom>
          <a:solidFill>
            <a:srgbClr val="FFFFFF"/>
          </a:solidFill>
          <a:ln w="12700">
            <a:noFill/>
            <a:miter lim="800000"/>
            <a:headEnd/>
            <a:tailEnd/>
          </a:ln>
          <a:effectLst/>
        </p:spPr>
        <p:txBody>
          <a:bodyPr wrap="none" anchor="ctr"/>
          <a:lstStyle/>
          <a:p>
            <a:endParaRPr lang="tr-TR"/>
          </a:p>
        </p:txBody>
      </p:sp>
      <p:sp>
        <p:nvSpPr>
          <p:cNvPr id="133143" name="Rectangle 1047"/>
          <p:cNvSpPr>
            <a:spLocks noChangeArrowheads="1"/>
          </p:cNvSpPr>
          <p:nvPr/>
        </p:nvSpPr>
        <p:spPr bwMode="auto">
          <a:xfrm>
            <a:off x="4648200" y="4800600"/>
            <a:ext cx="1295400" cy="304800"/>
          </a:xfrm>
          <a:prstGeom prst="rect">
            <a:avLst/>
          </a:prstGeom>
          <a:solidFill>
            <a:srgbClr val="FFFFFF"/>
          </a:solidFill>
          <a:ln w="12700">
            <a:noFill/>
            <a:miter lim="800000"/>
            <a:headEnd/>
            <a:tailEnd/>
          </a:ln>
          <a:effectLst/>
        </p:spPr>
        <p:txBody>
          <a:bodyPr wrap="none" anchor="ctr"/>
          <a:lstStyle/>
          <a:p>
            <a:endParaRPr lang="tr-TR"/>
          </a:p>
        </p:txBody>
      </p:sp>
      <p:sp>
        <p:nvSpPr>
          <p:cNvPr id="133144" name="Text Box 1048"/>
          <p:cNvSpPr txBox="1">
            <a:spLocks noChangeArrowheads="1"/>
          </p:cNvSpPr>
          <p:nvPr/>
        </p:nvSpPr>
        <p:spPr bwMode="auto">
          <a:xfrm>
            <a:off x="4343400" y="3962400"/>
            <a:ext cx="2247900" cy="366713"/>
          </a:xfrm>
          <a:prstGeom prst="rect">
            <a:avLst/>
          </a:prstGeom>
          <a:noFill/>
          <a:ln w="12700">
            <a:noFill/>
            <a:miter lim="800000"/>
            <a:headEnd/>
            <a:tailEnd/>
          </a:ln>
          <a:effectLst/>
        </p:spPr>
        <p:txBody>
          <a:bodyPr wrap="none">
            <a:spAutoFit/>
          </a:bodyPr>
          <a:lstStyle/>
          <a:p>
            <a:pPr defTabSz="762000"/>
            <a:r>
              <a:rPr lang="tr-TR" sz="1800"/>
              <a:t>LUMBAR SİNİRLER</a:t>
            </a:r>
          </a:p>
        </p:txBody>
      </p:sp>
      <p:sp>
        <p:nvSpPr>
          <p:cNvPr id="133145" name="Text Box 1049"/>
          <p:cNvSpPr txBox="1">
            <a:spLocks noChangeArrowheads="1"/>
          </p:cNvSpPr>
          <p:nvPr/>
        </p:nvSpPr>
        <p:spPr bwMode="auto">
          <a:xfrm>
            <a:off x="4648200" y="4800600"/>
            <a:ext cx="1149350" cy="304800"/>
          </a:xfrm>
          <a:prstGeom prst="rect">
            <a:avLst/>
          </a:prstGeom>
          <a:noFill/>
          <a:ln w="12700">
            <a:noFill/>
            <a:miter lim="800000"/>
            <a:headEnd/>
            <a:tailEnd/>
          </a:ln>
          <a:effectLst/>
        </p:spPr>
        <p:txBody>
          <a:bodyPr wrap="none">
            <a:spAutoFit/>
          </a:bodyPr>
          <a:lstStyle/>
          <a:p>
            <a:pPr defTabSz="762000"/>
            <a:r>
              <a:rPr lang="tr-TR" sz="1400"/>
              <a:t>Bacak kasları</a:t>
            </a:r>
          </a:p>
        </p:txBody>
      </p:sp>
      <p:sp>
        <p:nvSpPr>
          <p:cNvPr id="133146" name="Rectangle 1050"/>
          <p:cNvSpPr>
            <a:spLocks noChangeArrowheads="1"/>
          </p:cNvSpPr>
          <p:nvPr/>
        </p:nvSpPr>
        <p:spPr bwMode="auto">
          <a:xfrm>
            <a:off x="4267200" y="5410200"/>
            <a:ext cx="1524000" cy="304800"/>
          </a:xfrm>
          <a:prstGeom prst="rect">
            <a:avLst/>
          </a:prstGeom>
          <a:solidFill>
            <a:srgbClr val="FFFFFF"/>
          </a:solidFill>
          <a:ln w="12700">
            <a:noFill/>
            <a:miter lim="800000"/>
            <a:headEnd/>
            <a:tailEnd/>
          </a:ln>
          <a:effectLst/>
        </p:spPr>
        <p:txBody>
          <a:bodyPr wrap="none" anchor="ctr"/>
          <a:lstStyle/>
          <a:p>
            <a:endParaRPr lang="tr-TR"/>
          </a:p>
        </p:txBody>
      </p:sp>
      <p:sp>
        <p:nvSpPr>
          <p:cNvPr id="133147" name="Text Box 1051"/>
          <p:cNvSpPr txBox="1">
            <a:spLocks noChangeArrowheads="1"/>
          </p:cNvSpPr>
          <p:nvPr/>
        </p:nvSpPr>
        <p:spPr bwMode="auto">
          <a:xfrm>
            <a:off x="4267200" y="5348288"/>
            <a:ext cx="2184400" cy="366712"/>
          </a:xfrm>
          <a:prstGeom prst="rect">
            <a:avLst/>
          </a:prstGeom>
          <a:noFill/>
          <a:ln w="12700">
            <a:noFill/>
            <a:miter lim="800000"/>
            <a:headEnd/>
            <a:tailEnd/>
          </a:ln>
          <a:effectLst/>
        </p:spPr>
        <p:txBody>
          <a:bodyPr wrap="none">
            <a:spAutoFit/>
          </a:bodyPr>
          <a:lstStyle/>
          <a:p>
            <a:pPr defTabSz="762000"/>
            <a:r>
              <a:rPr lang="tr-TR" sz="1800"/>
              <a:t>SAKRAL SİNİRLER</a:t>
            </a:r>
          </a:p>
        </p:txBody>
      </p:sp>
      <p:sp>
        <p:nvSpPr>
          <p:cNvPr id="133148" name="Rectangle 1052"/>
          <p:cNvSpPr>
            <a:spLocks noChangeArrowheads="1"/>
          </p:cNvSpPr>
          <p:nvPr/>
        </p:nvSpPr>
        <p:spPr bwMode="auto">
          <a:xfrm>
            <a:off x="4419600" y="5867400"/>
            <a:ext cx="1447800" cy="228600"/>
          </a:xfrm>
          <a:prstGeom prst="rect">
            <a:avLst/>
          </a:prstGeom>
          <a:solidFill>
            <a:srgbClr val="FFFFFF"/>
          </a:solidFill>
          <a:ln w="12700">
            <a:noFill/>
            <a:miter lim="800000"/>
            <a:headEnd/>
            <a:tailEnd/>
          </a:ln>
          <a:effectLst/>
        </p:spPr>
        <p:txBody>
          <a:bodyPr wrap="none" anchor="ctr"/>
          <a:lstStyle/>
          <a:p>
            <a:endParaRPr lang="tr-TR"/>
          </a:p>
        </p:txBody>
      </p:sp>
      <p:sp>
        <p:nvSpPr>
          <p:cNvPr id="133149" name="Text Box 1053"/>
          <p:cNvSpPr txBox="1">
            <a:spLocks noChangeArrowheads="1"/>
          </p:cNvSpPr>
          <p:nvPr/>
        </p:nvSpPr>
        <p:spPr bwMode="auto">
          <a:xfrm>
            <a:off x="4419600" y="5867400"/>
            <a:ext cx="1471613" cy="304800"/>
          </a:xfrm>
          <a:prstGeom prst="rect">
            <a:avLst/>
          </a:prstGeom>
          <a:noFill/>
          <a:ln w="12700">
            <a:noFill/>
            <a:miter lim="800000"/>
            <a:headEnd/>
            <a:tailEnd/>
          </a:ln>
          <a:effectLst/>
        </p:spPr>
        <p:txBody>
          <a:bodyPr wrap="none">
            <a:spAutoFit/>
          </a:bodyPr>
          <a:lstStyle/>
          <a:p>
            <a:pPr defTabSz="762000"/>
            <a:r>
              <a:rPr lang="tr-TR" sz="1400"/>
              <a:t>Barsak ve mesane</a:t>
            </a:r>
          </a:p>
        </p:txBody>
      </p:sp>
      <p:sp>
        <p:nvSpPr>
          <p:cNvPr id="133150" name="Rectangle 1054"/>
          <p:cNvSpPr>
            <a:spLocks noChangeArrowheads="1"/>
          </p:cNvSpPr>
          <p:nvPr/>
        </p:nvSpPr>
        <p:spPr bwMode="auto">
          <a:xfrm>
            <a:off x="4419600" y="6400800"/>
            <a:ext cx="1524000" cy="228600"/>
          </a:xfrm>
          <a:prstGeom prst="rect">
            <a:avLst/>
          </a:prstGeom>
          <a:solidFill>
            <a:srgbClr val="FFFFFF"/>
          </a:solidFill>
          <a:ln w="12700">
            <a:noFill/>
            <a:miter lim="800000"/>
            <a:headEnd/>
            <a:tailEnd/>
          </a:ln>
          <a:effectLst/>
        </p:spPr>
        <p:txBody>
          <a:bodyPr wrap="none" anchor="ctr"/>
          <a:lstStyle/>
          <a:p>
            <a:endParaRPr lang="tr-TR"/>
          </a:p>
        </p:txBody>
      </p:sp>
      <p:sp>
        <p:nvSpPr>
          <p:cNvPr id="133151" name="Text Box 1055"/>
          <p:cNvSpPr txBox="1">
            <a:spLocks noChangeArrowheads="1"/>
          </p:cNvSpPr>
          <p:nvPr/>
        </p:nvSpPr>
        <p:spPr bwMode="auto">
          <a:xfrm>
            <a:off x="4343400" y="6324600"/>
            <a:ext cx="1395413" cy="304800"/>
          </a:xfrm>
          <a:prstGeom prst="rect">
            <a:avLst/>
          </a:prstGeom>
          <a:noFill/>
          <a:ln w="12700">
            <a:noFill/>
            <a:miter lim="800000"/>
            <a:headEnd/>
            <a:tailEnd/>
          </a:ln>
          <a:effectLst/>
        </p:spPr>
        <p:txBody>
          <a:bodyPr wrap="none">
            <a:spAutoFit/>
          </a:bodyPr>
          <a:lstStyle/>
          <a:p>
            <a:pPr defTabSz="762000"/>
            <a:r>
              <a:rPr lang="tr-TR" sz="1400"/>
              <a:t>Cinsel fonksiyon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2" cstate="print"/>
          <a:srcRect/>
          <a:stretch>
            <a:fillRect/>
          </a:stretch>
        </p:blipFill>
        <p:spPr bwMode="auto">
          <a:xfrm>
            <a:off x="2057400" y="0"/>
            <a:ext cx="4402138" cy="6858000"/>
          </a:xfrm>
          <a:prstGeom prst="rect">
            <a:avLst/>
          </a:prstGeom>
          <a:noFill/>
          <a:ln w="12700">
            <a:noFill/>
            <a:miter lim="800000"/>
            <a:headEnd/>
            <a:tailEnd/>
          </a:ln>
          <a:effec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defRPr/>
            </a:pPr>
            <a:r>
              <a:rPr lang="tr-TR" dirty="0"/>
              <a:t>SİNİR HÜCRESİ (NÖRON)</a:t>
            </a:r>
          </a:p>
        </p:txBody>
      </p:sp>
      <p:sp>
        <p:nvSpPr>
          <p:cNvPr id="3" name="2 İçerik Yer Tutucusu"/>
          <p:cNvSpPr>
            <a:spLocks noGrp="1"/>
          </p:cNvSpPr>
          <p:nvPr>
            <p:ph idx="1"/>
          </p:nvPr>
        </p:nvSpPr>
        <p:spPr/>
        <p:txBody>
          <a:bodyPr/>
          <a:lstStyle/>
          <a:p>
            <a:pPr>
              <a:defRPr/>
            </a:pPr>
            <a:r>
              <a:rPr lang="tr-TR" dirty="0"/>
              <a:t>Kendisine gelen uyarıya hücre zarı üzerinde bulunan elektriksel potansiyel farkında hızlı değişiklik ile 'yanıt' verme özelliği nedeniyle “iletkendir”  </a:t>
            </a:r>
          </a:p>
          <a:p>
            <a:pPr>
              <a:defRPr/>
            </a:pPr>
            <a:r>
              <a:rPr lang="tr-TR" dirty="0"/>
              <a:t>Kendisine gelen bilgiyle, hücrenin davranış özelliğini değiştirebilir.</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81000"/>
            <a:ext cx="5915025" cy="1371600"/>
          </a:xfrm>
        </p:spPr>
        <p:txBody>
          <a:bodyPr/>
          <a:lstStyle/>
          <a:p>
            <a:pPr eaLnBrk="1" hangingPunct="1">
              <a:defRPr/>
            </a:pPr>
            <a:r>
              <a:rPr lang="tr-TR" dirty="0"/>
              <a:t>NÖRON</a:t>
            </a:r>
          </a:p>
        </p:txBody>
      </p:sp>
      <p:sp>
        <p:nvSpPr>
          <p:cNvPr id="49155" name="Rectangle 3"/>
          <p:cNvSpPr>
            <a:spLocks noGrp="1" noChangeArrowheads="1"/>
          </p:cNvSpPr>
          <p:nvPr>
            <p:ph type="body" sz="half" idx="1"/>
          </p:nvPr>
        </p:nvSpPr>
        <p:spPr/>
        <p:txBody>
          <a:bodyPr/>
          <a:lstStyle/>
          <a:p>
            <a:pPr eaLnBrk="1" hangingPunct="1">
              <a:defRPr/>
            </a:pPr>
            <a:r>
              <a:rPr lang="tr-TR" sz="2800"/>
              <a:t>Hücre gövdesi</a:t>
            </a:r>
          </a:p>
          <a:p>
            <a:pPr eaLnBrk="1" hangingPunct="1">
              <a:defRPr/>
            </a:pPr>
            <a:r>
              <a:rPr lang="tr-TR" sz="2800"/>
              <a:t>Dentritler</a:t>
            </a:r>
          </a:p>
          <a:p>
            <a:pPr eaLnBrk="1" hangingPunct="1">
              <a:defRPr/>
            </a:pPr>
            <a:r>
              <a:rPr lang="tr-TR" sz="2800"/>
              <a:t>Akson</a:t>
            </a:r>
          </a:p>
          <a:p>
            <a:pPr eaLnBrk="1" hangingPunct="1">
              <a:defRPr/>
            </a:pPr>
            <a:r>
              <a:rPr lang="tr-TR" sz="2800"/>
              <a:t>Presinaptik uç</a:t>
            </a:r>
          </a:p>
        </p:txBody>
      </p:sp>
      <p:pic>
        <p:nvPicPr>
          <p:cNvPr id="35844" name="Picture 33"/>
          <p:cNvPicPr>
            <a:picLocks noGrp="1" noChangeAspect="1" noChangeArrowheads="1"/>
          </p:cNvPicPr>
          <p:nvPr>
            <p:ph sz="half" idx="2"/>
          </p:nvPr>
        </p:nvPicPr>
        <p:blipFill>
          <a:blip r:embed="rId3" cstate="print"/>
          <a:srcRect/>
          <a:stretch>
            <a:fillRect/>
          </a:stretch>
        </p:blipFill>
        <p:spPr>
          <a:xfrm>
            <a:off x="5219700" y="404813"/>
            <a:ext cx="3673475" cy="6264275"/>
          </a:xfrm>
          <a:noFill/>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tr-TR" dirty="0"/>
              <a:t>NÖRON</a:t>
            </a:r>
          </a:p>
        </p:txBody>
      </p:sp>
      <p:pic>
        <p:nvPicPr>
          <p:cNvPr id="36867" name="Picture 10" descr="KA0206"/>
          <p:cNvPicPr>
            <a:picLocks noGrp="1" noChangeAspect="1" noChangeArrowheads="1"/>
          </p:cNvPicPr>
          <p:nvPr>
            <p:ph idx="1"/>
          </p:nvPr>
        </p:nvPicPr>
        <p:blipFill>
          <a:blip r:embed="rId3" cstate="print"/>
          <a:srcRect t="7201" b="14400"/>
          <a:stretch>
            <a:fillRect/>
          </a:stretch>
        </p:blipFill>
        <p:spPr>
          <a:xfrm>
            <a:off x="214313" y="2071688"/>
            <a:ext cx="5715000" cy="3810000"/>
          </a:xfrm>
          <a:noFill/>
        </p:spPr>
      </p:pic>
      <p:pic>
        <p:nvPicPr>
          <p:cNvPr id="36868" name="Content Placeholder 3"/>
          <p:cNvPicPr>
            <a:picLocks noChangeAspect="1" noChangeArrowheads="1"/>
          </p:cNvPicPr>
          <p:nvPr/>
        </p:nvPicPr>
        <p:blipFill>
          <a:blip r:embed="rId4" cstate="print"/>
          <a:srcRect b="3246"/>
          <a:stretch>
            <a:fillRect/>
          </a:stretch>
        </p:blipFill>
        <p:spPr bwMode="auto">
          <a:xfrm>
            <a:off x="6286500" y="1928813"/>
            <a:ext cx="2489200" cy="4114800"/>
          </a:xfrm>
          <a:prstGeom prst="rect">
            <a:avLst/>
          </a:prstGeom>
          <a:noFill/>
          <a:ln w="9525">
            <a:noFill/>
            <a:miter lim="800000"/>
            <a:headEnd/>
            <a:tailEnd/>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defRPr/>
            </a:pPr>
            <a:r>
              <a:rPr lang="tr-TR" dirty="0"/>
              <a:t>SİNAPS</a:t>
            </a:r>
          </a:p>
        </p:txBody>
      </p:sp>
      <p:sp>
        <p:nvSpPr>
          <p:cNvPr id="3" name="2 İçerik Yer Tutucusu"/>
          <p:cNvSpPr>
            <a:spLocks noGrp="1"/>
          </p:cNvSpPr>
          <p:nvPr>
            <p:ph sz="half" idx="1"/>
          </p:nvPr>
        </p:nvSpPr>
        <p:spPr/>
        <p:txBody>
          <a:bodyPr/>
          <a:lstStyle/>
          <a:p>
            <a:pPr>
              <a:defRPr/>
            </a:pPr>
            <a:r>
              <a:rPr lang="tr-TR" dirty="0"/>
              <a:t>Bir sinir hücresinde oluşan aksiyon potansiyeli, bir sonraki hücreye </a:t>
            </a:r>
            <a:r>
              <a:rPr lang="tr-TR" dirty="0" err="1"/>
              <a:t>sinaps</a:t>
            </a:r>
            <a:r>
              <a:rPr lang="tr-TR" dirty="0"/>
              <a:t> aracılığı ile aktarılır</a:t>
            </a:r>
          </a:p>
        </p:txBody>
      </p:sp>
      <p:pic>
        <p:nvPicPr>
          <p:cNvPr id="37892" name="Picture 7" descr="KA0207"/>
          <p:cNvPicPr>
            <a:picLocks noGrp="1" noChangeAspect="1" noChangeArrowheads="1"/>
          </p:cNvPicPr>
          <p:nvPr>
            <p:ph sz="half" idx="2"/>
          </p:nvPr>
        </p:nvPicPr>
        <p:blipFill>
          <a:blip r:embed="rId2" cstate="print"/>
          <a:stretch>
            <a:fillRect/>
          </a:stretch>
        </p:blipFill>
        <p:spPr>
          <a:xfrm>
            <a:off x="4762500" y="2593181"/>
            <a:ext cx="3810000" cy="2540000"/>
          </a:xfrm>
          <a:noFill/>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p:cNvSpPr>
            <a:spLocks noGrp="1" noChangeArrowheads="1"/>
          </p:cNvSpPr>
          <p:nvPr>
            <p:ph type="title"/>
          </p:nvPr>
        </p:nvSpPr>
        <p:spPr/>
        <p:txBody>
          <a:bodyPr/>
          <a:lstStyle/>
          <a:p>
            <a:pPr eaLnBrk="1" hangingPunct="1">
              <a:defRPr/>
            </a:pPr>
            <a:r>
              <a:rPr lang="tr-TR" dirty="0"/>
              <a:t>AKSİYON POTANSİYELİ</a:t>
            </a:r>
          </a:p>
        </p:txBody>
      </p:sp>
      <p:pic>
        <p:nvPicPr>
          <p:cNvPr id="38915" name="Picture 6"/>
          <p:cNvPicPr>
            <a:picLocks noGrp="1" noChangeAspect="1" noChangeArrowheads="1"/>
          </p:cNvPicPr>
          <p:nvPr>
            <p:ph sz="half" idx="1"/>
          </p:nvPr>
        </p:nvPicPr>
        <p:blipFill>
          <a:blip r:embed="rId3" cstate="print">
            <a:clrChange>
              <a:clrFrom>
                <a:srgbClr val="FFFFFE"/>
              </a:clrFrom>
              <a:clrTo>
                <a:srgbClr val="FFFFFE">
                  <a:alpha val="0"/>
                </a:srgbClr>
              </a:clrTo>
            </a:clrChange>
          </a:blip>
          <a:stretch>
            <a:fillRect/>
          </a:stretch>
        </p:blipFill>
        <p:spPr>
          <a:xfrm>
            <a:off x="457200" y="2896442"/>
            <a:ext cx="4038600" cy="1933479"/>
          </a:xfrm>
          <a:solidFill>
            <a:schemeClr val="tx2"/>
          </a:solidFill>
          <a:ln w="76200">
            <a:solidFill>
              <a:schemeClr val="tx1"/>
            </a:solidFill>
          </a:ln>
        </p:spPr>
      </p:pic>
      <p:sp>
        <p:nvSpPr>
          <p:cNvPr id="7" name="6 İçerik Yer Tutucusu"/>
          <p:cNvSpPr>
            <a:spLocks noGrp="1"/>
          </p:cNvSpPr>
          <p:nvPr>
            <p:ph sz="half" idx="2"/>
          </p:nvPr>
        </p:nvSpPr>
        <p:spPr/>
        <p:txBody>
          <a:bodyPr/>
          <a:lstStyle/>
          <a:p>
            <a:pPr>
              <a:defRPr/>
            </a:pPr>
            <a:r>
              <a:rPr lang="tr-TR" dirty="0"/>
              <a:t>Bir sinir hücresi uyarıldığında ortaya çıkan aksiyon potansiyeli, sinir hücresinin akson adı verilen yapısı boyunca </a:t>
            </a:r>
            <a:r>
              <a:rPr lang="tr-TR" dirty="0" err="1"/>
              <a:t>sinaps</a:t>
            </a:r>
            <a:r>
              <a:rPr lang="tr-TR" dirty="0"/>
              <a:t> son ucuna kadar iletilir</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defRPr/>
            </a:pPr>
            <a:r>
              <a:rPr lang="tr-TR" dirty="0" err="1"/>
              <a:t>Presinaptik</a:t>
            </a:r>
            <a:r>
              <a:rPr lang="tr-TR" dirty="0"/>
              <a:t> uç</a:t>
            </a:r>
          </a:p>
        </p:txBody>
      </p:sp>
      <p:sp>
        <p:nvSpPr>
          <p:cNvPr id="4" name="3 İçerik Yer Tutucusu"/>
          <p:cNvSpPr>
            <a:spLocks noGrp="1"/>
          </p:cNvSpPr>
          <p:nvPr>
            <p:ph sz="half" idx="1"/>
          </p:nvPr>
        </p:nvSpPr>
        <p:spPr/>
        <p:txBody>
          <a:bodyPr/>
          <a:lstStyle/>
          <a:p>
            <a:pPr>
              <a:defRPr/>
            </a:pPr>
            <a:r>
              <a:rPr lang="tr-TR" dirty="0"/>
              <a:t>Aksiyon potansiyeli son uçtaki keseciklerde depolanmış </a:t>
            </a:r>
            <a:r>
              <a:rPr lang="tr-TR" dirty="0" err="1"/>
              <a:t>nörotranmitterlerin</a:t>
            </a:r>
            <a:r>
              <a:rPr lang="tr-TR" dirty="0"/>
              <a:t> </a:t>
            </a:r>
            <a:r>
              <a:rPr lang="tr-TR" dirty="0" err="1"/>
              <a:t>sinaptik</a:t>
            </a:r>
            <a:r>
              <a:rPr lang="tr-TR" dirty="0"/>
              <a:t> aralığa boşaltılmasını sağlar</a:t>
            </a:r>
          </a:p>
          <a:p>
            <a:pPr>
              <a:defRPr/>
            </a:pPr>
            <a:endParaRPr lang="tr-TR" dirty="0"/>
          </a:p>
        </p:txBody>
      </p:sp>
      <p:pic>
        <p:nvPicPr>
          <p:cNvPr id="39940" name="Picture 4" descr="fig_03_19"/>
          <p:cNvPicPr>
            <a:picLocks noChangeAspect="1" noChangeArrowheads="1"/>
          </p:cNvPicPr>
          <p:nvPr/>
        </p:nvPicPr>
        <p:blipFill>
          <a:blip r:embed="rId2" cstate="print"/>
          <a:srcRect/>
          <a:stretch>
            <a:fillRect/>
          </a:stretch>
        </p:blipFill>
        <p:spPr bwMode="auto">
          <a:xfrm>
            <a:off x="214313" y="1714500"/>
            <a:ext cx="4429125" cy="4572000"/>
          </a:xfrm>
          <a:prstGeom prst="rect">
            <a:avLst/>
          </a:prstGeom>
          <a:noFill/>
          <a:ln w="9525">
            <a:noFill/>
            <a:miter lim="800000"/>
            <a:headEnd/>
            <a:tailEnd/>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title"/>
          </p:nvPr>
        </p:nvSpPr>
        <p:spPr/>
        <p:txBody>
          <a:bodyPr/>
          <a:lstStyle/>
          <a:p>
            <a:pPr eaLnBrk="1" hangingPunct="1">
              <a:defRPr/>
            </a:pPr>
            <a:r>
              <a:rPr lang="tr-TR" dirty="0" err="1"/>
              <a:t>Nörotransmitter</a:t>
            </a:r>
            <a:endParaRPr lang="tr-TR" dirty="0"/>
          </a:p>
        </p:txBody>
      </p:sp>
      <p:pic>
        <p:nvPicPr>
          <p:cNvPr id="40964" name="Picture 8"/>
          <p:cNvPicPr>
            <a:picLocks noGrp="1" noChangeAspect="1" noChangeArrowheads="1"/>
          </p:cNvPicPr>
          <p:nvPr>
            <p:ph sz="half" idx="1"/>
          </p:nvPr>
        </p:nvPicPr>
        <p:blipFill>
          <a:blip r:embed="rId3" cstate="print">
            <a:clrChange>
              <a:clrFrom>
                <a:srgbClr val="FFFFFE"/>
              </a:clrFrom>
              <a:clrTo>
                <a:srgbClr val="FFFFFE">
                  <a:alpha val="0"/>
                </a:srgbClr>
              </a:clrTo>
            </a:clrChange>
            <a:lum bright="6000" contrast="18000"/>
          </a:blip>
          <a:stretch>
            <a:fillRect/>
          </a:stretch>
        </p:blipFill>
        <p:spPr>
          <a:xfrm>
            <a:off x="704948" y="1981200"/>
            <a:ext cx="3543103" cy="4114800"/>
          </a:xfrm>
          <a:solidFill>
            <a:schemeClr val="tx2"/>
          </a:solidFill>
          <a:ln w="76200">
            <a:solidFill>
              <a:schemeClr val="tx1"/>
            </a:solidFill>
          </a:ln>
        </p:spPr>
      </p:pic>
      <p:sp>
        <p:nvSpPr>
          <p:cNvPr id="142342" name="Rectangle 6"/>
          <p:cNvSpPr>
            <a:spLocks noGrp="1" noChangeArrowheads="1"/>
          </p:cNvSpPr>
          <p:nvPr>
            <p:ph type="body" sz="half" idx="2"/>
          </p:nvPr>
        </p:nvSpPr>
        <p:spPr/>
        <p:txBody>
          <a:bodyPr/>
          <a:lstStyle/>
          <a:p>
            <a:pPr eaLnBrk="1" hangingPunct="1">
              <a:defRPr/>
            </a:pPr>
            <a:r>
              <a:rPr lang="tr-TR" sz="2400" dirty="0"/>
              <a:t>Nörotransmitter adı verilen kimyasal bilgi aktarıcılar, reseptörler aracılığı ile sinaptik iyon akışında değişiklik oluşturarak bilgiyi elektrik akımına dönüştürürler.</a:t>
            </a:r>
          </a:p>
          <a:p>
            <a:pPr eaLnBrk="1" hangingPunct="1">
              <a:buFont typeface="Wingdings" pitchFamily="2" charset="2"/>
              <a:buNone/>
              <a:defRPr/>
            </a:pPr>
            <a:endParaRPr lang="tr-TR" sz="2400" dirty="0"/>
          </a:p>
          <a:p>
            <a:pPr eaLnBrk="1" hangingPunct="1">
              <a:defRPr/>
            </a:pPr>
            <a:endParaRPr lang="tr-TR" sz="2400" dirty="0"/>
          </a:p>
          <a:p>
            <a:pPr eaLnBrk="1" hangingPunct="1">
              <a:defRPr/>
            </a:pPr>
            <a:endParaRPr lang="tr-TR" sz="24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defRPr/>
            </a:pPr>
            <a:r>
              <a:rPr lang="tr-TR" dirty="0"/>
              <a:t>Yolaklar</a:t>
            </a:r>
          </a:p>
        </p:txBody>
      </p:sp>
      <p:sp>
        <p:nvSpPr>
          <p:cNvPr id="3" name="2 İçerik Yer Tutucusu"/>
          <p:cNvSpPr>
            <a:spLocks noGrp="1"/>
          </p:cNvSpPr>
          <p:nvPr>
            <p:ph idx="1"/>
          </p:nvPr>
        </p:nvSpPr>
        <p:spPr/>
        <p:txBody>
          <a:bodyPr/>
          <a:lstStyle/>
          <a:p>
            <a:pPr>
              <a:defRPr/>
            </a:pPr>
            <a:r>
              <a:rPr lang="tr-TR" dirty="0"/>
              <a:t>Aynı türden </a:t>
            </a:r>
            <a:r>
              <a:rPr lang="tr-TR" dirty="0" err="1"/>
              <a:t>nörotransmitter</a:t>
            </a:r>
            <a:r>
              <a:rPr lang="tr-TR" dirty="0"/>
              <a:t> taşıyan nöronlar, birbirleriyle bağlantı kurarak,  bilgi işlemede özelleşmiş ağlar kurarlar</a:t>
            </a:r>
          </a:p>
          <a:p>
            <a:pPr>
              <a:defRPr/>
            </a:pPr>
            <a:r>
              <a:rPr lang="tr-TR" dirty="0"/>
              <a:t>Her bir </a:t>
            </a:r>
            <a:r>
              <a:rPr lang="tr-TR" dirty="0" err="1"/>
              <a:t>nörotransmitter</a:t>
            </a:r>
            <a:r>
              <a:rPr lang="tr-TR" dirty="0"/>
              <a:t> yolağı bazı beyin bölgeleri arasında  bağlantı oluşturarak özgün işlevler gerçekleştirir  </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Rectangle 4"/>
          <p:cNvSpPr>
            <a:spLocks noChangeArrowheads="1"/>
          </p:cNvSpPr>
          <p:nvPr/>
        </p:nvSpPr>
        <p:spPr bwMode="auto">
          <a:xfrm>
            <a:off x="457200" y="457200"/>
            <a:ext cx="8229600" cy="1371600"/>
          </a:xfrm>
          <a:prstGeom prst="rect">
            <a:avLst/>
          </a:prstGeom>
          <a:noFill/>
          <a:ln w="9525">
            <a:noFill/>
            <a:miter lim="800000"/>
            <a:headEnd/>
            <a:tailEnd/>
          </a:ln>
          <a:effectLst/>
        </p:spPr>
        <p:txBody>
          <a:bodyPr anchor="ctr"/>
          <a:lstStyle/>
          <a:p>
            <a:pPr algn="ctr">
              <a:defRPr/>
            </a:pPr>
            <a:r>
              <a:rPr lang="en-US" sz="4000">
                <a:solidFill>
                  <a:schemeClr val="tx2"/>
                </a:solidFill>
                <a:effectLst>
                  <a:outerShdw blurRad="38100" dist="38100" dir="2700000" algn="tl">
                    <a:srgbClr val="000000"/>
                  </a:outerShdw>
                </a:effectLst>
                <a:latin typeface="Tahoma" charset="0"/>
              </a:rPr>
              <a:t>DOPAM</a:t>
            </a:r>
            <a:r>
              <a:rPr lang="tr-TR" sz="4000">
                <a:solidFill>
                  <a:schemeClr val="tx2"/>
                </a:solidFill>
                <a:effectLst>
                  <a:outerShdw blurRad="38100" dist="38100" dir="2700000" algn="tl">
                    <a:srgbClr val="000000"/>
                  </a:outerShdw>
                </a:effectLst>
                <a:latin typeface="Tahoma" charset="0"/>
              </a:rPr>
              <a:t>İ</a:t>
            </a:r>
            <a:r>
              <a:rPr lang="en-US" sz="4000">
                <a:solidFill>
                  <a:schemeClr val="tx2"/>
                </a:solidFill>
                <a:effectLst>
                  <a:outerShdw blurRad="38100" dist="38100" dir="2700000" algn="tl">
                    <a:srgbClr val="000000"/>
                  </a:outerShdw>
                </a:effectLst>
                <a:latin typeface="Tahoma" charset="0"/>
              </a:rPr>
              <a:t>N</a:t>
            </a:r>
            <a:endParaRPr lang="tr-TR" sz="4000">
              <a:solidFill>
                <a:schemeClr val="tx2"/>
              </a:solidFill>
              <a:effectLst>
                <a:outerShdw blurRad="38100" dist="38100" dir="2700000" algn="tl">
                  <a:srgbClr val="000000"/>
                </a:outerShdw>
              </a:effectLst>
              <a:latin typeface="Tahoma" charset="0"/>
            </a:endParaRPr>
          </a:p>
        </p:txBody>
      </p:sp>
      <p:sp>
        <p:nvSpPr>
          <p:cNvPr id="189445" name="Rectangle 5"/>
          <p:cNvSpPr>
            <a:spLocks noChangeArrowheads="1"/>
          </p:cNvSpPr>
          <p:nvPr/>
        </p:nvSpPr>
        <p:spPr bwMode="auto">
          <a:xfrm>
            <a:off x="457200" y="1981200"/>
            <a:ext cx="4038600" cy="3886200"/>
          </a:xfrm>
          <a:prstGeom prst="rect">
            <a:avLst/>
          </a:prstGeom>
          <a:noFill/>
          <a:ln w="9525">
            <a:noFill/>
            <a:miter lim="800000"/>
            <a:headEnd/>
            <a:tailEnd/>
          </a:ln>
          <a:effectLst/>
        </p:spPr>
        <p:txBody>
          <a:bodyPr/>
          <a:lstStyle/>
          <a:p>
            <a:pPr marL="742950" lvl="1" indent="-285750">
              <a:lnSpc>
                <a:spcPct val="90000"/>
              </a:lnSpc>
              <a:spcBef>
                <a:spcPct val="20000"/>
              </a:spcBef>
              <a:buClr>
                <a:schemeClr val="folHlink"/>
              </a:buClr>
              <a:buSzPct val="65000"/>
              <a:buFont typeface="Wingdings" pitchFamily="2" charset="2"/>
              <a:buChar char="n"/>
              <a:defRPr/>
            </a:pPr>
            <a:r>
              <a:rPr lang="tr-TR" sz="2400" dirty="0">
                <a:effectLst>
                  <a:outerShdw blurRad="38100" dist="38100" dir="2700000" algn="tl">
                    <a:srgbClr val="FFFFFF"/>
                  </a:outerShdw>
                </a:effectLst>
                <a:latin typeface="Tahoma" charset="0"/>
              </a:rPr>
              <a:t>İşlevleri</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Haz ve ödül sistemi</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Pekiştirme </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M</a:t>
            </a:r>
            <a:r>
              <a:rPr lang="en-US" dirty="0" err="1">
                <a:effectLst>
                  <a:outerShdw blurRad="38100" dist="38100" dir="2700000" algn="tl">
                    <a:srgbClr val="FFFFFF"/>
                  </a:outerShdw>
                </a:effectLst>
                <a:latin typeface="Tahoma" charset="0"/>
              </a:rPr>
              <a:t>otiva</a:t>
            </a:r>
            <a:r>
              <a:rPr lang="tr-TR" dirty="0" err="1">
                <a:effectLst>
                  <a:outerShdw blurRad="38100" dist="38100" dir="2700000" algn="tl">
                    <a:srgbClr val="FFFFFF"/>
                  </a:outerShdw>
                </a:effectLst>
                <a:latin typeface="Tahoma" charset="0"/>
              </a:rPr>
              <a:t>syon</a:t>
            </a:r>
            <a:r>
              <a:rPr lang="tr-TR" dirty="0">
                <a:effectLst>
                  <a:outerShdw blurRad="38100" dist="38100" dir="2700000" algn="tl">
                    <a:srgbClr val="FFFFFF"/>
                  </a:outerShdw>
                </a:effectLst>
                <a:latin typeface="Tahoma" charset="0"/>
              </a:rPr>
              <a:t>, güdülenme</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Öğrenme </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Dikkat</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İşlem belleği</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Eylem seçiciliği</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Yenilik arayışı</a:t>
            </a:r>
          </a:p>
          <a:p>
            <a:pPr marL="1143000" lvl="2" indent="-228600">
              <a:lnSpc>
                <a:spcPct val="90000"/>
              </a:lnSpc>
              <a:spcBef>
                <a:spcPct val="20000"/>
              </a:spcBef>
              <a:buClr>
                <a:schemeClr val="hlink"/>
              </a:buClr>
              <a:buSzPct val="65000"/>
              <a:buFont typeface="Wingdings" pitchFamily="2" charset="2"/>
              <a:buChar char="n"/>
              <a:defRPr/>
            </a:pPr>
            <a:r>
              <a:rPr lang="tr-TR" dirty="0">
                <a:effectLst>
                  <a:outerShdw blurRad="38100" dist="38100" dir="2700000" algn="tl">
                    <a:srgbClr val="FFFFFF"/>
                  </a:outerShdw>
                </a:effectLst>
                <a:latin typeface="Tahoma" charset="0"/>
              </a:rPr>
              <a:t>Motor beceri kazanma</a:t>
            </a:r>
          </a:p>
          <a:p>
            <a:pPr marL="342900" indent="-342900">
              <a:spcBef>
                <a:spcPct val="20000"/>
              </a:spcBef>
              <a:buClr>
                <a:schemeClr val="hlink"/>
              </a:buClr>
              <a:buSzPct val="65000"/>
              <a:buFont typeface="Wingdings" pitchFamily="2" charset="2"/>
              <a:buChar char="n"/>
              <a:defRPr/>
            </a:pPr>
            <a:endParaRPr lang="tr-TR" sz="2800" dirty="0">
              <a:effectLst>
                <a:outerShdw blurRad="38100" dist="38100" dir="2700000" algn="tl">
                  <a:srgbClr val="FFFFFF"/>
                </a:outerShdw>
              </a:effectLst>
              <a:latin typeface="Tahoma" charset="0"/>
            </a:endParaRPr>
          </a:p>
        </p:txBody>
      </p:sp>
      <p:sp>
        <p:nvSpPr>
          <p:cNvPr id="189446" name="Rectangle 6"/>
          <p:cNvSpPr>
            <a:spLocks noChangeArrowheads="1"/>
          </p:cNvSpPr>
          <p:nvPr/>
        </p:nvSpPr>
        <p:spPr bwMode="auto">
          <a:xfrm>
            <a:off x="4648200" y="1981200"/>
            <a:ext cx="4038600" cy="3886200"/>
          </a:xfrm>
          <a:prstGeom prst="rect">
            <a:avLst/>
          </a:prstGeom>
          <a:noFill/>
          <a:ln w="9525">
            <a:noFill/>
            <a:miter lim="800000"/>
            <a:headEnd/>
            <a:tailEnd/>
          </a:ln>
          <a:effectLst/>
        </p:spPr>
        <p:txBody>
          <a:bodyPr/>
          <a:lstStyle/>
          <a:p>
            <a:pPr marL="742950" lvl="1" indent="-285750">
              <a:spcBef>
                <a:spcPct val="20000"/>
              </a:spcBef>
              <a:buClr>
                <a:schemeClr val="folHlink"/>
              </a:buClr>
              <a:buSzPct val="65000"/>
              <a:buFont typeface="Wingdings" pitchFamily="2" charset="2"/>
              <a:buChar char="n"/>
              <a:defRPr/>
            </a:pPr>
            <a:r>
              <a:rPr lang="tr-TR" sz="2400">
                <a:effectLst>
                  <a:outerShdw blurRad="38100" dist="38100" dir="2700000" algn="tl">
                    <a:srgbClr val="FFFFFF"/>
                  </a:outerShdw>
                </a:effectLst>
                <a:latin typeface="Tahoma" charset="0"/>
              </a:rPr>
              <a:t>Yetersizliği</a:t>
            </a:r>
          </a:p>
          <a:p>
            <a:pPr marL="1143000" lvl="2" indent="-228600">
              <a:lnSpc>
                <a:spcPct val="90000"/>
              </a:lnSpc>
              <a:spcBef>
                <a:spcPct val="20000"/>
              </a:spcBef>
              <a:buClr>
                <a:schemeClr val="hlink"/>
              </a:buClr>
              <a:buSzPct val="65000"/>
              <a:buFont typeface="Wingdings" pitchFamily="2" charset="2"/>
              <a:buChar char="n"/>
              <a:defRPr/>
            </a:pPr>
            <a:r>
              <a:rPr lang="tr-TR">
                <a:effectLst>
                  <a:outerShdw blurRad="38100" dist="38100" dir="2700000" algn="tl">
                    <a:srgbClr val="FFFFFF"/>
                  </a:outerShdw>
                </a:effectLst>
                <a:latin typeface="Tahoma" charset="0"/>
              </a:rPr>
              <a:t>Haz almada yetersizlik</a:t>
            </a:r>
          </a:p>
          <a:p>
            <a:pPr marL="1143000" lvl="2" indent="-228600">
              <a:lnSpc>
                <a:spcPct val="90000"/>
              </a:lnSpc>
              <a:spcBef>
                <a:spcPct val="20000"/>
              </a:spcBef>
              <a:buClr>
                <a:schemeClr val="hlink"/>
              </a:buClr>
              <a:buSzPct val="65000"/>
              <a:buFont typeface="Wingdings" pitchFamily="2" charset="2"/>
              <a:buChar char="n"/>
              <a:defRPr/>
            </a:pPr>
            <a:r>
              <a:rPr lang="tr-TR">
                <a:effectLst>
                  <a:outerShdw blurRad="38100" dist="38100" dir="2700000" algn="tl">
                    <a:srgbClr val="FFFFFF"/>
                  </a:outerShdw>
                </a:effectLst>
                <a:latin typeface="Tahoma" charset="0"/>
              </a:rPr>
              <a:t>M</a:t>
            </a:r>
            <a:r>
              <a:rPr lang="en-US">
                <a:effectLst>
                  <a:outerShdw blurRad="38100" dist="38100" dir="2700000" algn="tl">
                    <a:srgbClr val="FFFFFF"/>
                  </a:outerShdw>
                </a:effectLst>
                <a:latin typeface="Tahoma" charset="0"/>
              </a:rPr>
              <a:t>otiva</a:t>
            </a:r>
            <a:r>
              <a:rPr lang="tr-TR">
                <a:effectLst>
                  <a:outerShdw blurRad="38100" dist="38100" dir="2700000" algn="tl">
                    <a:srgbClr val="FFFFFF"/>
                  </a:outerShdw>
                </a:effectLst>
                <a:latin typeface="Tahoma" charset="0"/>
              </a:rPr>
              <a:t>syon azlığı</a:t>
            </a:r>
          </a:p>
          <a:p>
            <a:pPr marL="1143000" lvl="2" indent="-228600">
              <a:lnSpc>
                <a:spcPct val="90000"/>
              </a:lnSpc>
              <a:spcBef>
                <a:spcPct val="20000"/>
              </a:spcBef>
              <a:buClr>
                <a:schemeClr val="hlink"/>
              </a:buClr>
              <a:buSzPct val="65000"/>
              <a:buFont typeface="Wingdings" pitchFamily="2" charset="2"/>
              <a:buChar char="n"/>
              <a:defRPr/>
            </a:pPr>
            <a:r>
              <a:rPr lang="en-US">
                <a:effectLst>
                  <a:outerShdw blurRad="38100" dist="38100" dir="2700000" algn="tl">
                    <a:srgbClr val="FFFFFF"/>
                  </a:outerShdw>
                </a:effectLst>
                <a:latin typeface="Tahoma" charset="0"/>
              </a:rPr>
              <a:t>Apat</a:t>
            </a:r>
            <a:r>
              <a:rPr lang="tr-TR">
                <a:effectLst>
                  <a:outerShdw blurRad="38100" dist="38100" dir="2700000" algn="tl">
                    <a:srgbClr val="FFFFFF"/>
                  </a:outerShdw>
                </a:effectLst>
                <a:latin typeface="Tahoma" charset="0"/>
              </a:rPr>
              <a:t>i</a:t>
            </a:r>
            <a:endParaRPr lang="en-US">
              <a:effectLst>
                <a:outerShdw blurRad="38100" dist="38100" dir="2700000" algn="tl">
                  <a:srgbClr val="FFFFFF"/>
                </a:outerShdw>
              </a:effectLst>
              <a:latin typeface="Tahoma" charset="0"/>
            </a:endParaRPr>
          </a:p>
          <a:p>
            <a:pPr marL="1143000" lvl="2" indent="-228600">
              <a:lnSpc>
                <a:spcPct val="90000"/>
              </a:lnSpc>
              <a:spcBef>
                <a:spcPct val="20000"/>
              </a:spcBef>
              <a:buClr>
                <a:schemeClr val="hlink"/>
              </a:buClr>
              <a:buSzPct val="65000"/>
              <a:buFont typeface="Wingdings" pitchFamily="2" charset="2"/>
              <a:buChar char="n"/>
              <a:defRPr/>
            </a:pPr>
            <a:r>
              <a:rPr lang="tr-TR">
                <a:effectLst>
                  <a:outerShdw blurRad="38100" dist="38100" dir="2700000" algn="tl">
                    <a:srgbClr val="FFFFFF"/>
                  </a:outerShdw>
                </a:effectLst>
                <a:latin typeface="Tahoma" charset="0"/>
              </a:rPr>
              <a:t>Dikkatte azalma</a:t>
            </a:r>
          </a:p>
          <a:p>
            <a:pPr marL="1143000" lvl="2" indent="-228600">
              <a:lnSpc>
                <a:spcPct val="90000"/>
              </a:lnSpc>
              <a:spcBef>
                <a:spcPct val="20000"/>
              </a:spcBef>
              <a:buClr>
                <a:schemeClr val="hlink"/>
              </a:buClr>
              <a:buSzPct val="65000"/>
              <a:buFont typeface="Wingdings" pitchFamily="2" charset="2"/>
              <a:buChar char="n"/>
              <a:defRPr/>
            </a:pPr>
            <a:r>
              <a:rPr lang="tr-TR">
                <a:effectLst>
                  <a:outerShdw blurRad="38100" dist="38100" dir="2700000" algn="tl">
                    <a:srgbClr val="FFFFFF"/>
                  </a:outerShdw>
                </a:effectLst>
                <a:latin typeface="Tahoma" charset="0"/>
              </a:rPr>
              <a:t>Bilişsel yavaşlama</a:t>
            </a:r>
          </a:p>
          <a:p>
            <a:pPr marL="742950" lvl="1" indent="-285750">
              <a:spcBef>
                <a:spcPct val="20000"/>
              </a:spcBef>
              <a:buClr>
                <a:schemeClr val="folHlink"/>
              </a:buClr>
              <a:buSzPct val="65000"/>
              <a:buFont typeface="Wingdings" pitchFamily="2" charset="2"/>
              <a:buChar char="n"/>
              <a:defRPr/>
            </a:pPr>
            <a:r>
              <a:rPr lang="tr-TR" sz="2400">
                <a:effectLst>
                  <a:outerShdw blurRad="38100" dist="38100" dir="2700000" algn="tl">
                    <a:srgbClr val="FFFFFF"/>
                  </a:outerShdw>
                </a:effectLst>
                <a:latin typeface="Tahoma" charset="0"/>
              </a:rPr>
              <a:t>Fazlalığı</a:t>
            </a:r>
          </a:p>
          <a:p>
            <a:pPr marL="1143000" lvl="2" indent="-228600">
              <a:lnSpc>
                <a:spcPct val="90000"/>
              </a:lnSpc>
              <a:spcBef>
                <a:spcPct val="20000"/>
              </a:spcBef>
              <a:buClr>
                <a:schemeClr val="hlink"/>
              </a:buClr>
              <a:buSzPct val="65000"/>
              <a:buFont typeface="Wingdings" pitchFamily="2" charset="2"/>
              <a:buChar char="n"/>
              <a:defRPr/>
            </a:pPr>
            <a:r>
              <a:rPr lang="tr-TR">
                <a:effectLst>
                  <a:outerShdw blurRad="38100" dist="38100" dir="2700000" algn="tl">
                    <a:srgbClr val="FFFFFF"/>
                  </a:outerShdw>
                </a:effectLst>
                <a:latin typeface="Tahoma" charset="0"/>
              </a:rPr>
              <a:t>Psikozun alevlenmesi  </a:t>
            </a:r>
            <a:endParaRPr lang="en-US">
              <a:effectLst>
                <a:outerShdw blurRad="38100" dist="38100" dir="2700000" algn="tl">
                  <a:srgbClr val="FFFFFF"/>
                </a:outerShdw>
              </a:effectLst>
              <a:latin typeface="Tahoma" charset="0"/>
            </a:endParaRPr>
          </a:p>
          <a:p>
            <a:pPr marL="1143000" lvl="2" indent="-228600">
              <a:lnSpc>
                <a:spcPct val="90000"/>
              </a:lnSpc>
              <a:spcBef>
                <a:spcPct val="20000"/>
              </a:spcBef>
              <a:buClr>
                <a:schemeClr val="hlink"/>
              </a:buClr>
              <a:buSzPct val="65000"/>
              <a:buFont typeface="Wingdings" pitchFamily="2" charset="2"/>
              <a:buChar char="n"/>
              <a:defRPr/>
            </a:pPr>
            <a:r>
              <a:rPr lang="tr-TR">
                <a:effectLst>
                  <a:outerShdw blurRad="38100" dist="38100" dir="2700000" algn="tl">
                    <a:srgbClr val="FFFFFF"/>
                  </a:outerShdw>
                </a:effectLst>
                <a:latin typeface="Tahoma" charset="0"/>
              </a:rPr>
              <a:t>Psikomotor aktivasyon</a:t>
            </a:r>
          </a:p>
          <a:p>
            <a:pPr marL="1143000" lvl="2" indent="-228600">
              <a:spcBef>
                <a:spcPct val="20000"/>
              </a:spcBef>
              <a:buClr>
                <a:schemeClr val="hlink"/>
              </a:buClr>
              <a:buSzPct val="65000"/>
              <a:buFont typeface="Wingdings" pitchFamily="2" charset="2"/>
              <a:buChar char="n"/>
              <a:defRPr/>
            </a:pPr>
            <a:endParaRPr lang="tr-TR" sz="2000">
              <a:effectLst>
                <a:outerShdw blurRad="38100" dist="38100" dir="2700000" algn="tl">
                  <a:srgbClr val="FFFFFF"/>
                </a:outerShdw>
              </a:effectLst>
              <a:latin typeface="Tahoma" charset="0"/>
            </a:endParaRPr>
          </a:p>
          <a:p>
            <a:pPr marL="742950" lvl="1" indent="-285750">
              <a:spcBef>
                <a:spcPct val="20000"/>
              </a:spcBef>
              <a:buClr>
                <a:schemeClr val="folHlink"/>
              </a:buClr>
              <a:buSzPct val="65000"/>
              <a:buFont typeface="Wingdings" pitchFamily="2" charset="2"/>
              <a:buChar char="n"/>
              <a:defRPr/>
            </a:pPr>
            <a:endParaRPr lang="tr-TR" sz="2400">
              <a:effectLst>
                <a:outerShdw blurRad="38100" dist="38100" dir="2700000" algn="tl">
                  <a:srgbClr val="FFFFFF"/>
                </a:outerShdw>
              </a:effectLst>
              <a:latin typeface="Tahoma"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4"/>
          <p:cNvSpPr>
            <a:spLocks noChangeArrowheads="1"/>
          </p:cNvSpPr>
          <p:nvPr/>
        </p:nvSpPr>
        <p:spPr bwMode="auto">
          <a:xfrm>
            <a:off x="457200" y="457200"/>
            <a:ext cx="8229600" cy="1371600"/>
          </a:xfrm>
          <a:prstGeom prst="rect">
            <a:avLst/>
          </a:prstGeom>
          <a:noFill/>
          <a:ln w="9525">
            <a:noFill/>
            <a:miter lim="800000"/>
            <a:headEnd/>
            <a:tailEnd/>
          </a:ln>
          <a:effectLst/>
        </p:spPr>
        <p:txBody>
          <a:bodyPr anchor="ctr"/>
          <a:lstStyle/>
          <a:p>
            <a:pPr algn="ctr">
              <a:defRPr/>
            </a:pPr>
            <a:r>
              <a:rPr lang="en-US" altLang="ja-JP" sz="4400">
                <a:solidFill>
                  <a:schemeClr val="tx2"/>
                </a:solidFill>
                <a:effectLst>
                  <a:outerShdw blurRad="38100" dist="38100" dir="2700000" algn="tl">
                    <a:srgbClr val="000000"/>
                  </a:outerShdw>
                </a:effectLst>
                <a:latin typeface="Tahoma" charset="0"/>
                <a:ea typeface="ＭＳ Ｐゴシック" charset="-128"/>
              </a:rPr>
              <a:t>Noradrenalin (NA)</a:t>
            </a:r>
            <a:endParaRPr lang="tr-TR" sz="4400">
              <a:solidFill>
                <a:schemeClr val="tx2"/>
              </a:solidFill>
              <a:effectLst>
                <a:outerShdw blurRad="38100" dist="38100" dir="2700000" algn="tl">
                  <a:srgbClr val="000000"/>
                </a:outerShdw>
              </a:effectLst>
              <a:latin typeface="Tahoma" charset="0"/>
              <a:ea typeface="ＭＳ Ｐゴシック" charset="-128"/>
            </a:endParaRPr>
          </a:p>
        </p:txBody>
      </p:sp>
      <p:sp>
        <p:nvSpPr>
          <p:cNvPr id="190469" name="Rectangle 5"/>
          <p:cNvSpPr>
            <a:spLocks noChangeArrowheads="1"/>
          </p:cNvSpPr>
          <p:nvPr/>
        </p:nvSpPr>
        <p:spPr bwMode="auto">
          <a:xfrm>
            <a:off x="457200" y="1981200"/>
            <a:ext cx="4038600" cy="3886200"/>
          </a:xfrm>
          <a:prstGeom prst="rect">
            <a:avLst/>
          </a:prstGeom>
          <a:noFill/>
          <a:ln w="9525">
            <a:noFill/>
            <a:miter lim="800000"/>
            <a:headEnd/>
            <a:tailEnd/>
          </a:ln>
          <a:effectLst/>
        </p:spPr>
        <p:txBody>
          <a:bodyPr/>
          <a:lstStyle/>
          <a:p>
            <a:pPr marL="742950" lvl="1" indent="-285750">
              <a:lnSpc>
                <a:spcPct val="80000"/>
              </a:lnSpc>
              <a:spcBef>
                <a:spcPct val="20000"/>
              </a:spcBef>
              <a:buClr>
                <a:schemeClr val="folHlink"/>
              </a:buClr>
              <a:buSzPct val="65000"/>
              <a:buFont typeface="Wingdings" pitchFamily="2" charset="2"/>
              <a:buChar char="n"/>
              <a:defRPr/>
            </a:pPr>
            <a:r>
              <a:rPr lang="tr-TR" altLang="ja-JP" sz="2000" b="1" dirty="0">
                <a:effectLst>
                  <a:outerShdw blurRad="38100" dist="38100" dir="2700000" algn="tl">
                    <a:srgbClr val="FFFFFF"/>
                  </a:outerShdw>
                </a:effectLst>
                <a:latin typeface="Tahoma" charset="0"/>
              </a:rPr>
              <a:t>İşlevleri</a:t>
            </a:r>
          </a:p>
          <a:p>
            <a:pPr marL="1143000" lvl="2" indent="-228600">
              <a:lnSpc>
                <a:spcPct val="80000"/>
              </a:lnSpc>
              <a:spcBef>
                <a:spcPct val="20000"/>
              </a:spcBef>
              <a:buClr>
                <a:schemeClr val="hlink"/>
              </a:buClr>
              <a:buSzPct val="65000"/>
              <a:buFont typeface="Wingdings" pitchFamily="2" charset="2"/>
              <a:buChar char="n"/>
              <a:defRPr/>
            </a:pPr>
            <a:r>
              <a:rPr lang="tr-TR" altLang="ja-JP" sz="2000" dirty="0" err="1">
                <a:effectLst>
                  <a:outerShdw blurRad="38100" dist="38100" dir="2700000" algn="tl">
                    <a:srgbClr val="FFFFFF"/>
                  </a:outerShdw>
                </a:effectLst>
                <a:latin typeface="Tahoma" charset="0"/>
              </a:rPr>
              <a:t>Farkındalık</a:t>
            </a:r>
            <a:r>
              <a:rPr lang="tr-TR" altLang="ja-JP" sz="2000" dirty="0">
                <a:effectLst>
                  <a:outerShdw blurRad="38100" dist="38100" dir="2700000" algn="tl">
                    <a:srgbClr val="FFFFFF"/>
                  </a:outerShdw>
                </a:effectLst>
                <a:latin typeface="Tahoma" charset="0"/>
              </a:rPr>
              <a:t>/ Uyanıklılık</a:t>
            </a:r>
          </a:p>
          <a:p>
            <a:pPr marL="1143000" lvl="2" indent="-228600">
              <a:lnSpc>
                <a:spcPct val="80000"/>
              </a:lnSpc>
              <a:spcBef>
                <a:spcPct val="20000"/>
              </a:spcBef>
              <a:buClr>
                <a:schemeClr val="hlink"/>
              </a:buClr>
              <a:buSzPct val="65000"/>
              <a:buFont typeface="Wingdings" pitchFamily="2" charset="2"/>
              <a:buChar char="n"/>
              <a:defRPr/>
            </a:pPr>
            <a:r>
              <a:rPr lang="tr-TR" altLang="ja-JP" sz="2000" dirty="0">
                <a:effectLst>
                  <a:outerShdw blurRad="38100" dist="38100" dir="2700000" algn="tl">
                    <a:srgbClr val="FFFFFF"/>
                  </a:outerShdw>
                </a:effectLst>
                <a:latin typeface="Tahoma" charset="0"/>
              </a:rPr>
              <a:t>Enerji</a:t>
            </a:r>
          </a:p>
          <a:p>
            <a:pPr marL="1143000" lvl="2" indent="-228600">
              <a:lnSpc>
                <a:spcPct val="80000"/>
              </a:lnSpc>
              <a:spcBef>
                <a:spcPct val="20000"/>
              </a:spcBef>
              <a:buClr>
                <a:schemeClr val="hlink"/>
              </a:buClr>
              <a:buSzPct val="65000"/>
              <a:buFont typeface="Wingdings" pitchFamily="2" charset="2"/>
              <a:buChar char="n"/>
              <a:defRPr/>
            </a:pPr>
            <a:r>
              <a:rPr lang="tr-TR" altLang="ja-JP" sz="2000" dirty="0">
                <a:effectLst>
                  <a:outerShdw blurRad="38100" dist="38100" dir="2700000" algn="tl">
                    <a:srgbClr val="FFFFFF"/>
                  </a:outerShdw>
                </a:effectLst>
                <a:latin typeface="Tahoma" charset="0"/>
              </a:rPr>
              <a:t>Dikkat, konsantrasyon</a:t>
            </a:r>
          </a:p>
          <a:p>
            <a:pPr marL="1143000" lvl="2" indent="-228600">
              <a:lnSpc>
                <a:spcPct val="80000"/>
              </a:lnSpc>
              <a:spcBef>
                <a:spcPct val="20000"/>
              </a:spcBef>
              <a:buClr>
                <a:schemeClr val="hlink"/>
              </a:buClr>
              <a:buSzPct val="65000"/>
              <a:buFont typeface="Wingdings" pitchFamily="2" charset="2"/>
              <a:buChar char="n"/>
              <a:defRPr/>
            </a:pPr>
            <a:r>
              <a:rPr lang="tr-TR" altLang="ja-JP" sz="2000" dirty="0">
                <a:effectLst>
                  <a:outerShdw blurRad="38100" dist="38100" dir="2700000" algn="tl">
                    <a:srgbClr val="FFFFFF"/>
                  </a:outerShdw>
                </a:effectLst>
                <a:latin typeface="Tahoma" charset="0"/>
              </a:rPr>
              <a:t>Alarm sistemi</a:t>
            </a:r>
          </a:p>
          <a:p>
            <a:pPr marL="1143000" lvl="2" indent="-228600">
              <a:lnSpc>
                <a:spcPct val="80000"/>
              </a:lnSpc>
              <a:spcBef>
                <a:spcPct val="20000"/>
              </a:spcBef>
              <a:buClr>
                <a:schemeClr val="hlink"/>
              </a:buClr>
              <a:buSzPct val="65000"/>
              <a:buFont typeface="Wingdings" pitchFamily="2" charset="2"/>
              <a:buChar char="n"/>
              <a:defRPr/>
            </a:pPr>
            <a:r>
              <a:rPr lang="tr-TR" altLang="ja-JP" sz="2000" dirty="0">
                <a:effectLst>
                  <a:outerShdw blurRad="38100" dist="38100" dir="2700000" algn="tl">
                    <a:srgbClr val="FFFFFF"/>
                  </a:outerShdw>
                </a:effectLst>
                <a:latin typeface="Tahoma" charset="0"/>
              </a:rPr>
              <a:t>Stres tepkileri</a:t>
            </a:r>
          </a:p>
          <a:p>
            <a:pPr marL="342900" indent="-342900">
              <a:lnSpc>
                <a:spcPct val="125000"/>
              </a:lnSpc>
              <a:spcBef>
                <a:spcPct val="20000"/>
              </a:spcBef>
              <a:buClr>
                <a:schemeClr val="hlink"/>
              </a:buClr>
              <a:buSzPct val="65000"/>
              <a:buFont typeface="Wingdings" pitchFamily="2" charset="2"/>
              <a:buNone/>
              <a:defRPr/>
            </a:pPr>
            <a:endParaRPr lang="tr-TR" sz="2000" dirty="0">
              <a:effectLst>
                <a:outerShdw blurRad="38100" dist="38100" dir="2700000" algn="tl">
                  <a:srgbClr val="FFFFFF"/>
                </a:outerShdw>
              </a:effectLst>
              <a:latin typeface="Tahoma" charset="0"/>
            </a:endParaRPr>
          </a:p>
        </p:txBody>
      </p:sp>
      <p:sp>
        <p:nvSpPr>
          <p:cNvPr id="190470" name="Rectangle 6"/>
          <p:cNvSpPr>
            <a:spLocks noChangeArrowheads="1"/>
          </p:cNvSpPr>
          <p:nvPr/>
        </p:nvSpPr>
        <p:spPr bwMode="auto">
          <a:xfrm>
            <a:off x="4648200" y="1981200"/>
            <a:ext cx="4038600" cy="3886200"/>
          </a:xfrm>
          <a:prstGeom prst="rect">
            <a:avLst/>
          </a:prstGeom>
          <a:noFill/>
          <a:ln w="9525">
            <a:noFill/>
            <a:miter lim="800000"/>
            <a:headEnd/>
            <a:tailEnd/>
          </a:ln>
          <a:effectLst/>
        </p:spPr>
        <p:txBody>
          <a:bodyPr/>
          <a:lstStyle/>
          <a:p>
            <a:pPr marL="742950" lvl="1" indent="-285750">
              <a:lnSpc>
                <a:spcPct val="80000"/>
              </a:lnSpc>
              <a:spcBef>
                <a:spcPct val="20000"/>
              </a:spcBef>
              <a:buClr>
                <a:schemeClr val="folHlink"/>
              </a:buClr>
              <a:buSzPct val="65000"/>
              <a:buFont typeface="Wingdings" pitchFamily="2" charset="2"/>
              <a:buChar char="n"/>
              <a:defRPr/>
            </a:pPr>
            <a:r>
              <a:rPr lang="tr-TR" altLang="ja-JP" sz="2000" b="1" dirty="0">
                <a:effectLst>
                  <a:outerShdw blurRad="38100" dist="38100" dir="2700000" algn="tl">
                    <a:srgbClr val="FFFFFF"/>
                  </a:outerShdw>
                </a:effectLst>
                <a:latin typeface="Tahoma" charset="0"/>
              </a:rPr>
              <a:t>Yetersizliği</a:t>
            </a:r>
          </a:p>
          <a:p>
            <a:pPr marL="1143000" lvl="2" indent="-228600">
              <a:lnSpc>
                <a:spcPct val="80000"/>
              </a:lnSpc>
              <a:spcBef>
                <a:spcPct val="20000"/>
              </a:spcBef>
              <a:buClr>
                <a:schemeClr val="hlink"/>
              </a:buClr>
              <a:buSzPct val="65000"/>
              <a:buFont typeface="Wingdings" pitchFamily="2" charset="2"/>
              <a:buChar char="n"/>
              <a:defRPr/>
            </a:pPr>
            <a:r>
              <a:rPr lang="en-US" sz="1600" dirty="0">
                <a:effectLst>
                  <a:outerShdw blurRad="38100" dist="38100" dir="2700000" algn="tl">
                    <a:srgbClr val="FFFFFF"/>
                  </a:outerShdw>
                </a:effectLst>
                <a:latin typeface="Tahoma" charset="0"/>
              </a:rPr>
              <a:t>Let</a:t>
            </a:r>
            <a:r>
              <a:rPr lang="tr-TR" sz="1600" dirty="0" err="1">
                <a:effectLst>
                  <a:outerShdw blurRad="38100" dist="38100" dir="2700000" algn="tl">
                    <a:srgbClr val="FFFFFF"/>
                  </a:outerShdw>
                </a:effectLst>
                <a:latin typeface="Tahoma" charset="0"/>
              </a:rPr>
              <a:t>arji</a:t>
            </a:r>
            <a:endParaRPr lang="tr-TR" sz="1600" dirty="0">
              <a:effectLst>
                <a:outerShdw blurRad="38100" dist="38100" dir="2700000" algn="tl">
                  <a:srgbClr val="FFFFFF"/>
                </a:outerShdw>
              </a:effectLst>
              <a:latin typeface="Tahoma" charset="0"/>
            </a:endParaRPr>
          </a:p>
          <a:p>
            <a:pPr marL="1143000" lvl="2" indent="-228600">
              <a:lnSpc>
                <a:spcPct val="8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Uyanıklıkta azalma</a:t>
            </a:r>
          </a:p>
          <a:p>
            <a:pPr marL="1143000" lvl="2" indent="-228600">
              <a:lnSpc>
                <a:spcPct val="8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Dikkat azlığı</a:t>
            </a:r>
          </a:p>
          <a:p>
            <a:pPr marL="1143000" lvl="2" indent="-228600">
              <a:lnSpc>
                <a:spcPct val="8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Konsantrasyon ve anımsama sorunları</a:t>
            </a:r>
          </a:p>
          <a:p>
            <a:pPr marL="1143000" lvl="2" indent="-228600">
              <a:lnSpc>
                <a:spcPct val="8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Bilgi işlemede yavaşlama</a:t>
            </a:r>
          </a:p>
          <a:p>
            <a:pPr marL="1143000" lvl="2" indent="-228600">
              <a:lnSpc>
                <a:spcPct val="8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Çökkün </a:t>
            </a:r>
            <a:r>
              <a:rPr lang="tr-TR" sz="1600" dirty="0" err="1">
                <a:effectLst>
                  <a:outerShdw blurRad="38100" dist="38100" dir="2700000" algn="tl">
                    <a:srgbClr val="FFFFFF"/>
                  </a:outerShdw>
                </a:effectLst>
                <a:latin typeface="Tahoma" charset="0"/>
              </a:rPr>
              <a:t>duygudurum</a:t>
            </a:r>
            <a:endParaRPr lang="tr-TR" sz="1600" dirty="0">
              <a:effectLst>
                <a:outerShdw blurRad="38100" dist="38100" dir="2700000" algn="tl">
                  <a:srgbClr val="FFFFFF"/>
                </a:outerShdw>
              </a:effectLst>
              <a:latin typeface="Tahoma" charset="0"/>
            </a:endParaRPr>
          </a:p>
          <a:p>
            <a:pPr marL="1143000" lvl="2" indent="-228600">
              <a:lnSpc>
                <a:spcPct val="80000"/>
              </a:lnSpc>
              <a:spcBef>
                <a:spcPct val="20000"/>
              </a:spcBef>
              <a:buClr>
                <a:schemeClr val="hlink"/>
              </a:buClr>
              <a:buSzPct val="65000"/>
              <a:buFont typeface="Wingdings" pitchFamily="2" charset="2"/>
              <a:buChar char="n"/>
              <a:defRPr/>
            </a:pPr>
            <a:r>
              <a:rPr lang="tr-TR" sz="1600" dirty="0" err="1">
                <a:effectLst>
                  <a:outerShdw blurRad="38100" dist="38100" dir="2700000" algn="tl">
                    <a:srgbClr val="FFFFFF"/>
                  </a:outerShdw>
                </a:effectLst>
                <a:latin typeface="Tahoma" charset="0"/>
              </a:rPr>
              <a:t>Psikomotor</a:t>
            </a:r>
            <a:r>
              <a:rPr lang="tr-TR" sz="1600" dirty="0">
                <a:effectLst>
                  <a:outerShdw blurRad="38100" dist="38100" dir="2700000" algn="tl">
                    <a:srgbClr val="FFFFFF"/>
                  </a:outerShdw>
                </a:effectLst>
                <a:latin typeface="Tahoma" charset="0"/>
              </a:rPr>
              <a:t> yavaşlama</a:t>
            </a:r>
          </a:p>
          <a:p>
            <a:pPr marL="1143000" lvl="2" indent="-228600">
              <a:lnSpc>
                <a:spcPct val="8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Halsizlik</a:t>
            </a:r>
          </a:p>
          <a:p>
            <a:pPr marL="1143000" lvl="2" indent="-228600">
              <a:lnSpc>
                <a:spcPct val="80000"/>
              </a:lnSpc>
              <a:spcBef>
                <a:spcPct val="20000"/>
              </a:spcBef>
              <a:buClr>
                <a:schemeClr val="hlink"/>
              </a:buClr>
              <a:buSzPct val="65000"/>
              <a:buFont typeface="Wingdings" pitchFamily="2" charset="2"/>
              <a:buNone/>
              <a:defRPr/>
            </a:pPr>
            <a:endParaRPr lang="en-US" sz="1600" dirty="0">
              <a:effectLst>
                <a:outerShdw blurRad="38100" dist="38100" dir="2700000" algn="tl">
                  <a:srgbClr val="FFFFFF"/>
                </a:outerShdw>
              </a:effectLst>
              <a:latin typeface="Tahoma" charset="0"/>
            </a:endParaRPr>
          </a:p>
          <a:p>
            <a:pPr marL="742950" lvl="1" indent="-285750">
              <a:lnSpc>
                <a:spcPct val="80000"/>
              </a:lnSpc>
              <a:spcBef>
                <a:spcPct val="20000"/>
              </a:spcBef>
              <a:buClr>
                <a:schemeClr val="folHlink"/>
              </a:buClr>
              <a:buSzPct val="65000"/>
              <a:buFont typeface="Wingdings" pitchFamily="2" charset="2"/>
              <a:buChar char="n"/>
              <a:defRPr/>
            </a:pPr>
            <a:r>
              <a:rPr lang="tr-TR" altLang="ja-JP" sz="2000" b="1" dirty="0">
                <a:effectLst>
                  <a:outerShdw blurRad="38100" dist="38100" dir="2700000" algn="tl">
                    <a:srgbClr val="FFFFFF"/>
                  </a:outerShdw>
                </a:effectLst>
                <a:latin typeface="Tahoma" charset="0"/>
              </a:rPr>
              <a:t>Fazlalığı</a:t>
            </a:r>
          </a:p>
          <a:p>
            <a:pPr marL="1143000" lvl="2" indent="-228600">
              <a:lnSpc>
                <a:spcPct val="90000"/>
              </a:lnSpc>
              <a:spcBef>
                <a:spcPct val="20000"/>
              </a:spcBef>
              <a:buClr>
                <a:schemeClr val="hlink"/>
              </a:buClr>
              <a:buSzPct val="65000"/>
              <a:buFont typeface="Wingdings" pitchFamily="2" charset="2"/>
              <a:buChar char="n"/>
              <a:defRPr/>
            </a:pPr>
            <a:r>
              <a:rPr lang="en-US" sz="1600" dirty="0">
                <a:effectLst>
                  <a:outerShdw blurRad="38100" dist="38100" dir="2700000" algn="tl">
                    <a:srgbClr val="FFFFFF"/>
                  </a:outerShdw>
                </a:effectLst>
                <a:latin typeface="Tahoma" charset="0"/>
              </a:rPr>
              <a:t>T</a:t>
            </a:r>
            <a:r>
              <a:rPr lang="tr-TR" sz="1600" dirty="0" err="1">
                <a:effectLst>
                  <a:outerShdw blurRad="38100" dist="38100" dir="2700000" algn="tl">
                    <a:srgbClr val="FFFFFF"/>
                  </a:outerShdw>
                </a:effectLst>
                <a:latin typeface="Tahoma" charset="0"/>
              </a:rPr>
              <a:t>remor</a:t>
            </a:r>
            <a:endParaRPr lang="tr-TR" sz="1600" dirty="0">
              <a:effectLst>
                <a:outerShdw blurRad="38100" dist="38100" dir="2700000" algn="tl">
                  <a:srgbClr val="FFFFFF"/>
                </a:outerShdw>
              </a:effectLst>
              <a:latin typeface="Tahoma" charset="0"/>
            </a:endParaRPr>
          </a:p>
          <a:p>
            <a:pPr marL="1143000" lvl="2" indent="-228600">
              <a:lnSpc>
                <a:spcPct val="90000"/>
              </a:lnSpc>
              <a:spcBef>
                <a:spcPct val="20000"/>
              </a:spcBef>
              <a:buClr>
                <a:schemeClr val="hlink"/>
              </a:buClr>
              <a:buSzPct val="65000"/>
              <a:buFont typeface="Wingdings" pitchFamily="2" charset="2"/>
              <a:buChar char="n"/>
              <a:defRPr/>
            </a:pPr>
            <a:r>
              <a:rPr lang="tr-TR" sz="1600" dirty="0">
                <a:effectLst>
                  <a:outerShdw blurRad="38100" dist="38100" dir="2700000" algn="tl">
                    <a:srgbClr val="FFFFFF"/>
                  </a:outerShdw>
                </a:effectLst>
                <a:latin typeface="Tahoma" charset="0"/>
              </a:rPr>
              <a:t>Taşikardi</a:t>
            </a:r>
            <a:endParaRPr lang="tr-TR" altLang="ja-JP" dirty="0">
              <a:effectLst>
                <a:outerShdw blurRad="38100" dist="38100" dir="2700000" algn="tl">
                  <a:srgbClr val="FFFFFF"/>
                </a:outerShdw>
              </a:effectLst>
              <a:latin typeface="Tahoma" charset="0"/>
            </a:endParaRPr>
          </a:p>
          <a:p>
            <a:pPr marL="342900" indent="-342900">
              <a:lnSpc>
                <a:spcPct val="80000"/>
              </a:lnSpc>
              <a:spcBef>
                <a:spcPct val="20000"/>
              </a:spcBef>
              <a:buClr>
                <a:schemeClr val="hlink"/>
              </a:buClr>
              <a:buSzPct val="65000"/>
              <a:buFont typeface="Wingdings" pitchFamily="2" charset="2"/>
              <a:buNone/>
              <a:defRPr/>
            </a:pPr>
            <a:endParaRPr lang="tr-TR" sz="2400" dirty="0">
              <a:effectLst>
                <a:outerShdw blurRad="38100" dist="38100" dir="2700000" algn="tl">
                  <a:srgbClr val="FFFFFF"/>
                </a:outerShdw>
              </a:effectLst>
              <a:latin typeface="Tahoma"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Rectangle 4"/>
          <p:cNvSpPr>
            <a:spLocks noChangeArrowheads="1"/>
          </p:cNvSpPr>
          <p:nvPr/>
        </p:nvSpPr>
        <p:spPr bwMode="auto">
          <a:xfrm>
            <a:off x="457200" y="457200"/>
            <a:ext cx="8229600" cy="1371600"/>
          </a:xfrm>
          <a:prstGeom prst="rect">
            <a:avLst/>
          </a:prstGeom>
          <a:noFill/>
          <a:ln w="9525">
            <a:noFill/>
            <a:miter lim="800000"/>
            <a:headEnd/>
            <a:tailEnd/>
          </a:ln>
          <a:effectLst/>
        </p:spPr>
        <p:txBody>
          <a:bodyPr anchor="ctr"/>
          <a:lstStyle/>
          <a:p>
            <a:pPr algn="ctr">
              <a:defRPr/>
            </a:pPr>
            <a:r>
              <a:rPr lang="tr-TR" sz="4400">
                <a:solidFill>
                  <a:schemeClr val="tx2"/>
                </a:solidFill>
                <a:effectLst>
                  <a:outerShdw blurRad="38100" dist="38100" dir="2700000" algn="tl">
                    <a:srgbClr val="000000"/>
                  </a:outerShdw>
                </a:effectLst>
                <a:latin typeface="Tahoma" charset="0"/>
              </a:rPr>
              <a:t>Serotonin (</a:t>
            </a:r>
            <a:r>
              <a:rPr lang="en-US" altLang="ja-JP" sz="4400">
                <a:solidFill>
                  <a:schemeClr val="tx2"/>
                </a:solidFill>
                <a:effectLst>
                  <a:outerShdw blurRad="38100" dist="38100" dir="2700000" algn="tl">
                    <a:srgbClr val="000000"/>
                  </a:outerShdw>
                </a:effectLst>
                <a:latin typeface="Tahoma" charset="0"/>
                <a:ea typeface="ＭＳ Ｐゴシック" charset="-128"/>
              </a:rPr>
              <a:t>5-HT</a:t>
            </a:r>
            <a:r>
              <a:rPr lang="tr-TR" altLang="ja-JP" sz="4400">
                <a:solidFill>
                  <a:schemeClr val="tx2"/>
                </a:solidFill>
                <a:effectLst>
                  <a:outerShdw blurRad="38100" dist="38100" dir="2700000" algn="tl">
                    <a:srgbClr val="000000"/>
                  </a:outerShdw>
                </a:effectLst>
                <a:latin typeface="Tahoma" charset="0"/>
              </a:rPr>
              <a:t>)</a:t>
            </a:r>
            <a:endParaRPr lang="tr-TR" sz="4400">
              <a:solidFill>
                <a:schemeClr val="tx2"/>
              </a:solidFill>
              <a:effectLst>
                <a:outerShdw blurRad="38100" dist="38100" dir="2700000" algn="tl">
                  <a:srgbClr val="000000"/>
                </a:outerShdw>
              </a:effectLst>
              <a:latin typeface="Tahoma" charset="0"/>
            </a:endParaRPr>
          </a:p>
        </p:txBody>
      </p:sp>
      <p:sp>
        <p:nvSpPr>
          <p:cNvPr id="191493" name="Rectangle 5"/>
          <p:cNvSpPr>
            <a:spLocks noChangeArrowheads="1"/>
          </p:cNvSpPr>
          <p:nvPr/>
        </p:nvSpPr>
        <p:spPr bwMode="auto">
          <a:xfrm>
            <a:off x="457200" y="1981200"/>
            <a:ext cx="8229600" cy="3886200"/>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Olgunlaşma, akılcı davranış</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Ağrı algısı</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Uyku-uyanıklık</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Cinsel etkinlik</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Stres tepkileri</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Ön </a:t>
            </a:r>
            <a:r>
              <a:rPr lang="tr-TR" sz="3200" dirty="0" err="1">
                <a:effectLst>
                  <a:outerShdw blurRad="38100" dist="38100" dir="2700000" algn="tl">
                    <a:srgbClr val="FFFFFF"/>
                  </a:outerShdw>
                </a:effectLst>
                <a:latin typeface="Tahoma" charset="0"/>
              </a:rPr>
              <a:t>pitüiter</a:t>
            </a:r>
            <a:r>
              <a:rPr lang="tr-TR" sz="3200" dirty="0">
                <a:effectLst>
                  <a:outerShdw blurRad="38100" dist="38100" dir="2700000" algn="tl">
                    <a:srgbClr val="FFFFFF"/>
                  </a:outerShdw>
                </a:effectLst>
                <a:latin typeface="Tahoma" charset="0"/>
              </a:rPr>
              <a:t> hormonların düzenlenmesi</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İştah düzenlenmesi</a:t>
            </a:r>
          </a:p>
          <a:p>
            <a:pPr marL="342900" indent="-342900">
              <a:lnSpc>
                <a:spcPct val="90000"/>
              </a:lnSpc>
              <a:spcBef>
                <a:spcPct val="20000"/>
              </a:spcBef>
              <a:buClr>
                <a:schemeClr val="hlink"/>
              </a:buClr>
              <a:buSzPct val="65000"/>
              <a:buFont typeface="Wingdings" pitchFamily="2" charset="2"/>
              <a:buChar char="n"/>
              <a:defRPr/>
            </a:pPr>
            <a:r>
              <a:rPr lang="tr-TR" sz="3200" dirty="0">
                <a:effectLst>
                  <a:outerShdw blurRad="38100" dist="38100" dir="2700000" algn="tl">
                    <a:srgbClr val="FFFFFF"/>
                  </a:outerShdw>
                </a:effectLst>
                <a:latin typeface="Tahoma" charset="0"/>
              </a:rPr>
              <a:t>Beden ısısı düzenlenmesi</a:t>
            </a:r>
            <a:endParaRPr lang="en-US" sz="3200" dirty="0">
              <a:effectLst>
                <a:outerShdw blurRad="38100" dist="38100" dir="2700000" algn="tl">
                  <a:srgbClr val="FFFFFF"/>
                </a:outerShdw>
              </a:effectLst>
              <a:latin typeface="Tahoma"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381000" y="228600"/>
            <a:ext cx="9144000" cy="936625"/>
          </a:xfrm>
          <a:prstGeom prst="rect">
            <a:avLst/>
          </a:prstGeom>
          <a:noFill/>
          <a:ln w="9525">
            <a:noFill/>
            <a:miter lim="800000"/>
            <a:headEnd/>
            <a:tailEnd/>
          </a:ln>
        </p:spPr>
        <p:txBody>
          <a:bodyPr anchor="ctr"/>
          <a:lstStyle/>
          <a:p>
            <a:pPr algn="ctr">
              <a:tabLst>
                <a:tab pos="8281988" algn="r"/>
              </a:tabLst>
              <a:defRPr/>
            </a:pPr>
            <a:r>
              <a:rPr lang="en-US" altLang="ja-JP" sz="4400">
                <a:solidFill>
                  <a:schemeClr val="tx2"/>
                </a:solidFill>
                <a:effectLst>
                  <a:outerShdw blurRad="38100" dist="38100" dir="2700000" algn="tl">
                    <a:srgbClr val="000000"/>
                  </a:outerShdw>
                </a:effectLst>
                <a:latin typeface="Tahoma" charset="0"/>
                <a:ea typeface="ＭＳ Ｐゴシック" charset="-128"/>
              </a:rPr>
              <a:t>A</a:t>
            </a:r>
            <a:r>
              <a:rPr lang="tr-TR" altLang="ja-JP" sz="4400">
                <a:solidFill>
                  <a:schemeClr val="tx2"/>
                </a:solidFill>
                <a:effectLst>
                  <a:outerShdw blurRad="38100" dist="38100" dir="2700000" algn="tl">
                    <a:srgbClr val="000000"/>
                  </a:outerShdw>
                </a:effectLst>
                <a:latin typeface="Tahoma" charset="0"/>
              </a:rPr>
              <a:t>setilkolin</a:t>
            </a:r>
            <a:r>
              <a:rPr lang="en-US" altLang="ja-JP" sz="4400">
                <a:solidFill>
                  <a:schemeClr val="tx2"/>
                </a:solidFill>
                <a:effectLst>
                  <a:outerShdw blurRad="38100" dist="38100" dir="2700000" algn="tl">
                    <a:srgbClr val="000000"/>
                  </a:outerShdw>
                </a:effectLst>
                <a:latin typeface="Tahoma" charset="0"/>
                <a:ea typeface="ＭＳ Ｐゴシック" charset="-128"/>
              </a:rPr>
              <a:t> (ACh) </a:t>
            </a:r>
            <a:r>
              <a:rPr lang="tr-TR" altLang="ja-JP" sz="4400">
                <a:solidFill>
                  <a:schemeClr val="tx2"/>
                </a:solidFill>
                <a:effectLst>
                  <a:outerShdw blurRad="38100" dist="38100" dir="2700000" algn="tl">
                    <a:srgbClr val="000000"/>
                  </a:outerShdw>
                </a:effectLst>
                <a:latin typeface="Tahoma" charset="0"/>
              </a:rPr>
              <a:t> </a:t>
            </a:r>
            <a:endParaRPr lang="ja-JP" altLang="ja-JP" sz="4400">
              <a:solidFill>
                <a:schemeClr val="tx2"/>
              </a:solidFill>
              <a:effectLst>
                <a:outerShdw blurRad="38100" dist="38100" dir="2700000" algn="tl">
                  <a:srgbClr val="000000"/>
                </a:outerShdw>
              </a:effectLst>
              <a:latin typeface="Tahoma" charset="0"/>
              <a:ea typeface="ＭＳ Ｐゴシック" charset="-128"/>
            </a:endParaRPr>
          </a:p>
        </p:txBody>
      </p:sp>
      <p:sp>
        <p:nvSpPr>
          <p:cNvPr id="192517" name="Rectangle 5"/>
          <p:cNvSpPr>
            <a:spLocks noChangeArrowheads="1"/>
          </p:cNvSpPr>
          <p:nvPr/>
        </p:nvSpPr>
        <p:spPr bwMode="auto">
          <a:xfrm>
            <a:off x="609600" y="1600200"/>
            <a:ext cx="8686800" cy="3124200"/>
          </a:xfrm>
          <a:prstGeom prst="rect">
            <a:avLst/>
          </a:prstGeom>
          <a:noFill/>
          <a:ln w="9525">
            <a:noFill/>
            <a:miter lim="800000"/>
            <a:headEnd/>
            <a:tailEnd/>
          </a:ln>
        </p:spPr>
        <p:txBody>
          <a:bodyPr/>
          <a:lstStyle/>
          <a:p>
            <a:pPr marL="2057400" lvl="4" indent="-228600">
              <a:spcBef>
                <a:spcPct val="20000"/>
              </a:spcBef>
              <a:buClr>
                <a:schemeClr val="hlink"/>
              </a:buClr>
              <a:buSzPct val="65000"/>
              <a:buFont typeface="Wingdings" pitchFamily="2" charset="2"/>
              <a:buChar char="n"/>
              <a:defRPr/>
            </a:pPr>
            <a:endParaRPr lang="en-US" altLang="ja-JP" sz="2000" dirty="0">
              <a:effectLst>
                <a:outerShdw blurRad="38100" dist="38100" dir="2700000" algn="tl">
                  <a:srgbClr val="FFFFFF"/>
                </a:outerShdw>
              </a:effectLst>
              <a:latin typeface="Tahoma" charset="0"/>
              <a:ea typeface="ＭＳ Ｐゴシック" charset="-128"/>
            </a:endParaRPr>
          </a:p>
          <a:p>
            <a:pPr marL="742950" lvl="1" indent="-285750">
              <a:spcBef>
                <a:spcPct val="20000"/>
              </a:spcBef>
              <a:buClr>
                <a:schemeClr val="folHlink"/>
              </a:buClr>
              <a:buSzPct val="65000"/>
              <a:buFont typeface="Wingdings" pitchFamily="2" charset="2"/>
              <a:buChar char="n"/>
              <a:defRPr/>
            </a:pPr>
            <a:r>
              <a:rPr lang="tr-TR" altLang="ja-JP" sz="2800" dirty="0">
                <a:effectLst>
                  <a:outerShdw blurRad="38100" dist="38100" dir="2700000" algn="tl">
                    <a:srgbClr val="FFFFFF"/>
                  </a:outerShdw>
                </a:effectLst>
                <a:latin typeface="Tahoma" charset="0"/>
              </a:rPr>
              <a:t>Öğrenme</a:t>
            </a:r>
          </a:p>
          <a:p>
            <a:pPr marL="742950" lvl="1" indent="-285750">
              <a:spcBef>
                <a:spcPct val="20000"/>
              </a:spcBef>
              <a:buClr>
                <a:schemeClr val="folHlink"/>
              </a:buClr>
              <a:buSzPct val="65000"/>
              <a:buFont typeface="Wingdings" pitchFamily="2" charset="2"/>
              <a:buChar char="n"/>
              <a:defRPr/>
            </a:pPr>
            <a:r>
              <a:rPr lang="tr-TR" altLang="ja-JP" sz="2800" dirty="0">
                <a:effectLst>
                  <a:outerShdw blurRad="38100" dist="38100" dir="2700000" algn="tl">
                    <a:srgbClr val="FFFFFF"/>
                  </a:outerShdw>
                </a:effectLst>
                <a:latin typeface="Tahoma" charset="0"/>
              </a:rPr>
              <a:t>Bellek </a:t>
            </a:r>
          </a:p>
          <a:p>
            <a:pPr marL="742950" lvl="1" indent="-285750">
              <a:spcBef>
                <a:spcPct val="20000"/>
              </a:spcBef>
              <a:buClr>
                <a:schemeClr val="folHlink"/>
              </a:buClr>
              <a:buSzPct val="65000"/>
              <a:buFont typeface="Wingdings" pitchFamily="2" charset="2"/>
              <a:buChar char="n"/>
              <a:defRPr/>
            </a:pPr>
            <a:r>
              <a:rPr lang="tr-TR" altLang="ja-JP" sz="2800" dirty="0">
                <a:effectLst>
                  <a:outerShdw blurRad="38100" dist="38100" dir="2700000" algn="tl">
                    <a:srgbClr val="FFFFFF"/>
                  </a:outerShdw>
                </a:effectLst>
                <a:latin typeface="Tahoma" charset="0"/>
              </a:rPr>
              <a:t>Parasempatik sistem aktivasyonu</a:t>
            </a:r>
          </a:p>
          <a:p>
            <a:pPr marL="742950" lvl="1" indent="-285750">
              <a:spcBef>
                <a:spcPct val="20000"/>
              </a:spcBef>
              <a:buClr>
                <a:schemeClr val="folHlink"/>
              </a:buClr>
              <a:buSzPct val="65000"/>
              <a:buFont typeface="Wingdings" pitchFamily="2" charset="2"/>
              <a:buNone/>
              <a:defRPr/>
            </a:pPr>
            <a:endParaRPr lang="ja-JP" altLang="ja-JP" sz="2800" dirty="0">
              <a:effectLst>
                <a:outerShdw blurRad="38100" dist="38100" dir="2700000" algn="tl">
                  <a:srgbClr val="FFFFFF"/>
                </a:outerShdw>
              </a:effectLst>
              <a:latin typeface="Tahoma" charset="0"/>
              <a:ea typeface="ＭＳ Ｐゴシック" charset="-128"/>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4"/>
          <p:cNvSpPr>
            <a:spLocks noChangeArrowheads="1"/>
          </p:cNvSpPr>
          <p:nvPr/>
        </p:nvSpPr>
        <p:spPr bwMode="auto">
          <a:xfrm>
            <a:off x="457200" y="457200"/>
            <a:ext cx="8229600" cy="1371600"/>
          </a:xfrm>
          <a:prstGeom prst="rect">
            <a:avLst/>
          </a:prstGeom>
          <a:noFill/>
          <a:ln w="9525">
            <a:noFill/>
            <a:miter lim="800000"/>
            <a:headEnd/>
            <a:tailEnd/>
          </a:ln>
          <a:effectLst/>
        </p:spPr>
        <p:txBody>
          <a:bodyPr anchor="ctr"/>
          <a:lstStyle/>
          <a:p>
            <a:pPr algn="ctr">
              <a:defRPr/>
            </a:pPr>
            <a:r>
              <a:rPr lang="en-US" sz="4000">
                <a:solidFill>
                  <a:schemeClr val="tx2"/>
                </a:solidFill>
                <a:effectLst>
                  <a:outerShdw blurRad="38100" dist="38100" dir="2700000" algn="tl">
                    <a:srgbClr val="000000"/>
                  </a:outerShdw>
                </a:effectLst>
                <a:latin typeface="Tahoma" charset="0"/>
              </a:rPr>
              <a:t>Gamma-aminobutyric acid (GABA)</a:t>
            </a:r>
            <a:endParaRPr lang="tr-TR" sz="4000">
              <a:solidFill>
                <a:schemeClr val="tx2"/>
              </a:solidFill>
              <a:effectLst>
                <a:outerShdw blurRad="38100" dist="38100" dir="2700000" algn="tl">
                  <a:srgbClr val="000000"/>
                </a:outerShdw>
              </a:effectLst>
              <a:latin typeface="Tahoma" charset="0"/>
            </a:endParaRPr>
          </a:p>
        </p:txBody>
      </p:sp>
      <p:sp>
        <p:nvSpPr>
          <p:cNvPr id="193541" name="Rectangle 5"/>
          <p:cNvSpPr>
            <a:spLocks noChangeArrowheads="1"/>
          </p:cNvSpPr>
          <p:nvPr/>
        </p:nvSpPr>
        <p:spPr bwMode="auto">
          <a:xfrm>
            <a:off x="457200" y="1981200"/>
            <a:ext cx="8229600" cy="3886200"/>
          </a:xfrm>
          <a:prstGeom prst="rect">
            <a:avLst/>
          </a:prstGeom>
          <a:noFill/>
          <a:ln w="9525">
            <a:noFill/>
            <a:miter lim="800000"/>
            <a:headEnd/>
            <a:tailEnd/>
          </a:ln>
          <a:effectLst/>
        </p:spPr>
        <p:txBody>
          <a:bodyPr/>
          <a:lstStyle/>
          <a:p>
            <a:pPr marL="742950" lvl="1" indent="-285750">
              <a:spcBef>
                <a:spcPct val="20000"/>
              </a:spcBef>
              <a:buClr>
                <a:schemeClr val="folHlink"/>
              </a:buClr>
              <a:buSzPct val="65000"/>
              <a:buFont typeface="Wingdings" pitchFamily="2" charset="2"/>
              <a:buNone/>
              <a:defRPr/>
            </a:pPr>
            <a:r>
              <a:rPr lang="tr-TR" sz="2800" dirty="0">
                <a:effectLst>
                  <a:outerShdw blurRad="38100" dist="38100" dir="2700000" algn="tl">
                    <a:srgbClr val="FFFFFF"/>
                  </a:outerShdw>
                </a:effectLst>
                <a:latin typeface="Tahoma" charset="0"/>
              </a:rPr>
              <a:t>Uyarının inhibisyonu</a:t>
            </a:r>
          </a:p>
          <a:p>
            <a:pPr marL="742950" lvl="1" indent="-285750">
              <a:spcBef>
                <a:spcPct val="20000"/>
              </a:spcBef>
              <a:buClr>
                <a:schemeClr val="folHlink"/>
              </a:buClr>
              <a:buSzPct val="65000"/>
              <a:buFont typeface="Wingdings" pitchFamily="2" charset="2"/>
              <a:buNone/>
              <a:defRPr/>
            </a:pPr>
            <a:endParaRPr lang="en-US" sz="2800" dirty="0">
              <a:effectLst>
                <a:outerShdw blurRad="38100" dist="38100" dir="2700000" algn="tl">
                  <a:srgbClr val="FFFFFF"/>
                </a:outerShdw>
              </a:effectLst>
              <a:latin typeface="Tahoma"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4"/>
          <p:cNvSpPr>
            <a:spLocks noChangeArrowheads="1"/>
          </p:cNvSpPr>
          <p:nvPr/>
        </p:nvSpPr>
        <p:spPr bwMode="auto">
          <a:xfrm>
            <a:off x="685800" y="609600"/>
            <a:ext cx="7772400" cy="1143000"/>
          </a:xfrm>
          <a:prstGeom prst="rect">
            <a:avLst/>
          </a:prstGeom>
          <a:noFill/>
          <a:ln w="9525">
            <a:noFill/>
            <a:miter lim="800000"/>
            <a:headEnd/>
            <a:tailEnd/>
          </a:ln>
          <a:effectLst/>
        </p:spPr>
        <p:txBody>
          <a:bodyPr anchor="ctr"/>
          <a:lstStyle/>
          <a:p>
            <a:pPr algn="ctr">
              <a:defRPr/>
            </a:pPr>
            <a:r>
              <a:rPr lang="tr-TR" sz="4400" b="1" dirty="0">
                <a:solidFill>
                  <a:schemeClr val="tx2"/>
                </a:solidFill>
                <a:latin typeface="Tahoma" charset="0"/>
              </a:rPr>
              <a:t>Teşekkürler...</a:t>
            </a:r>
          </a:p>
        </p:txBody>
      </p:sp>
      <p:sp>
        <p:nvSpPr>
          <p:cNvPr id="161797" name="Rectangle 5"/>
          <p:cNvSpPr>
            <a:spLocks noChangeArrowheads="1"/>
          </p:cNvSpPr>
          <p:nvPr/>
        </p:nvSpPr>
        <p:spPr bwMode="auto">
          <a:xfrm>
            <a:off x="685800" y="1981200"/>
            <a:ext cx="7772400" cy="4114800"/>
          </a:xfrm>
          <a:prstGeom prst="rect">
            <a:avLst/>
          </a:prstGeom>
          <a:noFill/>
          <a:ln w="9525">
            <a:noFill/>
            <a:miter lim="800000"/>
            <a:headEnd/>
            <a:tailEnd/>
          </a:ln>
          <a:effectLst/>
        </p:spPr>
        <p:txBody>
          <a:bodyPr/>
          <a:lstStyle/>
          <a:p>
            <a:pPr marL="342900" indent="-342900">
              <a:lnSpc>
                <a:spcPct val="90000"/>
              </a:lnSpc>
              <a:spcBef>
                <a:spcPct val="50000"/>
              </a:spcBef>
              <a:buClr>
                <a:schemeClr val="hlink"/>
              </a:buClr>
              <a:buSzPct val="65000"/>
              <a:buFont typeface="Wingdings" pitchFamily="2" charset="2"/>
              <a:buChar char="n"/>
              <a:defRPr/>
            </a:pPr>
            <a:endParaRPr lang="tr-TR" sz="2800" dirty="0">
              <a:effectLst>
                <a:outerShdw blurRad="38100" dist="38100" dir="2700000" algn="tl">
                  <a:srgbClr val="FFFFFF"/>
                </a:outerShdw>
              </a:effectLst>
              <a:latin typeface="Tahoma" charset="0"/>
            </a:endParaRPr>
          </a:p>
          <a:p>
            <a:pPr marL="342900" indent="-342900">
              <a:spcBef>
                <a:spcPct val="20000"/>
              </a:spcBef>
              <a:buClr>
                <a:schemeClr val="hlink"/>
              </a:buClr>
              <a:buSzPct val="65000"/>
              <a:buFont typeface="Wingdings" pitchFamily="2" charset="2"/>
              <a:buChar char="n"/>
              <a:defRPr/>
            </a:pPr>
            <a:endParaRPr lang="tr-TR" sz="3200" dirty="0">
              <a:effectLst>
                <a:outerShdw blurRad="38100" dist="38100" dir="2700000" algn="tl">
                  <a:srgbClr val="FFFFFF"/>
                </a:outerShdw>
              </a:effectLst>
              <a:latin typeface="Tahoma" charset="0"/>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2974</TotalTime>
  <Words>3876</Words>
  <Application>Microsoft Office PowerPoint</Application>
  <PresentationFormat>Ekran Gösterisi (4:3)</PresentationFormat>
  <Paragraphs>552</Paragraphs>
  <Slides>148</Slides>
  <Notes>32</Notes>
  <HiddenSlides>0</HiddenSlides>
  <MMClips>0</MMClips>
  <ScaleCrop>false</ScaleCrop>
  <HeadingPairs>
    <vt:vector size="8" baseType="variant">
      <vt:variant>
        <vt:lpstr>Kullanılan Yazı Tipleri</vt:lpstr>
      </vt:variant>
      <vt:variant>
        <vt:i4>8</vt:i4>
      </vt:variant>
      <vt:variant>
        <vt:lpstr>Tema</vt:lpstr>
      </vt:variant>
      <vt:variant>
        <vt:i4>1</vt:i4>
      </vt:variant>
      <vt:variant>
        <vt:lpstr>Eklenmiş OLE Hizmet Programları</vt:lpstr>
      </vt:variant>
      <vt:variant>
        <vt:i4>1</vt:i4>
      </vt:variant>
      <vt:variant>
        <vt:lpstr>Slayt Başlıkları</vt:lpstr>
      </vt:variant>
      <vt:variant>
        <vt:i4>148</vt:i4>
      </vt:variant>
    </vt:vector>
  </HeadingPairs>
  <TitlesOfParts>
    <vt:vector size="158" baseType="lpstr">
      <vt:lpstr>Arial Unicode MS</vt:lpstr>
      <vt:lpstr>ＭＳ Ｐゴシック</vt:lpstr>
      <vt:lpstr>Arial</vt:lpstr>
      <vt:lpstr>Brush Script MT</vt:lpstr>
      <vt:lpstr>Calibri</vt:lpstr>
      <vt:lpstr>Tahoma</vt:lpstr>
      <vt:lpstr>Times New Roman</vt:lpstr>
      <vt:lpstr>Wingdings</vt:lpstr>
      <vt:lpstr>Ofis Teması</vt:lpstr>
      <vt:lpstr>Clip</vt:lpstr>
      <vt:lpstr>SİNİR SİSTEMİ </vt:lpstr>
      <vt:lpstr>SİNİR SİSTEMİNİN GÖREVLERİ</vt:lpstr>
      <vt:lpstr>UYARANDAN DAVRANIŞA</vt:lpstr>
      <vt:lpstr>ALGI-DAVRANIŞ</vt:lpstr>
      <vt:lpstr>DUYUM</vt:lpstr>
      <vt:lpstr>ALGI</vt:lpstr>
      <vt:lpstr>DAVRANIŞ</vt:lpstr>
      <vt:lpstr>Sinir sisteminin fizyolojik sınıflandırması</vt:lpstr>
      <vt:lpstr>PowerPoint Sunusu</vt:lpstr>
      <vt:lpstr>PowerPoint Sunusu</vt:lpstr>
      <vt:lpstr>PowerPoint Sunusu</vt:lpstr>
      <vt:lpstr>GİRİŞ</vt:lpstr>
      <vt:lpstr>PowerPoint Sunusu</vt:lpstr>
      <vt:lpstr>PowerPoint Sunusu</vt:lpstr>
      <vt:lpstr>SİNİR HÜCRESİNİN (NÖRONUN) YAPISI VE GÖREVLERİ </vt:lpstr>
      <vt:lpstr>PowerPoint Sunusu</vt:lpstr>
      <vt:lpstr>PowerPoint Sunusu</vt:lpstr>
      <vt:lpstr>PowerPoint Sunusu</vt:lpstr>
      <vt:lpstr>PowerPoint Sunusu</vt:lpstr>
      <vt:lpstr>SİNİR SİSTEMİNİN GÖREVLERİ: </vt:lpstr>
      <vt:lpstr>PowerPoint Sunusu</vt:lpstr>
      <vt:lpstr>PowerPoint Sunusu</vt:lpstr>
      <vt:lpstr>SİNİR SİSTEMİNİN YAPISI (ANATOMİSİ)</vt:lpstr>
      <vt:lpstr>A. MERKEZİ SİNİR SİSTEMİ </vt:lpstr>
      <vt:lpstr>PowerPoint Sunusu</vt:lpstr>
      <vt:lpstr>Beyni Koruyan Yapılar</vt:lpstr>
      <vt:lpstr>PowerPoint Sunusu</vt:lpstr>
      <vt:lpstr>BEYNİ OLUŞTURAN BÖLÜMLER</vt:lpstr>
      <vt:lpstr>PowerPoint Sunusu</vt:lpstr>
      <vt:lpstr>PowerPoint Sunusu</vt:lpstr>
      <vt:lpstr>PowerPoint Sunusu</vt:lpstr>
      <vt:lpstr>PowerPoint Sunusu</vt:lpstr>
      <vt:lpstr>2.  BEYİN SAPI</vt:lpstr>
      <vt:lpstr>PowerPoint Sunusu</vt:lpstr>
      <vt:lpstr>PowerPoint Sunusu</vt:lpstr>
      <vt:lpstr>PowerPoint Sunusu</vt:lpstr>
      <vt:lpstr>3.  BEYİNCİK (SEREBELLUM)</vt:lpstr>
      <vt:lpstr>PowerPoint Sunusu</vt:lpstr>
      <vt:lpstr>PowerPoint Sunusu</vt:lpstr>
      <vt:lpstr>4.  BEYİN -OMURİLİK SIVISI (BOS) </vt:lpstr>
      <vt:lpstr>PowerPoint Sunusu</vt:lpstr>
      <vt:lpstr>PowerPoint Sunusu</vt:lpstr>
      <vt:lpstr>5 HİPOTALAMUS</vt:lpstr>
      <vt:lpstr>6.  TALAMUS</vt:lpstr>
      <vt:lpstr>7.  LİMBİK SİSTEM</vt:lpstr>
      <vt:lpstr>8.  BAZAL GANGLİONLAR</vt:lpstr>
      <vt:lpstr>2. OMURİLİK ( MEDULLA SPİNALİS)  </vt:lpstr>
      <vt:lpstr>PowerPoint Sunusu</vt:lpstr>
      <vt:lpstr>PowerPoint Sunusu</vt:lpstr>
      <vt:lpstr>Bu bir reflekstir</vt:lpstr>
      <vt:lpstr>PowerPoint Sunusu</vt:lpstr>
      <vt:lpstr>Refleks Yayının görevini yapıp yapmadığı nasıl anlaşılır?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Duyu ve hareket sinirlerinin bilgileri ilettikleri yollar;</vt:lpstr>
      <vt:lpstr>B. ÇEVRESEL (PERIFERİK)  SİNİR SİSTEMİ </vt:lpstr>
      <vt:lpstr>PowerPoint Sunusu</vt:lpstr>
      <vt:lpstr>PowerPoint Sunusu</vt:lpstr>
      <vt:lpstr>PowerPoint Sunusu</vt:lpstr>
      <vt:lpstr> I. SOMATİK SİNİR SİSTEMİ </vt:lpstr>
      <vt:lpstr>PowerPoint Sunusu</vt:lpstr>
      <vt:lpstr>PowerPoint Sunusu</vt:lpstr>
      <vt:lpstr>II. OTONOM (VİSSERAL, VEJETATİF) SİNİR SİSTEMİ </vt:lpstr>
      <vt:lpstr>PowerPoint Sunusu</vt:lpstr>
      <vt:lpstr>PowerPoint Sunusu</vt:lpstr>
      <vt:lpstr>PowerPoint Sunusu</vt:lpstr>
      <vt:lpstr>PowerPoint Sunusu</vt:lpstr>
      <vt:lpstr>PowerPoint Sunusu</vt:lpstr>
      <vt:lpstr>PowerPoint Sunusu</vt:lpstr>
      <vt:lpstr>Meninks</vt:lpstr>
      <vt:lpstr>Serebral Hemisfer</vt:lpstr>
      <vt:lpstr>Ganglion</vt:lpstr>
      <vt:lpstr>Sempatik – Parasempatik S.S.</vt:lpstr>
      <vt:lpstr>BEYİN (SEREBRUM)</vt:lpstr>
      <vt:lpstr>PowerPoint Sunusu</vt:lpstr>
      <vt:lpstr>PowerPoint Sunusu</vt:lpstr>
      <vt:lpstr>PowerPoint Sunusu</vt:lpstr>
      <vt:lpstr>PowerPoint Sunusu</vt:lpstr>
      <vt:lpstr>MYELENSEFALON</vt:lpstr>
      <vt:lpstr>PowerPoint Sunusu</vt:lpstr>
      <vt:lpstr>PowerPoint Sunusu</vt:lpstr>
      <vt:lpstr>METENSEFALON</vt:lpstr>
      <vt:lpstr>PowerPoint Sunusu</vt:lpstr>
      <vt:lpstr>PowerPoint Sunusu</vt:lpstr>
      <vt:lpstr>MESENSEFALON</vt:lpstr>
      <vt:lpstr>PowerPoint Sunusu</vt:lpstr>
      <vt:lpstr>BAZAL GANGLİONLAR</vt:lpstr>
      <vt:lpstr>DİENSEFALON</vt:lpstr>
      <vt:lpstr>DİENSEFALON</vt:lpstr>
      <vt:lpstr>PowerPoint Sunusu</vt:lpstr>
      <vt:lpstr>PowerPoint Sunusu</vt:lpstr>
      <vt:lpstr>PowerPoint Sunusu</vt:lpstr>
      <vt:lpstr>HİPOTALAMUS</vt:lpstr>
      <vt:lpstr>HİPOTALAMUS </vt:lpstr>
      <vt:lpstr>PowerPoint Sunusu</vt:lpstr>
      <vt:lpstr>PowerPoint Sunusu</vt:lpstr>
      <vt:lpstr>PowerPoint Sunusu</vt:lpstr>
      <vt:lpstr>PowerPoint Sunusu</vt:lpstr>
      <vt:lpstr>Limbik sistem  Hipokampus,amigdala, mamiller cisimcik, singulat girus</vt:lpstr>
      <vt:lpstr>PowerPoint Sunusu</vt:lpstr>
      <vt:lpstr>SEREBRAL KORTEKS</vt:lpstr>
      <vt:lpstr>HEMİSFERLER </vt:lpstr>
      <vt:lpstr>SEREBRAL KORTEKSİN İŞLEVLERİ</vt:lpstr>
      <vt:lpstr>PowerPoint Sunusu</vt:lpstr>
      <vt:lpstr>PowerPoint Sunusu</vt:lpstr>
      <vt:lpstr>PowerPoint Sunusu</vt:lpstr>
      <vt:lpstr>Frontal lob</vt:lpstr>
      <vt:lpstr>Temporal lob</vt:lpstr>
      <vt:lpstr>Parietal lob</vt:lpstr>
      <vt:lpstr>Oksipital lob</vt:lpstr>
      <vt:lpstr>BEYİN OMURİLİK SIVISI (bos)</vt:lpstr>
      <vt:lpstr>PowerPoint Sunusu</vt:lpstr>
      <vt:lpstr>MEDULLA SPİNALİS</vt:lpstr>
      <vt:lpstr>PowerPoint Sunusu</vt:lpstr>
      <vt:lpstr>MEDULLA SPİNALİS</vt:lpstr>
      <vt:lpstr>Spinal kord</vt:lpstr>
      <vt:lpstr>PowerPoint Sunusu</vt:lpstr>
      <vt:lpstr>MEDULLA SPİNALİS</vt:lpstr>
      <vt:lpstr>PERİFERİK SİNİR SİSTEMİ</vt:lpstr>
      <vt:lpstr>PERİFERİK SİNİR SİSTEMİ</vt:lpstr>
      <vt:lpstr>KRANİAL SİNİRLER</vt:lpstr>
      <vt:lpstr>SPİNAL SİNİRLER</vt:lpstr>
      <vt:lpstr>PowerPoint Sunusu</vt:lpstr>
      <vt:lpstr>PowerPoint Sunusu</vt:lpstr>
      <vt:lpstr>SİNİR HÜCRESİ (NÖRON)</vt:lpstr>
      <vt:lpstr>NÖRON</vt:lpstr>
      <vt:lpstr>NÖRON</vt:lpstr>
      <vt:lpstr>SİNAPS</vt:lpstr>
      <vt:lpstr>AKSİYON POTANSİYELİ</vt:lpstr>
      <vt:lpstr>Presinaptik uç</vt:lpstr>
      <vt:lpstr>Nörotransmitter</vt:lpstr>
      <vt:lpstr>Yolaklar</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ANATOMİ</dc:title>
  <dc:creator>Pusula Grafik</dc:creator>
  <cp:lastModifiedBy>Esat Şanlı</cp:lastModifiedBy>
  <cp:revision>551</cp:revision>
  <dcterms:modified xsi:type="dcterms:W3CDTF">2019-03-05T05:10:07Z</dcterms:modified>
</cp:coreProperties>
</file>