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4"/>
  </p:notesMasterIdLst>
  <p:handoutMasterIdLst>
    <p:handoutMasterId r:id="rId45"/>
  </p:handoutMasterIdLst>
  <p:sldIdLst>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95" r:id="rId30"/>
    <p:sldId id="296" r:id="rId31"/>
    <p:sldId id="297" r:id="rId32"/>
    <p:sldId id="298" r:id="rId33"/>
    <p:sldId id="257" r:id="rId34"/>
    <p:sldId id="267" r:id="rId35"/>
    <p:sldId id="268" r:id="rId36"/>
    <p:sldId id="269" r:id="rId37"/>
    <p:sldId id="258" r:id="rId38"/>
    <p:sldId id="260" r:id="rId39"/>
    <p:sldId id="261" r:id="rId40"/>
    <p:sldId id="262" r:id="rId41"/>
    <p:sldId id="263" r:id="rId42"/>
    <p:sldId id="266" r:id="rId43"/>
  </p:sldIdLst>
  <p:sldSz cx="12188825" cy="6858000"/>
  <p:notesSz cx="6858000" cy="9144000"/>
  <p:defaultTextStyle>
    <a:defPPr rtl="0">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9C7841-F89C-1174-4243-6CA6FAA9ABD5}" v="56" dt="2019-12-09T07:15:22.808"/>
  </p1510:revLst>
</p1510:revInfo>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700" y="48"/>
      </p:cViewPr>
      <p:guideLst>
        <p:guide pos="3839"/>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at Şanlı" userId="S::esat.sanli@omu.edu.tr::d95f67d7-8125-4157-a77a-ec37f73a7341" providerId="AD" clId="Web-{579C7841-F89C-1174-4243-6CA6FAA9ABD5}"/>
    <pc:docChg chg="modSld">
      <pc:chgData name="Esat Şanlı" userId="S::esat.sanli@omu.edu.tr::d95f67d7-8125-4157-a77a-ec37f73a7341" providerId="AD" clId="Web-{579C7841-F89C-1174-4243-6CA6FAA9ABD5}" dt="2019-12-09T07:15:27.073" v="74" actId="14100"/>
      <pc:docMkLst>
        <pc:docMk/>
      </pc:docMkLst>
      <pc:sldChg chg="modSp">
        <pc:chgData name="Esat Şanlı" userId="S::esat.sanli@omu.edu.tr::d95f67d7-8125-4157-a77a-ec37f73a7341" providerId="AD" clId="Web-{579C7841-F89C-1174-4243-6CA6FAA9ABD5}" dt="2019-12-09T07:04:04.908" v="3" actId="1076"/>
        <pc:sldMkLst>
          <pc:docMk/>
          <pc:sldMk cId="3874594385" sldId="270"/>
        </pc:sldMkLst>
        <pc:spChg chg="mod">
          <ac:chgData name="Esat Şanlı" userId="S::esat.sanli@omu.edu.tr::d95f67d7-8125-4157-a77a-ec37f73a7341" providerId="AD" clId="Web-{579C7841-F89C-1174-4243-6CA6FAA9ABD5}" dt="2019-12-09T07:04:04.908" v="3" actId="1076"/>
          <ac:spMkLst>
            <pc:docMk/>
            <pc:sldMk cId="3874594385" sldId="270"/>
            <ac:spMk id="3" creationId="{00000000-0000-0000-0000-000000000000}"/>
          </ac:spMkLst>
        </pc:spChg>
        <pc:picChg chg="mod">
          <ac:chgData name="Esat Şanlı" userId="S::esat.sanli@omu.edu.tr::d95f67d7-8125-4157-a77a-ec37f73a7341" providerId="AD" clId="Web-{579C7841-F89C-1174-4243-6CA6FAA9ABD5}" dt="2019-12-09T07:03:56.049" v="1" actId="1076"/>
          <ac:picMkLst>
            <pc:docMk/>
            <pc:sldMk cId="3874594385" sldId="270"/>
            <ac:picMk id="2" creationId="{00000000-0000-0000-0000-000000000000}"/>
          </ac:picMkLst>
        </pc:picChg>
      </pc:sldChg>
      <pc:sldChg chg="modSp">
        <pc:chgData name="Esat Şanlı" userId="S::esat.sanli@omu.edu.tr::d95f67d7-8125-4157-a77a-ec37f73a7341" providerId="AD" clId="Web-{579C7841-F89C-1174-4243-6CA6FAA9ABD5}" dt="2019-12-09T07:04:43.423" v="9"/>
        <pc:sldMkLst>
          <pc:docMk/>
          <pc:sldMk cId="3430898401" sldId="271"/>
        </pc:sldMkLst>
        <pc:graphicFrameChg chg="mod modGraphic">
          <ac:chgData name="Esat Şanlı" userId="S::esat.sanli@omu.edu.tr::d95f67d7-8125-4157-a77a-ec37f73a7341" providerId="AD" clId="Web-{579C7841-F89C-1174-4243-6CA6FAA9ABD5}" dt="2019-12-09T07:04:43.423" v="9"/>
          <ac:graphicFrameMkLst>
            <pc:docMk/>
            <pc:sldMk cId="3430898401" sldId="271"/>
            <ac:graphicFrameMk id="4" creationId="{00000000-0000-0000-0000-000000000000}"/>
          </ac:graphicFrameMkLst>
        </pc:graphicFrameChg>
      </pc:sldChg>
      <pc:sldChg chg="addSp modSp">
        <pc:chgData name="Esat Şanlı" userId="S::esat.sanli@omu.edu.tr::d95f67d7-8125-4157-a77a-ec37f73a7341" providerId="AD" clId="Web-{579C7841-F89C-1174-4243-6CA6FAA9ABD5}" dt="2019-12-09T07:06:08.735" v="15"/>
        <pc:sldMkLst>
          <pc:docMk/>
          <pc:sldMk cId="495722316" sldId="272"/>
        </pc:sldMkLst>
        <pc:graphicFrameChg chg="mod modGraphic">
          <ac:chgData name="Esat Şanlı" userId="S::esat.sanli@omu.edu.tr::d95f67d7-8125-4157-a77a-ec37f73a7341" providerId="AD" clId="Web-{579C7841-F89C-1174-4243-6CA6FAA9ABD5}" dt="2019-12-09T07:06:01.423" v="13" actId="1076"/>
          <ac:graphicFrameMkLst>
            <pc:docMk/>
            <pc:sldMk cId="495722316" sldId="272"/>
            <ac:graphicFrameMk id="4" creationId="{00000000-0000-0000-0000-000000000000}"/>
          </ac:graphicFrameMkLst>
        </pc:graphicFrameChg>
        <pc:picChg chg="add mod">
          <ac:chgData name="Esat Şanlı" userId="S::esat.sanli@omu.edu.tr::d95f67d7-8125-4157-a77a-ec37f73a7341" providerId="AD" clId="Web-{579C7841-F89C-1174-4243-6CA6FAA9ABD5}" dt="2019-12-09T07:06:08.735" v="15"/>
          <ac:picMkLst>
            <pc:docMk/>
            <pc:sldMk cId="495722316" sldId="272"/>
            <ac:picMk id="24" creationId="{BCFF2FA1-F5BB-40FF-825B-464AE5301ABF}"/>
          </ac:picMkLst>
        </pc:picChg>
      </pc:sldChg>
      <pc:sldChg chg="addSp modSp">
        <pc:chgData name="Esat Şanlı" userId="S::esat.sanli@omu.edu.tr::d95f67d7-8125-4157-a77a-ec37f73a7341" providerId="AD" clId="Web-{579C7841-F89C-1174-4243-6CA6FAA9ABD5}" dt="2019-12-09T07:07:50.156" v="24"/>
        <pc:sldMkLst>
          <pc:docMk/>
          <pc:sldMk cId="2001433298" sldId="273"/>
        </pc:sldMkLst>
        <pc:graphicFrameChg chg="mod">
          <ac:chgData name="Esat Şanlı" userId="S::esat.sanli@omu.edu.tr::d95f67d7-8125-4157-a77a-ec37f73a7341" providerId="AD" clId="Web-{579C7841-F89C-1174-4243-6CA6FAA9ABD5}" dt="2019-12-09T07:06:43.657" v="18" actId="14100"/>
          <ac:graphicFrameMkLst>
            <pc:docMk/>
            <pc:sldMk cId="2001433298" sldId="273"/>
            <ac:graphicFrameMk id="4" creationId="{00000000-0000-0000-0000-000000000000}"/>
          </ac:graphicFrameMkLst>
        </pc:graphicFrameChg>
        <pc:picChg chg="add mod">
          <ac:chgData name="Esat Şanlı" userId="S::esat.sanli@omu.edu.tr::d95f67d7-8125-4157-a77a-ec37f73a7341" providerId="AD" clId="Web-{579C7841-F89C-1174-4243-6CA6FAA9ABD5}" dt="2019-12-09T07:07:50.156" v="24"/>
          <ac:picMkLst>
            <pc:docMk/>
            <pc:sldMk cId="2001433298" sldId="273"/>
            <ac:picMk id="24" creationId="{C980D7FC-7150-4734-B36E-54456D673D59}"/>
          </ac:picMkLst>
        </pc:picChg>
      </pc:sldChg>
      <pc:sldChg chg="modSp">
        <pc:chgData name="Esat Şanlı" userId="S::esat.sanli@omu.edu.tr::d95f67d7-8125-4157-a77a-ec37f73a7341" providerId="AD" clId="Web-{579C7841-F89C-1174-4243-6CA6FAA9ABD5}" dt="2019-12-09T07:08:12.781" v="26" actId="1076"/>
        <pc:sldMkLst>
          <pc:docMk/>
          <pc:sldMk cId="1129935455" sldId="274"/>
        </pc:sldMkLst>
        <pc:graphicFrameChg chg="mod">
          <ac:chgData name="Esat Şanlı" userId="S::esat.sanli@omu.edu.tr::d95f67d7-8125-4157-a77a-ec37f73a7341" providerId="AD" clId="Web-{579C7841-F89C-1174-4243-6CA6FAA9ABD5}" dt="2019-12-09T07:08:12.781" v="26" actId="1076"/>
          <ac:graphicFrameMkLst>
            <pc:docMk/>
            <pc:sldMk cId="1129935455" sldId="274"/>
            <ac:graphicFrameMk id="4" creationId="{00000000-0000-0000-0000-000000000000}"/>
          </ac:graphicFrameMkLst>
        </pc:graphicFrameChg>
      </pc:sldChg>
      <pc:sldChg chg="modSp">
        <pc:chgData name="Esat Şanlı" userId="S::esat.sanli@omu.edu.tr::d95f67d7-8125-4157-a77a-ec37f73a7341" providerId="AD" clId="Web-{579C7841-F89C-1174-4243-6CA6FAA9ABD5}" dt="2019-12-09T07:08:37.905" v="32" actId="14100"/>
        <pc:sldMkLst>
          <pc:docMk/>
          <pc:sldMk cId="3757344364" sldId="275"/>
        </pc:sldMkLst>
        <pc:graphicFrameChg chg="mod">
          <ac:chgData name="Esat Şanlı" userId="S::esat.sanli@omu.edu.tr::d95f67d7-8125-4157-a77a-ec37f73a7341" providerId="AD" clId="Web-{579C7841-F89C-1174-4243-6CA6FAA9ABD5}" dt="2019-12-09T07:08:37.905" v="32" actId="14100"/>
          <ac:graphicFrameMkLst>
            <pc:docMk/>
            <pc:sldMk cId="3757344364" sldId="275"/>
            <ac:graphicFrameMk id="5" creationId="{00000000-0000-0000-0000-000000000000}"/>
          </ac:graphicFrameMkLst>
        </pc:graphicFrameChg>
        <pc:picChg chg="mod">
          <ac:chgData name="Esat Şanlı" userId="S::esat.sanli@omu.edu.tr::d95f67d7-8125-4157-a77a-ec37f73a7341" providerId="AD" clId="Web-{579C7841-F89C-1174-4243-6CA6FAA9ABD5}" dt="2019-12-09T07:08:33.374" v="31" actId="1076"/>
          <ac:picMkLst>
            <pc:docMk/>
            <pc:sldMk cId="3757344364" sldId="275"/>
            <ac:picMk id="4" creationId="{6DD861BA-E7E4-439B-A3E8-254A56B7278C}"/>
          </ac:picMkLst>
        </pc:picChg>
      </pc:sldChg>
      <pc:sldChg chg="modSp">
        <pc:chgData name="Esat Şanlı" userId="S::esat.sanli@omu.edu.tr::d95f67d7-8125-4157-a77a-ec37f73a7341" providerId="AD" clId="Web-{579C7841-F89C-1174-4243-6CA6FAA9ABD5}" dt="2019-12-09T07:09:26.421" v="37" actId="20577"/>
        <pc:sldMkLst>
          <pc:docMk/>
          <pc:sldMk cId="1869051621" sldId="276"/>
        </pc:sldMkLst>
        <pc:graphicFrameChg chg="mod modGraphic">
          <ac:chgData name="Esat Şanlı" userId="S::esat.sanli@omu.edu.tr::d95f67d7-8125-4157-a77a-ec37f73a7341" providerId="AD" clId="Web-{579C7841-F89C-1174-4243-6CA6FAA9ABD5}" dt="2019-12-09T07:09:26.421" v="37" actId="20577"/>
          <ac:graphicFrameMkLst>
            <pc:docMk/>
            <pc:sldMk cId="1869051621" sldId="276"/>
            <ac:graphicFrameMk id="4" creationId="{00000000-0000-0000-0000-000000000000}"/>
          </ac:graphicFrameMkLst>
        </pc:graphicFrameChg>
      </pc:sldChg>
      <pc:sldChg chg="modSp">
        <pc:chgData name="Esat Şanlı" userId="S::esat.sanli@omu.edu.tr::d95f67d7-8125-4157-a77a-ec37f73a7341" providerId="AD" clId="Web-{579C7841-F89C-1174-4243-6CA6FAA9ABD5}" dt="2019-12-09T07:10:29.279" v="46" actId="20577"/>
        <pc:sldMkLst>
          <pc:docMk/>
          <pc:sldMk cId="2020590768" sldId="277"/>
        </pc:sldMkLst>
        <pc:graphicFrameChg chg="mod modGraphic">
          <ac:chgData name="Esat Şanlı" userId="S::esat.sanli@omu.edu.tr::d95f67d7-8125-4157-a77a-ec37f73a7341" providerId="AD" clId="Web-{579C7841-F89C-1174-4243-6CA6FAA9ABD5}" dt="2019-12-09T07:10:29.279" v="46" actId="20577"/>
          <ac:graphicFrameMkLst>
            <pc:docMk/>
            <pc:sldMk cId="2020590768" sldId="277"/>
            <ac:graphicFrameMk id="4" creationId="{00000000-0000-0000-0000-000000000000}"/>
          </ac:graphicFrameMkLst>
        </pc:graphicFrameChg>
      </pc:sldChg>
      <pc:sldChg chg="addSp modSp">
        <pc:chgData name="Esat Şanlı" userId="S::esat.sanli@omu.edu.tr::d95f67d7-8125-4157-a77a-ec37f73a7341" providerId="AD" clId="Web-{579C7841-F89C-1174-4243-6CA6FAA9ABD5}" dt="2019-12-09T07:12:14.888" v="54"/>
        <pc:sldMkLst>
          <pc:docMk/>
          <pc:sldMk cId="3738475361" sldId="278"/>
        </pc:sldMkLst>
        <pc:graphicFrameChg chg="mod">
          <ac:chgData name="Esat Şanlı" userId="S::esat.sanli@omu.edu.tr::d95f67d7-8125-4157-a77a-ec37f73a7341" providerId="AD" clId="Web-{579C7841-F89C-1174-4243-6CA6FAA9ABD5}" dt="2019-12-09T07:10:54.029" v="47" actId="1076"/>
          <ac:graphicFrameMkLst>
            <pc:docMk/>
            <pc:sldMk cId="3738475361" sldId="278"/>
            <ac:graphicFrameMk id="5" creationId="{00000000-0000-0000-0000-000000000000}"/>
          </ac:graphicFrameMkLst>
        </pc:graphicFrameChg>
        <pc:picChg chg="add mod ord">
          <ac:chgData name="Esat Şanlı" userId="S::esat.sanli@omu.edu.tr::d95f67d7-8125-4157-a77a-ec37f73a7341" providerId="AD" clId="Web-{579C7841-F89C-1174-4243-6CA6FAA9ABD5}" dt="2019-12-09T07:12:14.888" v="54"/>
          <ac:picMkLst>
            <pc:docMk/>
            <pc:sldMk cId="3738475361" sldId="278"/>
            <ac:picMk id="16" creationId="{9C861E0C-E039-48A7-8A5A-2BBE4B3D0219}"/>
          </ac:picMkLst>
        </pc:picChg>
      </pc:sldChg>
      <pc:sldChg chg="addSp modSp">
        <pc:chgData name="Esat Şanlı" userId="S::esat.sanli@omu.edu.tr::d95f67d7-8125-4157-a77a-ec37f73a7341" providerId="AD" clId="Web-{579C7841-F89C-1174-4243-6CA6FAA9ABD5}" dt="2019-12-09T07:14:13.387" v="62"/>
        <pc:sldMkLst>
          <pc:docMk/>
          <pc:sldMk cId="4133414849" sldId="279"/>
        </pc:sldMkLst>
        <pc:graphicFrameChg chg="mod">
          <ac:chgData name="Esat Şanlı" userId="S::esat.sanli@omu.edu.tr::d95f67d7-8125-4157-a77a-ec37f73a7341" providerId="AD" clId="Web-{579C7841-F89C-1174-4243-6CA6FAA9ABD5}" dt="2019-12-09T07:12:26.856" v="55" actId="1076"/>
          <ac:graphicFrameMkLst>
            <pc:docMk/>
            <pc:sldMk cId="4133414849" sldId="279"/>
            <ac:graphicFrameMk id="4" creationId="{00000000-0000-0000-0000-000000000000}"/>
          </ac:graphicFrameMkLst>
        </pc:graphicFrameChg>
        <pc:picChg chg="add mod ord">
          <ac:chgData name="Esat Şanlı" userId="S::esat.sanli@omu.edu.tr::d95f67d7-8125-4157-a77a-ec37f73a7341" providerId="AD" clId="Web-{579C7841-F89C-1174-4243-6CA6FAA9ABD5}" dt="2019-12-09T07:14:13.387" v="62"/>
          <ac:picMkLst>
            <pc:docMk/>
            <pc:sldMk cId="4133414849" sldId="279"/>
            <ac:picMk id="13" creationId="{9F73428E-ACD1-46A4-900A-BEAF54EF3DD1}"/>
          </ac:picMkLst>
        </pc:picChg>
      </pc:sldChg>
      <pc:sldChg chg="modSp">
        <pc:chgData name="Esat Şanlı" userId="S::esat.sanli@omu.edu.tr::d95f67d7-8125-4157-a77a-ec37f73a7341" providerId="AD" clId="Web-{579C7841-F89C-1174-4243-6CA6FAA9ABD5}" dt="2019-12-09T07:14:25.058" v="63" actId="1076"/>
        <pc:sldMkLst>
          <pc:docMk/>
          <pc:sldMk cId="2116086275" sldId="281"/>
        </pc:sldMkLst>
        <pc:graphicFrameChg chg="mod">
          <ac:chgData name="Esat Şanlı" userId="S::esat.sanli@omu.edu.tr::d95f67d7-8125-4157-a77a-ec37f73a7341" providerId="AD" clId="Web-{579C7841-F89C-1174-4243-6CA6FAA9ABD5}" dt="2019-12-09T07:14:25.058" v="63" actId="1076"/>
          <ac:graphicFrameMkLst>
            <pc:docMk/>
            <pc:sldMk cId="2116086275" sldId="281"/>
            <ac:graphicFrameMk id="4" creationId="{00000000-0000-0000-0000-000000000000}"/>
          </ac:graphicFrameMkLst>
        </pc:graphicFrameChg>
      </pc:sldChg>
      <pc:sldChg chg="modSp">
        <pc:chgData name="Esat Şanlı" userId="S::esat.sanli@omu.edu.tr::d95f67d7-8125-4157-a77a-ec37f73a7341" providerId="AD" clId="Web-{579C7841-F89C-1174-4243-6CA6FAA9ABD5}" dt="2019-12-09T07:14:29.886" v="64" actId="1076"/>
        <pc:sldMkLst>
          <pc:docMk/>
          <pc:sldMk cId="2109378200" sldId="282"/>
        </pc:sldMkLst>
        <pc:graphicFrameChg chg="mod">
          <ac:chgData name="Esat Şanlı" userId="S::esat.sanli@omu.edu.tr::d95f67d7-8125-4157-a77a-ec37f73a7341" providerId="AD" clId="Web-{579C7841-F89C-1174-4243-6CA6FAA9ABD5}" dt="2019-12-09T07:14:29.886" v="64" actId="1076"/>
          <ac:graphicFrameMkLst>
            <pc:docMk/>
            <pc:sldMk cId="2109378200" sldId="282"/>
            <ac:graphicFrameMk id="4" creationId="{00000000-0000-0000-0000-000000000000}"/>
          </ac:graphicFrameMkLst>
        </pc:graphicFrameChg>
      </pc:sldChg>
      <pc:sldChg chg="modSp">
        <pc:chgData name="Esat Şanlı" userId="S::esat.sanli@omu.edu.tr::d95f67d7-8125-4157-a77a-ec37f73a7341" providerId="AD" clId="Web-{579C7841-F89C-1174-4243-6CA6FAA9ABD5}" dt="2019-12-09T07:14:35.324" v="65" actId="14100"/>
        <pc:sldMkLst>
          <pc:docMk/>
          <pc:sldMk cId="2778682221" sldId="283"/>
        </pc:sldMkLst>
        <pc:graphicFrameChg chg="mod">
          <ac:chgData name="Esat Şanlı" userId="S::esat.sanli@omu.edu.tr::d95f67d7-8125-4157-a77a-ec37f73a7341" providerId="AD" clId="Web-{579C7841-F89C-1174-4243-6CA6FAA9ABD5}" dt="2019-12-09T07:14:35.324" v="65" actId="14100"/>
          <ac:graphicFrameMkLst>
            <pc:docMk/>
            <pc:sldMk cId="2778682221" sldId="283"/>
            <ac:graphicFrameMk id="4" creationId="{00000000-0000-0000-0000-000000000000}"/>
          </ac:graphicFrameMkLst>
        </pc:graphicFrameChg>
      </pc:sldChg>
      <pc:sldChg chg="modSp">
        <pc:chgData name="Esat Şanlı" userId="S::esat.sanli@omu.edu.tr::d95f67d7-8125-4157-a77a-ec37f73a7341" providerId="AD" clId="Web-{579C7841-F89C-1174-4243-6CA6FAA9ABD5}" dt="2019-12-09T07:14:49.230" v="66" actId="1076"/>
        <pc:sldMkLst>
          <pc:docMk/>
          <pc:sldMk cId="932214654" sldId="284"/>
        </pc:sldMkLst>
        <pc:graphicFrameChg chg="mod">
          <ac:chgData name="Esat Şanlı" userId="S::esat.sanli@omu.edu.tr::d95f67d7-8125-4157-a77a-ec37f73a7341" providerId="AD" clId="Web-{579C7841-F89C-1174-4243-6CA6FAA9ABD5}" dt="2019-12-09T07:14:49.230" v="66" actId="1076"/>
          <ac:graphicFrameMkLst>
            <pc:docMk/>
            <pc:sldMk cId="932214654" sldId="284"/>
            <ac:graphicFrameMk id="4" creationId="{00000000-0000-0000-0000-000000000000}"/>
          </ac:graphicFrameMkLst>
        </pc:graphicFrameChg>
      </pc:sldChg>
      <pc:sldChg chg="modSp">
        <pc:chgData name="Esat Şanlı" userId="S::esat.sanli@omu.edu.tr::d95f67d7-8125-4157-a77a-ec37f73a7341" providerId="AD" clId="Web-{579C7841-F89C-1174-4243-6CA6FAA9ABD5}" dt="2019-12-09T07:15:27.073" v="74" actId="14100"/>
        <pc:sldMkLst>
          <pc:docMk/>
          <pc:sldMk cId="1759448671" sldId="285"/>
        </pc:sldMkLst>
        <pc:graphicFrameChg chg="mod modGraphic">
          <ac:chgData name="Esat Şanlı" userId="S::esat.sanli@omu.edu.tr::d95f67d7-8125-4157-a77a-ec37f73a7341" providerId="AD" clId="Web-{579C7841-F89C-1174-4243-6CA6FAA9ABD5}" dt="2019-12-09T07:15:27.073" v="74" actId="14100"/>
          <ac:graphicFrameMkLst>
            <pc:docMk/>
            <pc:sldMk cId="1759448671" sldId="285"/>
            <ac:graphicFrameMk id="4" creationId="{00000000-0000-0000-0000-000000000000}"/>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_al__ma_Sayfas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Seri 1</c:v>
                </c:pt>
              </c:strCache>
            </c:strRef>
          </c:tx>
          <c:spPr>
            <a:solidFill>
              <a:schemeClr val="accent1"/>
            </a:solidFill>
            <a:ln>
              <a:noFill/>
            </a:ln>
            <a:effectLst/>
          </c:spPr>
          <c:invertIfNegative val="0"/>
          <c:cat>
            <c:strRef>
              <c:f>Sheet1!$A$2:$A$5</c:f>
              <c:strCache>
                <c:ptCount val="4"/>
                <c:pt idx="0">
                  <c:v>Kategori 1</c:v>
                </c:pt>
                <c:pt idx="1">
                  <c:v>Kategori 2</c:v>
                </c:pt>
                <c:pt idx="2">
                  <c:v>Kategori 3</c:v>
                </c:pt>
                <c:pt idx="3">
                  <c:v>Kategori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922-4424-B2DD-C859DF438FDA}"/>
            </c:ext>
          </c:extLst>
        </c:ser>
        <c:ser>
          <c:idx val="1"/>
          <c:order val="1"/>
          <c:tx>
            <c:strRef>
              <c:f>Sheet1!$C$1</c:f>
              <c:strCache>
                <c:ptCount val="1"/>
                <c:pt idx="0">
                  <c:v>Seri 2</c:v>
                </c:pt>
              </c:strCache>
            </c:strRef>
          </c:tx>
          <c:spPr>
            <a:solidFill>
              <a:schemeClr val="accent2"/>
            </a:solidFill>
            <a:ln>
              <a:noFill/>
            </a:ln>
            <a:effectLst/>
          </c:spPr>
          <c:invertIfNegative val="0"/>
          <c:cat>
            <c:strRef>
              <c:f>Sheet1!$A$2:$A$5</c:f>
              <c:strCache>
                <c:ptCount val="4"/>
                <c:pt idx="0">
                  <c:v>Kategori 1</c:v>
                </c:pt>
                <c:pt idx="1">
                  <c:v>Kategori 2</c:v>
                </c:pt>
                <c:pt idx="2">
                  <c:v>Kategori 3</c:v>
                </c:pt>
                <c:pt idx="3">
                  <c:v>Kategori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922-4424-B2DD-C859DF438FDA}"/>
            </c:ext>
          </c:extLst>
        </c:ser>
        <c:ser>
          <c:idx val="2"/>
          <c:order val="2"/>
          <c:tx>
            <c:strRef>
              <c:f>Sheet1!$D$1</c:f>
              <c:strCache>
                <c:ptCount val="1"/>
                <c:pt idx="0">
                  <c:v>Seri 3</c:v>
                </c:pt>
              </c:strCache>
            </c:strRef>
          </c:tx>
          <c:spPr>
            <a:solidFill>
              <a:schemeClr val="accent3"/>
            </a:solidFill>
            <a:ln>
              <a:noFill/>
            </a:ln>
            <a:effectLst/>
          </c:spPr>
          <c:invertIfNegative val="0"/>
          <c:cat>
            <c:strRef>
              <c:f>Sheet1!$A$2:$A$5</c:f>
              <c:strCache>
                <c:ptCount val="4"/>
                <c:pt idx="0">
                  <c:v>Kategori 1</c:v>
                </c:pt>
                <c:pt idx="1">
                  <c:v>Kategori 2</c:v>
                </c:pt>
                <c:pt idx="2">
                  <c:v>Kategori 3</c:v>
                </c:pt>
                <c:pt idx="3">
                  <c:v>Kategori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922-4424-B2DD-C859DF438FDA}"/>
            </c:ext>
          </c:extLst>
        </c:ser>
        <c:dLbls>
          <c:showLegendKey val="0"/>
          <c:showVal val="0"/>
          <c:showCatName val="0"/>
          <c:showSerName val="0"/>
          <c:showPercent val="0"/>
          <c:showBubbleSize val="0"/>
        </c:dLbls>
        <c:gapWidth val="219"/>
        <c:overlap val="-27"/>
        <c:axId val="296055696"/>
        <c:axId val="296056088"/>
      </c:barChart>
      <c:catAx>
        <c:axId val="29605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296056088"/>
        <c:crosses val="autoZero"/>
        <c:auto val="1"/>
        <c:lblAlgn val="ctr"/>
        <c:lblOffset val="100"/>
        <c:noMultiLvlLbl val="0"/>
      </c:catAx>
      <c:valAx>
        <c:axId val="29605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29605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189E10-4582-4A6E-A31C-FB87286F272F}" type="doc">
      <dgm:prSet loTypeId="urn:microsoft.com/office/officeart/2005/8/layout/vList2" loCatId="list" qsTypeId="urn:microsoft.com/office/officeart/2005/8/quickstyle/3d1" qsCatId="3D" csTypeId="urn:microsoft.com/office/officeart/2005/8/colors/accent1_2" csCatId="accent1"/>
      <dgm:spPr/>
      <dgm:t>
        <a:bodyPr/>
        <a:lstStyle/>
        <a:p>
          <a:endParaRPr lang="tr-TR"/>
        </a:p>
      </dgm:t>
    </dgm:pt>
    <dgm:pt modelId="{DC0521D6-DB36-4DC4-B08D-CF9E3CD6E5F3}">
      <dgm:prSet custT="1"/>
      <dgm:spPr/>
      <dgm:t>
        <a:bodyPr/>
        <a:lstStyle/>
        <a:p>
          <a:pPr rtl="0"/>
          <a:r>
            <a:rPr lang="tr-TR" sz="2000"/>
            <a:t>1902 Chicago Doğum.</a:t>
          </a:r>
        </a:p>
      </dgm:t>
    </dgm:pt>
    <dgm:pt modelId="{8F203AFF-6A9A-49E2-AE90-F3F2A4C4A377}" type="parTrans" cxnId="{AE63F02E-45AB-44E4-BFEF-39C69FBFA670}">
      <dgm:prSet/>
      <dgm:spPr/>
      <dgm:t>
        <a:bodyPr/>
        <a:lstStyle/>
        <a:p>
          <a:endParaRPr lang="tr-TR"/>
        </a:p>
      </dgm:t>
    </dgm:pt>
    <dgm:pt modelId="{90ABAD40-E51C-418D-BA4A-42B92EB7DD54}" type="sibTrans" cxnId="{AE63F02E-45AB-44E4-BFEF-39C69FBFA670}">
      <dgm:prSet/>
      <dgm:spPr/>
      <dgm:t>
        <a:bodyPr/>
        <a:lstStyle/>
        <a:p>
          <a:endParaRPr lang="tr-TR"/>
        </a:p>
      </dgm:t>
    </dgm:pt>
    <dgm:pt modelId="{2009C37A-D2EA-4D1E-AD64-FC6A759EBDB5}">
      <dgm:prSet custT="1"/>
      <dgm:spPr/>
      <dgm:t>
        <a:bodyPr/>
        <a:lstStyle/>
        <a:p>
          <a:pPr rtl="0"/>
          <a:r>
            <a:rPr lang="tr-TR" sz="2000"/>
            <a:t>Tutucu Protestan bir aile</a:t>
          </a:r>
        </a:p>
      </dgm:t>
    </dgm:pt>
    <dgm:pt modelId="{9E7A43A4-CDC8-424D-A4ED-E2B3B5476B26}" type="parTrans" cxnId="{F02D240B-03E3-4D6D-BC07-0363F0B5A989}">
      <dgm:prSet/>
      <dgm:spPr/>
      <dgm:t>
        <a:bodyPr/>
        <a:lstStyle/>
        <a:p>
          <a:endParaRPr lang="tr-TR"/>
        </a:p>
      </dgm:t>
    </dgm:pt>
    <dgm:pt modelId="{8082D770-49D3-42DD-BB81-C16FCD5851F7}" type="sibTrans" cxnId="{F02D240B-03E3-4D6D-BC07-0363F0B5A989}">
      <dgm:prSet/>
      <dgm:spPr/>
      <dgm:t>
        <a:bodyPr/>
        <a:lstStyle/>
        <a:p>
          <a:endParaRPr lang="tr-TR"/>
        </a:p>
      </dgm:t>
    </dgm:pt>
    <dgm:pt modelId="{4D476E0A-0D84-4BA3-AFC0-758912B9357B}">
      <dgm:prSet custT="1"/>
      <dgm:spPr/>
      <dgm:t>
        <a:bodyPr/>
        <a:lstStyle/>
        <a:p>
          <a:pPr rtl="0"/>
          <a:r>
            <a:rPr lang="tr-TR" sz="2000"/>
            <a:t>Duyguların açığa vurumuna imkan tanınmıyor</a:t>
          </a:r>
        </a:p>
      </dgm:t>
    </dgm:pt>
    <dgm:pt modelId="{B3EE7000-77E9-4349-9D79-D41D837A29F7}" type="parTrans" cxnId="{8F70692D-094E-49EF-9B1D-68CF2D3A40DD}">
      <dgm:prSet/>
      <dgm:spPr/>
      <dgm:t>
        <a:bodyPr/>
        <a:lstStyle/>
        <a:p>
          <a:endParaRPr lang="tr-TR"/>
        </a:p>
      </dgm:t>
    </dgm:pt>
    <dgm:pt modelId="{7973459C-F613-4B41-9900-0F815F49E410}" type="sibTrans" cxnId="{8F70692D-094E-49EF-9B1D-68CF2D3A40DD}">
      <dgm:prSet/>
      <dgm:spPr/>
      <dgm:t>
        <a:bodyPr/>
        <a:lstStyle/>
        <a:p>
          <a:endParaRPr lang="tr-TR"/>
        </a:p>
      </dgm:t>
    </dgm:pt>
    <dgm:pt modelId="{9ECB699C-A55E-45C6-822F-1C69DC8616BD}">
      <dgm:prSet custT="1"/>
      <dgm:spPr/>
      <dgm:t>
        <a:bodyPr/>
        <a:lstStyle/>
        <a:p>
          <a:pPr rtl="0"/>
          <a:r>
            <a:rPr lang="tr-TR" sz="2000"/>
            <a:t>Sosyal yönden zayıf</a:t>
          </a:r>
        </a:p>
      </dgm:t>
    </dgm:pt>
    <dgm:pt modelId="{537FF467-23F3-45A3-BA1C-8EEBFBFEFDFE}" type="parTrans" cxnId="{A604DCEB-7221-4CDC-A88B-EB3C4D8300A9}">
      <dgm:prSet/>
      <dgm:spPr/>
      <dgm:t>
        <a:bodyPr/>
        <a:lstStyle/>
        <a:p>
          <a:endParaRPr lang="tr-TR"/>
        </a:p>
      </dgm:t>
    </dgm:pt>
    <dgm:pt modelId="{32CAC4F7-1FC6-4C92-B33C-0E042B3D7ACF}" type="sibTrans" cxnId="{A604DCEB-7221-4CDC-A88B-EB3C4D8300A9}">
      <dgm:prSet/>
      <dgm:spPr/>
      <dgm:t>
        <a:bodyPr/>
        <a:lstStyle/>
        <a:p>
          <a:endParaRPr lang="tr-TR"/>
        </a:p>
      </dgm:t>
    </dgm:pt>
    <dgm:pt modelId="{76940FDC-FF77-4DB5-85D0-6891389BE414}">
      <dgm:prSet custT="1"/>
      <dgm:spPr/>
      <dgm:t>
        <a:bodyPr/>
        <a:lstStyle/>
        <a:p>
          <a:pPr rtl="0"/>
          <a:r>
            <a:rPr lang="tr-TR" sz="2000"/>
            <a:t>Utangaç, yalnız, zeki ve çok kitap okuyor.</a:t>
          </a:r>
        </a:p>
      </dgm:t>
    </dgm:pt>
    <dgm:pt modelId="{8C125123-E0EA-4746-AF91-66F16C28C8DC}" type="parTrans" cxnId="{992B28C2-9F00-4C02-B21C-60F995C10946}">
      <dgm:prSet/>
      <dgm:spPr/>
      <dgm:t>
        <a:bodyPr/>
        <a:lstStyle/>
        <a:p>
          <a:endParaRPr lang="tr-TR"/>
        </a:p>
      </dgm:t>
    </dgm:pt>
    <dgm:pt modelId="{234E0F0E-B474-43DA-83C2-8C60F1700EF1}" type="sibTrans" cxnId="{992B28C2-9F00-4C02-B21C-60F995C10946}">
      <dgm:prSet/>
      <dgm:spPr/>
      <dgm:t>
        <a:bodyPr/>
        <a:lstStyle/>
        <a:p>
          <a:endParaRPr lang="tr-TR"/>
        </a:p>
      </dgm:t>
    </dgm:pt>
    <dgm:pt modelId="{F462A531-6521-466A-AF95-5E75B46F639A}">
      <dgm:prSet custT="1"/>
      <dgm:spPr/>
      <dgm:t>
        <a:bodyPr/>
        <a:lstStyle/>
        <a:p>
          <a:pPr rtl="0"/>
          <a:r>
            <a:rPr lang="tr-TR" sz="2000"/>
            <a:t>«Gençlik </a:t>
          </a:r>
          <a:r>
            <a:rPr lang="tr-TR" sz="2000" err="1"/>
            <a:t>dönemimdme</a:t>
          </a:r>
          <a:r>
            <a:rPr lang="tr-TR" sz="2000"/>
            <a:t> bir uzmana gitseydim beni bir </a:t>
          </a:r>
          <a:r>
            <a:rPr lang="tr-TR" sz="2000" err="1"/>
            <a:t>şizoid</a:t>
          </a:r>
          <a:r>
            <a:rPr lang="tr-TR" sz="2000"/>
            <a:t> olarak değerlendirebilirdi»</a:t>
          </a:r>
        </a:p>
      </dgm:t>
    </dgm:pt>
    <dgm:pt modelId="{ECE96A3E-3F24-4D26-8312-B8D1AEBBD307}" type="parTrans" cxnId="{30E1CEA8-5ED8-45EF-BFB7-02102009490D}">
      <dgm:prSet/>
      <dgm:spPr/>
      <dgm:t>
        <a:bodyPr/>
        <a:lstStyle/>
        <a:p>
          <a:endParaRPr lang="tr-TR"/>
        </a:p>
      </dgm:t>
    </dgm:pt>
    <dgm:pt modelId="{0E4587B3-22D8-413C-B4E4-E67ED9D32730}" type="sibTrans" cxnId="{30E1CEA8-5ED8-45EF-BFB7-02102009490D}">
      <dgm:prSet/>
      <dgm:spPr/>
      <dgm:t>
        <a:bodyPr/>
        <a:lstStyle/>
        <a:p>
          <a:endParaRPr lang="tr-TR"/>
        </a:p>
      </dgm:t>
    </dgm:pt>
    <dgm:pt modelId="{782C6C83-9DC4-4678-8619-C5FC91897918}">
      <dgm:prSet custT="1"/>
      <dgm:spPr/>
      <dgm:t>
        <a:bodyPr/>
        <a:lstStyle/>
        <a:p>
          <a:pPr rtl="0"/>
          <a:r>
            <a:rPr lang="tr-TR" sz="2000"/>
            <a:t>Ziraate eğilimi çok. Ziraat okumaya başlıyor sonra yeterince ilgisini çekmediğini fark ediyor</a:t>
          </a:r>
        </a:p>
      </dgm:t>
    </dgm:pt>
    <dgm:pt modelId="{75429D30-DCA7-429C-91A9-9F197E4B85A3}" type="parTrans" cxnId="{83A74028-CA10-4160-9C82-0F93A32363DB}">
      <dgm:prSet/>
      <dgm:spPr/>
      <dgm:t>
        <a:bodyPr/>
        <a:lstStyle/>
        <a:p>
          <a:endParaRPr lang="tr-TR"/>
        </a:p>
      </dgm:t>
    </dgm:pt>
    <dgm:pt modelId="{EBC4BCA0-6FC6-4043-A20F-7F5FA0AA5141}" type="sibTrans" cxnId="{83A74028-CA10-4160-9C82-0F93A32363DB}">
      <dgm:prSet/>
      <dgm:spPr/>
      <dgm:t>
        <a:bodyPr/>
        <a:lstStyle/>
        <a:p>
          <a:endParaRPr lang="tr-TR"/>
        </a:p>
      </dgm:t>
    </dgm:pt>
    <dgm:pt modelId="{FEE68F8A-8F74-4AF2-AA58-0901B5511B45}">
      <dgm:prSet custT="1"/>
      <dgm:spPr/>
      <dgm:t>
        <a:bodyPr/>
        <a:lstStyle/>
        <a:p>
          <a:pPr rtl="0"/>
          <a:r>
            <a:rPr lang="tr-TR" sz="2000"/>
            <a:t>Papazlığa karar verip, ona zemin olması için tarih okumaya karar veriyor.</a:t>
          </a:r>
        </a:p>
      </dgm:t>
    </dgm:pt>
    <dgm:pt modelId="{3345CAD8-F570-4DDF-B570-AFA438BD1AEF}" type="parTrans" cxnId="{91806A1D-FA65-4EDF-99D3-D830EB29E8A0}">
      <dgm:prSet/>
      <dgm:spPr/>
      <dgm:t>
        <a:bodyPr/>
        <a:lstStyle/>
        <a:p>
          <a:endParaRPr lang="tr-TR"/>
        </a:p>
      </dgm:t>
    </dgm:pt>
    <dgm:pt modelId="{6BC3AE0E-8610-4691-8A07-7DD292063F7E}" type="sibTrans" cxnId="{91806A1D-FA65-4EDF-99D3-D830EB29E8A0}">
      <dgm:prSet/>
      <dgm:spPr/>
      <dgm:t>
        <a:bodyPr/>
        <a:lstStyle/>
        <a:p>
          <a:endParaRPr lang="tr-TR"/>
        </a:p>
      </dgm:t>
    </dgm:pt>
    <dgm:pt modelId="{88387C02-01E7-4E0D-9CFC-BCC6FF2FD6F6}">
      <dgm:prSet custT="1"/>
      <dgm:spPr/>
      <dgm:t>
        <a:bodyPr/>
        <a:lstStyle/>
        <a:p>
          <a:pPr rtl="0"/>
          <a:r>
            <a:rPr lang="tr-TR" sz="2000"/>
            <a:t>Bir müddet kilisede çalıştıktan sonra psikolojiye yöneliyor.</a:t>
          </a:r>
        </a:p>
      </dgm:t>
    </dgm:pt>
    <dgm:pt modelId="{6D340419-CDA4-4B8C-B71E-C06CBAC86CD3}" type="parTrans" cxnId="{C7A26C5D-8DDF-4123-AFE9-ED7AD7CD0D03}">
      <dgm:prSet/>
      <dgm:spPr/>
      <dgm:t>
        <a:bodyPr/>
        <a:lstStyle/>
        <a:p>
          <a:endParaRPr lang="tr-TR"/>
        </a:p>
      </dgm:t>
    </dgm:pt>
    <dgm:pt modelId="{B4E09AAF-D07E-42F1-8D4A-906C44EBC3A0}" type="sibTrans" cxnId="{C7A26C5D-8DDF-4123-AFE9-ED7AD7CD0D03}">
      <dgm:prSet/>
      <dgm:spPr/>
      <dgm:t>
        <a:bodyPr/>
        <a:lstStyle/>
        <a:p>
          <a:endParaRPr lang="tr-TR"/>
        </a:p>
      </dgm:t>
    </dgm:pt>
    <dgm:pt modelId="{C583E508-A81E-4345-9416-E2F6433A34A9}">
      <dgm:prSet custT="1"/>
      <dgm:spPr/>
      <dgm:t>
        <a:bodyPr/>
        <a:lstStyle/>
        <a:p>
          <a:pPr rtl="0"/>
          <a:r>
            <a:rPr lang="tr-TR" sz="2000"/>
            <a:t>Columbia Üniversitesi Psikoloji eğitimi</a:t>
          </a:r>
        </a:p>
      </dgm:t>
    </dgm:pt>
    <dgm:pt modelId="{1B78D9B8-5EC6-491C-AFB8-B85C5F30DF23}" type="parTrans" cxnId="{1F5CF04E-962C-47C1-B0FE-24F191AEF57D}">
      <dgm:prSet/>
      <dgm:spPr/>
      <dgm:t>
        <a:bodyPr/>
        <a:lstStyle/>
        <a:p>
          <a:endParaRPr lang="tr-TR"/>
        </a:p>
      </dgm:t>
    </dgm:pt>
    <dgm:pt modelId="{CA5AFA28-C5EF-4E98-AE75-399CB72E9AFF}" type="sibTrans" cxnId="{1F5CF04E-962C-47C1-B0FE-24F191AEF57D}">
      <dgm:prSet/>
      <dgm:spPr/>
      <dgm:t>
        <a:bodyPr/>
        <a:lstStyle/>
        <a:p>
          <a:endParaRPr lang="tr-TR"/>
        </a:p>
      </dgm:t>
    </dgm:pt>
    <dgm:pt modelId="{E5B1629E-0FE8-4B9A-89A4-BFBDA9B209AB}" type="pres">
      <dgm:prSet presAssocID="{4C189E10-4582-4A6E-A31C-FB87286F272F}" presName="linear" presStyleCnt="0">
        <dgm:presLayoutVars>
          <dgm:animLvl val="lvl"/>
          <dgm:resizeHandles val="exact"/>
        </dgm:presLayoutVars>
      </dgm:prSet>
      <dgm:spPr/>
      <dgm:t>
        <a:bodyPr/>
        <a:lstStyle/>
        <a:p>
          <a:endParaRPr lang="tr-TR"/>
        </a:p>
      </dgm:t>
    </dgm:pt>
    <dgm:pt modelId="{50A5494F-EBCC-4D19-9D29-9520EEA508F3}" type="pres">
      <dgm:prSet presAssocID="{DC0521D6-DB36-4DC4-B08D-CF9E3CD6E5F3}" presName="parentText" presStyleLbl="node1" presStyleIdx="0" presStyleCnt="10">
        <dgm:presLayoutVars>
          <dgm:chMax val="0"/>
          <dgm:bulletEnabled val="1"/>
        </dgm:presLayoutVars>
      </dgm:prSet>
      <dgm:spPr/>
      <dgm:t>
        <a:bodyPr/>
        <a:lstStyle/>
        <a:p>
          <a:endParaRPr lang="tr-TR"/>
        </a:p>
      </dgm:t>
    </dgm:pt>
    <dgm:pt modelId="{C5DE8366-C1BA-4DD0-BA83-B3F9A40C3080}" type="pres">
      <dgm:prSet presAssocID="{90ABAD40-E51C-418D-BA4A-42B92EB7DD54}" presName="spacer" presStyleCnt="0"/>
      <dgm:spPr/>
    </dgm:pt>
    <dgm:pt modelId="{D5FBACEB-C2AC-4D27-8930-F73FAD85F73D}" type="pres">
      <dgm:prSet presAssocID="{2009C37A-D2EA-4D1E-AD64-FC6A759EBDB5}" presName="parentText" presStyleLbl="node1" presStyleIdx="1" presStyleCnt="10">
        <dgm:presLayoutVars>
          <dgm:chMax val="0"/>
          <dgm:bulletEnabled val="1"/>
        </dgm:presLayoutVars>
      </dgm:prSet>
      <dgm:spPr/>
      <dgm:t>
        <a:bodyPr/>
        <a:lstStyle/>
        <a:p>
          <a:endParaRPr lang="tr-TR"/>
        </a:p>
      </dgm:t>
    </dgm:pt>
    <dgm:pt modelId="{B9244672-40F7-4DB8-BBA8-55CEF1A55038}" type="pres">
      <dgm:prSet presAssocID="{8082D770-49D3-42DD-BB81-C16FCD5851F7}" presName="spacer" presStyleCnt="0"/>
      <dgm:spPr/>
    </dgm:pt>
    <dgm:pt modelId="{F8C5AA97-6389-4834-AAEB-9E577BDA92E8}" type="pres">
      <dgm:prSet presAssocID="{4D476E0A-0D84-4BA3-AFC0-758912B9357B}" presName="parentText" presStyleLbl="node1" presStyleIdx="2" presStyleCnt="10">
        <dgm:presLayoutVars>
          <dgm:chMax val="0"/>
          <dgm:bulletEnabled val="1"/>
        </dgm:presLayoutVars>
      </dgm:prSet>
      <dgm:spPr/>
      <dgm:t>
        <a:bodyPr/>
        <a:lstStyle/>
        <a:p>
          <a:endParaRPr lang="tr-TR"/>
        </a:p>
      </dgm:t>
    </dgm:pt>
    <dgm:pt modelId="{8CAA60C3-9731-48B3-B51E-A3E4B320FDFC}" type="pres">
      <dgm:prSet presAssocID="{7973459C-F613-4B41-9900-0F815F49E410}" presName="spacer" presStyleCnt="0"/>
      <dgm:spPr/>
    </dgm:pt>
    <dgm:pt modelId="{04EC80C0-E8C4-4631-8CCE-EC696BC958FB}" type="pres">
      <dgm:prSet presAssocID="{9ECB699C-A55E-45C6-822F-1C69DC8616BD}" presName="parentText" presStyleLbl="node1" presStyleIdx="3" presStyleCnt="10">
        <dgm:presLayoutVars>
          <dgm:chMax val="0"/>
          <dgm:bulletEnabled val="1"/>
        </dgm:presLayoutVars>
      </dgm:prSet>
      <dgm:spPr/>
      <dgm:t>
        <a:bodyPr/>
        <a:lstStyle/>
        <a:p>
          <a:endParaRPr lang="tr-TR"/>
        </a:p>
      </dgm:t>
    </dgm:pt>
    <dgm:pt modelId="{5BF948FD-710B-400A-B71C-B1533AE8A92E}" type="pres">
      <dgm:prSet presAssocID="{32CAC4F7-1FC6-4C92-B33C-0E042B3D7ACF}" presName="spacer" presStyleCnt="0"/>
      <dgm:spPr/>
    </dgm:pt>
    <dgm:pt modelId="{76327FA9-6637-4CFD-8950-B7E8A7D75E0B}" type="pres">
      <dgm:prSet presAssocID="{76940FDC-FF77-4DB5-85D0-6891389BE414}" presName="parentText" presStyleLbl="node1" presStyleIdx="4" presStyleCnt="10">
        <dgm:presLayoutVars>
          <dgm:chMax val="0"/>
          <dgm:bulletEnabled val="1"/>
        </dgm:presLayoutVars>
      </dgm:prSet>
      <dgm:spPr/>
      <dgm:t>
        <a:bodyPr/>
        <a:lstStyle/>
        <a:p>
          <a:endParaRPr lang="tr-TR"/>
        </a:p>
      </dgm:t>
    </dgm:pt>
    <dgm:pt modelId="{DFCFBCB6-1156-4190-BFCD-1B9C19F41029}" type="pres">
      <dgm:prSet presAssocID="{234E0F0E-B474-43DA-83C2-8C60F1700EF1}" presName="spacer" presStyleCnt="0"/>
      <dgm:spPr/>
    </dgm:pt>
    <dgm:pt modelId="{93CE8632-8076-40F4-B369-FAF4A09A5C23}" type="pres">
      <dgm:prSet presAssocID="{F462A531-6521-466A-AF95-5E75B46F639A}" presName="parentText" presStyleLbl="node1" presStyleIdx="5" presStyleCnt="10">
        <dgm:presLayoutVars>
          <dgm:chMax val="0"/>
          <dgm:bulletEnabled val="1"/>
        </dgm:presLayoutVars>
      </dgm:prSet>
      <dgm:spPr/>
      <dgm:t>
        <a:bodyPr/>
        <a:lstStyle/>
        <a:p>
          <a:endParaRPr lang="tr-TR"/>
        </a:p>
      </dgm:t>
    </dgm:pt>
    <dgm:pt modelId="{463F084A-DD83-4083-A243-F4E93B6D200E}" type="pres">
      <dgm:prSet presAssocID="{0E4587B3-22D8-413C-B4E4-E67ED9D32730}" presName="spacer" presStyleCnt="0"/>
      <dgm:spPr/>
    </dgm:pt>
    <dgm:pt modelId="{6AB3EB90-871E-4F57-B259-26A8EB804BD4}" type="pres">
      <dgm:prSet presAssocID="{782C6C83-9DC4-4678-8619-C5FC91897918}" presName="parentText" presStyleLbl="node1" presStyleIdx="6" presStyleCnt="10">
        <dgm:presLayoutVars>
          <dgm:chMax val="0"/>
          <dgm:bulletEnabled val="1"/>
        </dgm:presLayoutVars>
      </dgm:prSet>
      <dgm:spPr/>
      <dgm:t>
        <a:bodyPr/>
        <a:lstStyle/>
        <a:p>
          <a:endParaRPr lang="tr-TR"/>
        </a:p>
      </dgm:t>
    </dgm:pt>
    <dgm:pt modelId="{15833DE3-A82B-49D0-B2B9-7E32BE247A75}" type="pres">
      <dgm:prSet presAssocID="{EBC4BCA0-6FC6-4043-A20F-7F5FA0AA5141}" presName="spacer" presStyleCnt="0"/>
      <dgm:spPr/>
    </dgm:pt>
    <dgm:pt modelId="{994A301D-9075-422C-948F-11FF2AAC870C}" type="pres">
      <dgm:prSet presAssocID="{FEE68F8A-8F74-4AF2-AA58-0901B5511B45}" presName="parentText" presStyleLbl="node1" presStyleIdx="7" presStyleCnt="10">
        <dgm:presLayoutVars>
          <dgm:chMax val="0"/>
          <dgm:bulletEnabled val="1"/>
        </dgm:presLayoutVars>
      </dgm:prSet>
      <dgm:spPr/>
      <dgm:t>
        <a:bodyPr/>
        <a:lstStyle/>
        <a:p>
          <a:endParaRPr lang="tr-TR"/>
        </a:p>
      </dgm:t>
    </dgm:pt>
    <dgm:pt modelId="{A208B656-B1AA-4F21-8FA9-1B1017551033}" type="pres">
      <dgm:prSet presAssocID="{6BC3AE0E-8610-4691-8A07-7DD292063F7E}" presName="spacer" presStyleCnt="0"/>
      <dgm:spPr/>
    </dgm:pt>
    <dgm:pt modelId="{127534EF-2CAF-4E36-B87B-BCB2C4712A48}" type="pres">
      <dgm:prSet presAssocID="{88387C02-01E7-4E0D-9CFC-BCC6FF2FD6F6}" presName="parentText" presStyleLbl="node1" presStyleIdx="8" presStyleCnt="10">
        <dgm:presLayoutVars>
          <dgm:chMax val="0"/>
          <dgm:bulletEnabled val="1"/>
        </dgm:presLayoutVars>
      </dgm:prSet>
      <dgm:spPr/>
      <dgm:t>
        <a:bodyPr/>
        <a:lstStyle/>
        <a:p>
          <a:endParaRPr lang="tr-TR"/>
        </a:p>
      </dgm:t>
    </dgm:pt>
    <dgm:pt modelId="{F8460F2F-3CED-4A5B-91DB-D143DF83CC66}" type="pres">
      <dgm:prSet presAssocID="{B4E09AAF-D07E-42F1-8D4A-906C44EBC3A0}" presName="spacer" presStyleCnt="0"/>
      <dgm:spPr/>
    </dgm:pt>
    <dgm:pt modelId="{AD6EFE52-CDE3-4AA1-8C91-B9F91A5574A1}" type="pres">
      <dgm:prSet presAssocID="{C583E508-A81E-4345-9416-E2F6433A34A9}" presName="parentText" presStyleLbl="node1" presStyleIdx="9" presStyleCnt="10">
        <dgm:presLayoutVars>
          <dgm:chMax val="0"/>
          <dgm:bulletEnabled val="1"/>
        </dgm:presLayoutVars>
      </dgm:prSet>
      <dgm:spPr/>
      <dgm:t>
        <a:bodyPr/>
        <a:lstStyle/>
        <a:p>
          <a:endParaRPr lang="tr-TR"/>
        </a:p>
      </dgm:t>
    </dgm:pt>
  </dgm:ptLst>
  <dgm:cxnLst>
    <dgm:cxn modelId="{08B3ADE3-042E-41FE-BAC6-203820F32737}" type="presOf" srcId="{2009C37A-D2EA-4D1E-AD64-FC6A759EBDB5}" destId="{D5FBACEB-C2AC-4D27-8930-F73FAD85F73D}" srcOrd="0" destOrd="0" presId="urn:microsoft.com/office/officeart/2005/8/layout/vList2"/>
    <dgm:cxn modelId="{891C0F8E-4AD2-449F-A116-79C5E5FF8EB7}" type="presOf" srcId="{F462A531-6521-466A-AF95-5E75B46F639A}" destId="{93CE8632-8076-40F4-B369-FAF4A09A5C23}" srcOrd="0" destOrd="0" presId="urn:microsoft.com/office/officeart/2005/8/layout/vList2"/>
    <dgm:cxn modelId="{91806A1D-FA65-4EDF-99D3-D830EB29E8A0}" srcId="{4C189E10-4582-4A6E-A31C-FB87286F272F}" destId="{FEE68F8A-8F74-4AF2-AA58-0901B5511B45}" srcOrd="7" destOrd="0" parTransId="{3345CAD8-F570-4DDF-B570-AFA438BD1AEF}" sibTransId="{6BC3AE0E-8610-4691-8A07-7DD292063F7E}"/>
    <dgm:cxn modelId="{C7A26C5D-8DDF-4123-AFE9-ED7AD7CD0D03}" srcId="{4C189E10-4582-4A6E-A31C-FB87286F272F}" destId="{88387C02-01E7-4E0D-9CFC-BCC6FF2FD6F6}" srcOrd="8" destOrd="0" parTransId="{6D340419-CDA4-4B8C-B71E-C06CBAC86CD3}" sibTransId="{B4E09AAF-D07E-42F1-8D4A-906C44EBC3A0}"/>
    <dgm:cxn modelId="{D5FD92DA-FADE-4052-861D-F5C4A6CC2D87}" type="presOf" srcId="{88387C02-01E7-4E0D-9CFC-BCC6FF2FD6F6}" destId="{127534EF-2CAF-4E36-B87B-BCB2C4712A48}" srcOrd="0" destOrd="0" presId="urn:microsoft.com/office/officeart/2005/8/layout/vList2"/>
    <dgm:cxn modelId="{8F70692D-094E-49EF-9B1D-68CF2D3A40DD}" srcId="{4C189E10-4582-4A6E-A31C-FB87286F272F}" destId="{4D476E0A-0D84-4BA3-AFC0-758912B9357B}" srcOrd="2" destOrd="0" parTransId="{B3EE7000-77E9-4349-9D79-D41D837A29F7}" sibTransId="{7973459C-F613-4B41-9900-0F815F49E410}"/>
    <dgm:cxn modelId="{493D8614-B034-49A5-8612-14EF5689FF3A}" type="presOf" srcId="{C583E508-A81E-4345-9416-E2F6433A34A9}" destId="{AD6EFE52-CDE3-4AA1-8C91-B9F91A5574A1}" srcOrd="0" destOrd="0" presId="urn:microsoft.com/office/officeart/2005/8/layout/vList2"/>
    <dgm:cxn modelId="{30E1CEA8-5ED8-45EF-BFB7-02102009490D}" srcId="{4C189E10-4582-4A6E-A31C-FB87286F272F}" destId="{F462A531-6521-466A-AF95-5E75B46F639A}" srcOrd="5" destOrd="0" parTransId="{ECE96A3E-3F24-4D26-8312-B8D1AEBBD307}" sibTransId="{0E4587B3-22D8-413C-B4E4-E67ED9D32730}"/>
    <dgm:cxn modelId="{D5DC9C63-1F32-48CE-83C1-5A8135E549BF}" type="presOf" srcId="{4C189E10-4582-4A6E-A31C-FB87286F272F}" destId="{E5B1629E-0FE8-4B9A-89A4-BFBDA9B209AB}" srcOrd="0" destOrd="0" presId="urn:microsoft.com/office/officeart/2005/8/layout/vList2"/>
    <dgm:cxn modelId="{CD9B8573-32BE-4C4A-85B7-237C24E7C5BC}" type="presOf" srcId="{9ECB699C-A55E-45C6-822F-1C69DC8616BD}" destId="{04EC80C0-E8C4-4631-8CCE-EC696BC958FB}" srcOrd="0" destOrd="0" presId="urn:microsoft.com/office/officeart/2005/8/layout/vList2"/>
    <dgm:cxn modelId="{5363A642-6116-4F88-93DF-5487B908AE6F}" type="presOf" srcId="{DC0521D6-DB36-4DC4-B08D-CF9E3CD6E5F3}" destId="{50A5494F-EBCC-4D19-9D29-9520EEA508F3}" srcOrd="0" destOrd="0" presId="urn:microsoft.com/office/officeart/2005/8/layout/vList2"/>
    <dgm:cxn modelId="{992B28C2-9F00-4C02-B21C-60F995C10946}" srcId="{4C189E10-4582-4A6E-A31C-FB87286F272F}" destId="{76940FDC-FF77-4DB5-85D0-6891389BE414}" srcOrd="4" destOrd="0" parTransId="{8C125123-E0EA-4746-AF91-66F16C28C8DC}" sibTransId="{234E0F0E-B474-43DA-83C2-8C60F1700EF1}"/>
    <dgm:cxn modelId="{3ABB5A7D-BBD6-417F-851A-2ADE3B93D3FD}" type="presOf" srcId="{4D476E0A-0D84-4BA3-AFC0-758912B9357B}" destId="{F8C5AA97-6389-4834-AAEB-9E577BDA92E8}" srcOrd="0" destOrd="0" presId="urn:microsoft.com/office/officeart/2005/8/layout/vList2"/>
    <dgm:cxn modelId="{CF95D694-564E-4A67-9DDA-D402D457BA7E}" type="presOf" srcId="{782C6C83-9DC4-4678-8619-C5FC91897918}" destId="{6AB3EB90-871E-4F57-B259-26A8EB804BD4}" srcOrd="0" destOrd="0" presId="urn:microsoft.com/office/officeart/2005/8/layout/vList2"/>
    <dgm:cxn modelId="{598D7408-422E-4B20-956A-BA7AA9ADC188}" type="presOf" srcId="{FEE68F8A-8F74-4AF2-AA58-0901B5511B45}" destId="{994A301D-9075-422C-948F-11FF2AAC870C}" srcOrd="0" destOrd="0" presId="urn:microsoft.com/office/officeart/2005/8/layout/vList2"/>
    <dgm:cxn modelId="{70A5FD2F-0BBE-4B59-BCFA-0094DF0E5E7F}" type="presOf" srcId="{76940FDC-FF77-4DB5-85D0-6891389BE414}" destId="{76327FA9-6637-4CFD-8950-B7E8A7D75E0B}" srcOrd="0" destOrd="0" presId="urn:microsoft.com/office/officeart/2005/8/layout/vList2"/>
    <dgm:cxn modelId="{1F5CF04E-962C-47C1-B0FE-24F191AEF57D}" srcId="{4C189E10-4582-4A6E-A31C-FB87286F272F}" destId="{C583E508-A81E-4345-9416-E2F6433A34A9}" srcOrd="9" destOrd="0" parTransId="{1B78D9B8-5EC6-491C-AFB8-B85C5F30DF23}" sibTransId="{CA5AFA28-C5EF-4E98-AE75-399CB72E9AFF}"/>
    <dgm:cxn modelId="{A604DCEB-7221-4CDC-A88B-EB3C4D8300A9}" srcId="{4C189E10-4582-4A6E-A31C-FB87286F272F}" destId="{9ECB699C-A55E-45C6-822F-1C69DC8616BD}" srcOrd="3" destOrd="0" parTransId="{537FF467-23F3-45A3-BA1C-8EEBFBFEFDFE}" sibTransId="{32CAC4F7-1FC6-4C92-B33C-0E042B3D7ACF}"/>
    <dgm:cxn modelId="{83A74028-CA10-4160-9C82-0F93A32363DB}" srcId="{4C189E10-4582-4A6E-A31C-FB87286F272F}" destId="{782C6C83-9DC4-4678-8619-C5FC91897918}" srcOrd="6" destOrd="0" parTransId="{75429D30-DCA7-429C-91A9-9F197E4B85A3}" sibTransId="{EBC4BCA0-6FC6-4043-A20F-7F5FA0AA5141}"/>
    <dgm:cxn modelId="{AE63F02E-45AB-44E4-BFEF-39C69FBFA670}" srcId="{4C189E10-4582-4A6E-A31C-FB87286F272F}" destId="{DC0521D6-DB36-4DC4-B08D-CF9E3CD6E5F3}" srcOrd="0" destOrd="0" parTransId="{8F203AFF-6A9A-49E2-AE90-F3F2A4C4A377}" sibTransId="{90ABAD40-E51C-418D-BA4A-42B92EB7DD54}"/>
    <dgm:cxn modelId="{F02D240B-03E3-4D6D-BC07-0363F0B5A989}" srcId="{4C189E10-4582-4A6E-A31C-FB87286F272F}" destId="{2009C37A-D2EA-4D1E-AD64-FC6A759EBDB5}" srcOrd="1" destOrd="0" parTransId="{9E7A43A4-CDC8-424D-A4ED-E2B3B5476B26}" sibTransId="{8082D770-49D3-42DD-BB81-C16FCD5851F7}"/>
    <dgm:cxn modelId="{972396D9-DC21-4C0C-A9B4-D8EBC74031C0}" type="presParOf" srcId="{E5B1629E-0FE8-4B9A-89A4-BFBDA9B209AB}" destId="{50A5494F-EBCC-4D19-9D29-9520EEA508F3}" srcOrd="0" destOrd="0" presId="urn:microsoft.com/office/officeart/2005/8/layout/vList2"/>
    <dgm:cxn modelId="{5685581A-DC84-4831-8B78-43CFFDB2F3F2}" type="presParOf" srcId="{E5B1629E-0FE8-4B9A-89A4-BFBDA9B209AB}" destId="{C5DE8366-C1BA-4DD0-BA83-B3F9A40C3080}" srcOrd="1" destOrd="0" presId="urn:microsoft.com/office/officeart/2005/8/layout/vList2"/>
    <dgm:cxn modelId="{41CB68BD-B3BD-4C47-856F-5C1F5AC9B26F}" type="presParOf" srcId="{E5B1629E-0FE8-4B9A-89A4-BFBDA9B209AB}" destId="{D5FBACEB-C2AC-4D27-8930-F73FAD85F73D}" srcOrd="2" destOrd="0" presId="urn:microsoft.com/office/officeart/2005/8/layout/vList2"/>
    <dgm:cxn modelId="{8CCDE9A1-FB20-4B64-A757-A2FB0830F981}" type="presParOf" srcId="{E5B1629E-0FE8-4B9A-89A4-BFBDA9B209AB}" destId="{B9244672-40F7-4DB8-BBA8-55CEF1A55038}" srcOrd="3" destOrd="0" presId="urn:microsoft.com/office/officeart/2005/8/layout/vList2"/>
    <dgm:cxn modelId="{80369843-7E66-4EA6-8F6F-8D9F1F4C6453}" type="presParOf" srcId="{E5B1629E-0FE8-4B9A-89A4-BFBDA9B209AB}" destId="{F8C5AA97-6389-4834-AAEB-9E577BDA92E8}" srcOrd="4" destOrd="0" presId="urn:microsoft.com/office/officeart/2005/8/layout/vList2"/>
    <dgm:cxn modelId="{03AF789D-7B41-4988-BA8A-715F164C980F}" type="presParOf" srcId="{E5B1629E-0FE8-4B9A-89A4-BFBDA9B209AB}" destId="{8CAA60C3-9731-48B3-B51E-A3E4B320FDFC}" srcOrd="5" destOrd="0" presId="urn:microsoft.com/office/officeart/2005/8/layout/vList2"/>
    <dgm:cxn modelId="{4141ECFB-E2A6-4197-970A-7A71DE92FB11}" type="presParOf" srcId="{E5B1629E-0FE8-4B9A-89A4-BFBDA9B209AB}" destId="{04EC80C0-E8C4-4631-8CCE-EC696BC958FB}" srcOrd="6" destOrd="0" presId="urn:microsoft.com/office/officeart/2005/8/layout/vList2"/>
    <dgm:cxn modelId="{019D950C-E08C-499F-9B3E-D837C4CDFD65}" type="presParOf" srcId="{E5B1629E-0FE8-4B9A-89A4-BFBDA9B209AB}" destId="{5BF948FD-710B-400A-B71C-B1533AE8A92E}" srcOrd="7" destOrd="0" presId="urn:microsoft.com/office/officeart/2005/8/layout/vList2"/>
    <dgm:cxn modelId="{746253A9-8A21-4054-BDB5-1BDACE57D40A}" type="presParOf" srcId="{E5B1629E-0FE8-4B9A-89A4-BFBDA9B209AB}" destId="{76327FA9-6637-4CFD-8950-B7E8A7D75E0B}" srcOrd="8" destOrd="0" presId="urn:microsoft.com/office/officeart/2005/8/layout/vList2"/>
    <dgm:cxn modelId="{8011C1FC-5F79-4639-A7D9-2368D8542CA7}" type="presParOf" srcId="{E5B1629E-0FE8-4B9A-89A4-BFBDA9B209AB}" destId="{DFCFBCB6-1156-4190-BFCD-1B9C19F41029}" srcOrd="9" destOrd="0" presId="urn:microsoft.com/office/officeart/2005/8/layout/vList2"/>
    <dgm:cxn modelId="{1EF82EBA-1B88-44FA-89D3-4CDDAB8880ED}" type="presParOf" srcId="{E5B1629E-0FE8-4B9A-89A4-BFBDA9B209AB}" destId="{93CE8632-8076-40F4-B369-FAF4A09A5C23}" srcOrd="10" destOrd="0" presId="urn:microsoft.com/office/officeart/2005/8/layout/vList2"/>
    <dgm:cxn modelId="{D3A23C1D-4583-4349-A613-66E1B582888A}" type="presParOf" srcId="{E5B1629E-0FE8-4B9A-89A4-BFBDA9B209AB}" destId="{463F084A-DD83-4083-A243-F4E93B6D200E}" srcOrd="11" destOrd="0" presId="urn:microsoft.com/office/officeart/2005/8/layout/vList2"/>
    <dgm:cxn modelId="{8C62A498-4861-4984-9A73-5A60E6C3B486}" type="presParOf" srcId="{E5B1629E-0FE8-4B9A-89A4-BFBDA9B209AB}" destId="{6AB3EB90-871E-4F57-B259-26A8EB804BD4}" srcOrd="12" destOrd="0" presId="urn:microsoft.com/office/officeart/2005/8/layout/vList2"/>
    <dgm:cxn modelId="{27F6F668-C30B-4F89-8F90-4CD66A4B2D43}" type="presParOf" srcId="{E5B1629E-0FE8-4B9A-89A4-BFBDA9B209AB}" destId="{15833DE3-A82B-49D0-B2B9-7E32BE247A75}" srcOrd="13" destOrd="0" presId="urn:microsoft.com/office/officeart/2005/8/layout/vList2"/>
    <dgm:cxn modelId="{75E57153-4AB7-440A-816B-29D3BE466609}" type="presParOf" srcId="{E5B1629E-0FE8-4B9A-89A4-BFBDA9B209AB}" destId="{994A301D-9075-422C-948F-11FF2AAC870C}" srcOrd="14" destOrd="0" presId="urn:microsoft.com/office/officeart/2005/8/layout/vList2"/>
    <dgm:cxn modelId="{7B0705FC-CBFA-4210-B441-BE785B14B747}" type="presParOf" srcId="{E5B1629E-0FE8-4B9A-89A4-BFBDA9B209AB}" destId="{A208B656-B1AA-4F21-8FA9-1B1017551033}" srcOrd="15" destOrd="0" presId="urn:microsoft.com/office/officeart/2005/8/layout/vList2"/>
    <dgm:cxn modelId="{CB2EF98D-4F7C-4CC5-97E7-5B3CC775DE17}" type="presParOf" srcId="{E5B1629E-0FE8-4B9A-89A4-BFBDA9B209AB}" destId="{127534EF-2CAF-4E36-B87B-BCB2C4712A48}" srcOrd="16" destOrd="0" presId="urn:microsoft.com/office/officeart/2005/8/layout/vList2"/>
    <dgm:cxn modelId="{3BE60F42-0D96-425A-931A-E2E45278CF0C}" type="presParOf" srcId="{E5B1629E-0FE8-4B9A-89A4-BFBDA9B209AB}" destId="{F8460F2F-3CED-4A5B-91DB-D143DF83CC66}" srcOrd="17" destOrd="0" presId="urn:microsoft.com/office/officeart/2005/8/layout/vList2"/>
    <dgm:cxn modelId="{8E728B83-AD22-4337-9104-6AF856A5FB15}" type="presParOf" srcId="{E5B1629E-0FE8-4B9A-89A4-BFBDA9B209AB}" destId="{AD6EFE52-CDE3-4AA1-8C91-B9F91A5574A1}" srcOrd="1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5A1D54-D977-48D7-BF16-00E40EE212D3}" type="doc">
      <dgm:prSet loTypeId="urn:microsoft.com/office/officeart/2005/8/layout/process4" loCatId="process" qsTypeId="urn:microsoft.com/office/officeart/2005/8/quickstyle/3d1" qsCatId="3D" csTypeId="urn:microsoft.com/office/officeart/2005/8/colors/accent1_2" csCatId="accent1" phldr="1"/>
      <dgm:spPr/>
      <dgm:t>
        <a:bodyPr/>
        <a:lstStyle/>
        <a:p>
          <a:endParaRPr lang="tr-TR"/>
        </a:p>
      </dgm:t>
    </dgm:pt>
    <dgm:pt modelId="{CFE51DDD-35B8-4D5D-8C0C-9506261E1F11}">
      <dgm:prSet/>
      <dgm:spPr/>
      <dgm:t>
        <a:bodyPr/>
        <a:lstStyle/>
        <a:p>
          <a:pPr rtl="0"/>
          <a:r>
            <a:rPr lang="tr-TR"/>
            <a:t>İlk önce psikanaliz</a:t>
          </a:r>
        </a:p>
      </dgm:t>
    </dgm:pt>
    <dgm:pt modelId="{EA03ADC8-BF2B-427C-8E57-03E6EE857620}" type="parTrans" cxnId="{9A944442-B30D-4F90-8DD8-88154033566C}">
      <dgm:prSet/>
      <dgm:spPr/>
      <dgm:t>
        <a:bodyPr/>
        <a:lstStyle/>
        <a:p>
          <a:endParaRPr lang="tr-TR"/>
        </a:p>
      </dgm:t>
    </dgm:pt>
    <dgm:pt modelId="{D2560453-601F-43C6-91D2-07566746804A}" type="sibTrans" cxnId="{9A944442-B30D-4F90-8DD8-88154033566C}">
      <dgm:prSet/>
      <dgm:spPr/>
      <dgm:t>
        <a:bodyPr/>
        <a:lstStyle/>
        <a:p>
          <a:endParaRPr lang="tr-TR"/>
        </a:p>
      </dgm:t>
    </dgm:pt>
    <dgm:pt modelId="{BC39EE92-0EA3-4F28-848C-9E6BC1A31AD5}">
      <dgm:prSet/>
      <dgm:spPr/>
      <dgm:t>
        <a:bodyPr/>
        <a:lstStyle/>
        <a:p>
          <a:pPr rtl="0"/>
          <a:r>
            <a:rPr lang="tr-TR"/>
            <a:t>Ardından yeterli olmadığı düşüncesi</a:t>
          </a:r>
        </a:p>
      </dgm:t>
    </dgm:pt>
    <dgm:pt modelId="{B5BC50E3-F995-49B5-BB56-CF6BC8CCE223}" type="parTrans" cxnId="{E83FBD37-41C2-4F1D-9226-28AF5143E64F}">
      <dgm:prSet/>
      <dgm:spPr/>
      <dgm:t>
        <a:bodyPr/>
        <a:lstStyle/>
        <a:p>
          <a:endParaRPr lang="tr-TR"/>
        </a:p>
      </dgm:t>
    </dgm:pt>
    <dgm:pt modelId="{F28A5F6F-30A3-4F79-970E-32FD9AA15099}" type="sibTrans" cxnId="{E83FBD37-41C2-4F1D-9226-28AF5143E64F}">
      <dgm:prSet/>
      <dgm:spPr/>
      <dgm:t>
        <a:bodyPr/>
        <a:lstStyle/>
        <a:p>
          <a:endParaRPr lang="tr-TR"/>
        </a:p>
      </dgm:t>
    </dgm:pt>
    <dgm:pt modelId="{A047FD3E-68E0-4E76-A892-5F8196575A8D}">
      <dgm:prSet/>
      <dgm:spPr/>
      <dgm:t>
        <a:bodyPr/>
        <a:lstStyle/>
        <a:p>
          <a:pPr rtl="0"/>
          <a:r>
            <a:rPr lang="tr-TR"/>
            <a:t>Ve daha insancıl ögelerle Birey merkezli yaklaşımın doğuşu</a:t>
          </a:r>
        </a:p>
      </dgm:t>
    </dgm:pt>
    <dgm:pt modelId="{063F1601-0C0A-4661-A91A-EC032CA22BBD}" type="parTrans" cxnId="{5D0123CD-C2D4-40F5-BD21-D94741FBC12F}">
      <dgm:prSet/>
      <dgm:spPr/>
      <dgm:t>
        <a:bodyPr/>
        <a:lstStyle/>
        <a:p>
          <a:endParaRPr lang="tr-TR"/>
        </a:p>
      </dgm:t>
    </dgm:pt>
    <dgm:pt modelId="{897743CB-5D02-4B9F-A027-AA3A29F35258}" type="sibTrans" cxnId="{5D0123CD-C2D4-40F5-BD21-D94741FBC12F}">
      <dgm:prSet/>
      <dgm:spPr/>
      <dgm:t>
        <a:bodyPr/>
        <a:lstStyle/>
        <a:p>
          <a:endParaRPr lang="tr-TR"/>
        </a:p>
      </dgm:t>
    </dgm:pt>
    <dgm:pt modelId="{BF2DF71A-4087-41EF-826A-3A75934C6554}">
      <dgm:prSet/>
      <dgm:spPr/>
      <dgm:t>
        <a:bodyPr/>
        <a:lstStyle/>
        <a:p>
          <a:pPr rtl="0"/>
          <a:r>
            <a:rPr lang="tr-TR"/>
            <a:t>1987 ö.</a:t>
          </a:r>
        </a:p>
      </dgm:t>
    </dgm:pt>
    <dgm:pt modelId="{A2858742-B2A7-40AE-A569-72A07034091E}" type="parTrans" cxnId="{4F80F2C4-52D2-475A-ABC2-0169C1875C7E}">
      <dgm:prSet/>
      <dgm:spPr/>
      <dgm:t>
        <a:bodyPr/>
        <a:lstStyle/>
        <a:p>
          <a:endParaRPr lang="tr-TR"/>
        </a:p>
      </dgm:t>
    </dgm:pt>
    <dgm:pt modelId="{6710A17F-61AD-42B8-BA9B-CC91EA99C9B4}" type="sibTrans" cxnId="{4F80F2C4-52D2-475A-ABC2-0169C1875C7E}">
      <dgm:prSet/>
      <dgm:spPr/>
      <dgm:t>
        <a:bodyPr/>
        <a:lstStyle/>
        <a:p>
          <a:endParaRPr lang="tr-TR"/>
        </a:p>
      </dgm:t>
    </dgm:pt>
    <dgm:pt modelId="{1F2D52CA-694E-4EA0-8997-C08F90FFE553}" type="pres">
      <dgm:prSet presAssocID="{E95A1D54-D977-48D7-BF16-00E40EE212D3}" presName="Name0" presStyleCnt="0">
        <dgm:presLayoutVars>
          <dgm:dir/>
          <dgm:animLvl val="lvl"/>
          <dgm:resizeHandles val="exact"/>
        </dgm:presLayoutVars>
      </dgm:prSet>
      <dgm:spPr/>
      <dgm:t>
        <a:bodyPr/>
        <a:lstStyle/>
        <a:p>
          <a:endParaRPr lang="tr-TR"/>
        </a:p>
      </dgm:t>
    </dgm:pt>
    <dgm:pt modelId="{D037DD5F-4A6A-496B-8C6D-61AFDA4FF8FA}" type="pres">
      <dgm:prSet presAssocID="{BF2DF71A-4087-41EF-826A-3A75934C6554}" presName="boxAndChildren" presStyleCnt="0"/>
      <dgm:spPr/>
    </dgm:pt>
    <dgm:pt modelId="{EF32A97E-46F8-459D-903C-1EBE4C4AA63A}" type="pres">
      <dgm:prSet presAssocID="{BF2DF71A-4087-41EF-826A-3A75934C6554}" presName="parentTextBox" presStyleLbl="node1" presStyleIdx="0" presStyleCnt="4"/>
      <dgm:spPr/>
      <dgm:t>
        <a:bodyPr/>
        <a:lstStyle/>
        <a:p>
          <a:endParaRPr lang="tr-TR"/>
        </a:p>
      </dgm:t>
    </dgm:pt>
    <dgm:pt modelId="{826665E2-D612-46AD-9502-DC6F8181AD6B}" type="pres">
      <dgm:prSet presAssocID="{897743CB-5D02-4B9F-A027-AA3A29F35258}" presName="sp" presStyleCnt="0"/>
      <dgm:spPr/>
    </dgm:pt>
    <dgm:pt modelId="{332EE195-0875-4DCC-ADF3-242AD8BE70F3}" type="pres">
      <dgm:prSet presAssocID="{A047FD3E-68E0-4E76-A892-5F8196575A8D}" presName="arrowAndChildren" presStyleCnt="0"/>
      <dgm:spPr/>
    </dgm:pt>
    <dgm:pt modelId="{8B12D0AF-608D-43BF-9410-69A7634F1A37}" type="pres">
      <dgm:prSet presAssocID="{A047FD3E-68E0-4E76-A892-5F8196575A8D}" presName="parentTextArrow" presStyleLbl="node1" presStyleIdx="1" presStyleCnt="4"/>
      <dgm:spPr/>
      <dgm:t>
        <a:bodyPr/>
        <a:lstStyle/>
        <a:p>
          <a:endParaRPr lang="tr-TR"/>
        </a:p>
      </dgm:t>
    </dgm:pt>
    <dgm:pt modelId="{2017CEFA-93DE-43DA-A87E-F33348724080}" type="pres">
      <dgm:prSet presAssocID="{F28A5F6F-30A3-4F79-970E-32FD9AA15099}" presName="sp" presStyleCnt="0"/>
      <dgm:spPr/>
    </dgm:pt>
    <dgm:pt modelId="{E95CFE77-6E7F-46C8-9E80-73C907E4E1F1}" type="pres">
      <dgm:prSet presAssocID="{BC39EE92-0EA3-4F28-848C-9E6BC1A31AD5}" presName="arrowAndChildren" presStyleCnt="0"/>
      <dgm:spPr/>
    </dgm:pt>
    <dgm:pt modelId="{251D13BC-2514-4B35-B659-4C1E2EE79961}" type="pres">
      <dgm:prSet presAssocID="{BC39EE92-0EA3-4F28-848C-9E6BC1A31AD5}" presName="parentTextArrow" presStyleLbl="node1" presStyleIdx="2" presStyleCnt="4"/>
      <dgm:spPr/>
      <dgm:t>
        <a:bodyPr/>
        <a:lstStyle/>
        <a:p>
          <a:endParaRPr lang="tr-TR"/>
        </a:p>
      </dgm:t>
    </dgm:pt>
    <dgm:pt modelId="{BC35BF48-B8D7-4829-A862-F1CE02EA31B1}" type="pres">
      <dgm:prSet presAssocID="{D2560453-601F-43C6-91D2-07566746804A}" presName="sp" presStyleCnt="0"/>
      <dgm:spPr/>
    </dgm:pt>
    <dgm:pt modelId="{39AA68C1-E2BA-4909-8615-A2160F9B814C}" type="pres">
      <dgm:prSet presAssocID="{CFE51DDD-35B8-4D5D-8C0C-9506261E1F11}" presName="arrowAndChildren" presStyleCnt="0"/>
      <dgm:spPr/>
    </dgm:pt>
    <dgm:pt modelId="{B1179FA1-1614-4790-8237-A8AF6AC1A2FB}" type="pres">
      <dgm:prSet presAssocID="{CFE51DDD-35B8-4D5D-8C0C-9506261E1F11}" presName="parentTextArrow" presStyleLbl="node1" presStyleIdx="3" presStyleCnt="4"/>
      <dgm:spPr/>
      <dgm:t>
        <a:bodyPr/>
        <a:lstStyle/>
        <a:p>
          <a:endParaRPr lang="tr-TR"/>
        </a:p>
      </dgm:t>
    </dgm:pt>
  </dgm:ptLst>
  <dgm:cxnLst>
    <dgm:cxn modelId="{4A396B96-5815-430B-BEAC-FA1073C480B2}" type="presOf" srcId="{BF2DF71A-4087-41EF-826A-3A75934C6554}" destId="{EF32A97E-46F8-459D-903C-1EBE4C4AA63A}" srcOrd="0" destOrd="0" presId="urn:microsoft.com/office/officeart/2005/8/layout/process4"/>
    <dgm:cxn modelId="{6A3BD894-71A8-41DB-B7F9-9FA1BDF20142}" type="presOf" srcId="{A047FD3E-68E0-4E76-A892-5F8196575A8D}" destId="{8B12D0AF-608D-43BF-9410-69A7634F1A37}" srcOrd="0" destOrd="0" presId="urn:microsoft.com/office/officeart/2005/8/layout/process4"/>
    <dgm:cxn modelId="{E83FBD37-41C2-4F1D-9226-28AF5143E64F}" srcId="{E95A1D54-D977-48D7-BF16-00E40EE212D3}" destId="{BC39EE92-0EA3-4F28-848C-9E6BC1A31AD5}" srcOrd="1" destOrd="0" parTransId="{B5BC50E3-F995-49B5-BB56-CF6BC8CCE223}" sibTransId="{F28A5F6F-30A3-4F79-970E-32FD9AA15099}"/>
    <dgm:cxn modelId="{9A65A4E3-3285-478C-82D9-2F821D7276EF}" type="presOf" srcId="{E95A1D54-D977-48D7-BF16-00E40EE212D3}" destId="{1F2D52CA-694E-4EA0-8997-C08F90FFE553}" srcOrd="0" destOrd="0" presId="urn:microsoft.com/office/officeart/2005/8/layout/process4"/>
    <dgm:cxn modelId="{AA87C94F-B367-4555-8151-1AC7FF4BF522}" type="presOf" srcId="{BC39EE92-0EA3-4F28-848C-9E6BC1A31AD5}" destId="{251D13BC-2514-4B35-B659-4C1E2EE79961}" srcOrd="0" destOrd="0" presId="urn:microsoft.com/office/officeart/2005/8/layout/process4"/>
    <dgm:cxn modelId="{9A944442-B30D-4F90-8DD8-88154033566C}" srcId="{E95A1D54-D977-48D7-BF16-00E40EE212D3}" destId="{CFE51DDD-35B8-4D5D-8C0C-9506261E1F11}" srcOrd="0" destOrd="0" parTransId="{EA03ADC8-BF2B-427C-8E57-03E6EE857620}" sibTransId="{D2560453-601F-43C6-91D2-07566746804A}"/>
    <dgm:cxn modelId="{4F80F2C4-52D2-475A-ABC2-0169C1875C7E}" srcId="{E95A1D54-D977-48D7-BF16-00E40EE212D3}" destId="{BF2DF71A-4087-41EF-826A-3A75934C6554}" srcOrd="3" destOrd="0" parTransId="{A2858742-B2A7-40AE-A569-72A07034091E}" sibTransId="{6710A17F-61AD-42B8-BA9B-CC91EA99C9B4}"/>
    <dgm:cxn modelId="{50BC0AE9-5360-4EF8-BB5D-EB16FA54180A}" type="presOf" srcId="{CFE51DDD-35B8-4D5D-8C0C-9506261E1F11}" destId="{B1179FA1-1614-4790-8237-A8AF6AC1A2FB}" srcOrd="0" destOrd="0" presId="urn:microsoft.com/office/officeart/2005/8/layout/process4"/>
    <dgm:cxn modelId="{5D0123CD-C2D4-40F5-BD21-D94741FBC12F}" srcId="{E95A1D54-D977-48D7-BF16-00E40EE212D3}" destId="{A047FD3E-68E0-4E76-A892-5F8196575A8D}" srcOrd="2" destOrd="0" parTransId="{063F1601-0C0A-4661-A91A-EC032CA22BBD}" sibTransId="{897743CB-5D02-4B9F-A027-AA3A29F35258}"/>
    <dgm:cxn modelId="{53A222F6-384E-4E26-8AAA-DBA0E2E5935C}" type="presParOf" srcId="{1F2D52CA-694E-4EA0-8997-C08F90FFE553}" destId="{D037DD5F-4A6A-496B-8C6D-61AFDA4FF8FA}" srcOrd="0" destOrd="0" presId="urn:microsoft.com/office/officeart/2005/8/layout/process4"/>
    <dgm:cxn modelId="{6EAACCAA-6D85-40EA-B1F7-E06C71CD9A9B}" type="presParOf" srcId="{D037DD5F-4A6A-496B-8C6D-61AFDA4FF8FA}" destId="{EF32A97E-46F8-459D-903C-1EBE4C4AA63A}" srcOrd="0" destOrd="0" presId="urn:microsoft.com/office/officeart/2005/8/layout/process4"/>
    <dgm:cxn modelId="{0EBDDC3B-912E-4B73-BB3C-D8B927895F31}" type="presParOf" srcId="{1F2D52CA-694E-4EA0-8997-C08F90FFE553}" destId="{826665E2-D612-46AD-9502-DC6F8181AD6B}" srcOrd="1" destOrd="0" presId="urn:microsoft.com/office/officeart/2005/8/layout/process4"/>
    <dgm:cxn modelId="{2F902667-0598-4DD2-8498-4B31763FA884}" type="presParOf" srcId="{1F2D52CA-694E-4EA0-8997-C08F90FFE553}" destId="{332EE195-0875-4DCC-ADF3-242AD8BE70F3}" srcOrd="2" destOrd="0" presId="urn:microsoft.com/office/officeart/2005/8/layout/process4"/>
    <dgm:cxn modelId="{308F93FD-48CD-4C4E-9B67-FDB712348B98}" type="presParOf" srcId="{332EE195-0875-4DCC-ADF3-242AD8BE70F3}" destId="{8B12D0AF-608D-43BF-9410-69A7634F1A37}" srcOrd="0" destOrd="0" presId="urn:microsoft.com/office/officeart/2005/8/layout/process4"/>
    <dgm:cxn modelId="{2C80F650-E3F9-459F-985C-256FE8CE5C87}" type="presParOf" srcId="{1F2D52CA-694E-4EA0-8997-C08F90FFE553}" destId="{2017CEFA-93DE-43DA-A87E-F33348724080}" srcOrd="3" destOrd="0" presId="urn:microsoft.com/office/officeart/2005/8/layout/process4"/>
    <dgm:cxn modelId="{7FBA8A0A-C89F-42CB-84B3-A298A37301A5}" type="presParOf" srcId="{1F2D52CA-694E-4EA0-8997-C08F90FFE553}" destId="{E95CFE77-6E7F-46C8-9E80-73C907E4E1F1}" srcOrd="4" destOrd="0" presId="urn:microsoft.com/office/officeart/2005/8/layout/process4"/>
    <dgm:cxn modelId="{83B3B8C3-BFD1-49F7-9A20-819CBF585727}" type="presParOf" srcId="{E95CFE77-6E7F-46C8-9E80-73C907E4E1F1}" destId="{251D13BC-2514-4B35-B659-4C1E2EE79961}" srcOrd="0" destOrd="0" presId="urn:microsoft.com/office/officeart/2005/8/layout/process4"/>
    <dgm:cxn modelId="{8895B4F4-2658-413E-9986-D621D720983C}" type="presParOf" srcId="{1F2D52CA-694E-4EA0-8997-C08F90FFE553}" destId="{BC35BF48-B8D7-4829-A862-F1CE02EA31B1}" srcOrd="5" destOrd="0" presId="urn:microsoft.com/office/officeart/2005/8/layout/process4"/>
    <dgm:cxn modelId="{41BE1717-9976-4998-A07A-A96B5AAC7E86}" type="presParOf" srcId="{1F2D52CA-694E-4EA0-8997-C08F90FFE553}" destId="{39AA68C1-E2BA-4909-8615-A2160F9B814C}" srcOrd="6" destOrd="0" presId="urn:microsoft.com/office/officeart/2005/8/layout/process4"/>
    <dgm:cxn modelId="{3DD3AB85-A7F2-4918-B46A-F7826B10912D}" type="presParOf" srcId="{39AA68C1-E2BA-4909-8615-A2160F9B814C}" destId="{B1179FA1-1614-4790-8237-A8AF6AC1A2F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2E4927-DB3A-45AB-A5B9-540581B2A582}" type="doc">
      <dgm:prSet loTypeId="urn:microsoft.com/office/officeart/2005/8/layout/vList2" loCatId="list" qsTypeId="urn:microsoft.com/office/officeart/2005/8/quickstyle/3d1" qsCatId="3D" csTypeId="urn:microsoft.com/office/officeart/2005/8/colors/accent1_2" csCatId="accent1"/>
      <dgm:spPr/>
      <dgm:t>
        <a:bodyPr/>
        <a:lstStyle/>
        <a:p>
          <a:endParaRPr lang="tr-TR"/>
        </a:p>
      </dgm:t>
    </dgm:pt>
    <dgm:pt modelId="{FE3D2274-5337-4399-B635-BC1BA1DCF339}">
      <dgm:prSet/>
      <dgm:spPr/>
      <dgm:t>
        <a:bodyPr/>
        <a:lstStyle/>
        <a:p>
          <a:pPr rtl="0"/>
          <a:r>
            <a:rPr lang="tr-TR"/>
            <a:t>Bu kuramcılar, insan kişiliğinin sağlıklı yönüne dikkat çekmekte ve insan doğasının doğuştan olumlu olduğu görüşünü benimsemektedirler.</a:t>
          </a:r>
        </a:p>
      </dgm:t>
    </dgm:pt>
    <dgm:pt modelId="{9518D96B-6130-45DA-9D86-06CCBB48BC90}" type="parTrans" cxnId="{E313A189-FF61-4082-8755-881CA4E1EC21}">
      <dgm:prSet/>
      <dgm:spPr/>
      <dgm:t>
        <a:bodyPr/>
        <a:lstStyle/>
        <a:p>
          <a:endParaRPr lang="tr-TR"/>
        </a:p>
      </dgm:t>
    </dgm:pt>
    <dgm:pt modelId="{858554D4-A8E1-4964-8C08-296E807764C0}" type="sibTrans" cxnId="{E313A189-FF61-4082-8755-881CA4E1EC21}">
      <dgm:prSet/>
      <dgm:spPr/>
      <dgm:t>
        <a:bodyPr/>
        <a:lstStyle/>
        <a:p>
          <a:endParaRPr lang="tr-TR"/>
        </a:p>
      </dgm:t>
    </dgm:pt>
    <dgm:pt modelId="{86195B8E-66AC-46F8-826F-9CD53F6AB434}">
      <dgm:prSet/>
      <dgm:spPr/>
      <dgm:t>
        <a:bodyPr/>
        <a:lstStyle/>
        <a:p>
          <a:pPr rtl="0"/>
          <a:r>
            <a:rPr lang="tr-TR"/>
            <a:t>İnsan doğasına pozitif bakan bu kuramsal yapıda Rogers ve Maslow’un açıklamaları ve kişiliğe ilişkin ortaya koydukları kavramlar kişilik psikolojisinin yanı sıra birçok alan için oldukça yararlı olmuştur.</a:t>
          </a:r>
        </a:p>
      </dgm:t>
    </dgm:pt>
    <dgm:pt modelId="{8C1DECDA-1C6F-4196-A3DB-B6A7F13CB6E2}" type="parTrans" cxnId="{D641B2A2-694F-4BC6-A41A-58A700573856}">
      <dgm:prSet/>
      <dgm:spPr/>
      <dgm:t>
        <a:bodyPr/>
        <a:lstStyle/>
        <a:p>
          <a:endParaRPr lang="tr-TR"/>
        </a:p>
      </dgm:t>
    </dgm:pt>
    <dgm:pt modelId="{F8B9DDC7-314C-4555-9369-FF5BBF64BD8F}" type="sibTrans" cxnId="{D641B2A2-694F-4BC6-A41A-58A700573856}">
      <dgm:prSet/>
      <dgm:spPr/>
      <dgm:t>
        <a:bodyPr/>
        <a:lstStyle/>
        <a:p>
          <a:endParaRPr lang="tr-TR"/>
        </a:p>
      </dgm:t>
    </dgm:pt>
    <dgm:pt modelId="{A81B17E9-AA01-4DF3-9669-7F48D84BEDBA}">
      <dgm:prSet/>
      <dgm:spPr/>
      <dgm:t>
        <a:bodyPr/>
        <a:lstStyle/>
        <a:p>
          <a:pPr rtl="0"/>
          <a:r>
            <a:rPr lang="tr-TR"/>
            <a:t>Bu bakış açısında Freud’un ve Freudien kuramların açıklamaları ile insan kişiliğini çevrenin şekillendirdiği görüşünün baskın olduğu Davranışçı ve Bilişsel Davranışçı Kuramlara bir karşı çıkış söz konusudur. </a:t>
          </a:r>
        </a:p>
      </dgm:t>
    </dgm:pt>
    <dgm:pt modelId="{BBD94537-75A0-44AA-A96C-8E74E40766FE}" type="parTrans" cxnId="{E767ABD6-68FC-4DD0-8777-D8D14D878B89}">
      <dgm:prSet/>
      <dgm:spPr/>
      <dgm:t>
        <a:bodyPr/>
        <a:lstStyle/>
        <a:p>
          <a:endParaRPr lang="tr-TR"/>
        </a:p>
      </dgm:t>
    </dgm:pt>
    <dgm:pt modelId="{49C3A9A4-20AD-4FEC-A18D-C4C25A0FCC62}" type="sibTrans" cxnId="{E767ABD6-68FC-4DD0-8777-D8D14D878B89}">
      <dgm:prSet/>
      <dgm:spPr/>
      <dgm:t>
        <a:bodyPr/>
        <a:lstStyle/>
        <a:p>
          <a:endParaRPr lang="tr-TR"/>
        </a:p>
      </dgm:t>
    </dgm:pt>
    <dgm:pt modelId="{769D43A8-C49D-4761-B83C-7144BDF013CC}" type="pres">
      <dgm:prSet presAssocID="{FE2E4927-DB3A-45AB-A5B9-540581B2A582}" presName="linear" presStyleCnt="0">
        <dgm:presLayoutVars>
          <dgm:animLvl val="lvl"/>
          <dgm:resizeHandles val="exact"/>
        </dgm:presLayoutVars>
      </dgm:prSet>
      <dgm:spPr/>
      <dgm:t>
        <a:bodyPr/>
        <a:lstStyle/>
        <a:p>
          <a:endParaRPr lang="tr-TR"/>
        </a:p>
      </dgm:t>
    </dgm:pt>
    <dgm:pt modelId="{97940C45-65E7-4ED0-8D72-652CC0BE97CD}" type="pres">
      <dgm:prSet presAssocID="{FE3D2274-5337-4399-B635-BC1BA1DCF339}" presName="parentText" presStyleLbl="node1" presStyleIdx="0" presStyleCnt="3">
        <dgm:presLayoutVars>
          <dgm:chMax val="0"/>
          <dgm:bulletEnabled val="1"/>
        </dgm:presLayoutVars>
      </dgm:prSet>
      <dgm:spPr/>
      <dgm:t>
        <a:bodyPr/>
        <a:lstStyle/>
        <a:p>
          <a:endParaRPr lang="tr-TR"/>
        </a:p>
      </dgm:t>
    </dgm:pt>
    <dgm:pt modelId="{AC4DC62F-319F-4B5B-889C-048102452290}" type="pres">
      <dgm:prSet presAssocID="{858554D4-A8E1-4964-8C08-296E807764C0}" presName="spacer" presStyleCnt="0"/>
      <dgm:spPr/>
    </dgm:pt>
    <dgm:pt modelId="{EC1D7864-3E15-48D1-AF25-A818420B5049}" type="pres">
      <dgm:prSet presAssocID="{86195B8E-66AC-46F8-826F-9CD53F6AB434}" presName="parentText" presStyleLbl="node1" presStyleIdx="1" presStyleCnt="3">
        <dgm:presLayoutVars>
          <dgm:chMax val="0"/>
          <dgm:bulletEnabled val="1"/>
        </dgm:presLayoutVars>
      </dgm:prSet>
      <dgm:spPr/>
      <dgm:t>
        <a:bodyPr/>
        <a:lstStyle/>
        <a:p>
          <a:endParaRPr lang="tr-TR"/>
        </a:p>
      </dgm:t>
    </dgm:pt>
    <dgm:pt modelId="{0E249807-27BC-4E40-8DB3-B673EC940579}" type="pres">
      <dgm:prSet presAssocID="{F8B9DDC7-314C-4555-9369-FF5BBF64BD8F}" presName="spacer" presStyleCnt="0"/>
      <dgm:spPr/>
    </dgm:pt>
    <dgm:pt modelId="{08BBA508-9877-4047-A0C8-2AB7B68BE1C3}" type="pres">
      <dgm:prSet presAssocID="{A81B17E9-AA01-4DF3-9669-7F48D84BEDBA}" presName="parentText" presStyleLbl="node1" presStyleIdx="2" presStyleCnt="3">
        <dgm:presLayoutVars>
          <dgm:chMax val="0"/>
          <dgm:bulletEnabled val="1"/>
        </dgm:presLayoutVars>
      </dgm:prSet>
      <dgm:spPr/>
      <dgm:t>
        <a:bodyPr/>
        <a:lstStyle/>
        <a:p>
          <a:endParaRPr lang="tr-TR"/>
        </a:p>
      </dgm:t>
    </dgm:pt>
  </dgm:ptLst>
  <dgm:cxnLst>
    <dgm:cxn modelId="{D641B2A2-694F-4BC6-A41A-58A700573856}" srcId="{FE2E4927-DB3A-45AB-A5B9-540581B2A582}" destId="{86195B8E-66AC-46F8-826F-9CD53F6AB434}" srcOrd="1" destOrd="0" parTransId="{8C1DECDA-1C6F-4196-A3DB-B6A7F13CB6E2}" sibTransId="{F8B9DDC7-314C-4555-9369-FF5BBF64BD8F}"/>
    <dgm:cxn modelId="{9A197CE1-7BA7-4FEF-8689-75328AAA88E2}" type="presOf" srcId="{A81B17E9-AA01-4DF3-9669-7F48D84BEDBA}" destId="{08BBA508-9877-4047-A0C8-2AB7B68BE1C3}" srcOrd="0" destOrd="0" presId="urn:microsoft.com/office/officeart/2005/8/layout/vList2"/>
    <dgm:cxn modelId="{D5E4093C-B2C0-4255-BE4A-194F45CD6091}" type="presOf" srcId="{86195B8E-66AC-46F8-826F-9CD53F6AB434}" destId="{EC1D7864-3E15-48D1-AF25-A818420B5049}" srcOrd="0" destOrd="0" presId="urn:microsoft.com/office/officeart/2005/8/layout/vList2"/>
    <dgm:cxn modelId="{E313A189-FF61-4082-8755-881CA4E1EC21}" srcId="{FE2E4927-DB3A-45AB-A5B9-540581B2A582}" destId="{FE3D2274-5337-4399-B635-BC1BA1DCF339}" srcOrd="0" destOrd="0" parTransId="{9518D96B-6130-45DA-9D86-06CCBB48BC90}" sibTransId="{858554D4-A8E1-4964-8C08-296E807764C0}"/>
    <dgm:cxn modelId="{E767ABD6-68FC-4DD0-8777-D8D14D878B89}" srcId="{FE2E4927-DB3A-45AB-A5B9-540581B2A582}" destId="{A81B17E9-AA01-4DF3-9669-7F48D84BEDBA}" srcOrd="2" destOrd="0" parTransId="{BBD94537-75A0-44AA-A96C-8E74E40766FE}" sibTransId="{49C3A9A4-20AD-4FEC-A18D-C4C25A0FCC62}"/>
    <dgm:cxn modelId="{4C68B33F-D1B5-466A-A6BC-1B04F2461504}" type="presOf" srcId="{FE2E4927-DB3A-45AB-A5B9-540581B2A582}" destId="{769D43A8-C49D-4761-B83C-7144BDF013CC}" srcOrd="0" destOrd="0" presId="urn:microsoft.com/office/officeart/2005/8/layout/vList2"/>
    <dgm:cxn modelId="{CC90439C-617D-4B35-BE47-263CBFC2BEA9}" type="presOf" srcId="{FE3D2274-5337-4399-B635-BC1BA1DCF339}" destId="{97940C45-65E7-4ED0-8D72-652CC0BE97CD}" srcOrd="0" destOrd="0" presId="urn:microsoft.com/office/officeart/2005/8/layout/vList2"/>
    <dgm:cxn modelId="{A11C9E5D-74F8-46E3-A738-9C3A9BC4E867}" type="presParOf" srcId="{769D43A8-C49D-4761-B83C-7144BDF013CC}" destId="{97940C45-65E7-4ED0-8D72-652CC0BE97CD}" srcOrd="0" destOrd="0" presId="urn:microsoft.com/office/officeart/2005/8/layout/vList2"/>
    <dgm:cxn modelId="{86AAF942-90A6-486C-8905-2FBFDBBD1319}" type="presParOf" srcId="{769D43A8-C49D-4761-B83C-7144BDF013CC}" destId="{AC4DC62F-319F-4B5B-889C-048102452290}" srcOrd="1" destOrd="0" presId="urn:microsoft.com/office/officeart/2005/8/layout/vList2"/>
    <dgm:cxn modelId="{28F7158D-5ADD-483D-8981-D65CB6D79D6F}" type="presParOf" srcId="{769D43A8-C49D-4761-B83C-7144BDF013CC}" destId="{EC1D7864-3E15-48D1-AF25-A818420B5049}" srcOrd="2" destOrd="0" presId="urn:microsoft.com/office/officeart/2005/8/layout/vList2"/>
    <dgm:cxn modelId="{3BEBEA08-4190-40B7-9532-C2BB9BA0C1BD}" type="presParOf" srcId="{769D43A8-C49D-4761-B83C-7144BDF013CC}" destId="{0E249807-27BC-4E40-8DB3-B673EC940579}" srcOrd="3" destOrd="0" presId="urn:microsoft.com/office/officeart/2005/8/layout/vList2"/>
    <dgm:cxn modelId="{A6C1FEA7-6D2E-4533-8F72-B4BD8AFDF889}" type="presParOf" srcId="{769D43A8-C49D-4761-B83C-7144BDF013CC}" destId="{08BBA508-9877-4047-A0C8-2AB7B68BE1C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1A5CE90-3AAA-41CD-A0B5-6602BC3DB912}" type="doc">
      <dgm:prSet loTypeId="urn:microsoft.com/office/officeart/2005/8/layout/vList2" loCatId="list" qsTypeId="urn:microsoft.com/office/officeart/2005/8/quickstyle/3d1" qsCatId="3D" csTypeId="urn:microsoft.com/office/officeart/2005/8/colors/accent1_2" csCatId="accent1"/>
      <dgm:spPr/>
      <dgm:t>
        <a:bodyPr/>
        <a:lstStyle/>
        <a:p>
          <a:endParaRPr lang="tr-TR"/>
        </a:p>
      </dgm:t>
    </dgm:pt>
    <dgm:pt modelId="{792FE7F2-2BDA-489E-B85A-20614FC7796F}">
      <dgm:prSet/>
      <dgm:spPr/>
      <dgm:t>
        <a:bodyPr/>
        <a:lstStyle/>
        <a:p>
          <a:pPr rtl="0"/>
          <a:r>
            <a:rPr lang="tr-TR"/>
            <a:t>Fenomenoloji ve varoluşçuluk felsefi akımlarından etkilenmiştir.</a:t>
          </a:r>
        </a:p>
      </dgm:t>
    </dgm:pt>
    <dgm:pt modelId="{7C0C1482-3668-4B3A-A04F-B99A7A6F6DD9}" type="parTrans" cxnId="{A10EBFBC-8CA1-4D19-B392-115D6DB4F9E2}">
      <dgm:prSet/>
      <dgm:spPr/>
      <dgm:t>
        <a:bodyPr/>
        <a:lstStyle/>
        <a:p>
          <a:endParaRPr lang="tr-TR"/>
        </a:p>
      </dgm:t>
    </dgm:pt>
    <dgm:pt modelId="{0F2F90E1-1D30-48C5-B62D-11E7BDF54DED}" type="sibTrans" cxnId="{A10EBFBC-8CA1-4D19-B392-115D6DB4F9E2}">
      <dgm:prSet/>
      <dgm:spPr/>
      <dgm:t>
        <a:bodyPr/>
        <a:lstStyle/>
        <a:p>
          <a:endParaRPr lang="tr-TR"/>
        </a:p>
      </dgm:t>
    </dgm:pt>
    <dgm:pt modelId="{966711D5-8AF5-4BA5-8002-49DA8D972C34}">
      <dgm:prSet/>
      <dgm:spPr/>
      <dgm:t>
        <a:bodyPr/>
        <a:lstStyle/>
        <a:p>
          <a:pPr rtl="0"/>
          <a:r>
            <a:rPr lang="tr-TR"/>
            <a:t>Fenomenolojistler nesnenin ya da olayın ne olduğundan ziyade onların birey tarafından nasıl algılandığı ve anlaşıldığı üzerinde dururlar. </a:t>
          </a:r>
        </a:p>
      </dgm:t>
    </dgm:pt>
    <dgm:pt modelId="{F3D92D74-F6A4-4432-A534-D4FF00CC59D5}" type="parTrans" cxnId="{2F5F6AA4-F433-4C70-A82C-897B44578054}">
      <dgm:prSet/>
      <dgm:spPr/>
      <dgm:t>
        <a:bodyPr/>
        <a:lstStyle/>
        <a:p>
          <a:endParaRPr lang="tr-TR"/>
        </a:p>
      </dgm:t>
    </dgm:pt>
    <dgm:pt modelId="{3B3FA8B8-814B-4223-867A-00E12CE9C784}" type="sibTrans" cxnId="{2F5F6AA4-F433-4C70-A82C-897B44578054}">
      <dgm:prSet/>
      <dgm:spPr/>
      <dgm:t>
        <a:bodyPr/>
        <a:lstStyle/>
        <a:p>
          <a:endParaRPr lang="tr-TR"/>
        </a:p>
      </dgm:t>
    </dgm:pt>
    <dgm:pt modelId="{8805F1EF-971D-4F85-BE28-EC18151DE304}">
      <dgm:prSet/>
      <dgm:spPr/>
      <dgm:t>
        <a:bodyPr/>
        <a:lstStyle/>
        <a:p>
          <a:pPr rtl="0"/>
          <a:r>
            <a:rPr lang="tr-TR"/>
            <a:t>Rogers’ın kişilik kuramına göre bir insan, ancak onun kişisel olarak dünyayı nasıl algıladığına önem verilirse anlaşılabilir. </a:t>
          </a:r>
        </a:p>
      </dgm:t>
    </dgm:pt>
    <dgm:pt modelId="{5231E4F3-7F47-4675-9EDF-0F32A471F6D9}" type="parTrans" cxnId="{86126667-A6EC-4855-9DBC-B9D8B2DEAE3E}">
      <dgm:prSet/>
      <dgm:spPr/>
      <dgm:t>
        <a:bodyPr/>
        <a:lstStyle/>
        <a:p>
          <a:endParaRPr lang="tr-TR"/>
        </a:p>
      </dgm:t>
    </dgm:pt>
    <dgm:pt modelId="{9B0F4FBA-D40C-4E56-9CA1-362334D36556}" type="sibTrans" cxnId="{86126667-A6EC-4855-9DBC-B9D8B2DEAE3E}">
      <dgm:prSet/>
      <dgm:spPr/>
      <dgm:t>
        <a:bodyPr/>
        <a:lstStyle/>
        <a:p>
          <a:endParaRPr lang="tr-TR"/>
        </a:p>
      </dgm:t>
    </dgm:pt>
    <dgm:pt modelId="{C0C4B9AB-830B-4141-9A30-BE7F0BA8203E}">
      <dgm:prSet/>
      <dgm:spPr/>
      <dgm:t>
        <a:bodyPr/>
        <a:lstStyle/>
        <a:p>
          <a:pPr rtl="0"/>
          <a:r>
            <a:rPr lang="tr-TR"/>
            <a:t>Maslow’un insan davranışlarını uyarıcı-tepki bağı olarak açıklamak ya da bilinçdışı güdülerle açıklamak yerine onu bütüncül olarak ele alan Gestalt Kuramcılarından etkilendiği belirtilmektedir (Ellis, Abrams ve Abrams, 2009).</a:t>
          </a:r>
        </a:p>
      </dgm:t>
    </dgm:pt>
    <dgm:pt modelId="{58B03E76-FD1D-46F1-8597-2155C91C1FA9}" type="parTrans" cxnId="{E4581443-BD90-4C8F-BA17-C53F2CFEBF67}">
      <dgm:prSet/>
      <dgm:spPr/>
      <dgm:t>
        <a:bodyPr/>
        <a:lstStyle/>
        <a:p>
          <a:endParaRPr lang="tr-TR"/>
        </a:p>
      </dgm:t>
    </dgm:pt>
    <dgm:pt modelId="{76354D6D-7BDA-4C69-95DB-2817EF3FEABA}" type="sibTrans" cxnId="{E4581443-BD90-4C8F-BA17-C53F2CFEBF67}">
      <dgm:prSet/>
      <dgm:spPr/>
      <dgm:t>
        <a:bodyPr/>
        <a:lstStyle/>
        <a:p>
          <a:endParaRPr lang="tr-TR"/>
        </a:p>
      </dgm:t>
    </dgm:pt>
    <dgm:pt modelId="{15800EB8-3DFF-4E24-BF17-4C54BA5CBD14}" type="pres">
      <dgm:prSet presAssocID="{91A5CE90-3AAA-41CD-A0B5-6602BC3DB912}" presName="linear" presStyleCnt="0">
        <dgm:presLayoutVars>
          <dgm:animLvl val="lvl"/>
          <dgm:resizeHandles val="exact"/>
        </dgm:presLayoutVars>
      </dgm:prSet>
      <dgm:spPr/>
      <dgm:t>
        <a:bodyPr/>
        <a:lstStyle/>
        <a:p>
          <a:endParaRPr lang="tr-TR"/>
        </a:p>
      </dgm:t>
    </dgm:pt>
    <dgm:pt modelId="{8F078A66-1DF7-4782-9642-61F7178FE290}" type="pres">
      <dgm:prSet presAssocID="{792FE7F2-2BDA-489E-B85A-20614FC7796F}" presName="parentText" presStyleLbl="node1" presStyleIdx="0" presStyleCnt="2">
        <dgm:presLayoutVars>
          <dgm:chMax val="0"/>
          <dgm:bulletEnabled val="1"/>
        </dgm:presLayoutVars>
      </dgm:prSet>
      <dgm:spPr/>
      <dgm:t>
        <a:bodyPr/>
        <a:lstStyle/>
        <a:p>
          <a:endParaRPr lang="tr-TR"/>
        </a:p>
      </dgm:t>
    </dgm:pt>
    <dgm:pt modelId="{FA072CB3-F320-43DE-88B5-9AC21FA99E08}" type="pres">
      <dgm:prSet presAssocID="{792FE7F2-2BDA-489E-B85A-20614FC7796F}" presName="childText" presStyleLbl="revTx" presStyleIdx="0" presStyleCnt="1">
        <dgm:presLayoutVars>
          <dgm:bulletEnabled val="1"/>
        </dgm:presLayoutVars>
      </dgm:prSet>
      <dgm:spPr/>
      <dgm:t>
        <a:bodyPr/>
        <a:lstStyle/>
        <a:p>
          <a:endParaRPr lang="tr-TR"/>
        </a:p>
      </dgm:t>
    </dgm:pt>
    <dgm:pt modelId="{A7790D0C-255E-4119-9E37-0AB3FD6BC0C5}" type="pres">
      <dgm:prSet presAssocID="{C0C4B9AB-830B-4141-9A30-BE7F0BA8203E}" presName="parentText" presStyleLbl="node1" presStyleIdx="1" presStyleCnt="2">
        <dgm:presLayoutVars>
          <dgm:chMax val="0"/>
          <dgm:bulletEnabled val="1"/>
        </dgm:presLayoutVars>
      </dgm:prSet>
      <dgm:spPr/>
      <dgm:t>
        <a:bodyPr/>
        <a:lstStyle/>
        <a:p>
          <a:endParaRPr lang="tr-TR"/>
        </a:p>
      </dgm:t>
    </dgm:pt>
  </dgm:ptLst>
  <dgm:cxnLst>
    <dgm:cxn modelId="{A10EBFBC-8CA1-4D19-B392-115D6DB4F9E2}" srcId="{91A5CE90-3AAA-41CD-A0B5-6602BC3DB912}" destId="{792FE7F2-2BDA-489E-B85A-20614FC7796F}" srcOrd="0" destOrd="0" parTransId="{7C0C1482-3668-4B3A-A04F-B99A7A6F6DD9}" sibTransId="{0F2F90E1-1D30-48C5-B62D-11E7BDF54DED}"/>
    <dgm:cxn modelId="{208601AD-00A3-48C5-9BB3-2B59A24A1D89}" type="presOf" srcId="{792FE7F2-2BDA-489E-B85A-20614FC7796F}" destId="{8F078A66-1DF7-4782-9642-61F7178FE290}" srcOrd="0" destOrd="0" presId="urn:microsoft.com/office/officeart/2005/8/layout/vList2"/>
    <dgm:cxn modelId="{86126667-A6EC-4855-9DBC-B9D8B2DEAE3E}" srcId="{792FE7F2-2BDA-489E-B85A-20614FC7796F}" destId="{8805F1EF-971D-4F85-BE28-EC18151DE304}" srcOrd="1" destOrd="0" parTransId="{5231E4F3-7F47-4675-9EDF-0F32A471F6D9}" sibTransId="{9B0F4FBA-D40C-4E56-9CA1-362334D36556}"/>
    <dgm:cxn modelId="{7E0404D9-D3F4-4802-985D-48DB654892FC}" type="presOf" srcId="{91A5CE90-3AAA-41CD-A0B5-6602BC3DB912}" destId="{15800EB8-3DFF-4E24-BF17-4C54BA5CBD14}" srcOrd="0" destOrd="0" presId="urn:microsoft.com/office/officeart/2005/8/layout/vList2"/>
    <dgm:cxn modelId="{58D41B7E-D89B-491C-A927-AA04E612C23C}" type="presOf" srcId="{966711D5-8AF5-4BA5-8002-49DA8D972C34}" destId="{FA072CB3-F320-43DE-88B5-9AC21FA99E08}" srcOrd="0" destOrd="0" presId="urn:microsoft.com/office/officeart/2005/8/layout/vList2"/>
    <dgm:cxn modelId="{E4581443-BD90-4C8F-BA17-C53F2CFEBF67}" srcId="{91A5CE90-3AAA-41CD-A0B5-6602BC3DB912}" destId="{C0C4B9AB-830B-4141-9A30-BE7F0BA8203E}" srcOrd="1" destOrd="0" parTransId="{58B03E76-FD1D-46F1-8597-2155C91C1FA9}" sibTransId="{76354D6D-7BDA-4C69-95DB-2817EF3FEABA}"/>
    <dgm:cxn modelId="{CECED824-C23E-44B0-BABB-2CD079FC8A4F}" type="presOf" srcId="{8805F1EF-971D-4F85-BE28-EC18151DE304}" destId="{FA072CB3-F320-43DE-88B5-9AC21FA99E08}" srcOrd="0" destOrd="1" presId="urn:microsoft.com/office/officeart/2005/8/layout/vList2"/>
    <dgm:cxn modelId="{73FAA7B3-3A98-4C69-A290-B1EF89328BB5}" type="presOf" srcId="{C0C4B9AB-830B-4141-9A30-BE7F0BA8203E}" destId="{A7790D0C-255E-4119-9E37-0AB3FD6BC0C5}" srcOrd="0" destOrd="0" presId="urn:microsoft.com/office/officeart/2005/8/layout/vList2"/>
    <dgm:cxn modelId="{2F5F6AA4-F433-4C70-A82C-897B44578054}" srcId="{792FE7F2-2BDA-489E-B85A-20614FC7796F}" destId="{966711D5-8AF5-4BA5-8002-49DA8D972C34}" srcOrd="0" destOrd="0" parTransId="{F3D92D74-F6A4-4432-A534-D4FF00CC59D5}" sibTransId="{3B3FA8B8-814B-4223-867A-00E12CE9C784}"/>
    <dgm:cxn modelId="{95426258-87BE-467C-BA16-BB394CD6B6C7}" type="presParOf" srcId="{15800EB8-3DFF-4E24-BF17-4C54BA5CBD14}" destId="{8F078A66-1DF7-4782-9642-61F7178FE290}" srcOrd="0" destOrd="0" presId="urn:microsoft.com/office/officeart/2005/8/layout/vList2"/>
    <dgm:cxn modelId="{49C2F35B-642B-4A64-BFF0-EF502CDB15E5}" type="presParOf" srcId="{15800EB8-3DFF-4E24-BF17-4C54BA5CBD14}" destId="{FA072CB3-F320-43DE-88B5-9AC21FA99E08}" srcOrd="1" destOrd="0" presId="urn:microsoft.com/office/officeart/2005/8/layout/vList2"/>
    <dgm:cxn modelId="{2806B568-026A-44E8-849E-11F0ABCB35B3}" type="presParOf" srcId="{15800EB8-3DFF-4E24-BF17-4C54BA5CBD14}" destId="{A7790D0C-255E-4119-9E37-0AB3FD6BC0C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1CBFF51-A0BF-4B0D-AFA8-C8C8791483FF}" type="doc">
      <dgm:prSet loTypeId="urn:microsoft.com/office/officeart/2005/8/layout/venn1" loCatId="relationship" qsTypeId="urn:microsoft.com/office/officeart/2005/8/quickstyle/simple1" qsCatId="simple" csTypeId="urn:microsoft.com/office/officeart/2005/8/colors/accent1_2" csCatId="accent1"/>
      <dgm:spPr/>
      <dgm:t>
        <a:bodyPr/>
        <a:lstStyle/>
        <a:p>
          <a:endParaRPr lang="tr-TR"/>
        </a:p>
      </dgm:t>
    </dgm:pt>
    <dgm:pt modelId="{10723CE5-E775-4EDC-AF81-19B9E221E854}">
      <dgm:prSet/>
      <dgm:spPr/>
      <dgm:t>
        <a:bodyPr/>
        <a:lstStyle/>
        <a:p>
          <a:pPr rtl="0"/>
          <a:r>
            <a:rPr lang="tr-TR" i="1"/>
            <a:t>İyi bir yaşam bir durum değil, bir süreçtir. Bir varış noktası değil bir yöndür.</a:t>
          </a:r>
          <a:endParaRPr lang="tr-TR"/>
        </a:p>
      </dgm:t>
    </dgm:pt>
    <dgm:pt modelId="{240F8F31-E2FE-4893-A834-707B05EC67BD}" type="parTrans" cxnId="{4F0DA756-CF11-48E9-9B8A-332BA4EA32A9}">
      <dgm:prSet/>
      <dgm:spPr/>
      <dgm:t>
        <a:bodyPr/>
        <a:lstStyle/>
        <a:p>
          <a:endParaRPr lang="tr-TR"/>
        </a:p>
      </dgm:t>
    </dgm:pt>
    <dgm:pt modelId="{7F91AE11-9F25-4706-9374-E5663379F587}" type="sibTrans" cxnId="{4F0DA756-CF11-48E9-9B8A-332BA4EA32A9}">
      <dgm:prSet/>
      <dgm:spPr/>
      <dgm:t>
        <a:bodyPr/>
        <a:lstStyle/>
        <a:p>
          <a:endParaRPr lang="tr-TR"/>
        </a:p>
      </dgm:t>
    </dgm:pt>
    <dgm:pt modelId="{DEA29EE5-896C-4E27-AAAB-298E61753C4F}">
      <dgm:prSet/>
      <dgm:spPr/>
      <dgm:t>
        <a:bodyPr/>
        <a:lstStyle/>
        <a:p>
          <a:pPr rtl="0"/>
          <a:r>
            <a:rPr lang="tr-TR" i="1"/>
            <a:t>Kendimi olduğum gibi kabul ettiğimde, değişebilirim.</a:t>
          </a:r>
          <a:r>
            <a:rPr lang="tr-TR"/>
            <a:t/>
          </a:r>
          <a:br>
            <a:rPr lang="tr-TR"/>
          </a:br>
          <a:endParaRPr lang="tr-TR"/>
        </a:p>
      </dgm:t>
    </dgm:pt>
    <dgm:pt modelId="{0C550DF8-7FE2-4241-B56C-15AFFCF4ECC0}" type="parTrans" cxnId="{C1D96145-D491-434E-BCC7-CB0649840A6B}">
      <dgm:prSet/>
      <dgm:spPr/>
      <dgm:t>
        <a:bodyPr/>
        <a:lstStyle/>
        <a:p>
          <a:endParaRPr lang="tr-TR"/>
        </a:p>
      </dgm:t>
    </dgm:pt>
    <dgm:pt modelId="{3C8C2653-DF4E-417C-9E52-3E134527C724}" type="sibTrans" cxnId="{C1D96145-D491-434E-BCC7-CB0649840A6B}">
      <dgm:prSet/>
      <dgm:spPr/>
      <dgm:t>
        <a:bodyPr/>
        <a:lstStyle/>
        <a:p>
          <a:endParaRPr lang="tr-TR"/>
        </a:p>
      </dgm:t>
    </dgm:pt>
    <dgm:pt modelId="{BE17EE29-B0E5-4E15-BF1A-0CBC644F9176}" type="pres">
      <dgm:prSet presAssocID="{71CBFF51-A0BF-4B0D-AFA8-C8C8791483FF}" presName="compositeShape" presStyleCnt="0">
        <dgm:presLayoutVars>
          <dgm:chMax val="7"/>
          <dgm:dir/>
          <dgm:resizeHandles val="exact"/>
        </dgm:presLayoutVars>
      </dgm:prSet>
      <dgm:spPr/>
      <dgm:t>
        <a:bodyPr/>
        <a:lstStyle/>
        <a:p>
          <a:endParaRPr lang="tr-TR"/>
        </a:p>
      </dgm:t>
    </dgm:pt>
    <dgm:pt modelId="{9428CBE7-AD64-4379-8F77-9AA4C1633BFA}" type="pres">
      <dgm:prSet presAssocID="{10723CE5-E775-4EDC-AF81-19B9E221E854}" presName="circ1" presStyleLbl="vennNode1" presStyleIdx="0" presStyleCnt="2"/>
      <dgm:spPr/>
      <dgm:t>
        <a:bodyPr/>
        <a:lstStyle/>
        <a:p>
          <a:endParaRPr lang="tr-TR"/>
        </a:p>
      </dgm:t>
    </dgm:pt>
    <dgm:pt modelId="{01A03307-4D65-44E7-BB6B-FE0C90493774}" type="pres">
      <dgm:prSet presAssocID="{10723CE5-E775-4EDC-AF81-19B9E221E854}" presName="circ1Tx" presStyleLbl="revTx" presStyleIdx="0" presStyleCnt="0">
        <dgm:presLayoutVars>
          <dgm:chMax val="0"/>
          <dgm:chPref val="0"/>
          <dgm:bulletEnabled val="1"/>
        </dgm:presLayoutVars>
      </dgm:prSet>
      <dgm:spPr/>
      <dgm:t>
        <a:bodyPr/>
        <a:lstStyle/>
        <a:p>
          <a:endParaRPr lang="tr-TR"/>
        </a:p>
      </dgm:t>
    </dgm:pt>
    <dgm:pt modelId="{7BDC2B3A-F8F9-43D9-8A1E-ABB03C01ED38}" type="pres">
      <dgm:prSet presAssocID="{DEA29EE5-896C-4E27-AAAB-298E61753C4F}" presName="circ2" presStyleLbl="vennNode1" presStyleIdx="1" presStyleCnt="2"/>
      <dgm:spPr/>
      <dgm:t>
        <a:bodyPr/>
        <a:lstStyle/>
        <a:p>
          <a:endParaRPr lang="tr-TR"/>
        </a:p>
      </dgm:t>
    </dgm:pt>
    <dgm:pt modelId="{258657B2-27C5-4DB2-8C6E-E843F0C30412}" type="pres">
      <dgm:prSet presAssocID="{DEA29EE5-896C-4E27-AAAB-298E61753C4F}" presName="circ2Tx" presStyleLbl="revTx" presStyleIdx="0" presStyleCnt="0">
        <dgm:presLayoutVars>
          <dgm:chMax val="0"/>
          <dgm:chPref val="0"/>
          <dgm:bulletEnabled val="1"/>
        </dgm:presLayoutVars>
      </dgm:prSet>
      <dgm:spPr/>
      <dgm:t>
        <a:bodyPr/>
        <a:lstStyle/>
        <a:p>
          <a:endParaRPr lang="tr-TR"/>
        </a:p>
      </dgm:t>
    </dgm:pt>
  </dgm:ptLst>
  <dgm:cxnLst>
    <dgm:cxn modelId="{C696059B-7EAF-4AD0-A76B-EDC2A8B66A10}" type="presOf" srcId="{DEA29EE5-896C-4E27-AAAB-298E61753C4F}" destId="{7BDC2B3A-F8F9-43D9-8A1E-ABB03C01ED38}" srcOrd="0" destOrd="0" presId="urn:microsoft.com/office/officeart/2005/8/layout/venn1"/>
    <dgm:cxn modelId="{A7B76FB4-2332-4A44-B180-957F8D805C59}" type="presOf" srcId="{10723CE5-E775-4EDC-AF81-19B9E221E854}" destId="{9428CBE7-AD64-4379-8F77-9AA4C1633BFA}" srcOrd="0" destOrd="0" presId="urn:microsoft.com/office/officeart/2005/8/layout/venn1"/>
    <dgm:cxn modelId="{B4734D46-0693-4C1B-A6FB-E960933571C8}" type="presOf" srcId="{10723CE5-E775-4EDC-AF81-19B9E221E854}" destId="{01A03307-4D65-44E7-BB6B-FE0C90493774}" srcOrd="1" destOrd="0" presId="urn:microsoft.com/office/officeart/2005/8/layout/venn1"/>
    <dgm:cxn modelId="{23EEC9D0-5EC7-44BC-9781-B480B600BBF4}" type="presOf" srcId="{DEA29EE5-896C-4E27-AAAB-298E61753C4F}" destId="{258657B2-27C5-4DB2-8C6E-E843F0C30412}" srcOrd="1" destOrd="0" presId="urn:microsoft.com/office/officeart/2005/8/layout/venn1"/>
    <dgm:cxn modelId="{4F0DA756-CF11-48E9-9B8A-332BA4EA32A9}" srcId="{71CBFF51-A0BF-4B0D-AFA8-C8C8791483FF}" destId="{10723CE5-E775-4EDC-AF81-19B9E221E854}" srcOrd="0" destOrd="0" parTransId="{240F8F31-E2FE-4893-A834-707B05EC67BD}" sibTransId="{7F91AE11-9F25-4706-9374-E5663379F587}"/>
    <dgm:cxn modelId="{209F47F6-3154-4BF2-AC0F-21694D0C869C}" type="presOf" srcId="{71CBFF51-A0BF-4B0D-AFA8-C8C8791483FF}" destId="{BE17EE29-B0E5-4E15-BF1A-0CBC644F9176}" srcOrd="0" destOrd="0" presId="urn:microsoft.com/office/officeart/2005/8/layout/venn1"/>
    <dgm:cxn modelId="{C1D96145-D491-434E-BCC7-CB0649840A6B}" srcId="{71CBFF51-A0BF-4B0D-AFA8-C8C8791483FF}" destId="{DEA29EE5-896C-4E27-AAAB-298E61753C4F}" srcOrd="1" destOrd="0" parTransId="{0C550DF8-7FE2-4241-B56C-15AFFCF4ECC0}" sibTransId="{3C8C2653-DF4E-417C-9E52-3E134527C724}"/>
    <dgm:cxn modelId="{0CD59361-5DCA-4D42-96ED-9822BB6D3942}" type="presParOf" srcId="{BE17EE29-B0E5-4E15-BF1A-0CBC644F9176}" destId="{9428CBE7-AD64-4379-8F77-9AA4C1633BFA}" srcOrd="0" destOrd="0" presId="urn:microsoft.com/office/officeart/2005/8/layout/venn1"/>
    <dgm:cxn modelId="{E76A69ED-2477-4CFE-ACBC-C8FCE829E529}" type="presParOf" srcId="{BE17EE29-B0E5-4E15-BF1A-0CBC644F9176}" destId="{01A03307-4D65-44E7-BB6B-FE0C90493774}" srcOrd="1" destOrd="0" presId="urn:microsoft.com/office/officeart/2005/8/layout/venn1"/>
    <dgm:cxn modelId="{8313416A-B497-4845-9834-102364A3B3B9}" type="presParOf" srcId="{BE17EE29-B0E5-4E15-BF1A-0CBC644F9176}" destId="{7BDC2B3A-F8F9-43D9-8A1E-ABB03C01ED38}" srcOrd="2" destOrd="0" presId="urn:microsoft.com/office/officeart/2005/8/layout/venn1"/>
    <dgm:cxn modelId="{AB5904B2-2D83-4160-858A-0783779E239F}" type="presParOf" srcId="{BE17EE29-B0E5-4E15-BF1A-0CBC644F9176}" destId="{258657B2-27C5-4DB2-8C6E-E843F0C30412}"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9EFE71C-917B-4A35-B2EB-9FF858FD92B4}" type="doc">
      <dgm:prSet loTypeId="urn:microsoft.com/office/officeart/2005/8/layout/venn1" loCatId="relationship" qsTypeId="urn:microsoft.com/office/officeart/2005/8/quickstyle/3d1" qsCatId="3D" csTypeId="urn:microsoft.com/office/officeart/2005/8/colors/accent1_2" csCatId="accent1" phldr="1"/>
      <dgm:spPr/>
      <dgm:t>
        <a:bodyPr/>
        <a:lstStyle/>
        <a:p>
          <a:endParaRPr lang="tr-TR"/>
        </a:p>
      </dgm:t>
    </dgm:pt>
    <dgm:pt modelId="{DF0FCEC4-593C-4DB8-A4D2-3E5B4A2A1AF9}">
      <dgm:prSet/>
      <dgm:spPr/>
      <dgm:t>
        <a:bodyPr/>
        <a:lstStyle/>
        <a:p>
          <a:pPr rtl="0"/>
          <a:r>
            <a:rPr lang="tr-TR"/>
            <a:t>“İnsanın özünün bozuk olduğunu, insanın en derin içgüdülerinin yıkıcı olduğunu düşünen terapistlerin aksine, ben şunu keşfettim ki, insanlar en derindeki gerçek kendileri olmaya bırakıldığında, farkındalığı yüksek bir organizma olarak ve doğasına uygun bir şekilde kendisini gerçekleştirmektedir. </a:t>
          </a:r>
        </a:p>
      </dgm:t>
    </dgm:pt>
    <dgm:pt modelId="{8E75E18B-F70A-46AB-98C5-7E2D45A31148}" type="parTrans" cxnId="{F4BEDC63-745E-4145-B33F-301039930027}">
      <dgm:prSet/>
      <dgm:spPr/>
      <dgm:t>
        <a:bodyPr/>
        <a:lstStyle/>
        <a:p>
          <a:endParaRPr lang="tr-TR"/>
        </a:p>
      </dgm:t>
    </dgm:pt>
    <dgm:pt modelId="{9BC83350-5546-496E-AC73-41CC31DA02F7}" type="sibTrans" cxnId="{F4BEDC63-745E-4145-B33F-301039930027}">
      <dgm:prSet/>
      <dgm:spPr/>
      <dgm:t>
        <a:bodyPr/>
        <a:lstStyle/>
        <a:p>
          <a:endParaRPr lang="tr-TR"/>
        </a:p>
      </dgm:t>
    </dgm:pt>
    <dgm:pt modelId="{F5027111-F4E0-4E1D-8DDC-93DD9EE5B0F3}">
      <dgm:prSet phldr="0"/>
      <dgm:spPr/>
      <dgm:t>
        <a:bodyPr/>
        <a:lstStyle/>
        <a:p>
          <a:r>
            <a:rPr lang="tr-TR"/>
            <a:t>Böylece kendi bütünlüğünü sağlamakta ve giderek daha fazla bütünleşmeye doğru ilerlemektedir” (</a:t>
          </a:r>
          <a:r>
            <a:rPr lang="tr-TR" err="1"/>
            <a:t>Rogers</a:t>
          </a:r>
          <a:r>
            <a:rPr lang="tr-TR"/>
            <a:t>, 1966)</a:t>
          </a:r>
        </a:p>
      </dgm:t>
    </dgm:pt>
    <dgm:pt modelId="{78850492-536E-4FE8-ABDA-5EA80CA102E1}" type="parTrans" cxnId="{C53735C6-06F9-4E96-8D91-47147F35A417}">
      <dgm:prSet/>
      <dgm:spPr/>
    </dgm:pt>
    <dgm:pt modelId="{590FF766-7737-4517-AB57-BABE111EE57A}" type="sibTrans" cxnId="{C53735C6-06F9-4E96-8D91-47147F35A417}">
      <dgm:prSet/>
      <dgm:spPr/>
    </dgm:pt>
    <dgm:pt modelId="{D5A373C9-47EC-4EBF-B6F5-83FAEC5699CC}" type="pres">
      <dgm:prSet presAssocID="{69EFE71C-917B-4A35-B2EB-9FF858FD92B4}" presName="compositeShape" presStyleCnt="0">
        <dgm:presLayoutVars>
          <dgm:chMax val="7"/>
          <dgm:dir/>
          <dgm:resizeHandles val="exact"/>
        </dgm:presLayoutVars>
      </dgm:prSet>
      <dgm:spPr/>
      <dgm:t>
        <a:bodyPr/>
        <a:lstStyle/>
        <a:p>
          <a:endParaRPr lang="tr-TR"/>
        </a:p>
      </dgm:t>
    </dgm:pt>
    <dgm:pt modelId="{1DA1A052-DBE1-4BDF-BE17-5E41067F22B9}" type="pres">
      <dgm:prSet presAssocID="{DF0FCEC4-593C-4DB8-A4D2-3E5B4A2A1AF9}" presName="circ1" presStyleLbl="vennNode1" presStyleIdx="0" presStyleCnt="2"/>
      <dgm:spPr/>
      <dgm:t>
        <a:bodyPr/>
        <a:lstStyle/>
        <a:p>
          <a:endParaRPr lang="tr-TR"/>
        </a:p>
      </dgm:t>
    </dgm:pt>
    <dgm:pt modelId="{C2381D18-30F2-4563-96A0-0CA0D9CA5D34}" type="pres">
      <dgm:prSet presAssocID="{DF0FCEC4-593C-4DB8-A4D2-3E5B4A2A1AF9}" presName="circ1Tx" presStyleLbl="revTx" presStyleIdx="0" presStyleCnt="0">
        <dgm:presLayoutVars>
          <dgm:chMax val="0"/>
          <dgm:chPref val="0"/>
          <dgm:bulletEnabled val="1"/>
        </dgm:presLayoutVars>
      </dgm:prSet>
      <dgm:spPr/>
      <dgm:t>
        <a:bodyPr/>
        <a:lstStyle/>
        <a:p>
          <a:endParaRPr lang="tr-TR"/>
        </a:p>
      </dgm:t>
    </dgm:pt>
    <dgm:pt modelId="{1D85CA5B-4E6B-41CD-81C1-C55E1A34C678}" type="pres">
      <dgm:prSet presAssocID="{F5027111-F4E0-4E1D-8DDC-93DD9EE5B0F3}" presName="circ2" presStyleLbl="vennNode1" presStyleIdx="1" presStyleCnt="2"/>
      <dgm:spPr/>
      <dgm:t>
        <a:bodyPr/>
        <a:lstStyle/>
        <a:p>
          <a:endParaRPr lang="tr-TR"/>
        </a:p>
      </dgm:t>
    </dgm:pt>
    <dgm:pt modelId="{C25FBEB1-D006-4657-A5C4-B25F123EBD59}" type="pres">
      <dgm:prSet presAssocID="{F5027111-F4E0-4E1D-8DDC-93DD9EE5B0F3}" presName="circ2Tx" presStyleLbl="revTx" presStyleIdx="0" presStyleCnt="0">
        <dgm:presLayoutVars>
          <dgm:chMax val="0"/>
          <dgm:chPref val="0"/>
          <dgm:bulletEnabled val="1"/>
        </dgm:presLayoutVars>
      </dgm:prSet>
      <dgm:spPr/>
      <dgm:t>
        <a:bodyPr/>
        <a:lstStyle/>
        <a:p>
          <a:endParaRPr lang="tr-TR"/>
        </a:p>
      </dgm:t>
    </dgm:pt>
  </dgm:ptLst>
  <dgm:cxnLst>
    <dgm:cxn modelId="{99CBB131-E4A0-4B09-9C1B-A3510811C61C}" type="presOf" srcId="{DF0FCEC4-593C-4DB8-A4D2-3E5B4A2A1AF9}" destId="{C2381D18-30F2-4563-96A0-0CA0D9CA5D34}" srcOrd="1" destOrd="0" presId="urn:microsoft.com/office/officeart/2005/8/layout/venn1"/>
    <dgm:cxn modelId="{85288383-5304-40EB-94DF-6B873CCE56C9}" type="presOf" srcId="{69EFE71C-917B-4A35-B2EB-9FF858FD92B4}" destId="{D5A373C9-47EC-4EBF-B6F5-83FAEC5699CC}" srcOrd="0" destOrd="0" presId="urn:microsoft.com/office/officeart/2005/8/layout/venn1"/>
    <dgm:cxn modelId="{F4BEDC63-745E-4145-B33F-301039930027}" srcId="{69EFE71C-917B-4A35-B2EB-9FF858FD92B4}" destId="{DF0FCEC4-593C-4DB8-A4D2-3E5B4A2A1AF9}" srcOrd="0" destOrd="0" parTransId="{8E75E18B-F70A-46AB-98C5-7E2D45A31148}" sibTransId="{9BC83350-5546-496E-AC73-41CC31DA02F7}"/>
    <dgm:cxn modelId="{20693962-2247-41DB-8496-27D1D8EEC55A}" type="presOf" srcId="{DF0FCEC4-593C-4DB8-A4D2-3E5B4A2A1AF9}" destId="{1DA1A052-DBE1-4BDF-BE17-5E41067F22B9}" srcOrd="0" destOrd="0" presId="urn:microsoft.com/office/officeart/2005/8/layout/venn1"/>
    <dgm:cxn modelId="{2EC6DD92-D81A-4288-B0CD-054CA3DAEF87}" type="presOf" srcId="{F5027111-F4E0-4E1D-8DDC-93DD9EE5B0F3}" destId="{C25FBEB1-D006-4657-A5C4-B25F123EBD59}" srcOrd="1" destOrd="0" presId="urn:microsoft.com/office/officeart/2005/8/layout/venn1"/>
    <dgm:cxn modelId="{44A33F39-D7E7-4EB9-B27A-9747E017DE26}" type="presOf" srcId="{F5027111-F4E0-4E1D-8DDC-93DD9EE5B0F3}" destId="{1D85CA5B-4E6B-41CD-81C1-C55E1A34C678}" srcOrd="0" destOrd="0" presId="urn:microsoft.com/office/officeart/2005/8/layout/venn1"/>
    <dgm:cxn modelId="{C53735C6-06F9-4E96-8D91-47147F35A417}" srcId="{69EFE71C-917B-4A35-B2EB-9FF858FD92B4}" destId="{F5027111-F4E0-4E1D-8DDC-93DD9EE5B0F3}" srcOrd="1" destOrd="0" parTransId="{78850492-536E-4FE8-ABDA-5EA80CA102E1}" sibTransId="{590FF766-7737-4517-AB57-BABE111EE57A}"/>
    <dgm:cxn modelId="{7736C2C7-6FE3-4112-9174-BD28580702D7}" type="presParOf" srcId="{D5A373C9-47EC-4EBF-B6F5-83FAEC5699CC}" destId="{1DA1A052-DBE1-4BDF-BE17-5E41067F22B9}" srcOrd="0" destOrd="0" presId="urn:microsoft.com/office/officeart/2005/8/layout/venn1"/>
    <dgm:cxn modelId="{B595E17D-1C24-4277-928C-8E1BE908D353}" type="presParOf" srcId="{D5A373C9-47EC-4EBF-B6F5-83FAEC5699CC}" destId="{C2381D18-30F2-4563-96A0-0CA0D9CA5D34}" srcOrd="1" destOrd="0" presId="urn:microsoft.com/office/officeart/2005/8/layout/venn1"/>
    <dgm:cxn modelId="{A4D4568E-8930-4C86-A208-267F83BA9322}" type="presParOf" srcId="{D5A373C9-47EC-4EBF-B6F5-83FAEC5699CC}" destId="{1D85CA5B-4E6B-41CD-81C1-C55E1A34C678}" srcOrd="2" destOrd="0" presId="urn:microsoft.com/office/officeart/2005/8/layout/venn1"/>
    <dgm:cxn modelId="{286AAC8D-8E56-4ED2-9887-141B6E719B57}" type="presParOf" srcId="{D5A373C9-47EC-4EBF-B6F5-83FAEC5699CC}" destId="{C25FBEB1-D006-4657-A5C4-B25F123EBD59}"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D745744-63C6-4FC4-9932-F8C3C1242FAC}" type="doc">
      <dgm:prSet loTypeId="urn:microsoft.com/office/officeart/2005/8/layout/default" loCatId="list" qsTypeId="urn:microsoft.com/office/officeart/2005/8/quickstyle/3d1" qsCatId="3D" csTypeId="urn:microsoft.com/office/officeart/2005/8/colors/accent1_2" csCatId="accent1" phldr="1"/>
      <dgm:spPr/>
      <dgm:t>
        <a:bodyPr/>
        <a:lstStyle/>
        <a:p>
          <a:endParaRPr lang="tr-TR"/>
        </a:p>
      </dgm:t>
    </dgm:pt>
    <dgm:pt modelId="{E18867CB-088B-4B61-84CB-F79BCBFFBDAC}">
      <dgm:prSet/>
      <dgm:spPr/>
      <dgm:t>
        <a:bodyPr/>
        <a:lstStyle/>
        <a:p>
          <a:pPr rtl="0"/>
          <a:r>
            <a:rPr lang="tr-TR" b="1" u="sng"/>
            <a:t>Biçimlendirme eğilimi</a:t>
          </a:r>
          <a:r>
            <a:rPr lang="tr-TR" b="1"/>
            <a:t>:</a:t>
          </a:r>
          <a:r>
            <a:rPr lang="tr-TR"/>
            <a:t> evrende var olan her şeyin basitten karmaşığa doğru bir değişim geçirmektedir.</a:t>
          </a:r>
        </a:p>
      </dgm:t>
    </dgm:pt>
    <dgm:pt modelId="{6DD79ED8-3CF4-4606-A375-D20DA9BD94F3}" type="parTrans" cxnId="{3CC8ED1B-6312-485B-B3EA-6124C09D5F3F}">
      <dgm:prSet/>
      <dgm:spPr/>
      <dgm:t>
        <a:bodyPr/>
        <a:lstStyle/>
        <a:p>
          <a:endParaRPr lang="tr-TR"/>
        </a:p>
      </dgm:t>
    </dgm:pt>
    <dgm:pt modelId="{33A13DC4-F10A-4734-A200-05993B87368C}" type="sibTrans" cxnId="{3CC8ED1B-6312-485B-B3EA-6124C09D5F3F}">
      <dgm:prSet/>
      <dgm:spPr/>
      <dgm:t>
        <a:bodyPr/>
        <a:lstStyle/>
        <a:p>
          <a:endParaRPr lang="tr-TR"/>
        </a:p>
      </dgm:t>
    </dgm:pt>
    <dgm:pt modelId="{137FA13A-4CB5-44A9-B97C-46DFFC338067}">
      <dgm:prSet/>
      <dgm:spPr/>
      <dgm:t>
        <a:bodyPr/>
        <a:lstStyle/>
        <a:p>
          <a:pPr rtl="0"/>
          <a:r>
            <a:rPr lang="tr-TR" err="1"/>
            <a:t>Örn</a:t>
          </a:r>
          <a:r>
            <a:rPr lang="tr-TR"/>
            <a:t>: Örneğin, mükemmel şekliyle insanı şaşırtan kar kristalleri aslında şekilsiz bir buhardan yaratılmaktadır.</a:t>
          </a:r>
        </a:p>
      </dgm:t>
    </dgm:pt>
    <dgm:pt modelId="{CA4FB276-2497-4E7B-94C9-39B9DF8C2EDE}" type="parTrans" cxnId="{DE119917-E65D-414D-B5F1-BD5C1D9D828A}">
      <dgm:prSet/>
      <dgm:spPr/>
      <dgm:t>
        <a:bodyPr/>
        <a:lstStyle/>
        <a:p>
          <a:endParaRPr lang="tr-TR"/>
        </a:p>
      </dgm:t>
    </dgm:pt>
    <dgm:pt modelId="{35C7156B-C395-476D-ABEB-4E55170E53EC}" type="sibTrans" cxnId="{DE119917-E65D-414D-B5F1-BD5C1D9D828A}">
      <dgm:prSet/>
      <dgm:spPr/>
      <dgm:t>
        <a:bodyPr/>
        <a:lstStyle/>
        <a:p>
          <a:endParaRPr lang="tr-TR"/>
        </a:p>
      </dgm:t>
    </dgm:pt>
    <dgm:pt modelId="{5CE4108E-DD5B-4F2E-87FE-C3955CF428D0}">
      <dgm:prSet/>
      <dgm:spPr/>
      <dgm:t>
        <a:bodyPr/>
        <a:lstStyle/>
        <a:p>
          <a:pPr rtl="0"/>
          <a:r>
            <a:rPr lang="tr-TR" b="1" u="sng"/>
            <a:t>Gerçekleştirme eğilimi:</a:t>
          </a:r>
          <a:r>
            <a:rPr lang="tr-TR"/>
            <a:t> tüm canlılarda ve insanlarda açıkça görünür olan bir gelişme yönü -büyümeye, genişlemeye, gelişmeye ve olgunlaşmaya yönelik bir istek- organizmanın ya da insanın tüm kapasitesini ortaya koyma ve aktif hale getirme eğilimi.</a:t>
          </a:r>
        </a:p>
      </dgm:t>
    </dgm:pt>
    <dgm:pt modelId="{875AA2EC-0B28-437B-BD9D-7F2D09F0974B}" type="parTrans" cxnId="{0F2B7959-D5BD-49CF-A154-57ED1471F1D2}">
      <dgm:prSet/>
      <dgm:spPr/>
      <dgm:t>
        <a:bodyPr/>
        <a:lstStyle/>
        <a:p>
          <a:endParaRPr lang="tr-TR"/>
        </a:p>
      </dgm:t>
    </dgm:pt>
    <dgm:pt modelId="{AD02CE0F-7F5D-4FAF-88A3-39DB1682FA5A}" type="sibTrans" cxnId="{0F2B7959-D5BD-49CF-A154-57ED1471F1D2}">
      <dgm:prSet/>
      <dgm:spPr/>
      <dgm:t>
        <a:bodyPr/>
        <a:lstStyle/>
        <a:p>
          <a:endParaRPr lang="tr-TR"/>
        </a:p>
      </dgm:t>
    </dgm:pt>
    <dgm:pt modelId="{A7F60CF1-9636-42C4-9D5C-E1B6B5A79CFE}" type="pres">
      <dgm:prSet presAssocID="{2D745744-63C6-4FC4-9932-F8C3C1242FAC}" presName="diagram" presStyleCnt="0">
        <dgm:presLayoutVars>
          <dgm:dir/>
          <dgm:resizeHandles val="exact"/>
        </dgm:presLayoutVars>
      </dgm:prSet>
      <dgm:spPr/>
      <dgm:t>
        <a:bodyPr/>
        <a:lstStyle/>
        <a:p>
          <a:endParaRPr lang="tr-TR"/>
        </a:p>
      </dgm:t>
    </dgm:pt>
    <dgm:pt modelId="{97FC465D-376C-4C47-8FF2-AA3D0A7D850B}" type="pres">
      <dgm:prSet presAssocID="{E18867CB-088B-4B61-84CB-F79BCBFFBDAC}" presName="node" presStyleLbl="node1" presStyleIdx="0" presStyleCnt="2">
        <dgm:presLayoutVars>
          <dgm:bulletEnabled val="1"/>
        </dgm:presLayoutVars>
      </dgm:prSet>
      <dgm:spPr/>
      <dgm:t>
        <a:bodyPr/>
        <a:lstStyle/>
        <a:p>
          <a:endParaRPr lang="tr-TR"/>
        </a:p>
      </dgm:t>
    </dgm:pt>
    <dgm:pt modelId="{9B38C3B3-052F-4CBA-9E85-C928A0187A26}" type="pres">
      <dgm:prSet presAssocID="{33A13DC4-F10A-4734-A200-05993B87368C}" presName="sibTrans" presStyleCnt="0"/>
      <dgm:spPr/>
    </dgm:pt>
    <dgm:pt modelId="{25A19A12-D8AF-4CD9-94C8-BF82AB971EF1}" type="pres">
      <dgm:prSet presAssocID="{5CE4108E-DD5B-4F2E-87FE-C3955CF428D0}" presName="node" presStyleLbl="node1" presStyleIdx="1" presStyleCnt="2">
        <dgm:presLayoutVars>
          <dgm:bulletEnabled val="1"/>
        </dgm:presLayoutVars>
      </dgm:prSet>
      <dgm:spPr/>
      <dgm:t>
        <a:bodyPr/>
        <a:lstStyle/>
        <a:p>
          <a:endParaRPr lang="tr-TR"/>
        </a:p>
      </dgm:t>
    </dgm:pt>
  </dgm:ptLst>
  <dgm:cxnLst>
    <dgm:cxn modelId="{3CC8ED1B-6312-485B-B3EA-6124C09D5F3F}" srcId="{2D745744-63C6-4FC4-9932-F8C3C1242FAC}" destId="{E18867CB-088B-4B61-84CB-F79BCBFFBDAC}" srcOrd="0" destOrd="0" parTransId="{6DD79ED8-3CF4-4606-A375-D20DA9BD94F3}" sibTransId="{33A13DC4-F10A-4734-A200-05993B87368C}"/>
    <dgm:cxn modelId="{1140D567-2E53-49CC-B199-ED9CE12D32FD}" type="presOf" srcId="{E18867CB-088B-4B61-84CB-F79BCBFFBDAC}" destId="{97FC465D-376C-4C47-8FF2-AA3D0A7D850B}" srcOrd="0" destOrd="0" presId="urn:microsoft.com/office/officeart/2005/8/layout/default"/>
    <dgm:cxn modelId="{DE119917-E65D-414D-B5F1-BD5C1D9D828A}" srcId="{E18867CB-088B-4B61-84CB-F79BCBFFBDAC}" destId="{137FA13A-4CB5-44A9-B97C-46DFFC338067}" srcOrd="0" destOrd="0" parTransId="{CA4FB276-2497-4E7B-94C9-39B9DF8C2EDE}" sibTransId="{35C7156B-C395-476D-ABEB-4E55170E53EC}"/>
    <dgm:cxn modelId="{0F2B7959-D5BD-49CF-A154-57ED1471F1D2}" srcId="{2D745744-63C6-4FC4-9932-F8C3C1242FAC}" destId="{5CE4108E-DD5B-4F2E-87FE-C3955CF428D0}" srcOrd="1" destOrd="0" parTransId="{875AA2EC-0B28-437B-BD9D-7F2D09F0974B}" sibTransId="{AD02CE0F-7F5D-4FAF-88A3-39DB1682FA5A}"/>
    <dgm:cxn modelId="{AEFBBE40-5AE3-4D66-B40D-9F2794E28B55}" type="presOf" srcId="{137FA13A-4CB5-44A9-B97C-46DFFC338067}" destId="{97FC465D-376C-4C47-8FF2-AA3D0A7D850B}" srcOrd="0" destOrd="1" presId="urn:microsoft.com/office/officeart/2005/8/layout/default"/>
    <dgm:cxn modelId="{465448CD-6AA1-4624-AF55-64A114926319}" type="presOf" srcId="{2D745744-63C6-4FC4-9932-F8C3C1242FAC}" destId="{A7F60CF1-9636-42C4-9D5C-E1B6B5A79CFE}" srcOrd="0" destOrd="0" presId="urn:microsoft.com/office/officeart/2005/8/layout/default"/>
    <dgm:cxn modelId="{BAC7FFD4-AC8E-4890-8B99-D8FE94898B58}" type="presOf" srcId="{5CE4108E-DD5B-4F2E-87FE-C3955CF428D0}" destId="{25A19A12-D8AF-4CD9-94C8-BF82AB971EF1}" srcOrd="0" destOrd="0" presId="urn:microsoft.com/office/officeart/2005/8/layout/default"/>
    <dgm:cxn modelId="{2ABD802F-8F7F-4B32-985B-CF14CCD4BDD9}" type="presParOf" srcId="{A7F60CF1-9636-42C4-9D5C-E1B6B5A79CFE}" destId="{97FC465D-376C-4C47-8FF2-AA3D0A7D850B}" srcOrd="0" destOrd="0" presId="urn:microsoft.com/office/officeart/2005/8/layout/default"/>
    <dgm:cxn modelId="{B4C9D590-555F-4A5D-BDA5-A0BF49D077F3}" type="presParOf" srcId="{A7F60CF1-9636-42C4-9D5C-E1B6B5A79CFE}" destId="{9B38C3B3-052F-4CBA-9E85-C928A0187A26}" srcOrd="1" destOrd="0" presId="urn:microsoft.com/office/officeart/2005/8/layout/default"/>
    <dgm:cxn modelId="{53ECCC3B-0791-40B0-96AE-046AA989C5C1}" type="presParOf" srcId="{A7F60CF1-9636-42C4-9D5C-E1B6B5A79CFE}" destId="{25A19A12-D8AF-4CD9-94C8-BF82AB971EF1}"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A1B494B-FE09-4E00-AC85-EAD42A1F3254}" type="doc">
      <dgm:prSet loTypeId="urn:microsoft.com/office/officeart/2005/8/layout/vList2" loCatId="list" qsTypeId="urn:microsoft.com/office/officeart/2005/8/quickstyle/3d1" qsCatId="3D" csTypeId="urn:microsoft.com/office/officeart/2005/8/colors/accent1_2" csCatId="accent1"/>
      <dgm:spPr/>
      <dgm:t>
        <a:bodyPr/>
        <a:lstStyle/>
        <a:p>
          <a:endParaRPr lang="tr-TR"/>
        </a:p>
      </dgm:t>
    </dgm:pt>
    <dgm:pt modelId="{F7DF9173-4BB5-40E0-A5F7-7A2E51F4B542}">
      <dgm:prSet/>
      <dgm:spPr/>
      <dgm:t>
        <a:bodyPr/>
        <a:lstStyle/>
        <a:p>
          <a:pPr rtl="0"/>
          <a:r>
            <a:rPr lang="tr-TR"/>
            <a:t>Koruma eğilimi, mevcut olan durumu korumak için kişinin değişime karşı direnç gösterdiği eğilimdir. İnsanlar yeni fikirlerle ve duruma çok uygun olmayan tecrübelerle bir çeşit mücadele içerisine girerler ve değişimi sancılı bulurlar.</a:t>
          </a:r>
        </a:p>
      </dgm:t>
    </dgm:pt>
    <dgm:pt modelId="{F1E37879-77CF-4A39-8169-DB738006C3B0}" type="parTrans" cxnId="{98FA0F0F-226D-490E-8593-4FBDC6805B10}">
      <dgm:prSet/>
      <dgm:spPr/>
      <dgm:t>
        <a:bodyPr/>
        <a:lstStyle/>
        <a:p>
          <a:endParaRPr lang="tr-TR"/>
        </a:p>
      </dgm:t>
    </dgm:pt>
    <dgm:pt modelId="{BE4A331D-815F-446F-B987-A184B2A4CAB5}" type="sibTrans" cxnId="{98FA0F0F-226D-490E-8593-4FBDC6805B10}">
      <dgm:prSet/>
      <dgm:spPr/>
      <dgm:t>
        <a:bodyPr/>
        <a:lstStyle/>
        <a:p>
          <a:endParaRPr lang="tr-TR"/>
        </a:p>
      </dgm:t>
    </dgm:pt>
    <dgm:pt modelId="{A466808D-A358-41C5-92A6-5CCF91469AC5}">
      <dgm:prSet/>
      <dgm:spPr/>
      <dgm:t>
        <a:bodyPr/>
        <a:lstStyle/>
        <a:p>
          <a:pPr rtl="0"/>
          <a:r>
            <a:rPr lang="tr-TR"/>
            <a:t>İnsanlar diğer taraftan da öğrenmeye ve değişime isteklidirler. İnsanın kendini geliştirmeye karşı duyduğu istek her zaman hemen ödül getirmemesine rağmen devam eder. </a:t>
          </a:r>
        </a:p>
      </dgm:t>
    </dgm:pt>
    <dgm:pt modelId="{C80E56D3-CF05-4421-AAF4-5F5D39E20274}" type="parTrans" cxnId="{8ACD369C-16E8-4B1A-B2AC-10E3F1979EE8}">
      <dgm:prSet/>
      <dgm:spPr/>
      <dgm:t>
        <a:bodyPr/>
        <a:lstStyle/>
        <a:p>
          <a:endParaRPr lang="tr-TR"/>
        </a:p>
      </dgm:t>
    </dgm:pt>
    <dgm:pt modelId="{79575CB9-FB24-45F1-88AD-A99B3090FA6B}" type="sibTrans" cxnId="{8ACD369C-16E8-4B1A-B2AC-10E3F1979EE8}">
      <dgm:prSet/>
      <dgm:spPr/>
      <dgm:t>
        <a:bodyPr/>
        <a:lstStyle/>
        <a:p>
          <a:endParaRPr lang="tr-TR"/>
        </a:p>
      </dgm:t>
    </dgm:pt>
    <dgm:pt modelId="{4E3F4BD0-2907-4166-9B5A-A0D04F6F709A}">
      <dgm:prSet/>
      <dgm:spPr/>
      <dgm:t>
        <a:bodyPr/>
        <a:lstStyle/>
        <a:p>
          <a:pPr rtl="0"/>
          <a:r>
            <a:rPr lang="tr-TR"/>
            <a:t>Örneğin emekleyerek hareket ihtiyacını gideren bir çocuğun pek çok kere düşüp acı çekmesine rağmen yürümeye çabalaması buna örnek olarak gösterilebilir.</a:t>
          </a:r>
        </a:p>
      </dgm:t>
    </dgm:pt>
    <dgm:pt modelId="{BC18CC78-019E-48DA-9669-94985EF1DE85}" type="parTrans" cxnId="{96CAD121-212C-4340-A7D0-17BCE9C1F31E}">
      <dgm:prSet/>
      <dgm:spPr/>
      <dgm:t>
        <a:bodyPr/>
        <a:lstStyle/>
        <a:p>
          <a:endParaRPr lang="tr-TR"/>
        </a:p>
      </dgm:t>
    </dgm:pt>
    <dgm:pt modelId="{0A9DCCB0-36E6-4862-BC58-E60255665BC5}" type="sibTrans" cxnId="{96CAD121-212C-4340-A7D0-17BCE9C1F31E}">
      <dgm:prSet/>
      <dgm:spPr/>
      <dgm:t>
        <a:bodyPr/>
        <a:lstStyle/>
        <a:p>
          <a:endParaRPr lang="tr-TR"/>
        </a:p>
      </dgm:t>
    </dgm:pt>
    <dgm:pt modelId="{CF3620CD-1089-485B-8B1E-D70BF97BD71E}" type="pres">
      <dgm:prSet presAssocID="{6A1B494B-FE09-4E00-AC85-EAD42A1F3254}" presName="linear" presStyleCnt="0">
        <dgm:presLayoutVars>
          <dgm:animLvl val="lvl"/>
          <dgm:resizeHandles val="exact"/>
        </dgm:presLayoutVars>
      </dgm:prSet>
      <dgm:spPr/>
      <dgm:t>
        <a:bodyPr/>
        <a:lstStyle/>
        <a:p>
          <a:endParaRPr lang="tr-TR"/>
        </a:p>
      </dgm:t>
    </dgm:pt>
    <dgm:pt modelId="{5C05D25E-5279-4252-B426-D59C15C41BA5}" type="pres">
      <dgm:prSet presAssocID="{F7DF9173-4BB5-40E0-A5F7-7A2E51F4B542}" presName="parentText" presStyleLbl="node1" presStyleIdx="0" presStyleCnt="2">
        <dgm:presLayoutVars>
          <dgm:chMax val="0"/>
          <dgm:bulletEnabled val="1"/>
        </dgm:presLayoutVars>
      </dgm:prSet>
      <dgm:spPr/>
      <dgm:t>
        <a:bodyPr/>
        <a:lstStyle/>
        <a:p>
          <a:endParaRPr lang="tr-TR"/>
        </a:p>
      </dgm:t>
    </dgm:pt>
    <dgm:pt modelId="{1D0B4FB3-88FF-42EE-9B52-8162D3736ABA}" type="pres">
      <dgm:prSet presAssocID="{BE4A331D-815F-446F-B987-A184B2A4CAB5}" presName="spacer" presStyleCnt="0"/>
      <dgm:spPr/>
    </dgm:pt>
    <dgm:pt modelId="{79728C74-80E8-4DBF-A2B4-5021CFD0EDDF}" type="pres">
      <dgm:prSet presAssocID="{A466808D-A358-41C5-92A6-5CCF91469AC5}" presName="parentText" presStyleLbl="node1" presStyleIdx="1" presStyleCnt="2">
        <dgm:presLayoutVars>
          <dgm:chMax val="0"/>
          <dgm:bulletEnabled val="1"/>
        </dgm:presLayoutVars>
      </dgm:prSet>
      <dgm:spPr/>
      <dgm:t>
        <a:bodyPr/>
        <a:lstStyle/>
        <a:p>
          <a:endParaRPr lang="tr-TR"/>
        </a:p>
      </dgm:t>
    </dgm:pt>
    <dgm:pt modelId="{8E877676-8876-493E-AFD2-642196E472D2}" type="pres">
      <dgm:prSet presAssocID="{A466808D-A358-41C5-92A6-5CCF91469AC5}" presName="childText" presStyleLbl="revTx" presStyleIdx="0" presStyleCnt="1">
        <dgm:presLayoutVars>
          <dgm:bulletEnabled val="1"/>
        </dgm:presLayoutVars>
      </dgm:prSet>
      <dgm:spPr/>
      <dgm:t>
        <a:bodyPr/>
        <a:lstStyle/>
        <a:p>
          <a:endParaRPr lang="tr-TR"/>
        </a:p>
      </dgm:t>
    </dgm:pt>
  </dgm:ptLst>
  <dgm:cxnLst>
    <dgm:cxn modelId="{9BB8885B-7981-48F5-9E39-802479D2F2D8}" type="presOf" srcId="{4E3F4BD0-2907-4166-9B5A-A0D04F6F709A}" destId="{8E877676-8876-493E-AFD2-642196E472D2}" srcOrd="0" destOrd="0" presId="urn:microsoft.com/office/officeart/2005/8/layout/vList2"/>
    <dgm:cxn modelId="{98FA0F0F-226D-490E-8593-4FBDC6805B10}" srcId="{6A1B494B-FE09-4E00-AC85-EAD42A1F3254}" destId="{F7DF9173-4BB5-40E0-A5F7-7A2E51F4B542}" srcOrd="0" destOrd="0" parTransId="{F1E37879-77CF-4A39-8169-DB738006C3B0}" sibTransId="{BE4A331D-815F-446F-B987-A184B2A4CAB5}"/>
    <dgm:cxn modelId="{50F5A28F-F046-4190-BC0B-A5BEFF55410E}" type="presOf" srcId="{6A1B494B-FE09-4E00-AC85-EAD42A1F3254}" destId="{CF3620CD-1089-485B-8B1E-D70BF97BD71E}" srcOrd="0" destOrd="0" presId="urn:microsoft.com/office/officeart/2005/8/layout/vList2"/>
    <dgm:cxn modelId="{61446C9F-2FD6-4C10-839F-96BFC376063D}" type="presOf" srcId="{A466808D-A358-41C5-92A6-5CCF91469AC5}" destId="{79728C74-80E8-4DBF-A2B4-5021CFD0EDDF}" srcOrd="0" destOrd="0" presId="urn:microsoft.com/office/officeart/2005/8/layout/vList2"/>
    <dgm:cxn modelId="{96CAD121-212C-4340-A7D0-17BCE9C1F31E}" srcId="{A466808D-A358-41C5-92A6-5CCF91469AC5}" destId="{4E3F4BD0-2907-4166-9B5A-A0D04F6F709A}" srcOrd="0" destOrd="0" parTransId="{BC18CC78-019E-48DA-9669-94985EF1DE85}" sibTransId="{0A9DCCB0-36E6-4862-BC58-E60255665BC5}"/>
    <dgm:cxn modelId="{B807EB80-A6C3-495B-899B-6EC57E944EA3}" type="presOf" srcId="{F7DF9173-4BB5-40E0-A5F7-7A2E51F4B542}" destId="{5C05D25E-5279-4252-B426-D59C15C41BA5}" srcOrd="0" destOrd="0" presId="urn:microsoft.com/office/officeart/2005/8/layout/vList2"/>
    <dgm:cxn modelId="{8ACD369C-16E8-4B1A-B2AC-10E3F1979EE8}" srcId="{6A1B494B-FE09-4E00-AC85-EAD42A1F3254}" destId="{A466808D-A358-41C5-92A6-5CCF91469AC5}" srcOrd="1" destOrd="0" parTransId="{C80E56D3-CF05-4421-AAF4-5F5D39E20274}" sibTransId="{79575CB9-FB24-45F1-88AD-A99B3090FA6B}"/>
    <dgm:cxn modelId="{CA1AEFB3-A04A-4318-964B-CFC5AD2B29B4}" type="presParOf" srcId="{CF3620CD-1089-485B-8B1E-D70BF97BD71E}" destId="{5C05D25E-5279-4252-B426-D59C15C41BA5}" srcOrd="0" destOrd="0" presId="urn:microsoft.com/office/officeart/2005/8/layout/vList2"/>
    <dgm:cxn modelId="{003B9547-8BF3-43B4-8727-A4300B29A9D8}" type="presParOf" srcId="{CF3620CD-1089-485B-8B1E-D70BF97BD71E}" destId="{1D0B4FB3-88FF-42EE-9B52-8162D3736ABA}" srcOrd="1" destOrd="0" presId="urn:microsoft.com/office/officeart/2005/8/layout/vList2"/>
    <dgm:cxn modelId="{90EAD75B-077B-45B2-8DBC-89C47734B8D3}" type="presParOf" srcId="{CF3620CD-1089-485B-8B1E-D70BF97BD71E}" destId="{79728C74-80E8-4DBF-A2B4-5021CFD0EDDF}" srcOrd="2" destOrd="0" presId="urn:microsoft.com/office/officeart/2005/8/layout/vList2"/>
    <dgm:cxn modelId="{6EFD1D53-E2D9-4BA4-A642-CFFE7AE98DED}" type="presParOf" srcId="{CF3620CD-1089-485B-8B1E-D70BF97BD71E}" destId="{8E877676-8876-493E-AFD2-642196E472D2}"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15E9822-0BB1-4CCB-888D-3EBC6FA02905}" type="doc">
      <dgm:prSet loTypeId="urn:microsoft.com/office/officeart/2005/8/layout/venn1" loCatId="relationship" qsTypeId="urn:microsoft.com/office/officeart/2005/8/quickstyle/3d1" qsCatId="3D" csTypeId="urn:microsoft.com/office/officeart/2005/8/colors/accent1_2" csCatId="accent1"/>
      <dgm:spPr/>
      <dgm:t>
        <a:bodyPr/>
        <a:lstStyle/>
        <a:p>
          <a:endParaRPr lang="tr-TR"/>
        </a:p>
      </dgm:t>
    </dgm:pt>
    <dgm:pt modelId="{67661310-8F7D-44E7-B193-2C082CB26504}">
      <dgm:prSet custT="1"/>
      <dgm:spPr/>
      <dgm:t>
        <a:bodyPr/>
        <a:lstStyle/>
        <a:p>
          <a:pPr rtl="0"/>
          <a:r>
            <a:rPr lang="tr-TR" sz="2400" err="1"/>
            <a:t>Rogers’a</a:t>
          </a:r>
          <a:r>
            <a:rPr lang="tr-TR" sz="2400"/>
            <a:t> göre tüm insanlar doğuştan tam kapasite ile fonksiyonda bulunma, kendileri için en iyiyi seçme, kendi problemlerini çözebilme gücüne sahiptirler.</a:t>
          </a:r>
        </a:p>
      </dgm:t>
    </dgm:pt>
    <dgm:pt modelId="{DD56C209-B13B-4A67-A06C-90D9127F2677}" type="parTrans" cxnId="{05EC80BC-A0E0-4BFF-81FE-01E63D32E864}">
      <dgm:prSet/>
      <dgm:spPr/>
      <dgm:t>
        <a:bodyPr/>
        <a:lstStyle/>
        <a:p>
          <a:endParaRPr lang="tr-TR"/>
        </a:p>
      </dgm:t>
    </dgm:pt>
    <dgm:pt modelId="{BDD16C1E-EDB8-4694-B1A4-E04058D1084B}" type="sibTrans" cxnId="{05EC80BC-A0E0-4BFF-81FE-01E63D32E864}">
      <dgm:prSet/>
      <dgm:spPr/>
      <dgm:t>
        <a:bodyPr/>
        <a:lstStyle/>
        <a:p>
          <a:endParaRPr lang="tr-TR"/>
        </a:p>
      </dgm:t>
    </dgm:pt>
    <dgm:pt modelId="{56284726-F8A9-4BA9-9DD2-9FF8301EFD90}">
      <dgm:prSet/>
      <dgm:spPr/>
      <dgm:t>
        <a:bodyPr/>
        <a:lstStyle/>
        <a:p>
          <a:pPr rtl="0"/>
          <a:r>
            <a:rPr lang="tr-TR" b="1"/>
            <a:t>Kendini gerçekleştirme,</a:t>
          </a:r>
          <a:r>
            <a:rPr lang="tr-TR"/>
            <a:t> genel gerçekleştirme eğiliminin bir parçasıdır ve benliği farkında olduğu şekliyle gerçekleştirmek için gösterilen çabayı işaret eder. Başka bir ifadeyle benlik kavramının isteklerini gerçekleştirme eğilimine kendini gerçekleştirme denilir (Ewen, 2014). </a:t>
          </a:r>
        </a:p>
      </dgm:t>
    </dgm:pt>
    <dgm:pt modelId="{40F9E79C-0AD4-454A-B5E2-69C25C2DD2AC}" type="parTrans" cxnId="{16FFD707-1C8E-40E5-8240-C90C4A298717}">
      <dgm:prSet/>
      <dgm:spPr/>
      <dgm:t>
        <a:bodyPr/>
        <a:lstStyle/>
        <a:p>
          <a:endParaRPr lang="tr-TR"/>
        </a:p>
      </dgm:t>
    </dgm:pt>
    <dgm:pt modelId="{30B98E3E-E8BE-4602-A8FD-73AF1D60DC52}" type="sibTrans" cxnId="{16FFD707-1C8E-40E5-8240-C90C4A298717}">
      <dgm:prSet/>
      <dgm:spPr/>
      <dgm:t>
        <a:bodyPr/>
        <a:lstStyle/>
        <a:p>
          <a:endParaRPr lang="tr-TR"/>
        </a:p>
      </dgm:t>
    </dgm:pt>
    <dgm:pt modelId="{023E7AF2-DD42-48E4-B903-94BA56D2E7D9}" type="pres">
      <dgm:prSet presAssocID="{215E9822-0BB1-4CCB-888D-3EBC6FA02905}" presName="compositeShape" presStyleCnt="0">
        <dgm:presLayoutVars>
          <dgm:chMax val="7"/>
          <dgm:dir/>
          <dgm:resizeHandles val="exact"/>
        </dgm:presLayoutVars>
      </dgm:prSet>
      <dgm:spPr/>
      <dgm:t>
        <a:bodyPr/>
        <a:lstStyle/>
        <a:p>
          <a:endParaRPr lang="tr-TR"/>
        </a:p>
      </dgm:t>
    </dgm:pt>
    <dgm:pt modelId="{C60FF612-A3D6-4C1E-87C6-5615A6E035D0}" type="pres">
      <dgm:prSet presAssocID="{67661310-8F7D-44E7-B193-2C082CB26504}" presName="circ1" presStyleLbl="vennNode1" presStyleIdx="0" presStyleCnt="2"/>
      <dgm:spPr/>
      <dgm:t>
        <a:bodyPr/>
        <a:lstStyle/>
        <a:p>
          <a:endParaRPr lang="tr-TR"/>
        </a:p>
      </dgm:t>
    </dgm:pt>
    <dgm:pt modelId="{75C50048-8947-4F79-A3F3-439B7E08BF4B}" type="pres">
      <dgm:prSet presAssocID="{67661310-8F7D-44E7-B193-2C082CB26504}" presName="circ1Tx" presStyleLbl="revTx" presStyleIdx="0" presStyleCnt="0">
        <dgm:presLayoutVars>
          <dgm:chMax val="0"/>
          <dgm:chPref val="0"/>
          <dgm:bulletEnabled val="1"/>
        </dgm:presLayoutVars>
      </dgm:prSet>
      <dgm:spPr/>
      <dgm:t>
        <a:bodyPr/>
        <a:lstStyle/>
        <a:p>
          <a:endParaRPr lang="tr-TR"/>
        </a:p>
      </dgm:t>
    </dgm:pt>
    <dgm:pt modelId="{50307E0A-D49D-47F3-8004-64B575322A70}" type="pres">
      <dgm:prSet presAssocID="{56284726-F8A9-4BA9-9DD2-9FF8301EFD90}" presName="circ2" presStyleLbl="vennNode1" presStyleIdx="1" presStyleCnt="2"/>
      <dgm:spPr/>
      <dgm:t>
        <a:bodyPr/>
        <a:lstStyle/>
        <a:p>
          <a:endParaRPr lang="tr-TR"/>
        </a:p>
      </dgm:t>
    </dgm:pt>
    <dgm:pt modelId="{11E11D97-4658-4D7E-8667-FED62C929584}" type="pres">
      <dgm:prSet presAssocID="{56284726-F8A9-4BA9-9DD2-9FF8301EFD90}" presName="circ2Tx" presStyleLbl="revTx" presStyleIdx="0" presStyleCnt="0">
        <dgm:presLayoutVars>
          <dgm:chMax val="0"/>
          <dgm:chPref val="0"/>
          <dgm:bulletEnabled val="1"/>
        </dgm:presLayoutVars>
      </dgm:prSet>
      <dgm:spPr/>
      <dgm:t>
        <a:bodyPr/>
        <a:lstStyle/>
        <a:p>
          <a:endParaRPr lang="tr-TR"/>
        </a:p>
      </dgm:t>
    </dgm:pt>
  </dgm:ptLst>
  <dgm:cxnLst>
    <dgm:cxn modelId="{854FA7CA-5C70-431F-A35A-40DBC5BFCC79}" type="presOf" srcId="{56284726-F8A9-4BA9-9DD2-9FF8301EFD90}" destId="{11E11D97-4658-4D7E-8667-FED62C929584}" srcOrd="1" destOrd="0" presId="urn:microsoft.com/office/officeart/2005/8/layout/venn1"/>
    <dgm:cxn modelId="{BABAF5A4-84EE-4C35-832E-12ED0A9FDD82}" type="presOf" srcId="{67661310-8F7D-44E7-B193-2C082CB26504}" destId="{75C50048-8947-4F79-A3F3-439B7E08BF4B}" srcOrd="1" destOrd="0" presId="urn:microsoft.com/office/officeart/2005/8/layout/venn1"/>
    <dgm:cxn modelId="{16FFD707-1C8E-40E5-8240-C90C4A298717}" srcId="{215E9822-0BB1-4CCB-888D-3EBC6FA02905}" destId="{56284726-F8A9-4BA9-9DD2-9FF8301EFD90}" srcOrd="1" destOrd="0" parTransId="{40F9E79C-0AD4-454A-B5E2-69C25C2DD2AC}" sibTransId="{30B98E3E-E8BE-4602-A8FD-73AF1D60DC52}"/>
    <dgm:cxn modelId="{05EC80BC-A0E0-4BFF-81FE-01E63D32E864}" srcId="{215E9822-0BB1-4CCB-888D-3EBC6FA02905}" destId="{67661310-8F7D-44E7-B193-2C082CB26504}" srcOrd="0" destOrd="0" parTransId="{DD56C209-B13B-4A67-A06C-90D9127F2677}" sibTransId="{BDD16C1E-EDB8-4694-B1A4-E04058D1084B}"/>
    <dgm:cxn modelId="{C5B20605-0445-4B2E-B94E-E5BBE881F823}" type="presOf" srcId="{67661310-8F7D-44E7-B193-2C082CB26504}" destId="{C60FF612-A3D6-4C1E-87C6-5615A6E035D0}" srcOrd="0" destOrd="0" presId="urn:microsoft.com/office/officeart/2005/8/layout/venn1"/>
    <dgm:cxn modelId="{7163D7B7-0C21-4A54-BDC4-E2F3DC0FEE70}" type="presOf" srcId="{56284726-F8A9-4BA9-9DD2-9FF8301EFD90}" destId="{50307E0A-D49D-47F3-8004-64B575322A70}" srcOrd="0" destOrd="0" presId="urn:microsoft.com/office/officeart/2005/8/layout/venn1"/>
    <dgm:cxn modelId="{B80A4605-5881-4AC3-A6A9-2A171122FD2F}" type="presOf" srcId="{215E9822-0BB1-4CCB-888D-3EBC6FA02905}" destId="{023E7AF2-DD42-48E4-B903-94BA56D2E7D9}" srcOrd="0" destOrd="0" presId="urn:microsoft.com/office/officeart/2005/8/layout/venn1"/>
    <dgm:cxn modelId="{E0B7AACE-D73E-454D-8565-46B068C21CC8}" type="presParOf" srcId="{023E7AF2-DD42-48E4-B903-94BA56D2E7D9}" destId="{C60FF612-A3D6-4C1E-87C6-5615A6E035D0}" srcOrd="0" destOrd="0" presId="urn:microsoft.com/office/officeart/2005/8/layout/venn1"/>
    <dgm:cxn modelId="{8B0408DE-33E2-4030-9BB7-5E3C1CEA6A04}" type="presParOf" srcId="{023E7AF2-DD42-48E4-B903-94BA56D2E7D9}" destId="{75C50048-8947-4F79-A3F3-439B7E08BF4B}" srcOrd="1" destOrd="0" presId="urn:microsoft.com/office/officeart/2005/8/layout/venn1"/>
    <dgm:cxn modelId="{E30A3C6C-592E-4154-B976-947604375C87}" type="presParOf" srcId="{023E7AF2-DD42-48E4-B903-94BA56D2E7D9}" destId="{50307E0A-D49D-47F3-8004-64B575322A70}" srcOrd="2" destOrd="0" presId="urn:microsoft.com/office/officeart/2005/8/layout/venn1"/>
    <dgm:cxn modelId="{65A0C613-40BA-4DBD-9D19-09EA5C968EB8}" type="presParOf" srcId="{023E7AF2-DD42-48E4-B903-94BA56D2E7D9}" destId="{11E11D97-4658-4D7E-8667-FED62C929584}"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F71721E-EB6B-4C59-BA78-5DBAB3974CB9}"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tr-TR"/>
        </a:p>
      </dgm:t>
    </dgm:pt>
    <dgm:pt modelId="{235DD842-9C96-4897-90E7-C9C5369BA0ED}">
      <dgm:prSet/>
      <dgm:spPr/>
      <dgm:t>
        <a:bodyPr/>
        <a:lstStyle/>
        <a:p>
          <a:pPr rtl="0"/>
          <a:r>
            <a:rPr lang="tr-TR"/>
            <a:t>Rogers (1951) insanların tabiatı gereği iyi ve üretici olduklarını belirtmiştir ve zayıf benlik kavramının ve dış zorlamaların </a:t>
          </a:r>
          <a:r>
            <a:rPr lang="tr-TR" b="1"/>
            <a:t>organizmik değerlendirme</a:t>
          </a:r>
          <a:r>
            <a:rPr lang="tr-TR"/>
            <a:t> sürecini bozması nedeniyle insanların yıkıcı hale geldiklerini belirtmiştir.</a:t>
          </a:r>
        </a:p>
      </dgm:t>
    </dgm:pt>
    <dgm:pt modelId="{16322296-3701-45FD-84FB-BDB538BEB37E}" type="parTrans" cxnId="{2B906EF4-CDA8-4F00-AA89-7615510608F5}">
      <dgm:prSet/>
      <dgm:spPr/>
      <dgm:t>
        <a:bodyPr/>
        <a:lstStyle/>
        <a:p>
          <a:endParaRPr lang="tr-TR"/>
        </a:p>
      </dgm:t>
    </dgm:pt>
    <dgm:pt modelId="{054A7054-E580-4B8B-94ED-1403549862AC}" type="sibTrans" cxnId="{2B906EF4-CDA8-4F00-AA89-7615510608F5}">
      <dgm:prSet/>
      <dgm:spPr/>
      <dgm:t>
        <a:bodyPr/>
        <a:lstStyle/>
        <a:p>
          <a:endParaRPr lang="tr-TR"/>
        </a:p>
      </dgm:t>
    </dgm:pt>
    <dgm:pt modelId="{A4A44353-EB9A-49D7-B7ED-73AE280B15D6}" type="pres">
      <dgm:prSet presAssocID="{8F71721E-EB6B-4C59-BA78-5DBAB3974CB9}" presName="compositeShape" presStyleCnt="0">
        <dgm:presLayoutVars>
          <dgm:chMax val="7"/>
          <dgm:dir/>
          <dgm:resizeHandles val="exact"/>
        </dgm:presLayoutVars>
      </dgm:prSet>
      <dgm:spPr/>
      <dgm:t>
        <a:bodyPr/>
        <a:lstStyle/>
        <a:p>
          <a:endParaRPr lang="tr-TR"/>
        </a:p>
      </dgm:t>
    </dgm:pt>
    <dgm:pt modelId="{D236FD25-BEA7-45EE-B8C7-D504764C655B}" type="pres">
      <dgm:prSet presAssocID="{235DD842-9C96-4897-90E7-C9C5369BA0ED}" presName="circ1TxSh" presStyleLbl="vennNode1" presStyleIdx="0" presStyleCnt="1" custScaleX="143251"/>
      <dgm:spPr/>
      <dgm:t>
        <a:bodyPr/>
        <a:lstStyle/>
        <a:p>
          <a:endParaRPr lang="tr-TR"/>
        </a:p>
      </dgm:t>
    </dgm:pt>
  </dgm:ptLst>
  <dgm:cxnLst>
    <dgm:cxn modelId="{2B906EF4-CDA8-4F00-AA89-7615510608F5}" srcId="{8F71721E-EB6B-4C59-BA78-5DBAB3974CB9}" destId="{235DD842-9C96-4897-90E7-C9C5369BA0ED}" srcOrd="0" destOrd="0" parTransId="{16322296-3701-45FD-84FB-BDB538BEB37E}" sibTransId="{054A7054-E580-4B8B-94ED-1403549862AC}"/>
    <dgm:cxn modelId="{CAC733F6-3670-4706-8B97-65B1DD75A6F6}" type="presOf" srcId="{8F71721E-EB6B-4C59-BA78-5DBAB3974CB9}" destId="{A4A44353-EB9A-49D7-B7ED-73AE280B15D6}" srcOrd="0" destOrd="0" presId="urn:microsoft.com/office/officeart/2005/8/layout/venn1"/>
    <dgm:cxn modelId="{280F46AA-959A-4AF9-A5B5-C320ABFD9728}" type="presOf" srcId="{235DD842-9C96-4897-90E7-C9C5369BA0ED}" destId="{D236FD25-BEA7-45EE-B8C7-D504764C655B}" srcOrd="0" destOrd="0" presId="urn:microsoft.com/office/officeart/2005/8/layout/venn1"/>
    <dgm:cxn modelId="{E6BAD43D-339F-4983-A852-1D6DCF3A7F61}" type="presParOf" srcId="{A4A44353-EB9A-49D7-B7ED-73AE280B15D6}" destId="{D236FD25-BEA7-45EE-B8C7-D504764C655B}"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74A51F2-4823-4EDD-A5FA-E7AD4C4C52AD}" type="doc">
      <dgm:prSet loTypeId="urn:microsoft.com/office/officeart/2005/8/layout/venn1" loCatId="relationship" qsTypeId="urn:microsoft.com/office/officeart/2005/8/quickstyle/simple1" qsCatId="simple" csTypeId="urn:microsoft.com/office/officeart/2005/8/colors/accent1_2" csCatId="accent1"/>
      <dgm:spPr/>
      <dgm:t>
        <a:bodyPr/>
        <a:lstStyle/>
        <a:p>
          <a:endParaRPr lang="tr-TR"/>
        </a:p>
      </dgm:t>
    </dgm:pt>
    <dgm:pt modelId="{DF3FBE49-0214-4582-893E-5CF9B52DAE58}">
      <dgm:prSet/>
      <dgm:spPr/>
      <dgm:t>
        <a:bodyPr/>
        <a:lstStyle/>
        <a:p>
          <a:pPr rtl="0"/>
          <a:r>
            <a:rPr lang="tr-TR" err="1"/>
            <a:t>Rogers</a:t>
          </a:r>
          <a:r>
            <a:rPr lang="tr-TR"/>
            <a:t> bu konuda toplum ve kültürü sorumlu tutmaktadır. Bunlardan kültür kendi içerisinde değişmeye devam etmektedir ve insan doğasına uygun kalmak yerine bu doğadan uzaklaşmakta ve kendi başına bir güç oluşturmaktadır (</a:t>
          </a:r>
          <a:r>
            <a:rPr lang="tr-TR" err="1"/>
            <a:t>Boeree</a:t>
          </a:r>
          <a:r>
            <a:rPr lang="tr-TR"/>
            <a:t>, 2006). </a:t>
          </a:r>
        </a:p>
      </dgm:t>
    </dgm:pt>
    <dgm:pt modelId="{A03287F9-44ED-4260-99B6-75FCB717A3ED}" type="parTrans" cxnId="{6B872A3B-036C-4494-9541-B7BFA7C10185}">
      <dgm:prSet/>
      <dgm:spPr/>
      <dgm:t>
        <a:bodyPr/>
        <a:lstStyle/>
        <a:p>
          <a:endParaRPr lang="tr-TR"/>
        </a:p>
      </dgm:t>
    </dgm:pt>
    <dgm:pt modelId="{99AE38FA-9D32-41B7-9030-BBC7A0E2ABF0}" type="sibTrans" cxnId="{6B872A3B-036C-4494-9541-B7BFA7C10185}">
      <dgm:prSet/>
      <dgm:spPr/>
      <dgm:t>
        <a:bodyPr/>
        <a:lstStyle/>
        <a:p>
          <a:endParaRPr lang="tr-TR"/>
        </a:p>
      </dgm:t>
    </dgm:pt>
    <dgm:pt modelId="{C616F33A-7E6E-4C39-BC2B-1513E0BD5C67}" type="pres">
      <dgm:prSet presAssocID="{174A51F2-4823-4EDD-A5FA-E7AD4C4C52AD}" presName="compositeShape" presStyleCnt="0">
        <dgm:presLayoutVars>
          <dgm:chMax val="7"/>
          <dgm:dir/>
          <dgm:resizeHandles val="exact"/>
        </dgm:presLayoutVars>
      </dgm:prSet>
      <dgm:spPr/>
      <dgm:t>
        <a:bodyPr/>
        <a:lstStyle/>
        <a:p>
          <a:endParaRPr lang="tr-TR"/>
        </a:p>
      </dgm:t>
    </dgm:pt>
    <dgm:pt modelId="{05B1AEAB-81A4-42D0-B587-A1495F71717C}" type="pres">
      <dgm:prSet presAssocID="{DF3FBE49-0214-4582-893E-5CF9B52DAE58}" presName="circ1TxSh" presStyleLbl="vennNode1" presStyleIdx="0" presStyleCnt="1" custLinFactNeighborX="-3186" custLinFactNeighborY="159"/>
      <dgm:spPr/>
      <dgm:t>
        <a:bodyPr/>
        <a:lstStyle/>
        <a:p>
          <a:endParaRPr lang="tr-TR"/>
        </a:p>
      </dgm:t>
    </dgm:pt>
  </dgm:ptLst>
  <dgm:cxnLst>
    <dgm:cxn modelId="{236A435F-7E98-41B6-8569-B602B3606083}" type="presOf" srcId="{174A51F2-4823-4EDD-A5FA-E7AD4C4C52AD}" destId="{C616F33A-7E6E-4C39-BC2B-1513E0BD5C67}" srcOrd="0" destOrd="0" presId="urn:microsoft.com/office/officeart/2005/8/layout/venn1"/>
    <dgm:cxn modelId="{6B872A3B-036C-4494-9541-B7BFA7C10185}" srcId="{174A51F2-4823-4EDD-A5FA-E7AD4C4C52AD}" destId="{DF3FBE49-0214-4582-893E-5CF9B52DAE58}" srcOrd="0" destOrd="0" parTransId="{A03287F9-44ED-4260-99B6-75FCB717A3ED}" sibTransId="{99AE38FA-9D32-41B7-9030-BBC7A0E2ABF0}"/>
    <dgm:cxn modelId="{BCE54BAD-62B6-4560-831A-B4C03DB7ABE2}" type="presOf" srcId="{DF3FBE49-0214-4582-893E-5CF9B52DAE58}" destId="{05B1AEAB-81A4-42D0-B587-A1495F71717C}" srcOrd="0" destOrd="0" presId="urn:microsoft.com/office/officeart/2005/8/layout/venn1"/>
    <dgm:cxn modelId="{396051B3-2275-4EB2-BE72-70CB9952F777}" type="presParOf" srcId="{C616F33A-7E6E-4C39-BC2B-1513E0BD5C67}" destId="{05B1AEAB-81A4-42D0-B587-A1495F71717C}" srcOrd="0"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673FE8E-D237-4CC0-B89A-41B355E33F29}"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tr-TR"/>
        </a:p>
      </dgm:t>
    </dgm:pt>
    <dgm:pt modelId="{4F6FA083-B898-4224-8A3C-FA167B9C1BFF}">
      <dgm:prSet/>
      <dgm:spPr/>
      <dgm:t>
        <a:bodyPr/>
        <a:lstStyle/>
        <a:p>
          <a:pPr rtl="0"/>
          <a:r>
            <a:rPr lang="tr-TR"/>
            <a:t>İnsanlar bu içsel süreçlerini sosyal baskılar nedeniyle kaybetmektedirler ve çoğunlukla kendi içsel duygularına güvenmemektedirler, çünkü çevrelerinden sıklıkla bunların kötü olduğunu duymaktadırlar.</a:t>
          </a:r>
        </a:p>
      </dgm:t>
    </dgm:pt>
    <dgm:pt modelId="{590E1952-9711-4F39-BE57-89D45B43E50A}" type="parTrans" cxnId="{CE82A925-CD93-47A2-A178-1CC1D1F28B72}">
      <dgm:prSet/>
      <dgm:spPr/>
      <dgm:t>
        <a:bodyPr/>
        <a:lstStyle/>
        <a:p>
          <a:endParaRPr lang="tr-TR"/>
        </a:p>
      </dgm:t>
    </dgm:pt>
    <dgm:pt modelId="{4288455F-A65D-44D5-B504-1AA0CB3D8DBC}" type="sibTrans" cxnId="{CE82A925-CD93-47A2-A178-1CC1D1F28B72}">
      <dgm:prSet/>
      <dgm:spPr/>
      <dgm:t>
        <a:bodyPr/>
        <a:lstStyle/>
        <a:p>
          <a:endParaRPr lang="tr-TR"/>
        </a:p>
      </dgm:t>
    </dgm:pt>
    <dgm:pt modelId="{19AFA330-D1BE-490E-9F42-904100C08F88}" type="pres">
      <dgm:prSet presAssocID="{3673FE8E-D237-4CC0-B89A-41B355E33F29}" presName="compositeShape" presStyleCnt="0">
        <dgm:presLayoutVars>
          <dgm:chMax val="7"/>
          <dgm:dir/>
          <dgm:resizeHandles val="exact"/>
        </dgm:presLayoutVars>
      </dgm:prSet>
      <dgm:spPr/>
      <dgm:t>
        <a:bodyPr/>
        <a:lstStyle/>
        <a:p>
          <a:endParaRPr lang="tr-TR"/>
        </a:p>
      </dgm:t>
    </dgm:pt>
    <dgm:pt modelId="{C75EB70E-E731-45DF-B598-917F14F61687}" type="pres">
      <dgm:prSet presAssocID="{4F6FA083-B898-4224-8A3C-FA167B9C1BFF}" presName="circ1TxSh" presStyleLbl="vennNode1" presStyleIdx="0" presStyleCnt="1" custScaleX="147469"/>
      <dgm:spPr/>
      <dgm:t>
        <a:bodyPr/>
        <a:lstStyle/>
        <a:p>
          <a:endParaRPr lang="tr-TR"/>
        </a:p>
      </dgm:t>
    </dgm:pt>
  </dgm:ptLst>
  <dgm:cxnLst>
    <dgm:cxn modelId="{CCD04819-2899-4275-B52D-8F2B4C532D3B}" type="presOf" srcId="{4F6FA083-B898-4224-8A3C-FA167B9C1BFF}" destId="{C75EB70E-E731-45DF-B598-917F14F61687}" srcOrd="0" destOrd="0" presId="urn:microsoft.com/office/officeart/2005/8/layout/venn1"/>
    <dgm:cxn modelId="{CE82A925-CD93-47A2-A178-1CC1D1F28B72}" srcId="{3673FE8E-D237-4CC0-B89A-41B355E33F29}" destId="{4F6FA083-B898-4224-8A3C-FA167B9C1BFF}" srcOrd="0" destOrd="0" parTransId="{590E1952-9711-4F39-BE57-89D45B43E50A}" sibTransId="{4288455F-A65D-44D5-B504-1AA0CB3D8DBC}"/>
    <dgm:cxn modelId="{9FDB8128-94E1-4D54-BB5B-AF99B828BC12}" type="presOf" srcId="{3673FE8E-D237-4CC0-B89A-41B355E33F29}" destId="{19AFA330-D1BE-490E-9F42-904100C08F88}" srcOrd="0" destOrd="0" presId="urn:microsoft.com/office/officeart/2005/8/layout/venn1"/>
    <dgm:cxn modelId="{54748DFB-8F13-4723-BB35-49B6E5F8DF5E}" type="presParOf" srcId="{19AFA330-D1BE-490E-9F42-904100C08F88}" destId="{C75EB70E-E731-45DF-B598-917F14F61687}" srcOrd="0" destOrd="0" presId="urn:microsoft.com/office/officeart/2005/8/layout/ven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F6CA86E-8AB8-4734-90EC-A7F2B8DF47B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18154EFC-F6E4-40E9-905E-42E2A7E8FC56}">
      <dgm:prSet/>
      <dgm:spPr/>
      <dgm:t>
        <a:bodyPr/>
        <a:lstStyle/>
        <a:p>
          <a:pPr rtl="0"/>
          <a:r>
            <a:rPr lang="tr-TR" b="1"/>
            <a:t>Deneyim: </a:t>
          </a:r>
          <a:r>
            <a:rPr lang="tr-TR"/>
            <a:t>deneyimler farkında olunan ya da kısa bir süreliğine görmezden gelinen duygular, düşünceler, algılar ve ihtiyaçlardan oluşur. Rogers’a göre insanlar kendi özel ve sürekli değişen içsel deneyimlerinin merkezinde yaşarlar ve bu süreç başkaları tarafından hiçbir zaman tam olarak anlaşılamaz.</a:t>
          </a:r>
        </a:p>
      </dgm:t>
    </dgm:pt>
    <dgm:pt modelId="{C0BEFFB7-255D-4FBC-93CE-89791070B5EF}" type="parTrans" cxnId="{A647BD30-69D5-4C59-82F5-D65D3FDB7040}">
      <dgm:prSet/>
      <dgm:spPr/>
      <dgm:t>
        <a:bodyPr/>
        <a:lstStyle/>
        <a:p>
          <a:endParaRPr lang="tr-TR"/>
        </a:p>
      </dgm:t>
    </dgm:pt>
    <dgm:pt modelId="{BB7FD784-8DC5-4F68-93A8-1904BB7260C9}" type="sibTrans" cxnId="{A647BD30-69D5-4C59-82F5-D65D3FDB7040}">
      <dgm:prSet/>
      <dgm:spPr/>
      <dgm:t>
        <a:bodyPr/>
        <a:lstStyle/>
        <a:p>
          <a:endParaRPr lang="tr-TR"/>
        </a:p>
      </dgm:t>
    </dgm:pt>
    <dgm:pt modelId="{E0FD9335-3A06-4CEF-ADC7-3AA1FAA8AEC9}">
      <dgm:prSet/>
      <dgm:spPr/>
      <dgm:t>
        <a:bodyPr/>
        <a:lstStyle/>
        <a:p>
          <a:pPr rtl="0"/>
          <a:r>
            <a:rPr lang="tr-TR" b="1"/>
            <a:t>Organizmik değerlendirme süreci: </a:t>
          </a:r>
          <a:r>
            <a:rPr lang="tr-TR"/>
            <a:t>insanın bilinçli düşüncesine katkı sağlayan bilinçdışı bir süreçtir ve kişiliğin en derinlerinde insanın kendisi için neyin iyi olup olmayacağını bilmesidir.</a:t>
          </a:r>
        </a:p>
      </dgm:t>
    </dgm:pt>
    <dgm:pt modelId="{2AD68918-9FE3-4829-BCFD-DE2E603E8E8B}" type="parTrans" cxnId="{574A7EA1-CD2D-47C4-9796-48C1F69DDF6A}">
      <dgm:prSet/>
      <dgm:spPr/>
      <dgm:t>
        <a:bodyPr/>
        <a:lstStyle/>
        <a:p>
          <a:endParaRPr lang="tr-TR"/>
        </a:p>
      </dgm:t>
    </dgm:pt>
    <dgm:pt modelId="{0F6322D0-899C-42B5-8276-62A3CCB847F3}" type="sibTrans" cxnId="{574A7EA1-CD2D-47C4-9796-48C1F69DDF6A}">
      <dgm:prSet/>
      <dgm:spPr/>
      <dgm:t>
        <a:bodyPr/>
        <a:lstStyle/>
        <a:p>
          <a:endParaRPr lang="tr-TR"/>
        </a:p>
      </dgm:t>
    </dgm:pt>
    <dgm:pt modelId="{81E52FDF-19E1-4314-A235-4E0AA937590E}">
      <dgm:prSet/>
      <dgm:spPr/>
      <dgm:t>
        <a:bodyPr/>
        <a:lstStyle/>
        <a:p>
          <a:pPr rtl="0"/>
          <a:r>
            <a:rPr lang="tr-TR"/>
            <a:t>İnsan, kendisine verilen donanım sayesinde, aç kaldığında her yemeği değil ama tadı iyi olan yemeği bulurlar, tadı kötü olanların ise muhtemelen bozuk, zehirli ve sağlıksız olduğunu bilirler.</a:t>
          </a:r>
        </a:p>
      </dgm:t>
    </dgm:pt>
    <dgm:pt modelId="{58F56966-D9FE-4ED5-B42B-D12059C3A6B5}" type="parTrans" cxnId="{C8BD74B3-0A84-42B6-9F5F-1AB1468107CE}">
      <dgm:prSet/>
      <dgm:spPr/>
      <dgm:t>
        <a:bodyPr/>
        <a:lstStyle/>
        <a:p>
          <a:endParaRPr lang="tr-TR"/>
        </a:p>
      </dgm:t>
    </dgm:pt>
    <dgm:pt modelId="{45E74E93-439E-4740-A010-F35EFA8B1C54}" type="sibTrans" cxnId="{C8BD74B3-0A84-42B6-9F5F-1AB1468107CE}">
      <dgm:prSet/>
      <dgm:spPr/>
      <dgm:t>
        <a:bodyPr/>
        <a:lstStyle/>
        <a:p>
          <a:endParaRPr lang="tr-TR"/>
        </a:p>
      </dgm:t>
    </dgm:pt>
    <dgm:pt modelId="{67343273-CA3A-4DE3-BF3F-43CF0F0A417E}">
      <dgm:prSet/>
      <dgm:spPr/>
      <dgm:t>
        <a:bodyPr/>
        <a:lstStyle/>
        <a:p>
          <a:pPr rtl="0"/>
          <a:r>
            <a:rPr lang="tr-TR"/>
            <a:t>Benzer şekilde bir bebek aç iken yemek yemeyi ister ama tıka basa doymuşken yemek sunulduğunda midesi bulanır.</a:t>
          </a:r>
        </a:p>
      </dgm:t>
    </dgm:pt>
    <dgm:pt modelId="{A6A0B672-1B1B-4BC7-B716-1C9948F79A0A}" type="parTrans" cxnId="{2668BE23-A6AB-403C-A63D-D5A32B0C046F}">
      <dgm:prSet/>
      <dgm:spPr/>
      <dgm:t>
        <a:bodyPr/>
        <a:lstStyle/>
        <a:p>
          <a:endParaRPr lang="tr-TR"/>
        </a:p>
      </dgm:t>
    </dgm:pt>
    <dgm:pt modelId="{08DEC7D4-6524-43BB-9495-527635A628D8}" type="sibTrans" cxnId="{2668BE23-A6AB-403C-A63D-D5A32B0C046F}">
      <dgm:prSet/>
      <dgm:spPr/>
      <dgm:t>
        <a:bodyPr/>
        <a:lstStyle/>
        <a:p>
          <a:endParaRPr lang="tr-TR"/>
        </a:p>
      </dgm:t>
    </dgm:pt>
    <dgm:pt modelId="{78E05826-440A-4195-A391-AB1763D1CD79}" type="pres">
      <dgm:prSet presAssocID="{5F6CA86E-8AB8-4734-90EC-A7F2B8DF47B4}" presName="linear" presStyleCnt="0">
        <dgm:presLayoutVars>
          <dgm:animLvl val="lvl"/>
          <dgm:resizeHandles val="exact"/>
        </dgm:presLayoutVars>
      </dgm:prSet>
      <dgm:spPr/>
      <dgm:t>
        <a:bodyPr/>
        <a:lstStyle/>
        <a:p>
          <a:endParaRPr lang="tr-TR"/>
        </a:p>
      </dgm:t>
    </dgm:pt>
    <dgm:pt modelId="{8E04A126-6561-4930-8DA2-E0836BA345FC}" type="pres">
      <dgm:prSet presAssocID="{18154EFC-F6E4-40E9-905E-42E2A7E8FC56}" presName="parentText" presStyleLbl="node1" presStyleIdx="0" presStyleCnt="1">
        <dgm:presLayoutVars>
          <dgm:chMax val="0"/>
          <dgm:bulletEnabled val="1"/>
        </dgm:presLayoutVars>
      </dgm:prSet>
      <dgm:spPr/>
      <dgm:t>
        <a:bodyPr/>
        <a:lstStyle/>
        <a:p>
          <a:endParaRPr lang="tr-TR"/>
        </a:p>
      </dgm:t>
    </dgm:pt>
    <dgm:pt modelId="{66E5F286-2840-4E6C-BA69-567AD4842862}" type="pres">
      <dgm:prSet presAssocID="{18154EFC-F6E4-40E9-905E-42E2A7E8FC56}" presName="childText" presStyleLbl="revTx" presStyleIdx="0" presStyleCnt="1">
        <dgm:presLayoutVars>
          <dgm:bulletEnabled val="1"/>
        </dgm:presLayoutVars>
      </dgm:prSet>
      <dgm:spPr/>
      <dgm:t>
        <a:bodyPr/>
        <a:lstStyle/>
        <a:p>
          <a:endParaRPr lang="tr-TR"/>
        </a:p>
      </dgm:t>
    </dgm:pt>
  </dgm:ptLst>
  <dgm:cxnLst>
    <dgm:cxn modelId="{738FCCBE-23E4-4C54-B2B5-46E2665D0048}" type="presOf" srcId="{18154EFC-F6E4-40E9-905E-42E2A7E8FC56}" destId="{8E04A126-6561-4930-8DA2-E0836BA345FC}" srcOrd="0" destOrd="0" presId="urn:microsoft.com/office/officeart/2005/8/layout/vList2"/>
    <dgm:cxn modelId="{1D3A3253-ABDD-48DB-B39E-05065C558276}" type="presOf" srcId="{E0FD9335-3A06-4CEF-ADC7-3AA1FAA8AEC9}" destId="{66E5F286-2840-4E6C-BA69-567AD4842862}" srcOrd="0" destOrd="0" presId="urn:microsoft.com/office/officeart/2005/8/layout/vList2"/>
    <dgm:cxn modelId="{E52F25AE-5255-4E2F-BC2D-10426923A6DD}" type="presOf" srcId="{81E52FDF-19E1-4314-A235-4E0AA937590E}" destId="{66E5F286-2840-4E6C-BA69-567AD4842862}" srcOrd="0" destOrd="1" presId="urn:microsoft.com/office/officeart/2005/8/layout/vList2"/>
    <dgm:cxn modelId="{CCF768AA-A0CA-4029-A22C-29DCB36903C2}" type="presOf" srcId="{5F6CA86E-8AB8-4734-90EC-A7F2B8DF47B4}" destId="{78E05826-440A-4195-A391-AB1763D1CD79}" srcOrd="0" destOrd="0" presId="urn:microsoft.com/office/officeart/2005/8/layout/vList2"/>
    <dgm:cxn modelId="{C8BD74B3-0A84-42B6-9F5F-1AB1468107CE}" srcId="{E0FD9335-3A06-4CEF-ADC7-3AA1FAA8AEC9}" destId="{81E52FDF-19E1-4314-A235-4E0AA937590E}" srcOrd="0" destOrd="0" parTransId="{58F56966-D9FE-4ED5-B42B-D12059C3A6B5}" sibTransId="{45E74E93-439E-4740-A010-F35EFA8B1C54}"/>
    <dgm:cxn modelId="{561B72AA-B187-4E72-90AC-0D4BA4A194E5}" type="presOf" srcId="{67343273-CA3A-4DE3-BF3F-43CF0F0A417E}" destId="{66E5F286-2840-4E6C-BA69-567AD4842862}" srcOrd="0" destOrd="2" presId="urn:microsoft.com/office/officeart/2005/8/layout/vList2"/>
    <dgm:cxn modelId="{574A7EA1-CD2D-47C4-9796-48C1F69DDF6A}" srcId="{18154EFC-F6E4-40E9-905E-42E2A7E8FC56}" destId="{E0FD9335-3A06-4CEF-ADC7-3AA1FAA8AEC9}" srcOrd="0" destOrd="0" parTransId="{2AD68918-9FE3-4829-BCFD-DE2E603E8E8B}" sibTransId="{0F6322D0-899C-42B5-8276-62A3CCB847F3}"/>
    <dgm:cxn modelId="{2668BE23-A6AB-403C-A63D-D5A32B0C046F}" srcId="{E0FD9335-3A06-4CEF-ADC7-3AA1FAA8AEC9}" destId="{67343273-CA3A-4DE3-BF3F-43CF0F0A417E}" srcOrd="1" destOrd="0" parTransId="{A6A0B672-1B1B-4BC7-B716-1C9948F79A0A}" sibTransId="{08DEC7D4-6524-43BB-9495-527635A628D8}"/>
    <dgm:cxn modelId="{A647BD30-69D5-4C59-82F5-D65D3FDB7040}" srcId="{5F6CA86E-8AB8-4734-90EC-A7F2B8DF47B4}" destId="{18154EFC-F6E4-40E9-905E-42E2A7E8FC56}" srcOrd="0" destOrd="0" parTransId="{C0BEFFB7-255D-4FBC-93CE-89791070B5EF}" sibTransId="{BB7FD784-8DC5-4F68-93A8-1904BB7260C9}"/>
    <dgm:cxn modelId="{1AA9DF5C-54EE-4D24-99BC-B11BC81F5FD6}" type="presParOf" srcId="{78E05826-440A-4195-A391-AB1763D1CD79}" destId="{8E04A126-6561-4930-8DA2-E0836BA345FC}" srcOrd="0" destOrd="0" presId="urn:microsoft.com/office/officeart/2005/8/layout/vList2"/>
    <dgm:cxn modelId="{7A6642F2-741C-4C8A-8C7B-E2A10487B0B2}" type="presParOf" srcId="{78E05826-440A-4195-A391-AB1763D1CD79}" destId="{66E5F286-2840-4E6C-BA69-567AD4842862}"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367FF49-E6CB-4BA6-B13C-891F71CA18ED}"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tr-TR"/>
        </a:p>
      </dgm:t>
    </dgm:pt>
    <dgm:pt modelId="{B16B5E92-2A19-46FA-9FC6-9CA4B50A5AA3}">
      <dgm:prSet custT="1"/>
      <dgm:spPr/>
      <dgm:t>
        <a:bodyPr/>
        <a:lstStyle/>
        <a:p>
          <a:pPr rtl="0"/>
          <a:r>
            <a:rPr lang="tr-TR" sz="1800" b="1"/>
            <a:t>Benlik: </a:t>
          </a:r>
          <a:r>
            <a:rPr lang="tr-TR" sz="1800"/>
            <a:t>insanın bilinçli düşüncesine katkı sağlayan bilinçdışı bir süreçtir ve kişiliğin en derinlerinde insanın kendisi için neyin iyi olup olmayacağını bilmesidir.</a:t>
          </a:r>
        </a:p>
      </dgm:t>
    </dgm:pt>
    <dgm:pt modelId="{9B798213-43F2-4270-A0DC-B2F691D538E1}" type="parTrans" cxnId="{66B713E6-82E7-442D-A4AB-03CF668BEA0B}">
      <dgm:prSet/>
      <dgm:spPr/>
      <dgm:t>
        <a:bodyPr/>
        <a:lstStyle/>
        <a:p>
          <a:endParaRPr lang="tr-TR"/>
        </a:p>
      </dgm:t>
    </dgm:pt>
    <dgm:pt modelId="{EB29C08A-9D49-4CC4-BA2A-C02663192FFE}" type="sibTrans" cxnId="{66B713E6-82E7-442D-A4AB-03CF668BEA0B}">
      <dgm:prSet/>
      <dgm:spPr/>
      <dgm:t>
        <a:bodyPr/>
        <a:lstStyle/>
        <a:p>
          <a:endParaRPr lang="tr-TR"/>
        </a:p>
      </dgm:t>
    </dgm:pt>
    <dgm:pt modelId="{E4DDC0AF-17B1-47F1-AAD0-DE56C338C393}">
      <dgm:prSet custT="1"/>
      <dgm:spPr/>
      <dgm:t>
        <a:bodyPr/>
        <a:lstStyle/>
        <a:p>
          <a:pPr rtl="0"/>
          <a:r>
            <a:rPr lang="tr-TR" sz="1800" b="1"/>
            <a:t>Benlik kavramı: </a:t>
          </a:r>
          <a:r>
            <a:rPr lang="tr-TR" sz="1800"/>
            <a:t>benlik kavramının oluşması kişinin kendisini diğer insanlardan, nesnelerden ve olaylardan ayırması ile oluşur. Benlik kavramı kim olduğumuzla ne olacağımızla ve ne olmak istediğimizle ilgili imajımızdır.</a:t>
          </a:r>
        </a:p>
      </dgm:t>
    </dgm:pt>
    <dgm:pt modelId="{08E2A2F7-47EC-48DF-A47B-DEC20250908E}" type="parTrans" cxnId="{EBAB2CF9-8C7F-451F-903E-4C44A77494F7}">
      <dgm:prSet/>
      <dgm:spPr/>
      <dgm:t>
        <a:bodyPr/>
        <a:lstStyle/>
        <a:p>
          <a:endParaRPr lang="tr-TR"/>
        </a:p>
      </dgm:t>
    </dgm:pt>
    <dgm:pt modelId="{116FB1BF-01B0-419F-A90B-951BBB30A412}" type="sibTrans" cxnId="{EBAB2CF9-8C7F-451F-903E-4C44A77494F7}">
      <dgm:prSet/>
      <dgm:spPr/>
      <dgm:t>
        <a:bodyPr/>
        <a:lstStyle/>
        <a:p>
          <a:endParaRPr lang="tr-TR"/>
        </a:p>
      </dgm:t>
    </dgm:pt>
    <dgm:pt modelId="{6326D827-3104-485C-B8A2-42283ACF6CE4}">
      <dgm:prSet custT="1"/>
      <dgm:spPr/>
      <dgm:t>
        <a:bodyPr/>
        <a:lstStyle/>
        <a:p>
          <a:pPr rtl="0"/>
          <a:r>
            <a:rPr lang="tr-TR" sz="1800" b="1"/>
            <a:t>İdeal benlik: </a:t>
          </a:r>
          <a:r>
            <a:rPr lang="tr-TR" sz="1800"/>
            <a:t>benlik kavramının oluşması kişinin kendisini diğer insanlardan, nesnelerden ve olaylardan ayırması ile oluşur. Benlik kavramı kim olduğumuzla ne olacağımızla ve ne olmak istediğimizle ilgili imajımızdır </a:t>
          </a:r>
        </a:p>
      </dgm:t>
    </dgm:pt>
    <dgm:pt modelId="{465488FF-165C-49AA-B3E0-46956C3E8815}" type="parTrans" cxnId="{64F0424C-4054-423B-933B-251526CBCC89}">
      <dgm:prSet/>
      <dgm:spPr/>
      <dgm:t>
        <a:bodyPr/>
        <a:lstStyle/>
        <a:p>
          <a:endParaRPr lang="tr-TR"/>
        </a:p>
      </dgm:t>
    </dgm:pt>
    <dgm:pt modelId="{D784318E-7055-4141-9BC4-90D9372F4441}" type="sibTrans" cxnId="{64F0424C-4054-423B-933B-251526CBCC89}">
      <dgm:prSet/>
      <dgm:spPr/>
      <dgm:t>
        <a:bodyPr/>
        <a:lstStyle/>
        <a:p>
          <a:endParaRPr lang="tr-TR"/>
        </a:p>
      </dgm:t>
    </dgm:pt>
    <dgm:pt modelId="{99635E53-BEB3-4A38-9739-CFBBCDB2517A}" type="pres">
      <dgm:prSet presAssocID="{5367FF49-E6CB-4BA6-B13C-891F71CA18ED}" presName="compositeShape" presStyleCnt="0">
        <dgm:presLayoutVars>
          <dgm:chMax val="7"/>
          <dgm:dir/>
          <dgm:resizeHandles val="exact"/>
        </dgm:presLayoutVars>
      </dgm:prSet>
      <dgm:spPr/>
      <dgm:t>
        <a:bodyPr/>
        <a:lstStyle/>
        <a:p>
          <a:endParaRPr lang="tr-TR"/>
        </a:p>
      </dgm:t>
    </dgm:pt>
    <dgm:pt modelId="{864D3AC9-82CE-4450-9E66-2C5DC15F2C38}" type="pres">
      <dgm:prSet presAssocID="{B16B5E92-2A19-46FA-9FC6-9CA4B50A5AA3}" presName="circ1" presStyleLbl="vennNode1" presStyleIdx="0" presStyleCnt="3" custScaleX="192242"/>
      <dgm:spPr/>
      <dgm:t>
        <a:bodyPr/>
        <a:lstStyle/>
        <a:p>
          <a:endParaRPr lang="tr-TR"/>
        </a:p>
      </dgm:t>
    </dgm:pt>
    <dgm:pt modelId="{6CF19B82-DFE2-4AB9-BFC4-4ACC97433650}" type="pres">
      <dgm:prSet presAssocID="{B16B5E92-2A19-46FA-9FC6-9CA4B50A5AA3}" presName="circ1Tx" presStyleLbl="revTx" presStyleIdx="0" presStyleCnt="0">
        <dgm:presLayoutVars>
          <dgm:chMax val="0"/>
          <dgm:chPref val="0"/>
          <dgm:bulletEnabled val="1"/>
        </dgm:presLayoutVars>
      </dgm:prSet>
      <dgm:spPr/>
      <dgm:t>
        <a:bodyPr/>
        <a:lstStyle/>
        <a:p>
          <a:endParaRPr lang="tr-TR"/>
        </a:p>
      </dgm:t>
    </dgm:pt>
    <dgm:pt modelId="{32B0DA58-601F-43F8-8891-CBB0CA26BA19}" type="pres">
      <dgm:prSet presAssocID="{E4DDC0AF-17B1-47F1-AAD0-DE56C338C393}" presName="circ2" presStyleLbl="vennNode1" presStyleIdx="1" presStyleCnt="3" custScaleX="172078"/>
      <dgm:spPr/>
      <dgm:t>
        <a:bodyPr/>
        <a:lstStyle/>
        <a:p>
          <a:endParaRPr lang="tr-TR"/>
        </a:p>
      </dgm:t>
    </dgm:pt>
    <dgm:pt modelId="{2C2E8C83-9D73-4160-A978-F444BA954AC7}" type="pres">
      <dgm:prSet presAssocID="{E4DDC0AF-17B1-47F1-AAD0-DE56C338C393}" presName="circ2Tx" presStyleLbl="revTx" presStyleIdx="0" presStyleCnt="0">
        <dgm:presLayoutVars>
          <dgm:chMax val="0"/>
          <dgm:chPref val="0"/>
          <dgm:bulletEnabled val="1"/>
        </dgm:presLayoutVars>
      </dgm:prSet>
      <dgm:spPr/>
      <dgm:t>
        <a:bodyPr/>
        <a:lstStyle/>
        <a:p>
          <a:endParaRPr lang="tr-TR"/>
        </a:p>
      </dgm:t>
    </dgm:pt>
    <dgm:pt modelId="{FA9D321A-2622-41AE-9727-C2071855AA3C}" type="pres">
      <dgm:prSet presAssocID="{6326D827-3104-485C-B8A2-42283ACF6CE4}" presName="circ3" presStyleLbl="vennNode1" presStyleIdx="2" presStyleCnt="3" custScaleX="139941" custLinFactNeighborX="-57118" custLinFactNeighborY="-1327"/>
      <dgm:spPr/>
      <dgm:t>
        <a:bodyPr/>
        <a:lstStyle/>
        <a:p>
          <a:endParaRPr lang="tr-TR"/>
        </a:p>
      </dgm:t>
    </dgm:pt>
    <dgm:pt modelId="{B2C5D524-BB0B-4796-833F-A1ED638D1C63}" type="pres">
      <dgm:prSet presAssocID="{6326D827-3104-485C-B8A2-42283ACF6CE4}" presName="circ3Tx" presStyleLbl="revTx" presStyleIdx="0" presStyleCnt="0">
        <dgm:presLayoutVars>
          <dgm:chMax val="0"/>
          <dgm:chPref val="0"/>
          <dgm:bulletEnabled val="1"/>
        </dgm:presLayoutVars>
      </dgm:prSet>
      <dgm:spPr/>
      <dgm:t>
        <a:bodyPr/>
        <a:lstStyle/>
        <a:p>
          <a:endParaRPr lang="tr-TR"/>
        </a:p>
      </dgm:t>
    </dgm:pt>
  </dgm:ptLst>
  <dgm:cxnLst>
    <dgm:cxn modelId="{64F0424C-4054-423B-933B-251526CBCC89}" srcId="{5367FF49-E6CB-4BA6-B13C-891F71CA18ED}" destId="{6326D827-3104-485C-B8A2-42283ACF6CE4}" srcOrd="2" destOrd="0" parTransId="{465488FF-165C-49AA-B3E0-46956C3E8815}" sibTransId="{D784318E-7055-4141-9BC4-90D9372F4441}"/>
    <dgm:cxn modelId="{37806168-F337-4C3A-ACE6-CC3FDB3A41C0}" type="presOf" srcId="{5367FF49-E6CB-4BA6-B13C-891F71CA18ED}" destId="{99635E53-BEB3-4A38-9739-CFBBCDB2517A}" srcOrd="0" destOrd="0" presId="urn:microsoft.com/office/officeart/2005/8/layout/venn1"/>
    <dgm:cxn modelId="{F4DE047E-C36E-4C4F-BEBC-04D8AB4E695F}" type="presOf" srcId="{6326D827-3104-485C-B8A2-42283ACF6CE4}" destId="{B2C5D524-BB0B-4796-833F-A1ED638D1C63}" srcOrd="1" destOrd="0" presId="urn:microsoft.com/office/officeart/2005/8/layout/venn1"/>
    <dgm:cxn modelId="{EBAB2CF9-8C7F-451F-903E-4C44A77494F7}" srcId="{5367FF49-E6CB-4BA6-B13C-891F71CA18ED}" destId="{E4DDC0AF-17B1-47F1-AAD0-DE56C338C393}" srcOrd="1" destOrd="0" parTransId="{08E2A2F7-47EC-48DF-A47B-DEC20250908E}" sibTransId="{116FB1BF-01B0-419F-A90B-951BBB30A412}"/>
    <dgm:cxn modelId="{7C603407-7A11-4963-8031-CA841673EB6A}" type="presOf" srcId="{B16B5E92-2A19-46FA-9FC6-9CA4B50A5AA3}" destId="{6CF19B82-DFE2-4AB9-BFC4-4ACC97433650}" srcOrd="1" destOrd="0" presId="urn:microsoft.com/office/officeart/2005/8/layout/venn1"/>
    <dgm:cxn modelId="{CDA748A6-9DC3-44DC-B7DF-2035427E5A80}" type="presOf" srcId="{E4DDC0AF-17B1-47F1-AAD0-DE56C338C393}" destId="{32B0DA58-601F-43F8-8891-CBB0CA26BA19}" srcOrd="0" destOrd="0" presId="urn:microsoft.com/office/officeart/2005/8/layout/venn1"/>
    <dgm:cxn modelId="{66B713E6-82E7-442D-A4AB-03CF668BEA0B}" srcId="{5367FF49-E6CB-4BA6-B13C-891F71CA18ED}" destId="{B16B5E92-2A19-46FA-9FC6-9CA4B50A5AA3}" srcOrd="0" destOrd="0" parTransId="{9B798213-43F2-4270-A0DC-B2F691D538E1}" sibTransId="{EB29C08A-9D49-4CC4-BA2A-C02663192FFE}"/>
    <dgm:cxn modelId="{2DE93BCC-BEC5-46BE-9D18-A74E046E818F}" type="presOf" srcId="{E4DDC0AF-17B1-47F1-AAD0-DE56C338C393}" destId="{2C2E8C83-9D73-4160-A978-F444BA954AC7}" srcOrd="1" destOrd="0" presId="urn:microsoft.com/office/officeart/2005/8/layout/venn1"/>
    <dgm:cxn modelId="{C85D7198-8B18-4154-AED7-998FA678DA93}" type="presOf" srcId="{B16B5E92-2A19-46FA-9FC6-9CA4B50A5AA3}" destId="{864D3AC9-82CE-4450-9E66-2C5DC15F2C38}" srcOrd="0" destOrd="0" presId="urn:microsoft.com/office/officeart/2005/8/layout/venn1"/>
    <dgm:cxn modelId="{E90A4DC9-39CB-4950-A0AE-6629EFD4FC40}" type="presOf" srcId="{6326D827-3104-485C-B8A2-42283ACF6CE4}" destId="{FA9D321A-2622-41AE-9727-C2071855AA3C}" srcOrd="0" destOrd="0" presId="urn:microsoft.com/office/officeart/2005/8/layout/venn1"/>
    <dgm:cxn modelId="{4883B531-138A-446D-9B4E-9F80FF3C9AA9}" type="presParOf" srcId="{99635E53-BEB3-4A38-9739-CFBBCDB2517A}" destId="{864D3AC9-82CE-4450-9E66-2C5DC15F2C38}" srcOrd="0" destOrd="0" presId="urn:microsoft.com/office/officeart/2005/8/layout/venn1"/>
    <dgm:cxn modelId="{9312918B-BD33-476D-A730-55163E1848F8}" type="presParOf" srcId="{99635E53-BEB3-4A38-9739-CFBBCDB2517A}" destId="{6CF19B82-DFE2-4AB9-BFC4-4ACC97433650}" srcOrd="1" destOrd="0" presId="urn:microsoft.com/office/officeart/2005/8/layout/venn1"/>
    <dgm:cxn modelId="{A24EB6FA-C3B5-4521-AA1B-08705C5D0C09}" type="presParOf" srcId="{99635E53-BEB3-4A38-9739-CFBBCDB2517A}" destId="{32B0DA58-601F-43F8-8891-CBB0CA26BA19}" srcOrd="2" destOrd="0" presId="urn:microsoft.com/office/officeart/2005/8/layout/venn1"/>
    <dgm:cxn modelId="{913C9F3E-0035-4017-BD0D-2D0263C0439E}" type="presParOf" srcId="{99635E53-BEB3-4A38-9739-CFBBCDB2517A}" destId="{2C2E8C83-9D73-4160-A978-F444BA954AC7}" srcOrd="3" destOrd="0" presId="urn:microsoft.com/office/officeart/2005/8/layout/venn1"/>
    <dgm:cxn modelId="{260F332B-A281-4D82-9FF0-471A9A749FBE}" type="presParOf" srcId="{99635E53-BEB3-4A38-9739-CFBBCDB2517A}" destId="{FA9D321A-2622-41AE-9727-C2071855AA3C}" srcOrd="4" destOrd="0" presId="urn:microsoft.com/office/officeart/2005/8/layout/venn1"/>
    <dgm:cxn modelId="{A85EB4BC-77F6-47FF-A148-1F73D3FA1AF5}" type="presParOf" srcId="{99635E53-BEB3-4A38-9739-CFBBCDB2517A}" destId="{B2C5D524-BB0B-4796-833F-A1ED638D1C63}"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D796C92-78E3-4D82-B997-2CBD644A6B0C}" type="doc">
      <dgm:prSet loTypeId="urn:microsoft.com/office/officeart/2005/8/layout/vList2" loCatId="list" qsTypeId="urn:microsoft.com/office/officeart/2005/8/quickstyle/3d1" qsCatId="3D" csTypeId="urn:microsoft.com/office/officeart/2005/8/colors/accent1_2" csCatId="accent1"/>
      <dgm:spPr/>
      <dgm:t>
        <a:bodyPr/>
        <a:lstStyle/>
        <a:p>
          <a:endParaRPr lang="tr-TR"/>
        </a:p>
      </dgm:t>
    </dgm:pt>
    <dgm:pt modelId="{D6F7815C-5186-4403-AFBC-04106B3CD1A6}">
      <dgm:prSet/>
      <dgm:spPr/>
      <dgm:t>
        <a:bodyPr/>
        <a:lstStyle/>
        <a:p>
          <a:pPr rtl="0"/>
          <a:r>
            <a:rPr lang="tr-TR"/>
            <a:t>Rogers, bebeklikten erişkinliğe kadar herhangi bir kişilik gelişim aşaması belirtmemiş bunun yerine bir çocuğa koşulsuz olumlu ilgi sunulmasının öneminden bahsetmiştir. Rogers ayrıca büyümekte olan çocuğun kendi deneyimlerini değerlendirmesine izin verilmesi gerektiğini vurgulamıştır. </a:t>
          </a:r>
        </a:p>
      </dgm:t>
    </dgm:pt>
    <dgm:pt modelId="{016A1387-DE20-49B1-B9B3-8D055EDCC8B7}" type="parTrans" cxnId="{4B3ED134-EB6B-4F8A-A301-383AFED1EA6D}">
      <dgm:prSet/>
      <dgm:spPr/>
      <dgm:t>
        <a:bodyPr/>
        <a:lstStyle/>
        <a:p>
          <a:endParaRPr lang="tr-TR"/>
        </a:p>
      </dgm:t>
    </dgm:pt>
    <dgm:pt modelId="{43106CBC-F9A3-4BC0-9FD2-F2056AAE1887}" type="sibTrans" cxnId="{4B3ED134-EB6B-4F8A-A301-383AFED1EA6D}">
      <dgm:prSet/>
      <dgm:spPr/>
      <dgm:t>
        <a:bodyPr/>
        <a:lstStyle/>
        <a:p>
          <a:endParaRPr lang="tr-TR"/>
        </a:p>
      </dgm:t>
    </dgm:pt>
    <dgm:pt modelId="{F331B531-7B10-4974-98D8-3C9E8C7882A5}">
      <dgm:prSet/>
      <dgm:spPr/>
      <dgm:t>
        <a:bodyPr/>
        <a:lstStyle/>
        <a:p>
          <a:pPr rtl="0"/>
          <a:r>
            <a:rPr lang="tr-TR" b="1"/>
            <a:t>Olumlu Saygı ve Olumlu Öz-Saygı: </a:t>
          </a:r>
          <a:r>
            <a:rPr lang="tr-TR"/>
            <a:t>Küçük bir çocuğun iki temel ihtiyacı vardır. Bunlar başkalarından olumlu saygı görme ihtiyacı ve kendine karşı olumlu saygı duyma (olumlu öz-saygı) ihtiyacıdır. </a:t>
          </a:r>
        </a:p>
      </dgm:t>
    </dgm:pt>
    <dgm:pt modelId="{11EAB859-3B33-4C1D-9018-841C3196AF1F}" type="parTrans" cxnId="{3B9BE153-EFBA-4E41-A90B-96D52E72A777}">
      <dgm:prSet/>
      <dgm:spPr/>
      <dgm:t>
        <a:bodyPr/>
        <a:lstStyle/>
        <a:p>
          <a:endParaRPr lang="tr-TR"/>
        </a:p>
      </dgm:t>
    </dgm:pt>
    <dgm:pt modelId="{E647C59E-9ACD-4223-A60E-7BCE27994426}" type="sibTrans" cxnId="{3B9BE153-EFBA-4E41-A90B-96D52E72A777}">
      <dgm:prSet/>
      <dgm:spPr/>
      <dgm:t>
        <a:bodyPr/>
        <a:lstStyle/>
        <a:p>
          <a:endParaRPr lang="tr-TR"/>
        </a:p>
      </dgm:t>
    </dgm:pt>
    <dgm:pt modelId="{FB24D216-4384-41EC-9C4D-E08F2D253670}">
      <dgm:prSet/>
      <dgm:spPr/>
      <dgm:t>
        <a:bodyPr/>
        <a:lstStyle/>
        <a:p>
          <a:pPr rtl="0"/>
          <a:r>
            <a:rPr lang="tr-TR" b="1"/>
            <a:t>Olumlu öz-saygı</a:t>
          </a:r>
          <a:r>
            <a:rPr lang="tr-TR"/>
            <a:t>, benlik saygısı, öz-değer ve olumlu benlik imajı gibi kavramları içeren bir kavramdır. İnsanlar olumlu öz-saygıyı büyüme sürecinde diğer insanlardan olumlu saygı görerek kazanırlar</a:t>
          </a:r>
        </a:p>
      </dgm:t>
    </dgm:pt>
    <dgm:pt modelId="{89CBAC34-2913-4BAA-8DCB-C7EFCADD7757}" type="parTrans" cxnId="{957563BA-A79C-464C-89BB-4C96379EA572}">
      <dgm:prSet/>
      <dgm:spPr/>
      <dgm:t>
        <a:bodyPr/>
        <a:lstStyle/>
        <a:p>
          <a:endParaRPr lang="tr-TR"/>
        </a:p>
      </dgm:t>
    </dgm:pt>
    <dgm:pt modelId="{C453D058-5ECE-4E83-80C5-71EA48442397}" type="sibTrans" cxnId="{957563BA-A79C-464C-89BB-4C96379EA572}">
      <dgm:prSet/>
      <dgm:spPr/>
      <dgm:t>
        <a:bodyPr/>
        <a:lstStyle/>
        <a:p>
          <a:endParaRPr lang="tr-TR"/>
        </a:p>
      </dgm:t>
    </dgm:pt>
    <dgm:pt modelId="{06BDB754-46AF-495B-8A20-8EC883C8EB74}" type="pres">
      <dgm:prSet presAssocID="{4D796C92-78E3-4D82-B997-2CBD644A6B0C}" presName="linear" presStyleCnt="0">
        <dgm:presLayoutVars>
          <dgm:animLvl val="lvl"/>
          <dgm:resizeHandles val="exact"/>
        </dgm:presLayoutVars>
      </dgm:prSet>
      <dgm:spPr/>
      <dgm:t>
        <a:bodyPr/>
        <a:lstStyle/>
        <a:p>
          <a:endParaRPr lang="tr-TR"/>
        </a:p>
      </dgm:t>
    </dgm:pt>
    <dgm:pt modelId="{7EB2F49D-968A-4B42-9D4A-DD28D1733438}" type="pres">
      <dgm:prSet presAssocID="{D6F7815C-5186-4403-AFBC-04106B3CD1A6}" presName="parentText" presStyleLbl="node1" presStyleIdx="0" presStyleCnt="3">
        <dgm:presLayoutVars>
          <dgm:chMax val="0"/>
          <dgm:bulletEnabled val="1"/>
        </dgm:presLayoutVars>
      </dgm:prSet>
      <dgm:spPr/>
      <dgm:t>
        <a:bodyPr/>
        <a:lstStyle/>
        <a:p>
          <a:endParaRPr lang="tr-TR"/>
        </a:p>
      </dgm:t>
    </dgm:pt>
    <dgm:pt modelId="{29FBFFA1-70CD-49C2-A914-122606873798}" type="pres">
      <dgm:prSet presAssocID="{43106CBC-F9A3-4BC0-9FD2-F2056AAE1887}" presName="spacer" presStyleCnt="0"/>
      <dgm:spPr/>
    </dgm:pt>
    <dgm:pt modelId="{5E6ED6FF-2725-4EB9-BB3A-974EA509FCD2}" type="pres">
      <dgm:prSet presAssocID="{F331B531-7B10-4974-98D8-3C9E8C7882A5}" presName="parentText" presStyleLbl="node1" presStyleIdx="1" presStyleCnt="3">
        <dgm:presLayoutVars>
          <dgm:chMax val="0"/>
          <dgm:bulletEnabled val="1"/>
        </dgm:presLayoutVars>
      </dgm:prSet>
      <dgm:spPr/>
      <dgm:t>
        <a:bodyPr/>
        <a:lstStyle/>
        <a:p>
          <a:endParaRPr lang="tr-TR"/>
        </a:p>
      </dgm:t>
    </dgm:pt>
    <dgm:pt modelId="{1A23261C-A12E-46F6-B8EF-5BDFEE48ED73}" type="pres">
      <dgm:prSet presAssocID="{E647C59E-9ACD-4223-A60E-7BCE27994426}" presName="spacer" presStyleCnt="0"/>
      <dgm:spPr/>
    </dgm:pt>
    <dgm:pt modelId="{F06BA53F-F055-4BD9-AF0A-7F35727435F7}" type="pres">
      <dgm:prSet presAssocID="{FB24D216-4384-41EC-9C4D-E08F2D253670}" presName="parentText" presStyleLbl="node1" presStyleIdx="2" presStyleCnt="3">
        <dgm:presLayoutVars>
          <dgm:chMax val="0"/>
          <dgm:bulletEnabled val="1"/>
        </dgm:presLayoutVars>
      </dgm:prSet>
      <dgm:spPr/>
      <dgm:t>
        <a:bodyPr/>
        <a:lstStyle/>
        <a:p>
          <a:endParaRPr lang="tr-TR"/>
        </a:p>
      </dgm:t>
    </dgm:pt>
  </dgm:ptLst>
  <dgm:cxnLst>
    <dgm:cxn modelId="{80B6C332-F6C5-410D-953F-A77BEC1DB700}" type="presOf" srcId="{D6F7815C-5186-4403-AFBC-04106B3CD1A6}" destId="{7EB2F49D-968A-4B42-9D4A-DD28D1733438}" srcOrd="0" destOrd="0" presId="urn:microsoft.com/office/officeart/2005/8/layout/vList2"/>
    <dgm:cxn modelId="{3B9BE153-EFBA-4E41-A90B-96D52E72A777}" srcId="{4D796C92-78E3-4D82-B997-2CBD644A6B0C}" destId="{F331B531-7B10-4974-98D8-3C9E8C7882A5}" srcOrd="1" destOrd="0" parTransId="{11EAB859-3B33-4C1D-9018-841C3196AF1F}" sibTransId="{E647C59E-9ACD-4223-A60E-7BCE27994426}"/>
    <dgm:cxn modelId="{DD7D54AF-26A9-4616-B242-CA764064D148}" type="presOf" srcId="{4D796C92-78E3-4D82-B997-2CBD644A6B0C}" destId="{06BDB754-46AF-495B-8A20-8EC883C8EB74}" srcOrd="0" destOrd="0" presId="urn:microsoft.com/office/officeart/2005/8/layout/vList2"/>
    <dgm:cxn modelId="{A546FD61-A7EC-4DEA-895B-9737B1003B00}" type="presOf" srcId="{FB24D216-4384-41EC-9C4D-E08F2D253670}" destId="{F06BA53F-F055-4BD9-AF0A-7F35727435F7}" srcOrd="0" destOrd="0" presId="urn:microsoft.com/office/officeart/2005/8/layout/vList2"/>
    <dgm:cxn modelId="{FCA78728-B1B6-460D-A2AD-EF0FF90F7027}" type="presOf" srcId="{F331B531-7B10-4974-98D8-3C9E8C7882A5}" destId="{5E6ED6FF-2725-4EB9-BB3A-974EA509FCD2}" srcOrd="0" destOrd="0" presId="urn:microsoft.com/office/officeart/2005/8/layout/vList2"/>
    <dgm:cxn modelId="{4B3ED134-EB6B-4F8A-A301-383AFED1EA6D}" srcId="{4D796C92-78E3-4D82-B997-2CBD644A6B0C}" destId="{D6F7815C-5186-4403-AFBC-04106B3CD1A6}" srcOrd="0" destOrd="0" parTransId="{016A1387-DE20-49B1-B9B3-8D055EDCC8B7}" sibTransId="{43106CBC-F9A3-4BC0-9FD2-F2056AAE1887}"/>
    <dgm:cxn modelId="{957563BA-A79C-464C-89BB-4C96379EA572}" srcId="{4D796C92-78E3-4D82-B997-2CBD644A6B0C}" destId="{FB24D216-4384-41EC-9C4D-E08F2D253670}" srcOrd="2" destOrd="0" parTransId="{89CBAC34-2913-4BAA-8DCB-C7EFCADD7757}" sibTransId="{C453D058-5ECE-4E83-80C5-71EA48442397}"/>
    <dgm:cxn modelId="{715876BD-39D3-4BEC-9B82-E37F8FEE2C69}" type="presParOf" srcId="{06BDB754-46AF-495B-8A20-8EC883C8EB74}" destId="{7EB2F49D-968A-4B42-9D4A-DD28D1733438}" srcOrd="0" destOrd="0" presId="urn:microsoft.com/office/officeart/2005/8/layout/vList2"/>
    <dgm:cxn modelId="{19EE792D-6B59-4CCE-80E1-7906A5C8BAC3}" type="presParOf" srcId="{06BDB754-46AF-495B-8A20-8EC883C8EB74}" destId="{29FBFFA1-70CD-49C2-A914-122606873798}" srcOrd="1" destOrd="0" presId="urn:microsoft.com/office/officeart/2005/8/layout/vList2"/>
    <dgm:cxn modelId="{DC837708-FAF1-4D25-8428-AB98BE086235}" type="presParOf" srcId="{06BDB754-46AF-495B-8A20-8EC883C8EB74}" destId="{5E6ED6FF-2725-4EB9-BB3A-974EA509FCD2}" srcOrd="2" destOrd="0" presId="urn:microsoft.com/office/officeart/2005/8/layout/vList2"/>
    <dgm:cxn modelId="{337E6AAD-5D97-4324-BD06-23323ED1B1FC}" type="presParOf" srcId="{06BDB754-46AF-495B-8A20-8EC883C8EB74}" destId="{1A23261C-A12E-46F6-B8EF-5BDFEE48ED73}" srcOrd="3" destOrd="0" presId="urn:microsoft.com/office/officeart/2005/8/layout/vList2"/>
    <dgm:cxn modelId="{2D14AF04-2021-4EB5-BAB3-3F6D81AFD7F9}" type="presParOf" srcId="{06BDB754-46AF-495B-8A20-8EC883C8EB74}" destId="{F06BA53F-F055-4BD9-AF0A-7F35727435F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A5291E1-531B-4155-A71E-1DBA2D6FD87D}" type="doc">
      <dgm:prSet loTypeId="urn:microsoft.com/office/officeart/2005/8/layout/venn1" loCatId="relationship" qsTypeId="urn:microsoft.com/office/officeart/2005/8/quickstyle/3d1" qsCatId="3D" csTypeId="urn:microsoft.com/office/officeart/2005/8/colors/accent1_2" csCatId="accent1" phldr="1"/>
      <dgm:spPr/>
      <dgm:t>
        <a:bodyPr/>
        <a:lstStyle/>
        <a:p>
          <a:endParaRPr lang="tr-TR"/>
        </a:p>
      </dgm:t>
    </dgm:pt>
    <dgm:pt modelId="{A1A67738-D5F8-4180-A446-817782CBB6A1}">
      <dgm:prSet/>
      <dgm:spPr/>
      <dgm:t>
        <a:bodyPr/>
        <a:lstStyle/>
        <a:p>
          <a:pPr rtl="0"/>
          <a:r>
            <a:rPr lang="tr-TR" b="1"/>
            <a:t>Değerli Olma Koşulları: </a:t>
          </a:r>
          <a:r>
            <a:rPr lang="tr-TR"/>
            <a:t>Toplumdaki diğerleri (aile, arkadaş, öğretmen, medya vb.) tarafından onaylanmak ve kabul görmek için birtakım şeylerin yapılması (sınıf geçmek, üniversiteyi kazanmak, evlenmek vb.) beklenir. Özetle, ancak toplumun beklentilerine göre “değerli” olduğunu gösteren insanlar toplumdan olumlu saygı ve kabul görürler </a:t>
          </a:r>
        </a:p>
      </dgm:t>
    </dgm:pt>
    <dgm:pt modelId="{D0C130C7-80A4-4964-8050-7DD46B5E3EEA}" type="parTrans" cxnId="{6F319736-0838-4D23-A8B5-AE9EFA52FE63}">
      <dgm:prSet/>
      <dgm:spPr/>
      <dgm:t>
        <a:bodyPr/>
        <a:lstStyle/>
        <a:p>
          <a:endParaRPr lang="tr-TR"/>
        </a:p>
      </dgm:t>
    </dgm:pt>
    <dgm:pt modelId="{5A760670-BA6A-4A9C-AC9F-9433D1A10766}" type="sibTrans" cxnId="{6F319736-0838-4D23-A8B5-AE9EFA52FE63}">
      <dgm:prSet/>
      <dgm:spPr/>
      <dgm:t>
        <a:bodyPr/>
        <a:lstStyle/>
        <a:p>
          <a:endParaRPr lang="tr-TR"/>
        </a:p>
      </dgm:t>
    </dgm:pt>
    <dgm:pt modelId="{4FEE5491-EC55-4D28-853E-C5B285B4B933}" type="pres">
      <dgm:prSet presAssocID="{CA5291E1-531B-4155-A71E-1DBA2D6FD87D}" presName="compositeShape" presStyleCnt="0">
        <dgm:presLayoutVars>
          <dgm:chMax val="7"/>
          <dgm:dir/>
          <dgm:resizeHandles val="exact"/>
        </dgm:presLayoutVars>
      </dgm:prSet>
      <dgm:spPr/>
      <dgm:t>
        <a:bodyPr/>
        <a:lstStyle/>
        <a:p>
          <a:endParaRPr lang="tr-TR"/>
        </a:p>
      </dgm:t>
    </dgm:pt>
    <dgm:pt modelId="{D7B58812-92A2-4F4C-A7AA-3E174279018E}" type="pres">
      <dgm:prSet presAssocID="{A1A67738-D5F8-4180-A446-817782CBB6A1}" presName="circ1TxSh" presStyleLbl="vennNode1" presStyleIdx="0" presStyleCnt="1" custScaleX="168549" custLinFactNeighborX="-3862" custLinFactNeighborY="-297"/>
      <dgm:spPr/>
      <dgm:t>
        <a:bodyPr/>
        <a:lstStyle/>
        <a:p>
          <a:endParaRPr lang="tr-TR"/>
        </a:p>
      </dgm:t>
    </dgm:pt>
  </dgm:ptLst>
  <dgm:cxnLst>
    <dgm:cxn modelId="{D07E0DDA-EC8A-4497-A6D7-04AB90BF14CA}" type="presOf" srcId="{A1A67738-D5F8-4180-A446-817782CBB6A1}" destId="{D7B58812-92A2-4F4C-A7AA-3E174279018E}" srcOrd="0" destOrd="0" presId="urn:microsoft.com/office/officeart/2005/8/layout/venn1"/>
    <dgm:cxn modelId="{6CA5B800-77FB-4B26-BF09-D6948B8296FA}" type="presOf" srcId="{CA5291E1-531B-4155-A71E-1DBA2D6FD87D}" destId="{4FEE5491-EC55-4D28-853E-C5B285B4B933}" srcOrd="0" destOrd="0" presId="urn:microsoft.com/office/officeart/2005/8/layout/venn1"/>
    <dgm:cxn modelId="{6F319736-0838-4D23-A8B5-AE9EFA52FE63}" srcId="{CA5291E1-531B-4155-A71E-1DBA2D6FD87D}" destId="{A1A67738-D5F8-4180-A446-817782CBB6A1}" srcOrd="0" destOrd="0" parTransId="{D0C130C7-80A4-4964-8050-7DD46B5E3EEA}" sibTransId="{5A760670-BA6A-4A9C-AC9F-9433D1A10766}"/>
    <dgm:cxn modelId="{C4C79BFC-D19C-4932-BA7C-3EAEECCB9598}" type="presParOf" srcId="{4FEE5491-EC55-4D28-853E-C5B285B4B933}" destId="{D7B58812-92A2-4F4C-A7AA-3E174279018E}"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78F97DC-B5A1-404E-AB0C-EFD274A5879C}"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tr-TR"/>
        </a:p>
      </dgm:t>
    </dgm:pt>
    <dgm:pt modelId="{0D6BB022-D45E-4DA4-85A8-8A6767EB05CB}">
      <dgm:prSet/>
      <dgm:spPr/>
      <dgm:t>
        <a:bodyPr/>
        <a:lstStyle/>
        <a:p>
          <a:pPr rtl="0"/>
          <a:r>
            <a:rPr lang="tr-TR" b="1"/>
            <a:t>Koşullu olumlu saygı,</a:t>
          </a:r>
          <a:r>
            <a:rPr lang="tr-TR"/>
            <a:t> kişinin ancak belirli koşulları yerine getirdiği durumlarda saygı, ilgi görmesidir. </a:t>
          </a:r>
        </a:p>
      </dgm:t>
    </dgm:pt>
    <dgm:pt modelId="{933AA533-4A6E-47DD-9F5B-87E9C508FABB}" type="parTrans" cxnId="{54EA39C0-F36D-4D26-B136-8812437EBF99}">
      <dgm:prSet/>
      <dgm:spPr/>
      <dgm:t>
        <a:bodyPr/>
        <a:lstStyle/>
        <a:p>
          <a:endParaRPr lang="tr-TR"/>
        </a:p>
      </dgm:t>
    </dgm:pt>
    <dgm:pt modelId="{5D3B45E4-26C1-409F-AAC9-64CCDD19B17B}" type="sibTrans" cxnId="{54EA39C0-F36D-4D26-B136-8812437EBF99}">
      <dgm:prSet/>
      <dgm:spPr/>
      <dgm:t>
        <a:bodyPr/>
        <a:lstStyle/>
        <a:p>
          <a:endParaRPr lang="tr-TR"/>
        </a:p>
      </dgm:t>
    </dgm:pt>
    <dgm:pt modelId="{9129D1A7-63D1-4EE4-A26E-C2D86306A43D}">
      <dgm:prSet phldr="0"/>
      <dgm:spPr/>
      <dgm:t>
        <a:bodyPr/>
        <a:lstStyle/>
        <a:p>
          <a:pPr rtl="0"/>
          <a:r>
            <a:rPr lang="tr-TR"/>
            <a:t>Bu değer koşulları içinde bulunulan topluma, aileye göre değişmektedir. </a:t>
          </a:r>
          <a:endParaRPr lang="tr-TR">
            <a:latin typeface="Consolas"/>
          </a:endParaRPr>
        </a:p>
      </dgm:t>
    </dgm:pt>
    <dgm:pt modelId="{9588E906-0F55-433D-99CB-A3BA758CB2A9}" type="parTrans" cxnId="{4AF12164-5DD4-49D5-9A62-E3B095FA52F5}">
      <dgm:prSet/>
      <dgm:spPr/>
    </dgm:pt>
    <dgm:pt modelId="{2899B01D-6C75-49E5-8535-DC09657B65D1}" type="sibTrans" cxnId="{4AF12164-5DD4-49D5-9A62-E3B095FA52F5}">
      <dgm:prSet/>
      <dgm:spPr/>
    </dgm:pt>
    <dgm:pt modelId="{669DA20B-9261-4429-BDEF-02B98540F8A2}">
      <dgm:prSet phldr="0"/>
      <dgm:spPr/>
      <dgm:t>
        <a:bodyPr/>
        <a:lstStyle/>
        <a:p>
          <a:pPr rtl="0"/>
          <a:r>
            <a:rPr lang="tr-TR"/>
            <a:t>Çocuklar, anne ve babalarının istedikleri gibi düşünmedikleri, hissetmedikleri ve davranmadıkları takdirde anne ve babalarının kendilerini sevmeyeceklerini anlamaya yöneltilirler. </a:t>
          </a:r>
          <a:endParaRPr lang="tr-TR">
            <a:latin typeface="Consolas"/>
          </a:endParaRPr>
        </a:p>
      </dgm:t>
    </dgm:pt>
    <dgm:pt modelId="{3171A85E-2D99-4F7C-AC5B-94DAB5CD7B16}" type="parTrans" cxnId="{2D4A5147-0695-4F94-99FB-46D1679867E8}">
      <dgm:prSet/>
      <dgm:spPr/>
    </dgm:pt>
    <dgm:pt modelId="{A3EF3D01-D1A4-4DA8-8AE6-E032D8A3A759}" type="sibTrans" cxnId="{2D4A5147-0695-4F94-99FB-46D1679867E8}">
      <dgm:prSet/>
      <dgm:spPr/>
    </dgm:pt>
    <dgm:pt modelId="{2D091BA9-1C94-4750-966D-9753B061E3E5}">
      <dgm:prSet phldr="0"/>
      <dgm:spPr/>
      <dgm:t>
        <a:bodyPr/>
        <a:lstStyle/>
        <a:p>
          <a:r>
            <a:rPr lang="tr-TR"/>
            <a:t>Bu gibi durumlarda çocuk, akıllı, sakin, güzel, cici olmak ya da başarılı olmak gibi ön koşulları sağlayarak anne ve babasından kabul görecek ve anne babası için ancak bu koşullarda değerli olduğuna inanacaktır.</a:t>
          </a:r>
          <a:r>
            <a:rPr lang="tr-TR">
              <a:latin typeface="Consolas"/>
            </a:rPr>
            <a:t> </a:t>
          </a:r>
          <a:endParaRPr lang="tr-TR"/>
        </a:p>
      </dgm:t>
    </dgm:pt>
    <dgm:pt modelId="{99F8DFD6-3FAC-4F91-B483-B2EBFAD98B6A}" type="parTrans" cxnId="{6A33CC3A-8998-4355-8DB9-A13F629EB32A}">
      <dgm:prSet/>
      <dgm:spPr/>
    </dgm:pt>
    <dgm:pt modelId="{E39F3A64-1476-4633-A164-0AEC34CB15BC}" type="sibTrans" cxnId="{6A33CC3A-8998-4355-8DB9-A13F629EB32A}">
      <dgm:prSet/>
      <dgm:spPr/>
    </dgm:pt>
    <dgm:pt modelId="{070830EB-066B-42AD-AA0E-FDF1A6894C82}" type="pres">
      <dgm:prSet presAssocID="{378F97DC-B5A1-404E-AB0C-EFD274A5879C}" presName="linear" presStyleCnt="0">
        <dgm:presLayoutVars>
          <dgm:animLvl val="lvl"/>
          <dgm:resizeHandles val="exact"/>
        </dgm:presLayoutVars>
      </dgm:prSet>
      <dgm:spPr/>
      <dgm:t>
        <a:bodyPr/>
        <a:lstStyle/>
        <a:p>
          <a:endParaRPr lang="tr-TR"/>
        </a:p>
      </dgm:t>
    </dgm:pt>
    <dgm:pt modelId="{6E5C3FF6-562A-4D1D-9286-1C32536D707A}" type="pres">
      <dgm:prSet presAssocID="{0D6BB022-D45E-4DA4-85A8-8A6767EB05CB}" presName="parentText" presStyleLbl="node1" presStyleIdx="0" presStyleCnt="4">
        <dgm:presLayoutVars>
          <dgm:chMax val="0"/>
          <dgm:bulletEnabled val="1"/>
        </dgm:presLayoutVars>
      </dgm:prSet>
      <dgm:spPr/>
      <dgm:t>
        <a:bodyPr/>
        <a:lstStyle/>
        <a:p>
          <a:endParaRPr lang="tr-TR"/>
        </a:p>
      </dgm:t>
    </dgm:pt>
    <dgm:pt modelId="{A6BD3306-2BB5-4CC4-A475-07276F0D8596}" type="pres">
      <dgm:prSet presAssocID="{5D3B45E4-26C1-409F-AAC9-64CCDD19B17B}" presName="spacer" presStyleCnt="0"/>
      <dgm:spPr/>
    </dgm:pt>
    <dgm:pt modelId="{E12BFD6A-4E5A-4E6A-95ED-674BB670BFDF}" type="pres">
      <dgm:prSet presAssocID="{9129D1A7-63D1-4EE4-A26E-C2D86306A43D}" presName="parentText" presStyleLbl="node1" presStyleIdx="1" presStyleCnt="4">
        <dgm:presLayoutVars>
          <dgm:chMax val="0"/>
          <dgm:bulletEnabled val="1"/>
        </dgm:presLayoutVars>
      </dgm:prSet>
      <dgm:spPr/>
      <dgm:t>
        <a:bodyPr/>
        <a:lstStyle/>
        <a:p>
          <a:endParaRPr lang="tr-TR"/>
        </a:p>
      </dgm:t>
    </dgm:pt>
    <dgm:pt modelId="{374346D2-AA89-41F7-9925-4D94DE20BA5B}" type="pres">
      <dgm:prSet presAssocID="{2899B01D-6C75-49E5-8535-DC09657B65D1}" presName="spacer" presStyleCnt="0"/>
      <dgm:spPr/>
    </dgm:pt>
    <dgm:pt modelId="{4CFAEAC8-40B2-4B73-A09D-E230221C4752}" type="pres">
      <dgm:prSet presAssocID="{669DA20B-9261-4429-BDEF-02B98540F8A2}" presName="parentText" presStyleLbl="node1" presStyleIdx="2" presStyleCnt="4">
        <dgm:presLayoutVars>
          <dgm:chMax val="0"/>
          <dgm:bulletEnabled val="1"/>
        </dgm:presLayoutVars>
      </dgm:prSet>
      <dgm:spPr/>
      <dgm:t>
        <a:bodyPr/>
        <a:lstStyle/>
        <a:p>
          <a:endParaRPr lang="tr-TR"/>
        </a:p>
      </dgm:t>
    </dgm:pt>
    <dgm:pt modelId="{D9ECED12-AB5A-4AC6-AA20-4FE477DE2624}" type="pres">
      <dgm:prSet presAssocID="{A3EF3D01-D1A4-4DA8-8AE6-E032D8A3A759}" presName="spacer" presStyleCnt="0"/>
      <dgm:spPr/>
    </dgm:pt>
    <dgm:pt modelId="{12408EA9-40EB-4F1C-9387-5272FDAD6841}" type="pres">
      <dgm:prSet presAssocID="{2D091BA9-1C94-4750-966D-9753B061E3E5}" presName="parentText" presStyleLbl="node1" presStyleIdx="3" presStyleCnt="4">
        <dgm:presLayoutVars>
          <dgm:chMax val="0"/>
          <dgm:bulletEnabled val="1"/>
        </dgm:presLayoutVars>
      </dgm:prSet>
      <dgm:spPr/>
      <dgm:t>
        <a:bodyPr/>
        <a:lstStyle/>
        <a:p>
          <a:endParaRPr lang="tr-TR"/>
        </a:p>
      </dgm:t>
    </dgm:pt>
  </dgm:ptLst>
  <dgm:cxnLst>
    <dgm:cxn modelId="{23AACDC3-B217-4AD9-B504-44273F3B4B16}" type="presOf" srcId="{2D091BA9-1C94-4750-966D-9753B061E3E5}" destId="{12408EA9-40EB-4F1C-9387-5272FDAD6841}" srcOrd="0" destOrd="0" presId="urn:microsoft.com/office/officeart/2005/8/layout/vList2"/>
    <dgm:cxn modelId="{2D4A5147-0695-4F94-99FB-46D1679867E8}" srcId="{378F97DC-B5A1-404E-AB0C-EFD274A5879C}" destId="{669DA20B-9261-4429-BDEF-02B98540F8A2}" srcOrd="2" destOrd="0" parTransId="{3171A85E-2D99-4F7C-AC5B-94DAB5CD7B16}" sibTransId="{A3EF3D01-D1A4-4DA8-8AE6-E032D8A3A759}"/>
    <dgm:cxn modelId="{2D6D9B78-4C29-4AC3-9E1D-5F759FB1C9FE}" type="presOf" srcId="{669DA20B-9261-4429-BDEF-02B98540F8A2}" destId="{4CFAEAC8-40B2-4B73-A09D-E230221C4752}" srcOrd="0" destOrd="0" presId="urn:microsoft.com/office/officeart/2005/8/layout/vList2"/>
    <dgm:cxn modelId="{54EA39C0-F36D-4D26-B136-8812437EBF99}" srcId="{378F97DC-B5A1-404E-AB0C-EFD274A5879C}" destId="{0D6BB022-D45E-4DA4-85A8-8A6767EB05CB}" srcOrd="0" destOrd="0" parTransId="{933AA533-4A6E-47DD-9F5B-87E9C508FABB}" sibTransId="{5D3B45E4-26C1-409F-AAC9-64CCDD19B17B}"/>
    <dgm:cxn modelId="{4AF12164-5DD4-49D5-9A62-E3B095FA52F5}" srcId="{378F97DC-B5A1-404E-AB0C-EFD274A5879C}" destId="{9129D1A7-63D1-4EE4-A26E-C2D86306A43D}" srcOrd="1" destOrd="0" parTransId="{9588E906-0F55-433D-99CB-A3BA758CB2A9}" sibTransId="{2899B01D-6C75-49E5-8535-DC09657B65D1}"/>
    <dgm:cxn modelId="{EFF82AD1-FB15-44A7-AD0D-4BCF54069AC0}" type="presOf" srcId="{378F97DC-B5A1-404E-AB0C-EFD274A5879C}" destId="{070830EB-066B-42AD-AA0E-FDF1A6894C82}" srcOrd="0" destOrd="0" presId="urn:microsoft.com/office/officeart/2005/8/layout/vList2"/>
    <dgm:cxn modelId="{5670F591-B4D8-471F-AB57-544730C1A3E3}" type="presOf" srcId="{9129D1A7-63D1-4EE4-A26E-C2D86306A43D}" destId="{E12BFD6A-4E5A-4E6A-95ED-674BB670BFDF}" srcOrd="0" destOrd="0" presId="urn:microsoft.com/office/officeart/2005/8/layout/vList2"/>
    <dgm:cxn modelId="{360FA05F-694D-41F1-A34D-D6C2BE3FC62D}" type="presOf" srcId="{0D6BB022-D45E-4DA4-85A8-8A6767EB05CB}" destId="{6E5C3FF6-562A-4D1D-9286-1C32536D707A}" srcOrd="0" destOrd="0" presId="urn:microsoft.com/office/officeart/2005/8/layout/vList2"/>
    <dgm:cxn modelId="{6A33CC3A-8998-4355-8DB9-A13F629EB32A}" srcId="{378F97DC-B5A1-404E-AB0C-EFD274A5879C}" destId="{2D091BA9-1C94-4750-966D-9753B061E3E5}" srcOrd="3" destOrd="0" parTransId="{99F8DFD6-3FAC-4F91-B483-B2EBFAD98B6A}" sibTransId="{E39F3A64-1476-4633-A164-0AEC34CB15BC}"/>
    <dgm:cxn modelId="{F18EF534-3D3D-4B03-A9E0-F7FB558843D6}" type="presParOf" srcId="{070830EB-066B-42AD-AA0E-FDF1A6894C82}" destId="{6E5C3FF6-562A-4D1D-9286-1C32536D707A}" srcOrd="0" destOrd="0" presId="urn:microsoft.com/office/officeart/2005/8/layout/vList2"/>
    <dgm:cxn modelId="{A2440970-B3E0-44E5-AAE6-98A66D6C517C}" type="presParOf" srcId="{070830EB-066B-42AD-AA0E-FDF1A6894C82}" destId="{A6BD3306-2BB5-4CC4-A475-07276F0D8596}" srcOrd="1" destOrd="0" presId="urn:microsoft.com/office/officeart/2005/8/layout/vList2"/>
    <dgm:cxn modelId="{CB59A267-6507-4F2B-A30B-4CE7C0DFD3A5}" type="presParOf" srcId="{070830EB-066B-42AD-AA0E-FDF1A6894C82}" destId="{E12BFD6A-4E5A-4E6A-95ED-674BB670BFDF}" srcOrd="2" destOrd="0" presId="urn:microsoft.com/office/officeart/2005/8/layout/vList2"/>
    <dgm:cxn modelId="{F0CB0E12-BB85-4EA8-9738-78A8D259F1F4}" type="presParOf" srcId="{070830EB-066B-42AD-AA0E-FDF1A6894C82}" destId="{374346D2-AA89-41F7-9925-4D94DE20BA5B}" srcOrd="3" destOrd="0" presId="urn:microsoft.com/office/officeart/2005/8/layout/vList2"/>
    <dgm:cxn modelId="{AA4C0C91-F4FC-48FA-AC62-570AE0C09D80}" type="presParOf" srcId="{070830EB-066B-42AD-AA0E-FDF1A6894C82}" destId="{4CFAEAC8-40B2-4B73-A09D-E230221C4752}" srcOrd="4" destOrd="0" presId="urn:microsoft.com/office/officeart/2005/8/layout/vList2"/>
    <dgm:cxn modelId="{2B36D296-F0D7-4CA9-B6F2-69A77D16D5D1}" type="presParOf" srcId="{070830EB-066B-42AD-AA0E-FDF1A6894C82}" destId="{D9ECED12-AB5A-4AC6-AA20-4FE477DE2624}" srcOrd="5" destOrd="0" presId="urn:microsoft.com/office/officeart/2005/8/layout/vList2"/>
    <dgm:cxn modelId="{947591B4-634F-44FB-ABFF-D9766527ED19}" type="presParOf" srcId="{070830EB-066B-42AD-AA0E-FDF1A6894C82}" destId="{12408EA9-40EB-4F1C-9387-5272FDAD684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1DA6514-1615-4AA0-BA79-1190858B563C}" type="doc">
      <dgm:prSet loTypeId="urn:microsoft.com/office/officeart/2005/8/layout/vList2" loCatId="list" qsTypeId="urn:microsoft.com/office/officeart/2005/8/quickstyle/3d1" qsCatId="3D" csTypeId="urn:microsoft.com/office/officeart/2005/8/colors/accent1_2" csCatId="accent1"/>
      <dgm:spPr/>
      <dgm:t>
        <a:bodyPr/>
        <a:lstStyle/>
        <a:p>
          <a:endParaRPr lang="tr-TR"/>
        </a:p>
      </dgm:t>
    </dgm:pt>
    <dgm:pt modelId="{CAFC50B4-EDE1-45C4-87D9-EB5685B5C10D}">
      <dgm:prSet/>
      <dgm:spPr/>
      <dgm:t>
        <a:bodyPr/>
        <a:lstStyle/>
        <a:p>
          <a:pPr rtl="0"/>
          <a:r>
            <a:rPr lang="tr-TR"/>
            <a:t>Kişiye yapıp ettiklerinden bağımsız olarak saygı gösterilmesine ise </a:t>
          </a:r>
          <a:r>
            <a:rPr lang="tr-TR" b="1"/>
            <a:t>koşulsuz olumlu saygı</a:t>
          </a:r>
          <a:r>
            <a:rPr lang="tr-TR"/>
            <a:t> denir. İdeal bir durumda, olumlu saygının koşulsuz olması beklenir. Kısacası koşulsuz olumlu saygı,</a:t>
          </a:r>
          <a:r>
            <a:rPr lang="tr-TR" b="1"/>
            <a:t> </a:t>
          </a:r>
          <a:r>
            <a:rPr lang="tr-TR"/>
            <a:t>belirgin herhangi bir davranışa bağlı değildir. </a:t>
          </a:r>
        </a:p>
      </dgm:t>
    </dgm:pt>
    <dgm:pt modelId="{9DF88F64-10C2-4A36-940B-C114C55F7DA1}" type="parTrans" cxnId="{861B02D8-58E9-40CA-843F-F1E9BD28B9EC}">
      <dgm:prSet/>
      <dgm:spPr/>
      <dgm:t>
        <a:bodyPr/>
        <a:lstStyle/>
        <a:p>
          <a:endParaRPr lang="tr-TR"/>
        </a:p>
      </dgm:t>
    </dgm:pt>
    <dgm:pt modelId="{ECCA6557-8E11-4AC8-BCCA-DECB9A6D6056}" type="sibTrans" cxnId="{861B02D8-58E9-40CA-843F-F1E9BD28B9EC}">
      <dgm:prSet/>
      <dgm:spPr/>
      <dgm:t>
        <a:bodyPr/>
        <a:lstStyle/>
        <a:p>
          <a:endParaRPr lang="tr-TR"/>
        </a:p>
      </dgm:t>
    </dgm:pt>
    <dgm:pt modelId="{7EFD354C-68FA-4BCA-A062-B0F159E82FEE}">
      <dgm:prSet/>
      <dgm:spPr/>
      <dgm:t>
        <a:bodyPr/>
        <a:lstStyle/>
        <a:p>
          <a:pPr rtl="0"/>
          <a:r>
            <a:rPr lang="tr-TR"/>
            <a:t>Örneğin, çocuğunu herhangi bir sebep (bir başarı ya da bir olay) yokken seven/öpen/sarılan/arayıp soran/onu merak eden/ona değerli olduğu mesajını veren/ona destek olan anne ve babalar çocuklarına koşulsuz olumlu saygı göstermiş olurlar.</a:t>
          </a:r>
        </a:p>
      </dgm:t>
    </dgm:pt>
    <dgm:pt modelId="{3341DDEF-BB79-4B9E-AEF3-E2C4578EA9E5}" type="parTrans" cxnId="{6F6430A0-B5B2-4176-BC40-F87F069A1BDC}">
      <dgm:prSet/>
      <dgm:spPr/>
      <dgm:t>
        <a:bodyPr/>
        <a:lstStyle/>
        <a:p>
          <a:endParaRPr lang="tr-TR"/>
        </a:p>
      </dgm:t>
    </dgm:pt>
    <dgm:pt modelId="{093F3317-9B12-4862-9295-5FEAD4F1766D}" type="sibTrans" cxnId="{6F6430A0-B5B2-4176-BC40-F87F069A1BDC}">
      <dgm:prSet/>
      <dgm:spPr/>
      <dgm:t>
        <a:bodyPr/>
        <a:lstStyle/>
        <a:p>
          <a:endParaRPr lang="tr-TR"/>
        </a:p>
      </dgm:t>
    </dgm:pt>
    <dgm:pt modelId="{B49A4A3E-5A23-4580-85F1-FE0CB59690E8}" type="pres">
      <dgm:prSet presAssocID="{B1DA6514-1615-4AA0-BA79-1190858B563C}" presName="linear" presStyleCnt="0">
        <dgm:presLayoutVars>
          <dgm:animLvl val="lvl"/>
          <dgm:resizeHandles val="exact"/>
        </dgm:presLayoutVars>
      </dgm:prSet>
      <dgm:spPr/>
      <dgm:t>
        <a:bodyPr/>
        <a:lstStyle/>
        <a:p>
          <a:endParaRPr lang="tr-TR"/>
        </a:p>
      </dgm:t>
    </dgm:pt>
    <dgm:pt modelId="{A1EB8F97-521A-48C2-8FAD-746F0802B0C2}" type="pres">
      <dgm:prSet presAssocID="{CAFC50B4-EDE1-45C4-87D9-EB5685B5C10D}" presName="parentText" presStyleLbl="node1" presStyleIdx="0" presStyleCnt="2">
        <dgm:presLayoutVars>
          <dgm:chMax val="0"/>
          <dgm:bulletEnabled val="1"/>
        </dgm:presLayoutVars>
      </dgm:prSet>
      <dgm:spPr/>
      <dgm:t>
        <a:bodyPr/>
        <a:lstStyle/>
        <a:p>
          <a:endParaRPr lang="tr-TR"/>
        </a:p>
      </dgm:t>
    </dgm:pt>
    <dgm:pt modelId="{164097A8-4D83-4CA1-8C29-7E2AF994723F}" type="pres">
      <dgm:prSet presAssocID="{ECCA6557-8E11-4AC8-BCCA-DECB9A6D6056}" presName="spacer" presStyleCnt="0"/>
      <dgm:spPr/>
    </dgm:pt>
    <dgm:pt modelId="{DAACA559-974D-4860-8713-656A95465690}" type="pres">
      <dgm:prSet presAssocID="{7EFD354C-68FA-4BCA-A062-B0F159E82FEE}" presName="parentText" presStyleLbl="node1" presStyleIdx="1" presStyleCnt="2">
        <dgm:presLayoutVars>
          <dgm:chMax val="0"/>
          <dgm:bulletEnabled val="1"/>
        </dgm:presLayoutVars>
      </dgm:prSet>
      <dgm:spPr/>
      <dgm:t>
        <a:bodyPr/>
        <a:lstStyle/>
        <a:p>
          <a:endParaRPr lang="tr-TR"/>
        </a:p>
      </dgm:t>
    </dgm:pt>
  </dgm:ptLst>
  <dgm:cxnLst>
    <dgm:cxn modelId="{CDEE26E7-21A5-4E99-BD7A-F222C1475BD3}" type="presOf" srcId="{CAFC50B4-EDE1-45C4-87D9-EB5685B5C10D}" destId="{A1EB8F97-521A-48C2-8FAD-746F0802B0C2}" srcOrd="0" destOrd="0" presId="urn:microsoft.com/office/officeart/2005/8/layout/vList2"/>
    <dgm:cxn modelId="{2885BBF1-FF2A-4B9F-AB7D-178E3E3C82C4}" type="presOf" srcId="{B1DA6514-1615-4AA0-BA79-1190858B563C}" destId="{B49A4A3E-5A23-4580-85F1-FE0CB59690E8}" srcOrd="0" destOrd="0" presId="urn:microsoft.com/office/officeart/2005/8/layout/vList2"/>
    <dgm:cxn modelId="{6F6430A0-B5B2-4176-BC40-F87F069A1BDC}" srcId="{B1DA6514-1615-4AA0-BA79-1190858B563C}" destId="{7EFD354C-68FA-4BCA-A062-B0F159E82FEE}" srcOrd="1" destOrd="0" parTransId="{3341DDEF-BB79-4B9E-AEF3-E2C4578EA9E5}" sibTransId="{093F3317-9B12-4862-9295-5FEAD4F1766D}"/>
    <dgm:cxn modelId="{4329C2B4-3637-4192-A00D-16AE9621247F}" type="presOf" srcId="{7EFD354C-68FA-4BCA-A062-B0F159E82FEE}" destId="{DAACA559-974D-4860-8713-656A95465690}" srcOrd="0" destOrd="0" presId="urn:microsoft.com/office/officeart/2005/8/layout/vList2"/>
    <dgm:cxn modelId="{861B02D8-58E9-40CA-843F-F1E9BD28B9EC}" srcId="{B1DA6514-1615-4AA0-BA79-1190858B563C}" destId="{CAFC50B4-EDE1-45C4-87D9-EB5685B5C10D}" srcOrd="0" destOrd="0" parTransId="{9DF88F64-10C2-4A36-940B-C114C55F7DA1}" sibTransId="{ECCA6557-8E11-4AC8-BCCA-DECB9A6D6056}"/>
    <dgm:cxn modelId="{580DFA7C-7FDF-4EB9-B7E6-80EC0669A5E4}" type="presParOf" srcId="{B49A4A3E-5A23-4580-85F1-FE0CB59690E8}" destId="{A1EB8F97-521A-48C2-8FAD-746F0802B0C2}" srcOrd="0" destOrd="0" presId="urn:microsoft.com/office/officeart/2005/8/layout/vList2"/>
    <dgm:cxn modelId="{6FE1B61F-3E3F-40C5-9CC4-51AD5A4D2C18}" type="presParOf" srcId="{B49A4A3E-5A23-4580-85F1-FE0CB59690E8}" destId="{164097A8-4D83-4CA1-8C29-7E2AF994723F}" srcOrd="1" destOrd="0" presId="urn:microsoft.com/office/officeart/2005/8/layout/vList2"/>
    <dgm:cxn modelId="{101DA2EB-B7DD-4DED-AC12-912B69DD3CDC}" type="presParOf" srcId="{B49A4A3E-5A23-4580-85F1-FE0CB59690E8}" destId="{DAACA559-974D-4860-8713-656A9546569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9FFF1814-C3AA-4276-ADED-EEFD40CCD71D}"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tr-TR"/>
        </a:p>
      </dgm:t>
    </dgm:pt>
    <dgm:pt modelId="{EBA2D4C6-C7E8-45AF-A41F-165692BA5375}">
      <dgm:prSet/>
      <dgm:spPr/>
      <dgm:t>
        <a:bodyPr/>
        <a:lstStyle/>
        <a:p>
          <a:pPr rtl="0"/>
          <a:r>
            <a:rPr lang="tr-TR"/>
            <a:t>Zamanla </a:t>
          </a:r>
          <a:r>
            <a:rPr lang="tr-TR" b="1"/>
            <a:t>koşullu olumlu öz-saygı</a:t>
          </a:r>
          <a:r>
            <a:rPr lang="tr-TR"/>
            <a:t> kişinin kendi benliğine de nüfuz eder. Bu bir çeşit koşullanmadır. Kişi ancak diğerlerinin standartlarına uyduğu zaman kendisinden hoşlanmaya ve kendisini sevmeye başlar. Kendisi ve potansiyelleri ile ilgili değerlendirmelere odaklanmadan sadece dışarıdaki ölçütlere göre kendisinden memnun olur ya da olmaz.</a:t>
          </a:r>
        </a:p>
      </dgm:t>
    </dgm:pt>
    <dgm:pt modelId="{6B1F591E-9CB4-40B9-92C8-30A761181570}" type="parTrans" cxnId="{CF637263-EA85-4303-9ED4-74F263DFF625}">
      <dgm:prSet/>
      <dgm:spPr/>
      <dgm:t>
        <a:bodyPr/>
        <a:lstStyle/>
        <a:p>
          <a:endParaRPr lang="tr-TR"/>
        </a:p>
      </dgm:t>
    </dgm:pt>
    <dgm:pt modelId="{6506B86E-1676-493B-9BF6-2BBAB55F4A4A}" type="sibTrans" cxnId="{CF637263-EA85-4303-9ED4-74F263DFF625}">
      <dgm:prSet/>
      <dgm:spPr/>
      <dgm:t>
        <a:bodyPr/>
        <a:lstStyle/>
        <a:p>
          <a:endParaRPr lang="tr-TR"/>
        </a:p>
      </dgm:t>
    </dgm:pt>
    <dgm:pt modelId="{6FA53788-3C2C-49A3-9A4F-D3F022C5AF19}" type="pres">
      <dgm:prSet presAssocID="{9FFF1814-C3AA-4276-ADED-EEFD40CCD71D}" presName="compositeShape" presStyleCnt="0">
        <dgm:presLayoutVars>
          <dgm:chMax val="7"/>
          <dgm:dir/>
          <dgm:resizeHandles val="exact"/>
        </dgm:presLayoutVars>
      </dgm:prSet>
      <dgm:spPr/>
      <dgm:t>
        <a:bodyPr/>
        <a:lstStyle/>
        <a:p>
          <a:endParaRPr lang="tr-TR"/>
        </a:p>
      </dgm:t>
    </dgm:pt>
    <dgm:pt modelId="{6A6D1CF9-FDC1-411D-BDFA-B47E4BB41D8F}" type="pres">
      <dgm:prSet presAssocID="{EBA2D4C6-C7E8-45AF-A41F-165692BA5375}" presName="circ1TxSh" presStyleLbl="vennNode1" presStyleIdx="0" presStyleCnt="1" custScaleX="174161"/>
      <dgm:spPr/>
      <dgm:t>
        <a:bodyPr/>
        <a:lstStyle/>
        <a:p>
          <a:endParaRPr lang="tr-TR"/>
        </a:p>
      </dgm:t>
    </dgm:pt>
  </dgm:ptLst>
  <dgm:cxnLst>
    <dgm:cxn modelId="{7FAFEE38-1D8B-4122-A00E-DEF0AB7E2069}" type="presOf" srcId="{9FFF1814-C3AA-4276-ADED-EEFD40CCD71D}" destId="{6FA53788-3C2C-49A3-9A4F-D3F022C5AF19}" srcOrd="0" destOrd="0" presId="urn:microsoft.com/office/officeart/2005/8/layout/venn1"/>
    <dgm:cxn modelId="{CF637263-EA85-4303-9ED4-74F263DFF625}" srcId="{9FFF1814-C3AA-4276-ADED-EEFD40CCD71D}" destId="{EBA2D4C6-C7E8-45AF-A41F-165692BA5375}" srcOrd="0" destOrd="0" parTransId="{6B1F591E-9CB4-40B9-92C8-30A761181570}" sibTransId="{6506B86E-1676-493B-9BF6-2BBAB55F4A4A}"/>
    <dgm:cxn modelId="{84D63207-E8D5-40F8-A60B-ED1E69D7DFE2}" type="presOf" srcId="{EBA2D4C6-C7E8-45AF-A41F-165692BA5375}" destId="{6A6D1CF9-FDC1-411D-BDFA-B47E4BB41D8F}" srcOrd="0" destOrd="0" presId="urn:microsoft.com/office/officeart/2005/8/layout/venn1"/>
    <dgm:cxn modelId="{1CECDAC5-D7B4-41EC-95D8-30C1FE06C0E9}" type="presParOf" srcId="{6FA53788-3C2C-49A3-9A4F-D3F022C5AF19}" destId="{6A6D1CF9-FDC1-411D-BDFA-B47E4BB41D8F}"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78E1EC0D-E552-4556-9929-21F21007777C}" type="doc">
      <dgm:prSet loTypeId="urn:microsoft.com/office/officeart/2005/8/layout/hList6" loCatId="list" qsTypeId="urn:microsoft.com/office/officeart/2005/8/quickstyle/3d1" qsCatId="3D" csTypeId="urn:microsoft.com/office/officeart/2005/8/colors/accent1_2" csCatId="accent1"/>
      <dgm:spPr/>
      <dgm:t>
        <a:bodyPr/>
        <a:lstStyle/>
        <a:p>
          <a:endParaRPr lang="tr-TR"/>
        </a:p>
      </dgm:t>
    </dgm:pt>
    <dgm:pt modelId="{581092D9-7912-4170-B358-10F6D4D2E03C}">
      <dgm:prSet/>
      <dgm:spPr/>
      <dgm:t>
        <a:bodyPr/>
        <a:lstStyle/>
        <a:p>
          <a:pPr rtl="0"/>
          <a:r>
            <a:rPr lang="tr-TR" b="1"/>
            <a:t>Koşulsuz olumlu öz-saygı</a:t>
          </a:r>
          <a:r>
            <a:rPr lang="tr-TR"/>
            <a:t> ise tam olarak koşulsuz olumlu saygının bir ürünüdür. Kendileri oldukları için kabul gören çocuklar kendilerini iyi, saygı gören ve onaylanan kişiler olarak görmeye başlarlar ve </a:t>
          </a:r>
          <a:r>
            <a:rPr lang="tr-TR" b="1"/>
            <a:t>olumlu benlik saygısı </a:t>
          </a:r>
          <a:r>
            <a:rPr lang="tr-TR"/>
            <a:t>geliştirirler. Bu aynı zamanda Rogers’ın ifade ettiği kavramlarla </a:t>
          </a:r>
          <a:r>
            <a:rPr lang="tr-TR" b="1"/>
            <a:t>yarının insanı</a:t>
          </a:r>
          <a:r>
            <a:rPr lang="tr-TR"/>
            <a:t> ya da </a:t>
          </a:r>
          <a:r>
            <a:rPr lang="tr-TR" b="1"/>
            <a:t>tam kapasite ile fonksiyonda bulunan kişi</a:t>
          </a:r>
          <a:r>
            <a:rPr lang="tr-TR"/>
            <a:t> olma yolunda kişinin ilerlemesini sağlayacak olan durumdur.</a:t>
          </a:r>
        </a:p>
      </dgm:t>
    </dgm:pt>
    <dgm:pt modelId="{4E3E303F-68B0-4A29-B5D0-F3755575405E}" type="parTrans" cxnId="{C577EA36-F37B-4A29-9746-330EE8CFABAA}">
      <dgm:prSet/>
      <dgm:spPr/>
      <dgm:t>
        <a:bodyPr/>
        <a:lstStyle/>
        <a:p>
          <a:endParaRPr lang="tr-TR"/>
        </a:p>
      </dgm:t>
    </dgm:pt>
    <dgm:pt modelId="{97F59E45-2AE5-445B-9E4B-F3CEC23D37E8}" type="sibTrans" cxnId="{C577EA36-F37B-4A29-9746-330EE8CFABAA}">
      <dgm:prSet/>
      <dgm:spPr/>
      <dgm:t>
        <a:bodyPr/>
        <a:lstStyle/>
        <a:p>
          <a:endParaRPr lang="tr-TR"/>
        </a:p>
      </dgm:t>
    </dgm:pt>
    <dgm:pt modelId="{B0B10233-D94E-489E-8951-C5AF1D688BD8}" type="pres">
      <dgm:prSet presAssocID="{78E1EC0D-E552-4556-9929-21F21007777C}" presName="Name0" presStyleCnt="0">
        <dgm:presLayoutVars>
          <dgm:dir/>
          <dgm:resizeHandles val="exact"/>
        </dgm:presLayoutVars>
      </dgm:prSet>
      <dgm:spPr/>
      <dgm:t>
        <a:bodyPr/>
        <a:lstStyle/>
        <a:p>
          <a:endParaRPr lang="tr-TR"/>
        </a:p>
      </dgm:t>
    </dgm:pt>
    <dgm:pt modelId="{9A63B501-1184-4081-B731-36B091C02979}" type="pres">
      <dgm:prSet presAssocID="{581092D9-7912-4170-B358-10F6D4D2E03C}" presName="node" presStyleLbl="node1" presStyleIdx="0" presStyleCnt="1">
        <dgm:presLayoutVars>
          <dgm:bulletEnabled val="1"/>
        </dgm:presLayoutVars>
      </dgm:prSet>
      <dgm:spPr/>
      <dgm:t>
        <a:bodyPr/>
        <a:lstStyle/>
        <a:p>
          <a:endParaRPr lang="tr-TR"/>
        </a:p>
      </dgm:t>
    </dgm:pt>
  </dgm:ptLst>
  <dgm:cxnLst>
    <dgm:cxn modelId="{FEFF0104-CD00-481D-9250-BECA5B005531}" type="presOf" srcId="{581092D9-7912-4170-B358-10F6D4D2E03C}" destId="{9A63B501-1184-4081-B731-36B091C02979}" srcOrd="0" destOrd="0" presId="urn:microsoft.com/office/officeart/2005/8/layout/hList6"/>
    <dgm:cxn modelId="{C577EA36-F37B-4A29-9746-330EE8CFABAA}" srcId="{78E1EC0D-E552-4556-9929-21F21007777C}" destId="{581092D9-7912-4170-B358-10F6D4D2E03C}" srcOrd="0" destOrd="0" parTransId="{4E3E303F-68B0-4A29-B5D0-F3755575405E}" sibTransId="{97F59E45-2AE5-445B-9E4B-F3CEC23D37E8}"/>
    <dgm:cxn modelId="{FF325367-461D-4B16-BEB7-983A44948D52}" type="presOf" srcId="{78E1EC0D-E552-4556-9929-21F21007777C}" destId="{B0B10233-D94E-489E-8951-C5AF1D688BD8}" srcOrd="0" destOrd="0" presId="urn:microsoft.com/office/officeart/2005/8/layout/hList6"/>
    <dgm:cxn modelId="{74D046E9-8AF9-4EEA-857C-AD9B3C8D566F}" type="presParOf" srcId="{B0B10233-D94E-489E-8951-C5AF1D688BD8}" destId="{9A63B501-1184-4081-B731-36B091C02979}" srcOrd="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FBAF8B3-5E0F-40BF-B619-AD7B10A8833B}" type="doc">
      <dgm:prSet loTypeId="urn:microsoft.com/office/officeart/2005/8/layout/vList2" loCatId="list" qsTypeId="urn:microsoft.com/office/officeart/2005/8/quickstyle/3d1" qsCatId="3D" csTypeId="urn:microsoft.com/office/officeart/2005/8/colors/accent1_2" csCatId="accent1"/>
      <dgm:spPr/>
      <dgm:t>
        <a:bodyPr/>
        <a:lstStyle/>
        <a:p>
          <a:endParaRPr lang="tr-TR"/>
        </a:p>
      </dgm:t>
    </dgm:pt>
    <dgm:pt modelId="{ED33A947-24D6-4051-9920-54A61AF7972A}">
      <dgm:prSet/>
      <dgm:spPr/>
      <dgm:t>
        <a:bodyPr/>
        <a:lstStyle/>
        <a:p>
          <a:pPr rtl="0"/>
          <a:r>
            <a:rPr lang="tr-TR"/>
            <a:t>Gerçek benlik ve ideal benlik arasındaki farkın fazla olmasına ise Rogers’ın kuramında </a:t>
          </a:r>
          <a:r>
            <a:rPr lang="tr-TR" b="1"/>
            <a:t>tutarsızlık </a:t>
          </a:r>
          <a:r>
            <a:rPr lang="tr-TR"/>
            <a:t>(incongruence) denilmektedir. </a:t>
          </a:r>
        </a:p>
      </dgm:t>
    </dgm:pt>
    <dgm:pt modelId="{184D9509-8E3A-4339-A1AD-D9ADCA6711E0}" type="parTrans" cxnId="{BDFD1661-7953-4664-B0D2-36A0055587E8}">
      <dgm:prSet/>
      <dgm:spPr/>
      <dgm:t>
        <a:bodyPr/>
        <a:lstStyle/>
        <a:p>
          <a:endParaRPr lang="tr-TR"/>
        </a:p>
      </dgm:t>
    </dgm:pt>
    <dgm:pt modelId="{9902F72A-8152-434A-8E83-BAA1B8592264}" type="sibTrans" cxnId="{BDFD1661-7953-4664-B0D2-36A0055587E8}">
      <dgm:prSet/>
      <dgm:spPr/>
      <dgm:t>
        <a:bodyPr/>
        <a:lstStyle/>
        <a:p>
          <a:endParaRPr lang="tr-TR"/>
        </a:p>
      </dgm:t>
    </dgm:pt>
    <dgm:pt modelId="{9459203B-7A7E-49B2-BFDB-1AADC0CDE067}">
      <dgm:prSet/>
      <dgm:spPr/>
      <dgm:t>
        <a:bodyPr/>
        <a:lstStyle/>
        <a:p>
          <a:pPr rtl="0"/>
          <a:r>
            <a:rPr lang="tr-TR"/>
            <a:t>Rogers gerçek benlik ve ideal benliğin pek çok insanda tutarsızlık gösterdiğini belirtmiştir. </a:t>
          </a:r>
        </a:p>
      </dgm:t>
    </dgm:pt>
    <dgm:pt modelId="{159FEEEE-6FC2-4F66-92B9-0D01DFD9A22C}" type="parTrans" cxnId="{08DC1971-27DB-4920-9DE9-57B5BBAAB60D}">
      <dgm:prSet/>
      <dgm:spPr/>
      <dgm:t>
        <a:bodyPr/>
        <a:lstStyle/>
        <a:p>
          <a:endParaRPr lang="tr-TR"/>
        </a:p>
      </dgm:t>
    </dgm:pt>
    <dgm:pt modelId="{A10DC7CC-8EE0-4B01-BDDA-EA9BAD7F95ED}" type="sibTrans" cxnId="{08DC1971-27DB-4920-9DE9-57B5BBAAB60D}">
      <dgm:prSet/>
      <dgm:spPr/>
      <dgm:t>
        <a:bodyPr/>
        <a:lstStyle/>
        <a:p>
          <a:endParaRPr lang="tr-TR"/>
        </a:p>
      </dgm:t>
    </dgm:pt>
    <dgm:pt modelId="{59692195-3BAC-4C68-9009-ED1C7C9723BC}">
      <dgm:prSet/>
      <dgm:spPr/>
      <dgm:t>
        <a:bodyPr/>
        <a:lstStyle/>
        <a:p>
          <a:pPr rtl="0"/>
          <a:r>
            <a:rPr lang="tr-TR"/>
            <a:t>İnsanlar ideallerindeki kişi olmak isterler ve hatta öyle davranırlar fakat gerçek benlik farklıdır, insanların gerçekleştirme eğilimi gibi doğru ve gerçek niteliklerini içerir. </a:t>
          </a:r>
        </a:p>
      </dgm:t>
    </dgm:pt>
    <dgm:pt modelId="{D7B59112-31C9-40FC-99BA-DBC77D399C89}" type="parTrans" cxnId="{1FA37A92-A046-4C55-B67D-121301B3616F}">
      <dgm:prSet/>
      <dgm:spPr/>
      <dgm:t>
        <a:bodyPr/>
        <a:lstStyle/>
        <a:p>
          <a:endParaRPr lang="tr-TR"/>
        </a:p>
      </dgm:t>
    </dgm:pt>
    <dgm:pt modelId="{D8C9596F-EB33-44CD-B3FB-EA40512548B3}" type="sibTrans" cxnId="{1FA37A92-A046-4C55-B67D-121301B3616F}">
      <dgm:prSet/>
      <dgm:spPr/>
      <dgm:t>
        <a:bodyPr/>
        <a:lstStyle/>
        <a:p>
          <a:endParaRPr lang="tr-TR"/>
        </a:p>
      </dgm:t>
    </dgm:pt>
    <dgm:pt modelId="{817B895B-2329-4BCA-9746-903C730DD757}">
      <dgm:prSet/>
      <dgm:spPr/>
      <dgm:t>
        <a:bodyPr/>
        <a:lstStyle/>
        <a:p>
          <a:pPr rtl="0"/>
          <a:r>
            <a:rPr lang="tr-TR"/>
            <a:t>Rogers’a göre bir insan tutarsızlık yaşadığında gerçek benliği kendisi için tehdit edici olur. </a:t>
          </a:r>
        </a:p>
      </dgm:t>
    </dgm:pt>
    <dgm:pt modelId="{196604B2-F15B-4D6F-8362-369EBC546998}" type="parTrans" cxnId="{C216A782-7DFB-44DF-BA70-F5CF2718F3CF}">
      <dgm:prSet/>
      <dgm:spPr/>
      <dgm:t>
        <a:bodyPr/>
        <a:lstStyle/>
        <a:p>
          <a:endParaRPr lang="tr-TR"/>
        </a:p>
      </dgm:t>
    </dgm:pt>
    <dgm:pt modelId="{C4693450-8FE1-4609-BB17-888A8307CAF0}" type="sibTrans" cxnId="{C216A782-7DFB-44DF-BA70-F5CF2718F3CF}">
      <dgm:prSet/>
      <dgm:spPr/>
      <dgm:t>
        <a:bodyPr/>
        <a:lstStyle/>
        <a:p>
          <a:endParaRPr lang="tr-TR"/>
        </a:p>
      </dgm:t>
    </dgm:pt>
    <dgm:pt modelId="{4C6E518C-BF31-4CFF-9F7B-9307265A8D9D}">
      <dgm:prSet/>
      <dgm:spPr/>
      <dgm:t>
        <a:bodyPr/>
        <a:lstStyle/>
        <a:p>
          <a:pPr rtl="0"/>
          <a:r>
            <a:rPr lang="tr-TR"/>
            <a:t>Bu durumda savunma mekanizmaları devreye girer ve deneyimi/yaşantıyı bozar ya da reddeder. </a:t>
          </a:r>
        </a:p>
      </dgm:t>
    </dgm:pt>
    <dgm:pt modelId="{C0A79D66-235B-437C-B44C-48205D650895}" type="parTrans" cxnId="{60670156-4111-42D2-B1BE-1F43B360EBB5}">
      <dgm:prSet/>
      <dgm:spPr/>
      <dgm:t>
        <a:bodyPr/>
        <a:lstStyle/>
        <a:p>
          <a:endParaRPr lang="tr-TR"/>
        </a:p>
      </dgm:t>
    </dgm:pt>
    <dgm:pt modelId="{A7151B66-0EC5-4F45-B0CB-9FF745655126}" type="sibTrans" cxnId="{60670156-4111-42D2-B1BE-1F43B360EBB5}">
      <dgm:prSet/>
      <dgm:spPr/>
      <dgm:t>
        <a:bodyPr/>
        <a:lstStyle/>
        <a:p>
          <a:endParaRPr lang="tr-TR"/>
        </a:p>
      </dgm:t>
    </dgm:pt>
    <dgm:pt modelId="{7BB334DB-1FE0-491F-8367-A790A205D232}">
      <dgm:prSet/>
      <dgm:spPr/>
      <dgm:t>
        <a:bodyPr/>
        <a:lstStyle/>
        <a:p>
          <a:pPr rtl="0"/>
          <a:r>
            <a:rPr lang="tr-TR"/>
            <a:t>Böylece gerçek benlik baskılanmış olur (Cloninger, 2004). </a:t>
          </a:r>
        </a:p>
      </dgm:t>
    </dgm:pt>
    <dgm:pt modelId="{B9F8D7C2-A368-435B-A7A6-E94D144569FD}" type="parTrans" cxnId="{914308FF-567D-405A-A746-721920EFB7C9}">
      <dgm:prSet/>
      <dgm:spPr/>
      <dgm:t>
        <a:bodyPr/>
        <a:lstStyle/>
        <a:p>
          <a:endParaRPr lang="tr-TR"/>
        </a:p>
      </dgm:t>
    </dgm:pt>
    <dgm:pt modelId="{A4AF0005-8638-42F1-AC8A-96BC6DE587FA}" type="sibTrans" cxnId="{914308FF-567D-405A-A746-721920EFB7C9}">
      <dgm:prSet/>
      <dgm:spPr/>
      <dgm:t>
        <a:bodyPr/>
        <a:lstStyle/>
        <a:p>
          <a:endParaRPr lang="tr-TR"/>
        </a:p>
      </dgm:t>
    </dgm:pt>
    <dgm:pt modelId="{971C2442-6B9B-43F3-8755-0F2F39CCFF4B}" type="pres">
      <dgm:prSet presAssocID="{BFBAF8B3-5E0F-40BF-B619-AD7B10A8833B}" presName="linear" presStyleCnt="0">
        <dgm:presLayoutVars>
          <dgm:animLvl val="lvl"/>
          <dgm:resizeHandles val="exact"/>
        </dgm:presLayoutVars>
      </dgm:prSet>
      <dgm:spPr/>
      <dgm:t>
        <a:bodyPr/>
        <a:lstStyle/>
        <a:p>
          <a:endParaRPr lang="tr-TR"/>
        </a:p>
      </dgm:t>
    </dgm:pt>
    <dgm:pt modelId="{2C78425A-DC20-4378-8678-7FD98AE642C3}" type="pres">
      <dgm:prSet presAssocID="{ED33A947-24D6-4051-9920-54A61AF7972A}" presName="parentText" presStyleLbl="node1" presStyleIdx="0" presStyleCnt="6">
        <dgm:presLayoutVars>
          <dgm:chMax val="0"/>
          <dgm:bulletEnabled val="1"/>
        </dgm:presLayoutVars>
      </dgm:prSet>
      <dgm:spPr/>
      <dgm:t>
        <a:bodyPr/>
        <a:lstStyle/>
        <a:p>
          <a:endParaRPr lang="tr-TR"/>
        </a:p>
      </dgm:t>
    </dgm:pt>
    <dgm:pt modelId="{E5AD2DAE-2769-4C5A-A841-ECE50849EFAC}" type="pres">
      <dgm:prSet presAssocID="{9902F72A-8152-434A-8E83-BAA1B8592264}" presName="spacer" presStyleCnt="0"/>
      <dgm:spPr/>
    </dgm:pt>
    <dgm:pt modelId="{9D44BBC1-0C99-43FE-9A7F-3CC216BEFB26}" type="pres">
      <dgm:prSet presAssocID="{9459203B-7A7E-49B2-BFDB-1AADC0CDE067}" presName="parentText" presStyleLbl="node1" presStyleIdx="1" presStyleCnt="6">
        <dgm:presLayoutVars>
          <dgm:chMax val="0"/>
          <dgm:bulletEnabled val="1"/>
        </dgm:presLayoutVars>
      </dgm:prSet>
      <dgm:spPr/>
      <dgm:t>
        <a:bodyPr/>
        <a:lstStyle/>
        <a:p>
          <a:endParaRPr lang="tr-TR"/>
        </a:p>
      </dgm:t>
    </dgm:pt>
    <dgm:pt modelId="{51028ECE-41C8-4A22-91CF-31343B52A16B}" type="pres">
      <dgm:prSet presAssocID="{A10DC7CC-8EE0-4B01-BDDA-EA9BAD7F95ED}" presName="spacer" presStyleCnt="0"/>
      <dgm:spPr/>
    </dgm:pt>
    <dgm:pt modelId="{1F8F90D9-A3E9-48D4-9F7C-2631C242F8E4}" type="pres">
      <dgm:prSet presAssocID="{59692195-3BAC-4C68-9009-ED1C7C9723BC}" presName="parentText" presStyleLbl="node1" presStyleIdx="2" presStyleCnt="6">
        <dgm:presLayoutVars>
          <dgm:chMax val="0"/>
          <dgm:bulletEnabled val="1"/>
        </dgm:presLayoutVars>
      </dgm:prSet>
      <dgm:spPr/>
      <dgm:t>
        <a:bodyPr/>
        <a:lstStyle/>
        <a:p>
          <a:endParaRPr lang="tr-TR"/>
        </a:p>
      </dgm:t>
    </dgm:pt>
    <dgm:pt modelId="{72F469FB-2A29-4B94-9A7E-145CD565C508}" type="pres">
      <dgm:prSet presAssocID="{D8C9596F-EB33-44CD-B3FB-EA40512548B3}" presName="spacer" presStyleCnt="0"/>
      <dgm:spPr/>
    </dgm:pt>
    <dgm:pt modelId="{88865206-20B3-4471-BFE9-862424F0F4FF}" type="pres">
      <dgm:prSet presAssocID="{817B895B-2329-4BCA-9746-903C730DD757}" presName="parentText" presStyleLbl="node1" presStyleIdx="3" presStyleCnt="6">
        <dgm:presLayoutVars>
          <dgm:chMax val="0"/>
          <dgm:bulletEnabled val="1"/>
        </dgm:presLayoutVars>
      </dgm:prSet>
      <dgm:spPr/>
      <dgm:t>
        <a:bodyPr/>
        <a:lstStyle/>
        <a:p>
          <a:endParaRPr lang="tr-TR"/>
        </a:p>
      </dgm:t>
    </dgm:pt>
    <dgm:pt modelId="{D83755B8-5E97-44AA-9DB2-774271E6D76C}" type="pres">
      <dgm:prSet presAssocID="{C4693450-8FE1-4609-BB17-888A8307CAF0}" presName="spacer" presStyleCnt="0"/>
      <dgm:spPr/>
    </dgm:pt>
    <dgm:pt modelId="{BFD5B090-4334-45B1-B7D1-2A54EDB0FF87}" type="pres">
      <dgm:prSet presAssocID="{4C6E518C-BF31-4CFF-9F7B-9307265A8D9D}" presName="parentText" presStyleLbl="node1" presStyleIdx="4" presStyleCnt="6">
        <dgm:presLayoutVars>
          <dgm:chMax val="0"/>
          <dgm:bulletEnabled val="1"/>
        </dgm:presLayoutVars>
      </dgm:prSet>
      <dgm:spPr/>
      <dgm:t>
        <a:bodyPr/>
        <a:lstStyle/>
        <a:p>
          <a:endParaRPr lang="tr-TR"/>
        </a:p>
      </dgm:t>
    </dgm:pt>
    <dgm:pt modelId="{A81035E9-A877-4C3A-A5CA-6E268E248CAA}" type="pres">
      <dgm:prSet presAssocID="{A7151B66-0EC5-4F45-B0CB-9FF745655126}" presName="spacer" presStyleCnt="0"/>
      <dgm:spPr/>
    </dgm:pt>
    <dgm:pt modelId="{031350AB-D545-441B-9CBF-2F77B1D56491}" type="pres">
      <dgm:prSet presAssocID="{7BB334DB-1FE0-491F-8367-A790A205D232}" presName="parentText" presStyleLbl="node1" presStyleIdx="5" presStyleCnt="6">
        <dgm:presLayoutVars>
          <dgm:chMax val="0"/>
          <dgm:bulletEnabled val="1"/>
        </dgm:presLayoutVars>
      </dgm:prSet>
      <dgm:spPr/>
      <dgm:t>
        <a:bodyPr/>
        <a:lstStyle/>
        <a:p>
          <a:endParaRPr lang="tr-TR"/>
        </a:p>
      </dgm:t>
    </dgm:pt>
  </dgm:ptLst>
  <dgm:cxnLst>
    <dgm:cxn modelId="{C60AD904-C9CF-4E71-83F1-85822E108C37}" type="presOf" srcId="{ED33A947-24D6-4051-9920-54A61AF7972A}" destId="{2C78425A-DC20-4378-8678-7FD98AE642C3}" srcOrd="0" destOrd="0" presId="urn:microsoft.com/office/officeart/2005/8/layout/vList2"/>
    <dgm:cxn modelId="{1FA37A92-A046-4C55-B67D-121301B3616F}" srcId="{BFBAF8B3-5E0F-40BF-B619-AD7B10A8833B}" destId="{59692195-3BAC-4C68-9009-ED1C7C9723BC}" srcOrd="2" destOrd="0" parTransId="{D7B59112-31C9-40FC-99BA-DBC77D399C89}" sibTransId="{D8C9596F-EB33-44CD-B3FB-EA40512548B3}"/>
    <dgm:cxn modelId="{C216A782-7DFB-44DF-BA70-F5CF2718F3CF}" srcId="{BFBAF8B3-5E0F-40BF-B619-AD7B10A8833B}" destId="{817B895B-2329-4BCA-9746-903C730DD757}" srcOrd="3" destOrd="0" parTransId="{196604B2-F15B-4D6F-8362-369EBC546998}" sibTransId="{C4693450-8FE1-4609-BB17-888A8307CAF0}"/>
    <dgm:cxn modelId="{1D6F95B7-C441-4C02-B5BD-C292C380F792}" type="presOf" srcId="{59692195-3BAC-4C68-9009-ED1C7C9723BC}" destId="{1F8F90D9-A3E9-48D4-9F7C-2631C242F8E4}" srcOrd="0" destOrd="0" presId="urn:microsoft.com/office/officeart/2005/8/layout/vList2"/>
    <dgm:cxn modelId="{08DC1971-27DB-4920-9DE9-57B5BBAAB60D}" srcId="{BFBAF8B3-5E0F-40BF-B619-AD7B10A8833B}" destId="{9459203B-7A7E-49B2-BFDB-1AADC0CDE067}" srcOrd="1" destOrd="0" parTransId="{159FEEEE-6FC2-4F66-92B9-0D01DFD9A22C}" sibTransId="{A10DC7CC-8EE0-4B01-BDDA-EA9BAD7F95ED}"/>
    <dgm:cxn modelId="{B0ED3069-552A-4078-93F7-684737BC90B0}" type="presOf" srcId="{817B895B-2329-4BCA-9746-903C730DD757}" destId="{88865206-20B3-4471-BFE9-862424F0F4FF}" srcOrd="0" destOrd="0" presId="urn:microsoft.com/office/officeart/2005/8/layout/vList2"/>
    <dgm:cxn modelId="{4080464D-7AF6-4561-96E7-41266177DFFD}" type="presOf" srcId="{7BB334DB-1FE0-491F-8367-A790A205D232}" destId="{031350AB-D545-441B-9CBF-2F77B1D56491}" srcOrd="0" destOrd="0" presId="urn:microsoft.com/office/officeart/2005/8/layout/vList2"/>
    <dgm:cxn modelId="{BDFD1661-7953-4664-B0D2-36A0055587E8}" srcId="{BFBAF8B3-5E0F-40BF-B619-AD7B10A8833B}" destId="{ED33A947-24D6-4051-9920-54A61AF7972A}" srcOrd="0" destOrd="0" parTransId="{184D9509-8E3A-4339-A1AD-D9ADCA6711E0}" sibTransId="{9902F72A-8152-434A-8E83-BAA1B8592264}"/>
    <dgm:cxn modelId="{E9588FE9-3E30-4BA6-B121-1EF7726DE0B8}" type="presOf" srcId="{BFBAF8B3-5E0F-40BF-B619-AD7B10A8833B}" destId="{971C2442-6B9B-43F3-8755-0F2F39CCFF4B}" srcOrd="0" destOrd="0" presId="urn:microsoft.com/office/officeart/2005/8/layout/vList2"/>
    <dgm:cxn modelId="{60670156-4111-42D2-B1BE-1F43B360EBB5}" srcId="{BFBAF8B3-5E0F-40BF-B619-AD7B10A8833B}" destId="{4C6E518C-BF31-4CFF-9F7B-9307265A8D9D}" srcOrd="4" destOrd="0" parTransId="{C0A79D66-235B-437C-B44C-48205D650895}" sibTransId="{A7151B66-0EC5-4F45-B0CB-9FF745655126}"/>
    <dgm:cxn modelId="{F4BC5DAC-690A-4AC6-AE4A-07804CD31AB8}" type="presOf" srcId="{4C6E518C-BF31-4CFF-9F7B-9307265A8D9D}" destId="{BFD5B090-4334-45B1-B7D1-2A54EDB0FF87}" srcOrd="0" destOrd="0" presId="urn:microsoft.com/office/officeart/2005/8/layout/vList2"/>
    <dgm:cxn modelId="{E6EE5BC9-4A15-4DE8-AF59-17BB77260170}" type="presOf" srcId="{9459203B-7A7E-49B2-BFDB-1AADC0CDE067}" destId="{9D44BBC1-0C99-43FE-9A7F-3CC216BEFB26}" srcOrd="0" destOrd="0" presId="urn:microsoft.com/office/officeart/2005/8/layout/vList2"/>
    <dgm:cxn modelId="{914308FF-567D-405A-A746-721920EFB7C9}" srcId="{BFBAF8B3-5E0F-40BF-B619-AD7B10A8833B}" destId="{7BB334DB-1FE0-491F-8367-A790A205D232}" srcOrd="5" destOrd="0" parTransId="{B9F8D7C2-A368-435B-A7A6-E94D144569FD}" sibTransId="{A4AF0005-8638-42F1-AC8A-96BC6DE587FA}"/>
    <dgm:cxn modelId="{A4D25B90-36CA-4487-A2BB-459A6EC7D7DD}" type="presParOf" srcId="{971C2442-6B9B-43F3-8755-0F2F39CCFF4B}" destId="{2C78425A-DC20-4378-8678-7FD98AE642C3}" srcOrd="0" destOrd="0" presId="urn:microsoft.com/office/officeart/2005/8/layout/vList2"/>
    <dgm:cxn modelId="{82696C6B-D041-4E20-AB64-B9C81C940E8F}" type="presParOf" srcId="{971C2442-6B9B-43F3-8755-0F2F39CCFF4B}" destId="{E5AD2DAE-2769-4C5A-A841-ECE50849EFAC}" srcOrd="1" destOrd="0" presId="urn:microsoft.com/office/officeart/2005/8/layout/vList2"/>
    <dgm:cxn modelId="{80DA42AE-3801-49F5-816C-0ECC378927DD}" type="presParOf" srcId="{971C2442-6B9B-43F3-8755-0F2F39CCFF4B}" destId="{9D44BBC1-0C99-43FE-9A7F-3CC216BEFB26}" srcOrd="2" destOrd="0" presId="urn:microsoft.com/office/officeart/2005/8/layout/vList2"/>
    <dgm:cxn modelId="{BFF02390-08DD-4872-AF7D-7953C2B3379A}" type="presParOf" srcId="{971C2442-6B9B-43F3-8755-0F2F39CCFF4B}" destId="{51028ECE-41C8-4A22-91CF-31343B52A16B}" srcOrd="3" destOrd="0" presId="urn:microsoft.com/office/officeart/2005/8/layout/vList2"/>
    <dgm:cxn modelId="{39E1C641-75A9-47F6-8F8F-CCA048870250}" type="presParOf" srcId="{971C2442-6B9B-43F3-8755-0F2F39CCFF4B}" destId="{1F8F90D9-A3E9-48D4-9F7C-2631C242F8E4}" srcOrd="4" destOrd="0" presId="urn:microsoft.com/office/officeart/2005/8/layout/vList2"/>
    <dgm:cxn modelId="{1F0D07F6-B8CE-4DEF-88BB-008D242A2C94}" type="presParOf" srcId="{971C2442-6B9B-43F3-8755-0F2F39CCFF4B}" destId="{72F469FB-2A29-4B94-9A7E-145CD565C508}" srcOrd="5" destOrd="0" presId="urn:microsoft.com/office/officeart/2005/8/layout/vList2"/>
    <dgm:cxn modelId="{7DFB4626-3858-434C-A905-17786DAD51C5}" type="presParOf" srcId="{971C2442-6B9B-43F3-8755-0F2F39CCFF4B}" destId="{88865206-20B3-4471-BFE9-862424F0F4FF}" srcOrd="6" destOrd="0" presId="urn:microsoft.com/office/officeart/2005/8/layout/vList2"/>
    <dgm:cxn modelId="{E6D82C6D-94CD-4447-87C7-D9DE40F9EA3A}" type="presParOf" srcId="{971C2442-6B9B-43F3-8755-0F2F39CCFF4B}" destId="{D83755B8-5E97-44AA-9DB2-774271E6D76C}" srcOrd="7" destOrd="0" presId="urn:microsoft.com/office/officeart/2005/8/layout/vList2"/>
    <dgm:cxn modelId="{499E01E8-F755-4A50-9BDF-3E121F72C29F}" type="presParOf" srcId="{971C2442-6B9B-43F3-8755-0F2F39CCFF4B}" destId="{BFD5B090-4334-45B1-B7D1-2A54EDB0FF87}" srcOrd="8" destOrd="0" presId="urn:microsoft.com/office/officeart/2005/8/layout/vList2"/>
    <dgm:cxn modelId="{9F6E7530-F985-4126-84A8-B7AE001FB1B8}" type="presParOf" srcId="{971C2442-6B9B-43F3-8755-0F2F39CCFF4B}" destId="{A81035E9-A877-4C3A-A5CA-6E268E248CAA}" srcOrd="9" destOrd="0" presId="urn:microsoft.com/office/officeart/2005/8/layout/vList2"/>
    <dgm:cxn modelId="{6FB11724-2DDE-4C8F-9C4F-C6F6971BEEB3}" type="presParOf" srcId="{971C2442-6B9B-43F3-8755-0F2F39CCFF4B}" destId="{031350AB-D545-441B-9CBF-2F77B1D56491}"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79C7D28D-3E4D-42EC-B25F-F86753ED1A87}" type="doc">
      <dgm:prSet loTypeId="urn:microsoft.com/office/officeart/2005/8/layout/vList2" loCatId="list" qsTypeId="urn:microsoft.com/office/officeart/2005/8/quickstyle/3d1" qsCatId="3D" csTypeId="urn:microsoft.com/office/officeart/2005/8/colors/accent1_2" csCatId="accent1"/>
      <dgm:spPr/>
      <dgm:t>
        <a:bodyPr/>
        <a:lstStyle/>
        <a:p>
          <a:endParaRPr lang="tr-TR"/>
        </a:p>
      </dgm:t>
    </dgm:pt>
    <dgm:pt modelId="{5EF41AA9-3BCC-4A99-8CE8-2F36CAF7642F}">
      <dgm:prSet/>
      <dgm:spPr/>
      <dgm:t>
        <a:bodyPr/>
        <a:lstStyle/>
        <a:p>
          <a:pPr rtl="0"/>
          <a:r>
            <a:rPr lang="tr-TR"/>
            <a:t>Gerçek benlik ile ideal benlik arasında</a:t>
          </a:r>
          <a:r>
            <a:rPr lang="tr-TR" b="1"/>
            <a:t> </a:t>
          </a:r>
          <a:r>
            <a:rPr lang="tr-TR"/>
            <a:t>tutarsızlığın yaşandığı durumlarda kişi tehdit ve kaygı hisseder (Ellis, Abrams ve Abrams, 2009). Kişi bu durumdan otomatik olarak uzaklaşmak ister ve buna yönelik psikolojik girişimlerde bulunur.</a:t>
          </a:r>
        </a:p>
      </dgm:t>
    </dgm:pt>
    <dgm:pt modelId="{0BBDCAA3-0B6A-4EF7-A6BA-57C262D5A666}" type="parTrans" cxnId="{BCD1279F-2A94-45DF-B841-E468BAF0A4A8}">
      <dgm:prSet/>
      <dgm:spPr/>
      <dgm:t>
        <a:bodyPr/>
        <a:lstStyle/>
        <a:p>
          <a:endParaRPr lang="tr-TR"/>
        </a:p>
      </dgm:t>
    </dgm:pt>
    <dgm:pt modelId="{F83AB5A1-D1CE-45FF-A3F5-1893F2469326}" type="sibTrans" cxnId="{BCD1279F-2A94-45DF-B841-E468BAF0A4A8}">
      <dgm:prSet/>
      <dgm:spPr/>
      <dgm:t>
        <a:bodyPr/>
        <a:lstStyle/>
        <a:p>
          <a:endParaRPr lang="tr-TR"/>
        </a:p>
      </dgm:t>
    </dgm:pt>
    <dgm:pt modelId="{1D49A4E7-C576-4F52-AA89-C1F3E65B4A8B}">
      <dgm:prSet/>
      <dgm:spPr/>
      <dgm:t>
        <a:bodyPr/>
        <a:lstStyle/>
        <a:p>
          <a:pPr rtl="0"/>
          <a:r>
            <a:rPr lang="tr-TR"/>
            <a:t>Rogers’ın tanımladığı yadsıma (denial) ve algısal çarpıtma (perceptual distortion) olmak üzere iki tane savunma mekanizması bulunmaktadır.</a:t>
          </a:r>
        </a:p>
      </dgm:t>
    </dgm:pt>
    <dgm:pt modelId="{BE57EBCE-3226-46D9-82FB-82B558F2AA6B}" type="parTrans" cxnId="{D417F296-0817-43D6-8FD7-88625D5DC32D}">
      <dgm:prSet/>
      <dgm:spPr/>
      <dgm:t>
        <a:bodyPr/>
        <a:lstStyle/>
        <a:p>
          <a:endParaRPr lang="tr-TR"/>
        </a:p>
      </dgm:t>
    </dgm:pt>
    <dgm:pt modelId="{A10CE33D-FB6E-49B8-BE46-54760325438D}" type="sibTrans" cxnId="{D417F296-0817-43D6-8FD7-88625D5DC32D}">
      <dgm:prSet/>
      <dgm:spPr/>
      <dgm:t>
        <a:bodyPr/>
        <a:lstStyle/>
        <a:p>
          <a:endParaRPr lang="tr-TR"/>
        </a:p>
      </dgm:t>
    </dgm:pt>
    <dgm:pt modelId="{19339188-D6FA-4581-BA62-2ED420D7E9C4}" type="pres">
      <dgm:prSet presAssocID="{79C7D28D-3E4D-42EC-B25F-F86753ED1A87}" presName="linear" presStyleCnt="0">
        <dgm:presLayoutVars>
          <dgm:animLvl val="lvl"/>
          <dgm:resizeHandles val="exact"/>
        </dgm:presLayoutVars>
      </dgm:prSet>
      <dgm:spPr/>
      <dgm:t>
        <a:bodyPr/>
        <a:lstStyle/>
        <a:p>
          <a:endParaRPr lang="tr-TR"/>
        </a:p>
      </dgm:t>
    </dgm:pt>
    <dgm:pt modelId="{ACF1B9D2-2793-4218-BCE3-40B3A3175651}" type="pres">
      <dgm:prSet presAssocID="{5EF41AA9-3BCC-4A99-8CE8-2F36CAF7642F}" presName="parentText" presStyleLbl="node1" presStyleIdx="0" presStyleCnt="2">
        <dgm:presLayoutVars>
          <dgm:chMax val="0"/>
          <dgm:bulletEnabled val="1"/>
        </dgm:presLayoutVars>
      </dgm:prSet>
      <dgm:spPr/>
      <dgm:t>
        <a:bodyPr/>
        <a:lstStyle/>
        <a:p>
          <a:endParaRPr lang="tr-TR"/>
        </a:p>
      </dgm:t>
    </dgm:pt>
    <dgm:pt modelId="{85CF9311-EF0D-4C44-B0D5-920747E9C690}" type="pres">
      <dgm:prSet presAssocID="{F83AB5A1-D1CE-45FF-A3F5-1893F2469326}" presName="spacer" presStyleCnt="0"/>
      <dgm:spPr/>
    </dgm:pt>
    <dgm:pt modelId="{9EEF02C2-C25F-4012-B9DA-2EE49AC7CB51}" type="pres">
      <dgm:prSet presAssocID="{1D49A4E7-C576-4F52-AA89-C1F3E65B4A8B}" presName="parentText" presStyleLbl="node1" presStyleIdx="1" presStyleCnt="2">
        <dgm:presLayoutVars>
          <dgm:chMax val="0"/>
          <dgm:bulletEnabled val="1"/>
        </dgm:presLayoutVars>
      </dgm:prSet>
      <dgm:spPr/>
      <dgm:t>
        <a:bodyPr/>
        <a:lstStyle/>
        <a:p>
          <a:endParaRPr lang="tr-TR"/>
        </a:p>
      </dgm:t>
    </dgm:pt>
  </dgm:ptLst>
  <dgm:cxnLst>
    <dgm:cxn modelId="{4435C2DC-B371-491D-84D4-BF51C1045CB1}" type="presOf" srcId="{5EF41AA9-3BCC-4A99-8CE8-2F36CAF7642F}" destId="{ACF1B9D2-2793-4218-BCE3-40B3A3175651}" srcOrd="0" destOrd="0" presId="urn:microsoft.com/office/officeart/2005/8/layout/vList2"/>
    <dgm:cxn modelId="{A92A2E84-40E6-443A-A0C5-6CE13495931E}" type="presOf" srcId="{1D49A4E7-C576-4F52-AA89-C1F3E65B4A8B}" destId="{9EEF02C2-C25F-4012-B9DA-2EE49AC7CB51}" srcOrd="0" destOrd="0" presId="urn:microsoft.com/office/officeart/2005/8/layout/vList2"/>
    <dgm:cxn modelId="{D417F296-0817-43D6-8FD7-88625D5DC32D}" srcId="{79C7D28D-3E4D-42EC-B25F-F86753ED1A87}" destId="{1D49A4E7-C576-4F52-AA89-C1F3E65B4A8B}" srcOrd="1" destOrd="0" parTransId="{BE57EBCE-3226-46D9-82FB-82B558F2AA6B}" sibTransId="{A10CE33D-FB6E-49B8-BE46-54760325438D}"/>
    <dgm:cxn modelId="{BCD1279F-2A94-45DF-B841-E468BAF0A4A8}" srcId="{79C7D28D-3E4D-42EC-B25F-F86753ED1A87}" destId="{5EF41AA9-3BCC-4A99-8CE8-2F36CAF7642F}" srcOrd="0" destOrd="0" parTransId="{0BBDCAA3-0B6A-4EF7-A6BA-57C262D5A666}" sibTransId="{F83AB5A1-D1CE-45FF-A3F5-1893F2469326}"/>
    <dgm:cxn modelId="{CF5E3C1C-05C3-46FF-ACB7-A184F09E48C9}" type="presOf" srcId="{79C7D28D-3E4D-42EC-B25F-F86753ED1A87}" destId="{19339188-D6FA-4581-BA62-2ED420D7E9C4}" srcOrd="0" destOrd="0" presId="urn:microsoft.com/office/officeart/2005/8/layout/vList2"/>
    <dgm:cxn modelId="{78007EC3-7442-438D-9652-AE1B71CC714F}" type="presParOf" srcId="{19339188-D6FA-4581-BA62-2ED420D7E9C4}" destId="{ACF1B9D2-2793-4218-BCE3-40B3A3175651}" srcOrd="0" destOrd="0" presId="urn:microsoft.com/office/officeart/2005/8/layout/vList2"/>
    <dgm:cxn modelId="{EA85B9C1-01A1-49E8-895F-16BF3E6F7B8A}" type="presParOf" srcId="{19339188-D6FA-4581-BA62-2ED420D7E9C4}" destId="{85CF9311-EF0D-4C44-B0D5-920747E9C690}" srcOrd="1" destOrd="0" presId="urn:microsoft.com/office/officeart/2005/8/layout/vList2"/>
    <dgm:cxn modelId="{A12E1C7B-8B03-4D17-AE7A-D2890DEA6EA1}" type="presParOf" srcId="{19339188-D6FA-4581-BA62-2ED420D7E9C4}" destId="{9EEF02C2-C25F-4012-B9DA-2EE49AC7CB5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5CD2E88B-5D7D-4026-8C49-98E618366D26}" type="doc">
      <dgm:prSet loTypeId="urn:microsoft.com/office/officeart/2005/8/layout/vList2" loCatId="list" qsTypeId="urn:microsoft.com/office/officeart/2005/8/quickstyle/3d1" qsCatId="3D" csTypeId="urn:microsoft.com/office/officeart/2005/8/colors/accent1_2" csCatId="accent1"/>
      <dgm:spPr/>
      <dgm:t>
        <a:bodyPr/>
        <a:lstStyle/>
        <a:p>
          <a:endParaRPr lang="tr-TR"/>
        </a:p>
      </dgm:t>
    </dgm:pt>
    <dgm:pt modelId="{52244D1E-79F8-485B-8CBA-280239B12D05}">
      <dgm:prSet/>
      <dgm:spPr/>
      <dgm:t>
        <a:bodyPr/>
        <a:lstStyle/>
        <a:p>
          <a:pPr rtl="0"/>
          <a:r>
            <a:rPr lang="tr-TR" b="1"/>
            <a:t>Yadsıma, </a:t>
          </a:r>
          <a:r>
            <a:rPr lang="tr-TR"/>
            <a:t>tehdit edici durumun tamamıyla görmezden gelinmesini içerir. </a:t>
          </a:r>
        </a:p>
      </dgm:t>
    </dgm:pt>
    <dgm:pt modelId="{BB21CD3C-0595-49C8-BB4F-26E69683747E}" type="parTrans" cxnId="{907B6EB1-46A9-4D54-B0A8-D57827CBAAC3}">
      <dgm:prSet/>
      <dgm:spPr/>
      <dgm:t>
        <a:bodyPr/>
        <a:lstStyle/>
        <a:p>
          <a:endParaRPr lang="tr-TR"/>
        </a:p>
      </dgm:t>
    </dgm:pt>
    <dgm:pt modelId="{E9F5DA57-FDFA-4D8A-8053-9403A5E81EAD}" type="sibTrans" cxnId="{907B6EB1-46A9-4D54-B0A8-D57827CBAAC3}">
      <dgm:prSet/>
      <dgm:spPr/>
      <dgm:t>
        <a:bodyPr/>
        <a:lstStyle/>
        <a:p>
          <a:endParaRPr lang="tr-TR"/>
        </a:p>
      </dgm:t>
    </dgm:pt>
    <dgm:pt modelId="{496320F1-FB76-4CCF-87C1-4324FE2C192A}">
      <dgm:prSet/>
      <dgm:spPr/>
      <dgm:t>
        <a:bodyPr/>
        <a:lstStyle/>
        <a:p>
          <a:pPr rtl="0"/>
          <a:r>
            <a:rPr lang="tr-TR"/>
            <a:t>Örn. Doktora gittiğinde bir belirtiden şüphelenildiği için ileri tetkikler yaptırması tavsiye edilen hastanın asla o tetkikleri yaptırmaması verilebilir. </a:t>
          </a:r>
        </a:p>
      </dgm:t>
    </dgm:pt>
    <dgm:pt modelId="{60E1E850-A80B-4624-B19D-503FBC2F19FE}" type="parTrans" cxnId="{13967237-815D-4960-B3E0-D5B40C8CB325}">
      <dgm:prSet/>
      <dgm:spPr/>
      <dgm:t>
        <a:bodyPr/>
        <a:lstStyle/>
        <a:p>
          <a:endParaRPr lang="tr-TR"/>
        </a:p>
      </dgm:t>
    </dgm:pt>
    <dgm:pt modelId="{5C26EB49-F89C-49F5-B3A5-91178B5FA9E5}" type="sibTrans" cxnId="{13967237-815D-4960-B3E0-D5B40C8CB325}">
      <dgm:prSet/>
      <dgm:spPr/>
      <dgm:t>
        <a:bodyPr/>
        <a:lstStyle/>
        <a:p>
          <a:endParaRPr lang="tr-TR"/>
        </a:p>
      </dgm:t>
    </dgm:pt>
    <dgm:pt modelId="{98A4A5D3-3B3E-404A-B721-7E215ABB2247}">
      <dgm:prSet/>
      <dgm:spPr/>
      <dgm:t>
        <a:bodyPr/>
        <a:lstStyle/>
        <a:p>
          <a:pPr rtl="0"/>
          <a:r>
            <a:rPr lang="tr-TR" b="1"/>
            <a:t>Algısal çarpıtma</a:t>
          </a:r>
          <a:r>
            <a:rPr lang="tr-TR"/>
            <a:t> ise, olayları daha az tehdit edici olacak şekilde yeniden yorumlamakla ilgili olan savunma mekanizmasıdır. Bu savunma mekanizması Freud’un mantığa bürünme savunma mekanizması ile oldukça benzeşmektedir. </a:t>
          </a:r>
        </a:p>
      </dgm:t>
    </dgm:pt>
    <dgm:pt modelId="{F3F01201-BD7B-4B59-8B8C-A6DDBFE7ABFA}" type="parTrans" cxnId="{0A9D4547-78D7-464D-9FE5-4F43C235B0B3}">
      <dgm:prSet/>
      <dgm:spPr/>
      <dgm:t>
        <a:bodyPr/>
        <a:lstStyle/>
        <a:p>
          <a:endParaRPr lang="tr-TR"/>
        </a:p>
      </dgm:t>
    </dgm:pt>
    <dgm:pt modelId="{5FFF3587-7647-46E7-B484-A3C182061118}" type="sibTrans" cxnId="{0A9D4547-78D7-464D-9FE5-4F43C235B0B3}">
      <dgm:prSet/>
      <dgm:spPr/>
      <dgm:t>
        <a:bodyPr/>
        <a:lstStyle/>
        <a:p>
          <a:endParaRPr lang="tr-TR"/>
        </a:p>
      </dgm:t>
    </dgm:pt>
    <dgm:pt modelId="{AF6592D2-272C-4243-BAC6-3A55912C4191}">
      <dgm:prSet/>
      <dgm:spPr/>
      <dgm:t>
        <a:bodyPr/>
        <a:lstStyle/>
        <a:p>
          <a:pPr rtl="0"/>
          <a:r>
            <a:rPr lang="tr-TR"/>
            <a:t>Örn. Girdiği bir mülakatta başarılı olamayan bireyin dereceye girenlerin jüriyi ayarladığını ya da ailelerinin zengin olduğunu öne sürebilir.</a:t>
          </a:r>
        </a:p>
      </dgm:t>
    </dgm:pt>
    <dgm:pt modelId="{6D15DBB6-ACDB-4FE1-90D7-96B887018558}" type="parTrans" cxnId="{86BC635F-F19A-4D93-96DD-FB550FD1CDA3}">
      <dgm:prSet/>
      <dgm:spPr/>
      <dgm:t>
        <a:bodyPr/>
        <a:lstStyle/>
        <a:p>
          <a:endParaRPr lang="tr-TR"/>
        </a:p>
      </dgm:t>
    </dgm:pt>
    <dgm:pt modelId="{A72E19E6-BBEE-477E-AFC0-76C00076E78A}" type="sibTrans" cxnId="{86BC635F-F19A-4D93-96DD-FB550FD1CDA3}">
      <dgm:prSet/>
      <dgm:spPr/>
      <dgm:t>
        <a:bodyPr/>
        <a:lstStyle/>
        <a:p>
          <a:endParaRPr lang="tr-TR"/>
        </a:p>
      </dgm:t>
    </dgm:pt>
    <dgm:pt modelId="{34E773C4-EF59-43B6-9381-314DCE7D8A14}" type="pres">
      <dgm:prSet presAssocID="{5CD2E88B-5D7D-4026-8C49-98E618366D26}" presName="linear" presStyleCnt="0">
        <dgm:presLayoutVars>
          <dgm:animLvl val="lvl"/>
          <dgm:resizeHandles val="exact"/>
        </dgm:presLayoutVars>
      </dgm:prSet>
      <dgm:spPr/>
      <dgm:t>
        <a:bodyPr/>
        <a:lstStyle/>
        <a:p>
          <a:endParaRPr lang="tr-TR"/>
        </a:p>
      </dgm:t>
    </dgm:pt>
    <dgm:pt modelId="{F95F6BA6-888D-4D71-AA4D-0BDF032D9084}" type="pres">
      <dgm:prSet presAssocID="{52244D1E-79F8-485B-8CBA-280239B12D05}" presName="parentText" presStyleLbl="node1" presStyleIdx="0" presStyleCnt="2">
        <dgm:presLayoutVars>
          <dgm:chMax val="0"/>
          <dgm:bulletEnabled val="1"/>
        </dgm:presLayoutVars>
      </dgm:prSet>
      <dgm:spPr/>
      <dgm:t>
        <a:bodyPr/>
        <a:lstStyle/>
        <a:p>
          <a:endParaRPr lang="tr-TR"/>
        </a:p>
      </dgm:t>
    </dgm:pt>
    <dgm:pt modelId="{4852983F-2912-4A79-A66D-358759E56CFD}" type="pres">
      <dgm:prSet presAssocID="{52244D1E-79F8-485B-8CBA-280239B12D05}" presName="childText" presStyleLbl="revTx" presStyleIdx="0" presStyleCnt="2">
        <dgm:presLayoutVars>
          <dgm:bulletEnabled val="1"/>
        </dgm:presLayoutVars>
      </dgm:prSet>
      <dgm:spPr/>
      <dgm:t>
        <a:bodyPr/>
        <a:lstStyle/>
        <a:p>
          <a:endParaRPr lang="tr-TR"/>
        </a:p>
      </dgm:t>
    </dgm:pt>
    <dgm:pt modelId="{52B93698-5678-4849-B1C2-1DFE3B1AEA6D}" type="pres">
      <dgm:prSet presAssocID="{98A4A5D3-3B3E-404A-B721-7E215ABB2247}" presName="parentText" presStyleLbl="node1" presStyleIdx="1" presStyleCnt="2">
        <dgm:presLayoutVars>
          <dgm:chMax val="0"/>
          <dgm:bulletEnabled val="1"/>
        </dgm:presLayoutVars>
      </dgm:prSet>
      <dgm:spPr/>
      <dgm:t>
        <a:bodyPr/>
        <a:lstStyle/>
        <a:p>
          <a:endParaRPr lang="tr-TR"/>
        </a:p>
      </dgm:t>
    </dgm:pt>
    <dgm:pt modelId="{CF862902-1927-470C-83EC-A381A39EB927}" type="pres">
      <dgm:prSet presAssocID="{98A4A5D3-3B3E-404A-B721-7E215ABB2247}" presName="childText" presStyleLbl="revTx" presStyleIdx="1" presStyleCnt="2">
        <dgm:presLayoutVars>
          <dgm:bulletEnabled val="1"/>
        </dgm:presLayoutVars>
      </dgm:prSet>
      <dgm:spPr/>
      <dgm:t>
        <a:bodyPr/>
        <a:lstStyle/>
        <a:p>
          <a:endParaRPr lang="tr-TR"/>
        </a:p>
      </dgm:t>
    </dgm:pt>
  </dgm:ptLst>
  <dgm:cxnLst>
    <dgm:cxn modelId="{C871248D-C3A3-4DE6-92BD-419CEE9616BB}" type="presOf" srcId="{98A4A5D3-3B3E-404A-B721-7E215ABB2247}" destId="{52B93698-5678-4849-B1C2-1DFE3B1AEA6D}" srcOrd="0" destOrd="0" presId="urn:microsoft.com/office/officeart/2005/8/layout/vList2"/>
    <dgm:cxn modelId="{1A3E88F0-80BA-4A4A-BD47-159A2B297480}" type="presOf" srcId="{52244D1E-79F8-485B-8CBA-280239B12D05}" destId="{F95F6BA6-888D-4D71-AA4D-0BDF032D9084}" srcOrd="0" destOrd="0" presId="urn:microsoft.com/office/officeart/2005/8/layout/vList2"/>
    <dgm:cxn modelId="{85879227-B90A-4EA0-B362-78AA97ED48B6}" type="presOf" srcId="{AF6592D2-272C-4243-BAC6-3A55912C4191}" destId="{CF862902-1927-470C-83EC-A381A39EB927}" srcOrd="0" destOrd="0" presId="urn:microsoft.com/office/officeart/2005/8/layout/vList2"/>
    <dgm:cxn modelId="{907B6EB1-46A9-4D54-B0A8-D57827CBAAC3}" srcId="{5CD2E88B-5D7D-4026-8C49-98E618366D26}" destId="{52244D1E-79F8-485B-8CBA-280239B12D05}" srcOrd="0" destOrd="0" parTransId="{BB21CD3C-0595-49C8-BB4F-26E69683747E}" sibTransId="{E9F5DA57-FDFA-4D8A-8053-9403A5E81EAD}"/>
    <dgm:cxn modelId="{13967237-815D-4960-B3E0-D5B40C8CB325}" srcId="{52244D1E-79F8-485B-8CBA-280239B12D05}" destId="{496320F1-FB76-4CCF-87C1-4324FE2C192A}" srcOrd="0" destOrd="0" parTransId="{60E1E850-A80B-4624-B19D-503FBC2F19FE}" sibTransId="{5C26EB49-F89C-49F5-B3A5-91178B5FA9E5}"/>
    <dgm:cxn modelId="{86BC635F-F19A-4D93-96DD-FB550FD1CDA3}" srcId="{98A4A5D3-3B3E-404A-B721-7E215ABB2247}" destId="{AF6592D2-272C-4243-BAC6-3A55912C4191}" srcOrd="0" destOrd="0" parTransId="{6D15DBB6-ACDB-4FE1-90D7-96B887018558}" sibTransId="{A72E19E6-BBEE-477E-AFC0-76C00076E78A}"/>
    <dgm:cxn modelId="{71275FA2-EDFC-4BC6-810F-610718618E46}" type="presOf" srcId="{496320F1-FB76-4CCF-87C1-4324FE2C192A}" destId="{4852983F-2912-4A79-A66D-358759E56CFD}" srcOrd="0" destOrd="0" presId="urn:microsoft.com/office/officeart/2005/8/layout/vList2"/>
    <dgm:cxn modelId="{0A9D4547-78D7-464D-9FE5-4F43C235B0B3}" srcId="{5CD2E88B-5D7D-4026-8C49-98E618366D26}" destId="{98A4A5D3-3B3E-404A-B721-7E215ABB2247}" srcOrd="1" destOrd="0" parTransId="{F3F01201-BD7B-4B59-8B8C-A6DDBFE7ABFA}" sibTransId="{5FFF3587-7647-46E7-B484-A3C182061118}"/>
    <dgm:cxn modelId="{1C985CF5-61E5-4FBE-8BCA-EBD33E010226}" type="presOf" srcId="{5CD2E88B-5D7D-4026-8C49-98E618366D26}" destId="{34E773C4-EF59-43B6-9381-314DCE7D8A14}" srcOrd="0" destOrd="0" presId="urn:microsoft.com/office/officeart/2005/8/layout/vList2"/>
    <dgm:cxn modelId="{927D7B86-9676-49CB-9A6F-5A2D603617CE}" type="presParOf" srcId="{34E773C4-EF59-43B6-9381-314DCE7D8A14}" destId="{F95F6BA6-888D-4D71-AA4D-0BDF032D9084}" srcOrd="0" destOrd="0" presId="urn:microsoft.com/office/officeart/2005/8/layout/vList2"/>
    <dgm:cxn modelId="{9FB04439-5351-4F53-A4B6-7D9E2E85A242}" type="presParOf" srcId="{34E773C4-EF59-43B6-9381-314DCE7D8A14}" destId="{4852983F-2912-4A79-A66D-358759E56CFD}" srcOrd="1" destOrd="0" presId="urn:microsoft.com/office/officeart/2005/8/layout/vList2"/>
    <dgm:cxn modelId="{F3CD4448-8D65-4B9E-94E5-262F6EB4D819}" type="presParOf" srcId="{34E773C4-EF59-43B6-9381-314DCE7D8A14}" destId="{52B93698-5678-4849-B1C2-1DFE3B1AEA6D}" srcOrd="2" destOrd="0" presId="urn:microsoft.com/office/officeart/2005/8/layout/vList2"/>
    <dgm:cxn modelId="{AFDF6567-4113-4ACD-A5F6-DBD3B9D67B4F}" type="presParOf" srcId="{34E773C4-EF59-43B6-9381-314DCE7D8A14}" destId="{CF862902-1927-470C-83EC-A381A39EB927}"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B63E0C4D-93F9-43F1-88D1-5CE1B8CDFC10}"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tr-TR"/>
        </a:p>
      </dgm:t>
    </dgm:pt>
    <dgm:pt modelId="{D5C59407-A0CF-42E9-B4FD-B3AFD7B02B9C}">
      <dgm:prSet custT="1"/>
      <dgm:spPr/>
      <dgm:t>
        <a:bodyPr/>
        <a:lstStyle/>
        <a:p>
          <a:pPr rtl="0"/>
          <a:r>
            <a:rPr lang="tr-TR" sz="2000" err="1"/>
            <a:t>Rogers’a</a:t>
          </a:r>
          <a:r>
            <a:rPr lang="tr-TR" sz="2000"/>
            <a:t> göre kişi bu savunma mekanizmalarını kullandıkça gerçek benlik ve ideal benlik arasındaki fark artar ve</a:t>
          </a:r>
          <a:r>
            <a:rPr lang="tr-TR" sz="2000" b="1"/>
            <a:t> dolayısıyla nevroz </a:t>
          </a:r>
          <a:r>
            <a:rPr lang="tr-TR" sz="2000"/>
            <a:t>tepkileri artış gösterir. </a:t>
          </a:r>
        </a:p>
      </dgm:t>
    </dgm:pt>
    <dgm:pt modelId="{EC12BAD3-05A9-4E06-B6C9-A5E604380DD1}" type="parTrans" cxnId="{F72B64FF-E054-40C5-96A3-20F4DCED86A2}">
      <dgm:prSet/>
      <dgm:spPr/>
      <dgm:t>
        <a:bodyPr/>
        <a:lstStyle/>
        <a:p>
          <a:endParaRPr lang="tr-TR"/>
        </a:p>
      </dgm:t>
    </dgm:pt>
    <dgm:pt modelId="{1D349B04-5F1C-4EF1-8099-65EC2491F85F}" type="sibTrans" cxnId="{F72B64FF-E054-40C5-96A3-20F4DCED86A2}">
      <dgm:prSet/>
      <dgm:spPr/>
      <dgm:t>
        <a:bodyPr/>
        <a:lstStyle/>
        <a:p>
          <a:endParaRPr lang="tr-TR"/>
        </a:p>
      </dgm:t>
    </dgm:pt>
    <dgm:pt modelId="{C2F4E3A7-0082-47DD-86FC-134336411545}">
      <dgm:prSet custT="1"/>
      <dgm:spPr/>
      <dgm:t>
        <a:bodyPr/>
        <a:lstStyle/>
        <a:p>
          <a:pPr rtl="0"/>
          <a:r>
            <a:rPr lang="tr-TR" sz="2000"/>
            <a:t>Kişi daha fazla tutarsızlık yaşar ve daha fazla tehdit edici durumla karşı karşıya gelir. </a:t>
          </a:r>
        </a:p>
      </dgm:t>
    </dgm:pt>
    <dgm:pt modelId="{1BDB1FD5-0E8A-4A44-938D-5C330BEA2158}" type="parTrans" cxnId="{B9CE905D-2532-4C0E-8B2C-BDA0B80A842C}">
      <dgm:prSet/>
      <dgm:spPr/>
      <dgm:t>
        <a:bodyPr/>
        <a:lstStyle/>
        <a:p>
          <a:endParaRPr lang="tr-TR"/>
        </a:p>
      </dgm:t>
    </dgm:pt>
    <dgm:pt modelId="{8D5C9F7D-DEFE-4470-B58B-78AD9BDF7408}" type="sibTrans" cxnId="{B9CE905D-2532-4C0E-8B2C-BDA0B80A842C}">
      <dgm:prSet/>
      <dgm:spPr/>
      <dgm:t>
        <a:bodyPr/>
        <a:lstStyle/>
        <a:p>
          <a:endParaRPr lang="tr-TR"/>
        </a:p>
      </dgm:t>
    </dgm:pt>
    <dgm:pt modelId="{5EE1AD82-B386-4E98-9AE9-999033AED82B}">
      <dgm:prSet custT="1"/>
      <dgm:spPr/>
      <dgm:t>
        <a:bodyPr/>
        <a:lstStyle/>
        <a:p>
          <a:pPr rtl="0"/>
          <a:r>
            <a:rPr lang="tr-TR" sz="2000"/>
            <a:t>Bu bir çeşit döngü şeklinde kişiyi tekrar savunma mekanizması kullanmaya iter ve kişinin psikolojik sağlığı daha fazla kaygı yüzünden giderek bozulur hatta psikoza doğru bir ilerleme görülebilir (</a:t>
          </a:r>
          <a:r>
            <a:rPr lang="tr-TR" sz="2000" err="1"/>
            <a:t>Ryckman</a:t>
          </a:r>
          <a:r>
            <a:rPr lang="tr-TR" sz="2000"/>
            <a:t>, 2008). </a:t>
          </a:r>
        </a:p>
      </dgm:t>
    </dgm:pt>
    <dgm:pt modelId="{04261614-77E0-4378-9C47-2F8A4083CE52}" type="parTrans" cxnId="{1B88C1CB-03F0-4240-A612-52834368A01C}">
      <dgm:prSet/>
      <dgm:spPr/>
      <dgm:t>
        <a:bodyPr/>
        <a:lstStyle/>
        <a:p>
          <a:endParaRPr lang="tr-TR"/>
        </a:p>
      </dgm:t>
    </dgm:pt>
    <dgm:pt modelId="{67332A31-6FBE-4A99-BDAD-9578F31CD166}" type="sibTrans" cxnId="{1B88C1CB-03F0-4240-A612-52834368A01C}">
      <dgm:prSet/>
      <dgm:spPr/>
      <dgm:t>
        <a:bodyPr/>
        <a:lstStyle/>
        <a:p>
          <a:endParaRPr lang="tr-TR"/>
        </a:p>
      </dgm:t>
    </dgm:pt>
    <dgm:pt modelId="{CC50009A-C1D1-49EA-849F-5D7F2C84880C}" type="pres">
      <dgm:prSet presAssocID="{B63E0C4D-93F9-43F1-88D1-5CE1B8CDFC10}" presName="compositeShape" presStyleCnt="0">
        <dgm:presLayoutVars>
          <dgm:chMax val="7"/>
          <dgm:dir/>
          <dgm:resizeHandles val="exact"/>
        </dgm:presLayoutVars>
      </dgm:prSet>
      <dgm:spPr/>
      <dgm:t>
        <a:bodyPr/>
        <a:lstStyle/>
        <a:p>
          <a:endParaRPr lang="tr-TR"/>
        </a:p>
      </dgm:t>
    </dgm:pt>
    <dgm:pt modelId="{734A33CF-BFD6-4964-91D7-9BAA58F5FCCA}" type="pres">
      <dgm:prSet presAssocID="{D5C59407-A0CF-42E9-B4FD-B3AFD7B02B9C}" presName="circ1" presStyleLbl="vennNode1" presStyleIdx="0" presStyleCnt="3" custScaleX="184844"/>
      <dgm:spPr/>
      <dgm:t>
        <a:bodyPr/>
        <a:lstStyle/>
        <a:p>
          <a:endParaRPr lang="tr-TR"/>
        </a:p>
      </dgm:t>
    </dgm:pt>
    <dgm:pt modelId="{06C78138-1246-4CA2-90C9-99092052A09E}" type="pres">
      <dgm:prSet presAssocID="{D5C59407-A0CF-42E9-B4FD-B3AFD7B02B9C}" presName="circ1Tx" presStyleLbl="revTx" presStyleIdx="0" presStyleCnt="0">
        <dgm:presLayoutVars>
          <dgm:chMax val="0"/>
          <dgm:chPref val="0"/>
          <dgm:bulletEnabled val="1"/>
        </dgm:presLayoutVars>
      </dgm:prSet>
      <dgm:spPr/>
      <dgm:t>
        <a:bodyPr/>
        <a:lstStyle/>
        <a:p>
          <a:endParaRPr lang="tr-TR"/>
        </a:p>
      </dgm:t>
    </dgm:pt>
    <dgm:pt modelId="{F95BC637-1987-4963-8D96-70BBAD55C6EC}" type="pres">
      <dgm:prSet presAssocID="{C2F4E3A7-0082-47DD-86FC-134336411545}" presName="circ2" presStyleLbl="vennNode1" presStyleIdx="1" presStyleCnt="3" custScaleX="102593" custLinFactNeighborX="17936" custLinFactNeighborY="-642"/>
      <dgm:spPr/>
      <dgm:t>
        <a:bodyPr/>
        <a:lstStyle/>
        <a:p>
          <a:endParaRPr lang="tr-TR"/>
        </a:p>
      </dgm:t>
    </dgm:pt>
    <dgm:pt modelId="{2C50D03D-F0DC-420D-86ED-644D8946D61D}" type="pres">
      <dgm:prSet presAssocID="{C2F4E3A7-0082-47DD-86FC-134336411545}" presName="circ2Tx" presStyleLbl="revTx" presStyleIdx="0" presStyleCnt="0">
        <dgm:presLayoutVars>
          <dgm:chMax val="0"/>
          <dgm:chPref val="0"/>
          <dgm:bulletEnabled val="1"/>
        </dgm:presLayoutVars>
      </dgm:prSet>
      <dgm:spPr/>
      <dgm:t>
        <a:bodyPr/>
        <a:lstStyle/>
        <a:p>
          <a:endParaRPr lang="tr-TR"/>
        </a:p>
      </dgm:t>
    </dgm:pt>
    <dgm:pt modelId="{73CCC12F-1D98-4D50-941E-85323E029645}" type="pres">
      <dgm:prSet presAssocID="{5EE1AD82-B386-4E98-9AE9-999033AED82B}" presName="circ3" presStyleLbl="vennNode1" presStyleIdx="2" presStyleCnt="3" custScaleX="160696" custLinFactNeighborX="-49103" custLinFactNeighborY="8184"/>
      <dgm:spPr/>
      <dgm:t>
        <a:bodyPr/>
        <a:lstStyle/>
        <a:p>
          <a:endParaRPr lang="tr-TR"/>
        </a:p>
      </dgm:t>
    </dgm:pt>
    <dgm:pt modelId="{DACEA026-4070-4D41-95D1-FCCF3786079A}" type="pres">
      <dgm:prSet presAssocID="{5EE1AD82-B386-4E98-9AE9-999033AED82B}" presName="circ3Tx" presStyleLbl="revTx" presStyleIdx="0" presStyleCnt="0">
        <dgm:presLayoutVars>
          <dgm:chMax val="0"/>
          <dgm:chPref val="0"/>
          <dgm:bulletEnabled val="1"/>
        </dgm:presLayoutVars>
      </dgm:prSet>
      <dgm:spPr/>
      <dgm:t>
        <a:bodyPr/>
        <a:lstStyle/>
        <a:p>
          <a:endParaRPr lang="tr-TR"/>
        </a:p>
      </dgm:t>
    </dgm:pt>
  </dgm:ptLst>
  <dgm:cxnLst>
    <dgm:cxn modelId="{999612E7-3019-4733-A66D-949D16947796}" type="presOf" srcId="{D5C59407-A0CF-42E9-B4FD-B3AFD7B02B9C}" destId="{06C78138-1246-4CA2-90C9-99092052A09E}" srcOrd="1" destOrd="0" presId="urn:microsoft.com/office/officeart/2005/8/layout/venn1"/>
    <dgm:cxn modelId="{B9CE905D-2532-4C0E-8B2C-BDA0B80A842C}" srcId="{B63E0C4D-93F9-43F1-88D1-5CE1B8CDFC10}" destId="{C2F4E3A7-0082-47DD-86FC-134336411545}" srcOrd="1" destOrd="0" parTransId="{1BDB1FD5-0E8A-4A44-938D-5C330BEA2158}" sibTransId="{8D5C9F7D-DEFE-4470-B58B-78AD9BDF7408}"/>
    <dgm:cxn modelId="{F72B64FF-E054-40C5-96A3-20F4DCED86A2}" srcId="{B63E0C4D-93F9-43F1-88D1-5CE1B8CDFC10}" destId="{D5C59407-A0CF-42E9-B4FD-B3AFD7B02B9C}" srcOrd="0" destOrd="0" parTransId="{EC12BAD3-05A9-4E06-B6C9-A5E604380DD1}" sibTransId="{1D349B04-5F1C-4EF1-8099-65EC2491F85F}"/>
    <dgm:cxn modelId="{CDF6FE69-1AF5-4B90-93F7-0085D29296F7}" type="presOf" srcId="{5EE1AD82-B386-4E98-9AE9-999033AED82B}" destId="{73CCC12F-1D98-4D50-941E-85323E029645}" srcOrd="0" destOrd="0" presId="urn:microsoft.com/office/officeart/2005/8/layout/venn1"/>
    <dgm:cxn modelId="{AB226677-6C47-4BD7-AE4C-767F359F6099}" type="presOf" srcId="{C2F4E3A7-0082-47DD-86FC-134336411545}" destId="{2C50D03D-F0DC-420D-86ED-644D8946D61D}" srcOrd="1" destOrd="0" presId="urn:microsoft.com/office/officeart/2005/8/layout/venn1"/>
    <dgm:cxn modelId="{1B88C1CB-03F0-4240-A612-52834368A01C}" srcId="{B63E0C4D-93F9-43F1-88D1-5CE1B8CDFC10}" destId="{5EE1AD82-B386-4E98-9AE9-999033AED82B}" srcOrd="2" destOrd="0" parTransId="{04261614-77E0-4378-9C47-2F8A4083CE52}" sibTransId="{67332A31-6FBE-4A99-BDAD-9578F31CD166}"/>
    <dgm:cxn modelId="{72F87555-BBBC-4E67-9FBB-F611227336AB}" type="presOf" srcId="{B63E0C4D-93F9-43F1-88D1-5CE1B8CDFC10}" destId="{CC50009A-C1D1-49EA-849F-5D7F2C84880C}" srcOrd="0" destOrd="0" presId="urn:microsoft.com/office/officeart/2005/8/layout/venn1"/>
    <dgm:cxn modelId="{3943AACB-E910-4198-A1A6-3823FC13452B}" type="presOf" srcId="{C2F4E3A7-0082-47DD-86FC-134336411545}" destId="{F95BC637-1987-4963-8D96-70BBAD55C6EC}" srcOrd="0" destOrd="0" presId="urn:microsoft.com/office/officeart/2005/8/layout/venn1"/>
    <dgm:cxn modelId="{22DF28D4-AA43-434A-AF2A-09D3607A50B8}" type="presOf" srcId="{D5C59407-A0CF-42E9-B4FD-B3AFD7B02B9C}" destId="{734A33CF-BFD6-4964-91D7-9BAA58F5FCCA}" srcOrd="0" destOrd="0" presId="urn:microsoft.com/office/officeart/2005/8/layout/venn1"/>
    <dgm:cxn modelId="{6A0BE95A-A206-48B0-BF6F-71D828CFDAAA}" type="presOf" srcId="{5EE1AD82-B386-4E98-9AE9-999033AED82B}" destId="{DACEA026-4070-4D41-95D1-FCCF3786079A}" srcOrd="1" destOrd="0" presId="urn:microsoft.com/office/officeart/2005/8/layout/venn1"/>
    <dgm:cxn modelId="{4643A6FE-7FDF-4D20-ADDF-59E43082C5BE}" type="presParOf" srcId="{CC50009A-C1D1-49EA-849F-5D7F2C84880C}" destId="{734A33CF-BFD6-4964-91D7-9BAA58F5FCCA}" srcOrd="0" destOrd="0" presId="urn:microsoft.com/office/officeart/2005/8/layout/venn1"/>
    <dgm:cxn modelId="{59F0C147-DD15-462C-A039-38DB76BEE634}" type="presParOf" srcId="{CC50009A-C1D1-49EA-849F-5D7F2C84880C}" destId="{06C78138-1246-4CA2-90C9-99092052A09E}" srcOrd="1" destOrd="0" presId="urn:microsoft.com/office/officeart/2005/8/layout/venn1"/>
    <dgm:cxn modelId="{57E9EA11-5FB2-40CE-8098-E6C33B615E62}" type="presParOf" srcId="{CC50009A-C1D1-49EA-849F-5D7F2C84880C}" destId="{F95BC637-1987-4963-8D96-70BBAD55C6EC}" srcOrd="2" destOrd="0" presId="urn:microsoft.com/office/officeart/2005/8/layout/venn1"/>
    <dgm:cxn modelId="{5AE8C803-22E4-4CB8-8860-B25A5046B625}" type="presParOf" srcId="{CC50009A-C1D1-49EA-849F-5D7F2C84880C}" destId="{2C50D03D-F0DC-420D-86ED-644D8946D61D}" srcOrd="3" destOrd="0" presId="urn:microsoft.com/office/officeart/2005/8/layout/venn1"/>
    <dgm:cxn modelId="{B44F5FEC-9658-4F13-81CA-B4EA75F99FDA}" type="presParOf" srcId="{CC50009A-C1D1-49EA-849F-5D7F2C84880C}" destId="{73CCC12F-1D98-4D50-941E-85323E029645}" srcOrd="4" destOrd="0" presId="urn:microsoft.com/office/officeart/2005/8/layout/venn1"/>
    <dgm:cxn modelId="{175BC65D-8BA0-47AD-B6A8-3593B8D604EF}" type="presParOf" srcId="{CC50009A-C1D1-49EA-849F-5D7F2C84880C}" destId="{DACEA026-4070-4D41-95D1-FCCF3786079A}"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80FE49C5-2A06-43CF-9CA0-4ECDB0EBB6B7}"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tr-TR"/>
        </a:p>
      </dgm:t>
    </dgm:pt>
    <dgm:pt modelId="{8C49A313-3C0F-4382-9DAE-6048A590ECD1}">
      <dgm:prSet custT="1"/>
      <dgm:spPr/>
      <dgm:t>
        <a:bodyPr/>
        <a:lstStyle/>
        <a:p>
          <a:pPr rtl="0"/>
          <a:r>
            <a:rPr lang="tr-TR" sz="1600" b="1"/>
            <a:t>Yaşantılara açık olma:</a:t>
          </a:r>
          <a:r>
            <a:rPr lang="tr-TR" sz="1600"/>
            <a:t> Bu bireyler yaşamın sübjektif ve objektif olaylarına açıktırlar. Bu açıklık yaşantıda yer alan iki anlamlılığı </a:t>
          </a:r>
          <a:r>
            <a:rPr lang="tr-TR" sz="1600" err="1"/>
            <a:t>tolere</a:t>
          </a:r>
          <a:r>
            <a:rPr lang="tr-TR" sz="1600"/>
            <a:t> edebilmeyi içerir. Bir durumda farklı görünen bir olay başka bir zaman daha farklı görünebilir. </a:t>
          </a:r>
        </a:p>
      </dgm:t>
    </dgm:pt>
    <dgm:pt modelId="{BA128C65-4986-44A9-B7B1-A5645081D6D6}" type="parTrans" cxnId="{3FB32FF9-53C8-48D3-9DDD-C03CB94F0922}">
      <dgm:prSet/>
      <dgm:spPr/>
      <dgm:t>
        <a:bodyPr/>
        <a:lstStyle/>
        <a:p>
          <a:endParaRPr lang="tr-TR"/>
        </a:p>
      </dgm:t>
    </dgm:pt>
    <dgm:pt modelId="{55DC7C19-899A-4A93-AC1F-252BC13547EA}" type="sibTrans" cxnId="{3FB32FF9-53C8-48D3-9DDD-C03CB94F0922}">
      <dgm:prSet/>
      <dgm:spPr/>
      <dgm:t>
        <a:bodyPr/>
        <a:lstStyle/>
        <a:p>
          <a:endParaRPr lang="tr-TR"/>
        </a:p>
      </dgm:t>
    </dgm:pt>
    <dgm:pt modelId="{B1E8B758-B46F-4791-A287-5C2A7DD2E335}">
      <dgm:prSet custT="1"/>
      <dgm:spPr/>
      <dgm:t>
        <a:bodyPr/>
        <a:lstStyle/>
        <a:p>
          <a:pPr rtl="0"/>
          <a:r>
            <a:rPr lang="tr-TR" sz="1600" b="1"/>
            <a:t>Varoluşsal yaşam:</a:t>
          </a:r>
          <a:r>
            <a:rPr lang="tr-TR" sz="1600"/>
            <a:t> Yaşantılara açık olan bir birey, her anı daha dolu yaşar. Yaşantılar değişir ve her geçen dakika muhtemelen yeni deneyimden etkilenerek gerçek benliğin ortaya çıkmasını sağlar Yaşantı katı ve yapılandırılmış değil tersine akışkandır.</a:t>
          </a:r>
        </a:p>
      </dgm:t>
    </dgm:pt>
    <dgm:pt modelId="{B21B3233-EED2-49C5-A627-EDFB246A9FEA}" type="parTrans" cxnId="{9E8B7F8F-7703-4DC9-B4C4-32B0EB558312}">
      <dgm:prSet/>
      <dgm:spPr/>
      <dgm:t>
        <a:bodyPr/>
        <a:lstStyle/>
        <a:p>
          <a:endParaRPr lang="tr-TR"/>
        </a:p>
      </dgm:t>
    </dgm:pt>
    <dgm:pt modelId="{13D204AE-C495-4876-ABD8-7640A2DAA2E6}" type="sibTrans" cxnId="{9E8B7F8F-7703-4DC9-B4C4-32B0EB558312}">
      <dgm:prSet/>
      <dgm:spPr/>
      <dgm:t>
        <a:bodyPr/>
        <a:lstStyle/>
        <a:p>
          <a:endParaRPr lang="tr-TR"/>
        </a:p>
      </dgm:t>
    </dgm:pt>
    <dgm:pt modelId="{F6CC0D4B-8991-4838-B0A8-CFE332A18C3F}">
      <dgm:prSet custT="1"/>
      <dgm:spPr/>
      <dgm:t>
        <a:bodyPr/>
        <a:lstStyle/>
        <a:p>
          <a:pPr rtl="0"/>
          <a:r>
            <a:rPr lang="tr-TR" sz="1600" b="1" err="1"/>
            <a:t>Organizmik</a:t>
          </a:r>
          <a:r>
            <a:rPr lang="tr-TR" sz="1600" b="1"/>
            <a:t> güven:</a:t>
          </a:r>
          <a:r>
            <a:rPr lang="tr-TR" sz="1600"/>
            <a:t> Buna sahip olan kişiler davranışlarına rehberlik eden içsel deneyimlerine güvenirler. Bu deneyim hatasızdır. Birey çarpıtmadan içsel ihtiyaçlarını, duygularını ve sosyal durumlardaki çeşitli yönleri algılayabilir. İşlevsizlik, bireyin kendi içsel duygu ve değerlerine dokunmayı kaybetmesiyle ortaya çıkar.  Kişi deneyimleri ile kendisi için doğru ve yanlışı fark eder. </a:t>
          </a:r>
        </a:p>
      </dgm:t>
    </dgm:pt>
    <dgm:pt modelId="{027490C6-6D9F-4C2A-8991-4761B976AA01}" type="parTrans" cxnId="{E6842DCD-4E3A-4B8B-9D89-D063C86D56CB}">
      <dgm:prSet/>
      <dgm:spPr/>
      <dgm:t>
        <a:bodyPr/>
        <a:lstStyle/>
        <a:p>
          <a:endParaRPr lang="tr-TR"/>
        </a:p>
      </dgm:t>
    </dgm:pt>
    <dgm:pt modelId="{69063665-34EC-485D-96A7-67EB2729381B}" type="sibTrans" cxnId="{E6842DCD-4E3A-4B8B-9D89-D063C86D56CB}">
      <dgm:prSet/>
      <dgm:spPr/>
      <dgm:t>
        <a:bodyPr/>
        <a:lstStyle/>
        <a:p>
          <a:endParaRPr lang="tr-TR"/>
        </a:p>
      </dgm:t>
    </dgm:pt>
    <dgm:pt modelId="{8F8DA05D-7DED-496C-8F5B-06B8B7E6A2F9}">
      <dgm:prSet custT="1"/>
      <dgm:spPr/>
      <dgm:t>
        <a:bodyPr/>
        <a:lstStyle/>
        <a:p>
          <a:pPr rtl="0"/>
          <a:r>
            <a:rPr lang="tr-TR" sz="1600" b="1" dirty="0"/>
            <a:t>Varoluşsal özgürlük:</a:t>
          </a:r>
          <a:r>
            <a:rPr lang="tr-TR" sz="1600" dirty="0"/>
            <a:t> Tam fonksiyonda bulunan kişi seçme için her an kendini özgür hisseder. Bu varoluşsal özgürlük sübjektiftir. İnsanlar yaşam olayları karşısında seçtikleri duygularda ve tutumlarda özgürdürler.</a:t>
          </a:r>
        </a:p>
      </dgm:t>
    </dgm:pt>
    <dgm:pt modelId="{E11D7AEE-ED9A-4452-A57B-8F509D085F1E}" type="parTrans" cxnId="{4DE67979-3EB6-4700-85D5-D0715C252874}">
      <dgm:prSet/>
      <dgm:spPr/>
      <dgm:t>
        <a:bodyPr/>
        <a:lstStyle/>
        <a:p>
          <a:endParaRPr lang="tr-TR"/>
        </a:p>
      </dgm:t>
    </dgm:pt>
    <dgm:pt modelId="{87AD7820-F1D0-42BB-8FDA-947871F19F72}" type="sibTrans" cxnId="{4DE67979-3EB6-4700-85D5-D0715C252874}">
      <dgm:prSet/>
      <dgm:spPr/>
      <dgm:t>
        <a:bodyPr/>
        <a:lstStyle/>
        <a:p>
          <a:endParaRPr lang="tr-TR"/>
        </a:p>
      </dgm:t>
    </dgm:pt>
    <dgm:pt modelId="{7F1929E7-96EE-41CC-8718-33AC5CF71F7F}">
      <dgm:prSet custT="1"/>
      <dgm:spPr/>
      <dgm:t>
        <a:bodyPr/>
        <a:lstStyle/>
        <a:p>
          <a:pPr rtl="0"/>
          <a:r>
            <a:rPr lang="tr-TR" sz="1600" b="1"/>
            <a:t>Üreticilik:</a:t>
          </a:r>
          <a:r>
            <a:rPr lang="tr-TR" sz="1600"/>
            <a:t> Tam olarak fonksiyonda bulunan kişi, üretici olarak yaşar. Yaşamın her anı için yeni yollar bulabilir, sadece geçmişine bağlı olarak yaşamaz. Bu kişiler, yaşamdaki yeniliklere kolayca uyum sağlayabilirler.</a:t>
          </a:r>
        </a:p>
      </dgm:t>
    </dgm:pt>
    <dgm:pt modelId="{653081C2-03E2-4615-A163-09F716EA41FA}" type="parTrans" cxnId="{3D3F0EE0-0E75-4819-A57A-1E8947C30B39}">
      <dgm:prSet/>
      <dgm:spPr/>
      <dgm:t>
        <a:bodyPr/>
        <a:lstStyle/>
        <a:p>
          <a:endParaRPr lang="tr-TR"/>
        </a:p>
      </dgm:t>
    </dgm:pt>
    <dgm:pt modelId="{21ADB078-B3FC-458F-BEF3-265DAA70C1F8}" type="sibTrans" cxnId="{3D3F0EE0-0E75-4819-A57A-1E8947C30B39}">
      <dgm:prSet/>
      <dgm:spPr/>
      <dgm:t>
        <a:bodyPr/>
        <a:lstStyle/>
        <a:p>
          <a:endParaRPr lang="tr-TR"/>
        </a:p>
      </dgm:t>
    </dgm:pt>
    <dgm:pt modelId="{EBA15D53-80FE-4CF6-8CB7-708666EAC1C6}" type="pres">
      <dgm:prSet presAssocID="{80FE49C5-2A06-43CF-9CA0-4ECDB0EBB6B7}" presName="linear" presStyleCnt="0">
        <dgm:presLayoutVars>
          <dgm:animLvl val="lvl"/>
          <dgm:resizeHandles val="exact"/>
        </dgm:presLayoutVars>
      </dgm:prSet>
      <dgm:spPr/>
      <dgm:t>
        <a:bodyPr/>
        <a:lstStyle/>
        <a:p>
          <a:endParaRPr lang="tr-TR"/>
        </a:p>
      </dgm:t>
    </dgm:pt>
    <dgm:pt modelId="{BF8A38FB-C502-40E0-BFC9-06F45D9F2930}" type="pres">
      <dgm:prSet presAssocID="{8C49A313-3C0F-4382-9DAE-6048A590ECD1}" presName="parentText" presStyleLbl="node1" presStyleIdx="0" presStyleCnt="5">
        <dgm:presLayoutVars>
          <dgm:chMax val="0"/>
          <dgm:bulletEnabled val="1"/>
        </dgm:presLayoutVars>
      </dgm:prSet>
      <dgm:spPr/>
      <dgm:t>
        <a:bodyPr/>
        <a:lstStyle/>
        <a:p>
          <a:endParaRPr lang="tr-TR"/>
        </a:p>
      </dgm:t>
    </dgm:pt>
    <dgm:pt modelId="{DE6A73F3-E739-4178-9DD3-DD644FFD8ECB}" type="pres">
      <dgm:prSet presAssocID="{55DC7C19-899A-4A93-AC1F-252BC13547EA}" presName="spacer" presStyleCnt="0"/>
      <dgm:spPr/>
    </dgm:pt>
    <dgm:pt modelId="{379F031F-3C8B-41B9-9C39-6C1386FE0C1B}" type="pres">
      <dgm:prSet presAssocID="{B1E8B758-B46F-4791-A287-5C2A7DD2E335}" presName="parentText" presStyleLbl="node1" presStyleIdx="1" presStyleCnt="5">
        <dgm:presLayoutVars>
          <dgm:chMax val="0"/>
          <dgm:bulletEnabled val="1"/>
        </dgm:presLayoutVars>
      </dgm:prSet>
      <dgm:spPr/>
      <dgm:t>
        <a:bodyPr/>
        <a:lstStyle/>
        <a:p>
          <a:endParaRPr lang="tr-TR"/>
        </a:p>
      </dgm:t>
    </dgm:pt>
    <dgm:pt modelId="{345620D9-94C3-4BD0-92B2-E5D0495B03E2}" type="pres">
      <dgm:prSet presAssocID="{13D204AE-C495-4876-ABD8-7640A2DAA2E6}" presName="spacer" presStyleCnt="0"/>
      <dgm:spPr/>
    </dgm:pt>
    <dgm:pt modelId="{5FF3B3B0-30F7-4FEE-B1EC-79D4A377F179}" type="pres">
      <dgm:prSet presAssocID="{F6CC0D4B-8991-4838-B0A8-CFE332A18C3F}" presName="parentText" presStyleLbl="node1" presStyleIdx="2" presStyleCnt="5">
        <dgm:presLayoutVars>
          <dgm:chMax val="0"/>
          <dgm:bulletEnabled val="1"/>
        </dgm:presLayoutVars>
      </dgm:prSet>
      <dgm:spPr/>
      <dgm:t>
        <a:bodyPr/>
        <a:lstStyle/>
        <a:p>
          <a:endParaRPr lang="tr-TR"/>
        </a:p>
      </dgm:t>
    </dgm:pt>
    <dgm:pt modelId="{87CF2626-22F6-4069-A1A2-D17B1EE1F845}" type="pres">
      <dgm:prSet presAssocID="{69063665-34EC-485D-96A7-67EB2729381B}" presName="spacer" presStyleCnt="0"/>
      <dgm:spPr/>
    </dgm:pt>
    <dgm:pt modelId="{DEC47FE2-DCC3-4D5F-8A56-3306B73D6D42}" type="pres">
      <dgm:prSet presAssocID="{8F8DA05D-7DED-496C-8F5B-06B8B7E6A2F9}" presName="parentText" presStyleLbl="node1" presStyleIdx="3" presStyleCnt="5">
        <dgm:presLayoutVars>
          <dgm:chMax val="0"/>
          <dgm:bulletEnabled val="1"/>
        </dgm:presLayoutVars>
      </dgm:prSet>
      <dgm:spPr/>
      <dgm:t>
        <a:bodyPr/>
        <a:lstStyle/>
        <a:p>
          <a:endParaRPr lang="tr-TR"/>
        </a:p>
      </dgm:t>
    </dgm:pt>
    <dgm:pt modelId="{B40A7323-8973-437E-BE02-3C9CF2ED8CD3}" type="pres">
      <dgm:prSet presAssocID="{87AD7820-F1D0-42BB-8FDA-947871F19F72}" presName="spacer" presStyleCnt="0"/>
      <dgm:spPr/>
    </dgm:pt>
    <dgm:pt modelId="{1579235B-76CE-42F7-A527-E61130CF320C}" type="pres">
      <dgm:prSet presAssocID="{7F1929E7-96EE-41CC-8718-33AC5CF71F7F}" presName="parentText" presStyleLbl="node1" presStyleIdx="4" presStyleCnt="5">
        <dgm:presLayoutVars>
          <dgm:chMax val="0"/>
          <dgm:bulletEnabled val="1"/>
        </dgm:presLayoutVars>
      </dgm:prSet>
      <dgm:spPr/>
      <dgm:t>
        <a:bodyPr/>
        <a:lstStyle/>
        <a:p>
          <a:endParaRPr lang="tr-TR"/>
        </a:p>
      </dgm:t>
    </dgm:pt>
  </dgm:ptLst>
  <dgm:cxnLst>
    <dgm:cxn modelId="{3D3F0EE0-0E75-4819-A57A-1E8947C30B39}" srcId="{80FE49C5-2A06-43CF-9CA0-4ECDB0EBB6B7}" destId="{7F1929E7-96EE-41CC-8718-33AC5CF71F7F}" srcOrd="4" destOrd="0" parTransId="{653081C2-03E2-4615-A163-09F716EA41FA}" sibTransId="{21ADB078-B3FC-458F-BEF3-265DAA70C1F8}"/>
    <dgm:cxn modelId="{E6842DCD-4E3A-4B8B-9D89-D063C86D56CB}" srcId="{80FE49C5-2A06-43CF-9CA0-4ECDB0EBB6B7}" destId="{F6CC0D4B-8991-4838-B0A8-CFE332A18C3F}" srcOrd="2" destOrd="0" parTransId="{027490C6-6D9F-4C2A-8991-4761B976AA01}" sibTransId="{69063665-34EC-485D-96A7-67EB2729381B}"/>
    <dgm:cxn modelId="{E14114FF-5AF7-47B8-838C-A53F3707AD55}" type="presOf" srcId="{B1E8B758-B46F-4791-A287-5C2A7DD2E335}" destId="{379F031F-3C8B-41B9-9C39-6C1386FE0C1B}" srcOrd="0" destOrd="0" presId="urn:microsoft.com/office/officeart/2005/8/layout/vList2"/>
    <dgm:cxn modelId="{4DE67979-3EB6-4700-85D5-D0715C252874}" srcId="{80FE49C5-2A06-43CF-9CA0-4ECDB0EBB6B7}" destId="{8F8DA05D-7DED-496C-8F5B-06B8B7E6A2F9}" srcOrd="3" destOrd="0" parTransId="{E11D7AEE-ED9A-4452-A57B-8F509D085F1E}" sibTransId="{87AD7820-F1D0-42BB-8FDA-947871F19F72}"/>
    <dgm:cxn modelId="{78EECB2D-4B6F-4835-A98E-65E6015FBD92}" type="presOf" srcId="{8C49A313-3C0F-4382-9DAE-6048A590ECD1}" destId="{BF8A38FB-C502-40E0-BFC9-06F45D9F2930}" srcOrd="0" destOrd="0" presId="urn:microsoft.com/office/officeart/2005/8/layout/vList2"/>
    <dgm:cxn modelId="{3FB32FF9-53C8-48D3-9DDD-C03CB94F0922}" srcId="{80FE49C5-2A06-43CF-9CA0-4ECDB0EBB6B7}" destId="{8C49A313-3C0F-4382-9DAE-6048A590ECD1}" srcOrd="0" destOrd="0" parTransId="{BA128C65-4986-44A9-B7B1-A5645081D6D6}" sibTransId="{55DC7C19-899A-4A93-AC1F-252BC13547EA}"/>
    <dgm:cxn modelId="{3317282E-6CB3-40EC-AD84-9FB7EAFC9CA3}" type="presOf" srcId="{F6CC0D4B-8991-4838-B0A8-CFE332A18C3F}" destId="{5FF3B3B0-30F7-4FEE-B1EC-79D4A377F179}" srcOrd="0" destOrd="0" presId="urn:microsoft.com/office/officeart/2005/8/layout/vList2"/>
    <dgm:cxn modelId="{A4D6910D-BD3D-486E-8759-352C6F4FBF2F}" type="presOf" srcId="{80FE49C5-2A06-43CF-9CA0-4ECDB0EBB6B7}" destId="{EBA15D53-80FE-4CF6-8CB7-708666EAC1C6}" srcOrd="0" destOrd="0" presId="urn:microsoft.com/office/officeart/2005/8/layout/vList2"/>
    <dgm:cxn modelId="{9E8B7F8F-7703-4DC9-B4C4-32B0EB558312}" srcId="{80FE49C5-2A06-43CF-9CA0-4ECDB0EBB6B7}" destId="{B1E8B758-B46F-4791-A287-5C2A7DD2E335}" srcOrd="1" destOrd="0" parTransId="{B21B3233-EED2-49C5-A627-EDFB246A9FEA}" sibTransId="{13D204AE-C495-4876-ABD8-7640A2DAA2E6}"/>
    <dgm:cxn modelId="{9BB229B2-A96A-4A26-87D7-E62DC76E6D96}" type="presOf" srcId="{8F8DA05D-7DED-496C-8F5B-06B8B7E6A2F9}" destId="{DEC47FE2-DCC3-4D5F-8A56-3306B73D6D42}" srcOrd="0" destOrd="0" presId="urn:microsoft.com/office/officeart/2005/8/layout/vList2"/>
    <dgm:cxn modelId="{449FACFB-88A6-4109-B38F-4C0709A8DD1D}" type="presOf" srcId="{7F1929E7-96EE-41CC-8718-33AC5CF71F7F}" destId="{1579235B-76CE-42F7-A527-E61130CF320C}" srcOrd="0" destOrd="0" presId="urn:microsoft.com/office/officeart/2005/8/layout/vList2"/>
    <dgm:cxn modelId="{9ACE6965-32E1-4D76-AC51-BC57578F7C36}" type="presParOf" srcId="{EBA15D53-80FE-4CF6-8CB7-708666EAC1C6}" destId="{BF8A38FB-C502-40E0-BFC9-06F45D9F2930}" srcOrd="0" destOrd="0" presId="urn:microsoft.com/office/officeart/2005/8/layout/vList2"/>
    <dgm:cxn modelId="{2DF57D8B-A767-411C-B462-CBCA986159A2}" type="presParOf" srcId="{EBA15D53-80FE-4CF6-8CB7-708666EAC1C6}" destId="{DE6A73F3-E739-4178-9DD3-DD644FFD8ECB}" srcOrd="1" destOrd="0" presId="urn:microsoft.com/office/officeart/2005/8/layout/vList2"/>
    <dgm:cxn modelId="{0CCED34A-3372-49C7-806E-918F5AFCBFAB}" type="presParOf" srcId="{EBA15D53-80FE-4CF6-8CB7-708666EAC1C6}" destId="{379F031F-3C8B-41B9-9C39-6C1386FE0C1B}" srcOrd="2" destOrd="0" presId="urn:microsoft.com/office/officeart/2005/8/layout/vList2"/>
    <dgm:cxn modelId="{73778A32-652F-4DC1-BCCA-E2ACCEF7C493}" type="presParOf" srcId="{EBA15D53-80FE-4CF6-8CB7-708666EAC1C6}" destId="{345620D9-94C3-4BD0-92B2-E5D0495B03E2}" srcOrd="3" destOrd="0" presId="urn:microsoft.com/office/officeart/2005/8/layout/vList2"/>
    <dgm:cxn modelId="{D203CEAF-5E95-4F9A-B0C7-F83E7197FF11}" type="presParOf" srcId="{EBA15D53-80FE-4CF6-8CB7-708666EAC1C6}" destId="{5FF3B3B0-30F7-4FEE-B1EC-79D4A377F179}" srcOrd="4" destOrd="0" presId="urn:microsoft.com/office/officeart/2005/8/layout/vList2"/>
    <dgm:cxn modelId="{EEE33A14-4EF9-4393-86E8-EF8576FF04EF}" type="presParOf" srcId="{EBA15D53-80FE-4CF6-8CB7-708666EAC1C6}" destId="{87CF2626-22F6-4069-A1A2-D17B1EE1F845}" srcOrd="5" destOrd="0" presId="urn:microsoft.com/office/officeart/2005/8/layout/vList2"/>
    <dgm:cxn modelId="{DD3B5265-D293-41DF-B344-EE4543A4D302}" type="presParOf" srcId="{EBA15D53-80FE-4CF6-8CB7-708666EAC1C6}" destId="{DEC47FE2-DCC3-4D5F-8A56-3306B73D6D42}" srcOrd="6" destOrd="0" presId="urn:microsoft.com/office/officeart/2005/8/layout/vList2"/>
    <dgm:cxn modelId="{E59EE6E6-2E12-4A3A-909D-298D117EEF92}" type="presParOf" srcId="{EBA15D53-80FE-4CF6-8CB7-708666EAC1C6}" destId="{B40A7323-8973-437E-BE02-3C9CF2ED8CD3}" srcOrd="7" destOrd="0" presId="urn:microsoft.com/office/officeart/2005/8/layout/vList2"/>
    <dgm:cxn modelId="{04276CDD-1A29-4EE9-B6E2-8C6D79C43F95}" type="presParOf" srcId="{EBA15D53-80FE-4CF6-8CB7-708666EAC1C6}" destId="{1579235B-76CE-42F7-A527-E61130CF32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357B8A4C-0388-4C0C-ACDD-5249931F80C9}" type="doc">
      <dgm:prSet loTypeId="urn:microsoft.com/office/officeart/2005/8/layout/vList2" loCatId="list" qsTypeId="urn:microsoft.com/office/officeart/2005/8/quickstyle/3d1" qsCatId="3D" csTypeId="urn:microsoft.com/office/officeart/2005/8/colors/accent1_2" csCatId="accent1"/>
      <dgm:spPr/>
      <dgm:t>
        <a:bodyPr/>
        <a:lstStyle/>
        <a:p>
          <a:endParaRPr lang="tr-TR"/>
        </a:p>
      </dgm:t>
    </dgm:pt>
    <dgm:pt modelId="{33BC478D-68AA-4621-AC24-9BE0A7C229C9}">
      <dgm:prSet/>
      <dgm:spPr/>
      <dgm:t>
        <a:bodyPr/>
        <a:lstStyle/>
        <a:p>
          <a:pPr rtl="0"/>
          <a:r>
            <a:rPr lang="tr-TR"/>
            <a:t>Yarının insanının özellikleri arasında; kolay uyum sağlayabilme, yaşantılara açık olma, kendi organizmik benliklerine güvenme, anı tam olarak yaşama, diğerleri ile uyumlu bir ilişki kurabilme, daha bütünleşmiş olma, insan doğasına güvenme ve hayatın zenginliğinden keyif alma yer alır (Rogers, 2012). </a:t>
          </a:r>
        </a:p>
      </dgm:t>
    </dgm:pt>
    <dgm:pt modelId="{41B3B7C9-52EC-42EA-A9A1-2D06D9437341}" type="parTrans" cxnId="{5D25B96F-3329-45A9-A430-367ED4AEA6F4}">
      <dgm:prSet/>
      <dgm:spPr/>
      <dgm:t>
        <a:bodyPr/>
        <a:lstStyle/>
        <a:p>
          <a:endParaRPr lang="tr-TR"/>
        </a:p>
      </dgm:t>
    </dgm:pt>
    <dgm:pt modelId="{48F4791D-469F-4E48-B715-CB12F32A6E3C}" type="sibTrans" cxnId="{5D25B96F-3329-45A9-A430-367ED4AEA6F4}">
      <dgm:prSet/>
      <dgm:spPr/>
      <dgm:t>
        <a:bodyPr/>
        <a:lstStyle/>
        <a:p>
          <a:endParaRPr lang="tr-TR"/>
        </a:p>
      </dgm:t>
    </dgm:pt>
    <dgm:pt modelId="{A6F09D49-EA66-4EFE-BC90-D9EEC33D9D15}">
      <dgm:prSet/>
      <dgm:spPr/>
      <dgm:t>
        <a:bodyPr/>
        <a:lstStyle/>
        <a:p>
          <a:pPr rtl="0"/>
          <a:r>
            <a:rPr lang="tr-TR"/>
            <a:t>Rogers ayrıca anı yaşama ile ilgili olan eğilime </a:t>
          </a:r>
          <a:r>
            <a:rPr lang="tr-TR" b="1"/>
            <a:t>varoluşçu yaşam </a:t>
          </a:r>
          <a:r>
            <a:rPr lang="tr-TR"/>
            <a:t>(existential living) adını vermiştir. </a:t>
          </a:r>
        </a:p>
      </dgm:t>
    </dgm:pt>
    <dgm:pt modelId="{31301469-8CCA-444A-8399-79093A3542B0}" type="parTrans" cxnId="{CF5FA94B-C796-406B-BD85-14D21681E80E}">
      <dgm:prSet/>
      <dgm:spPr/>
      <dgm:t>
        <a:bodyPr/>
        <a:lstStyle/>
        <a:p>
          <a:endParaRPr lang="tr-TR"/>
        </a:p>
      </dgm:t>
    </dgm:pt>
    <dgm:pt modelId="{BB2801D3-6715-483B-8815-4C985A9851A3}" type="sibTrans" cxnId="{CF5FA94B-C796-406B-BD85-14D21681E80E}">
      <dgm:prSet/>
      <dgm:spPr/>
      <dgm:t>
        <a:bodyPr/>
        <a:lstStyle/>
        <a:p>
          <a:endParaRPr lang="tr-TR"/>
        </a:p>
      </dgm:t>
    </dgm:pt>
    <dgm:pt modelId="{8341EA1E-7FFC-4602-9719-4E910C111081}">
      <dgm:prSet/>
      <dgm:spPr/>
      <dgm:t>
        <a:bodyPr/>
        <a:lstStyle/>
        <a:p>
          <a:pPr rtl="0"/>
          <a:r>
            <a:rPr lang="tr-TR"/>
            <a:t>Rogers yarının insanının kendisini kandırmasına ve diğerlerini etkilemesine gerek kalmayacağını belirtmiştir (Feist ve Feist, 2009).</a:t>
          </a:r>
        </a:p>
      </dgm:t>
    </dgm:pt>
    <dgm:pt modelId="{7BBB4E73-309D-4B31-BA09-1451C7B50BB4}" type="parTrans" cxnId="{08AB53A6-1D89-4207-91EF-774F27ABDE05}">
      <dgm:prSet/>
      <dgm:spPr/>
      <dgm:t>
        <a:bodyPr/>
        <a:lstStyle/>
        <a:p>
          <a:endParaRPr lang="tr-TR"/>
        </a:p>
      </dgm:t>
    </dgm:pt>
    <dgm:pt modelId="{2A68A939-239B-43E5-8755-E9EB2830DAF9}" type="sibTrans" cxnId="{08AB53A6-1D89-4207-91EF-774F27ABDE05}">
      <dgm:prSet/>
      <dgm:spPr/>
      <dgm:t>
        <a:bodyPr/>
        <a:lstStyle/>
        <a:p>
          <a:endParaRPr lang="tr-TR"/>
        </a:p>
      </dgm:t>
    </dgm:pt>
    <dgm:pt modelId="{224EA82E-123F-438A-8235-24DC67014A6C}" type="pres">
      <dgm:prSet presAssocID="{357B8A4C-0388-4C0C-ACDD-5249931F80C9}" presName="linear" presStyleCnt="0">
        <dgm:presLayoutVars>
          <dgm:animLvl val="lvl"/>
          <dgm:resizeHandles val="exact"/>
        </dgm:presLayoutVars>
      </dgm:prSet>
      <dgm:spPr/>
      <dgm:t>
        <a:bodyPr/>
        <a:lstStyle/>
        <a:p>
          <a:endParaRPr lang="tr-TR"/>
        </a:p>
      </dgm:t>
    </dgm:pt>
    <dgm:pt modelId="{3F2AD894-0C1D-4021-BF68-9EE0E2A95FF0}" type="pres">
      <dgm:prSet presAssocID="{33BC478D-68AA-4621-AC24-9BE0A7C229C9}" presName="parentText" presStyleLbl="node1" presStyleIdx="0" presStyleCnt="3">
        <dgm:presLayoutVars>
          <dgm:chMax val="0"/>
          <dgm:bulletEnabled val="1"/>
        </dgm:presLayoutVars>
      </dgm:prSet>
      <dgm:spPr/>
      <dgm:t>
        <a:bodyPr/>
        <a:lstStyle/>
        <a:p>
          <a:endParaRPr lang="tr-TR"/>
        </a:p>
      </dgm:t>
    </dgm:pt>
    <dgm:pt modelId="{372FEF47-384F-4AE1-85A3-4DD73F82D0F1}" type="pres">
      <dgm:prSet presAssocID="{48F4791D-469F-4E48-B715-CB12F32A6E3C}" presName="spacer" presStyleCnt="0"/>
      <dgm:spPr/>
    </dgm:pt>
    <dgm:pt modelId="{2CB0AF97-C9DD-40D6-A4B0-70C734813474}" type="pres">
      <dgm:prSet presAssocID="{A6F09D49-EA66-4EFE-BC90-D9EEC33D9D15}" presName="parentText" presStyleLbl="node1" presStyleIdx="1" presStyleCnt="3">
        <dgm:presLayoutVars>
          <dgm:chMax val="0"/>
          <dgm:bulletEnabled val="1"/>
        </dgm:presLayoutVars>
      </dgm:prSet>
      <dgm:spPr/>
      <dgm:t>
        <a:bodyPr/>
        <a:lstStyle/>
        <a:p>
          <a:endParaRPr lang="tr-TR"/>
        </a:p>
      </dgm:t>
    </dgm:pt>
    <dgm:pt modelId="{E01569EC-C6E5-4088-AE73-4971D367A9E8}" type="pres">
      <dgm:prSet presAssocID="{BB2801D3-6715-483B-8815-4C985A9851A3}" presName="spacer" presStyleCnt="0"/>
      <dgm:spPr/>
    </dgm:pt>
    <dgm:pt modelId="{E82C20B8-B10B-41CA-94A1-13C1DC86DC1D}" type="pres">
      <dgm:prSet presAssocID="{8341EA1E-7FFC-4602-9719-4E910C111081}" presName="parentText" presStyleLbl="node1" presStyleIdx="2" presStyleCnt="3">
        <dgm:presLayoutVars>
          <dgm:chMax val="0"/>
          <dgm:bulletEnabled val="1"/>
        </dgm:presLayoutVars>
      </dgm:prSet>
      <dgm:spPr/>
      <dgm:t>
        <a:bodyPr/>
        <a:lstStyle/>
        <a:p>
          <a:endParaRPr lang="tr-TR"/>
        </a:p>
      </dgm:t>
    </dgm:pt>
  </dgm:ptLst>
  <dgm:cxnLst>
    <dgm:cxn modelId="{EB6DCE65-2968-4CC3-9DA2-C0D55C009117}" type="presOf" srcId="{A6F09D49-EA66-4EFE-BC90-D9EEC33D9D15}" destId="{2CB0AF97-C9DD-40D6-A4B0-70C734813474}" srcOrd="0" destOrd="0" presId="urn:microsoft.com/office/officeart/2005/8/layout/vList2"/>
    <dgm:cxn modelId="{CF5FA94B-C796-406B-BD85-14D21681E80E}" srcId="{357B8A4C-0388-4C0C-ACDD-5249931F80C9}" destId="{A6F09D49-EA66-4EFE-BC90-D9EEC33D9D15}" srcOrd="1" destOrd="0" parTransId="{31301469-8CCA-444A-8399-79093A3542B0}" sibTransId="{BB2801D3-6715-483B-8815-4C985A9851A3}"/>
    <dgm:cxn modelId="{08AB53A6-1D89-4207-91EF-774F27ABDE05}" srcId="{357B8A4C-0388-4C0C-ACDD-5249931F80C9}" destId="{8341EA1E-7FFC-4602-9719-4E910C111081}" srcOrd="2" destOrd="0" parTransId="{7BBB4E73-309D-4B31-BA09-1451C7B50BB4}" sibTransId="{2A68A939-239B-43E5-8755-E9EB2830DAF9}"/>
    <dgm:cxn modelId="{1FCBAF3E-71AC-4D75-A645-ADE336DBF7B9}" type="presOf" srcId="{8341EA1E-7FFC-4602-9719-4E910C111081}" destId="{E82C20B8-B10B-41CA-94A1-13C1DC86DC1D}" srcOrd="0" destOrd="0" presId="urn:microsoft.com/office/officeart/2005/8/layout/vList2"/>
    <dgm:cxn modelId="{F2F97543-6DDE-4BC1-8BFE-C5512437B116}" type="presOf" srcId="{357B8A4C-0388-4C0C-ACDD-5249931F80C9}" destId="{224EA82E-123F-438A-8235-24DC67014A6C}" srcOrd="0" destOrd="0" presId="urn:microsoft.com/office/officeart/2005/8/layout/vList2"/>
    <dgm:cxn modelId="{5DD3FC7A-B606-4C0B-8731-184534CB33CC}" type="presOf" srcId="{33BC478D-68AA-4621-AC24-9BE0A7C229C9}" destId="{3F2AD894-0C1D-4021-BF68-9EE0E2A95FF0}" srcOrd="0" destOrd="0" presId="urn:microsoft.com/office/officeart/2005/8/layout/vList2"/>
    <dgm:cxn modelId="{5D25B96F-3329-45A9-A430-367ED4AEA6F4}" srcId="{357B8A4C-0388-4C0C-ACDD-5249931F80C9}" destId="{33BC478D-68AA-4621-AC24-9BE0A7C229C9}" srcOrd="0" destOrd="0" parTransId="{41B3B7C9-52EC-42EA-A9A1-2D06D9437341}" sibTransId="{48F4791D-469F-4E48-B715-CB12F32A6E3C}"/>
    <dgm:cxn modelId="{3553F758-1663-48AA-8C54-3537E084596F}" type="presParOf" srcId="{224EA82E-123F-438A-8235-24DC67014A6C}" destId="{3F2AD894-0C1D-4021-BF68-9EE0E2A95FF0}" srcOrd="0" destOrd="0" presId="urn:microsoft.com/office/officeart/2005/8/layout/vList2"/>
    <dgm:cxn modelId="{F74CDAB2-E2C7-4415-81E6-F842841636DC}" type="presParOf" srcId="{224EA82E-123F-438A-8235-24DC67014A6C}" destId="{372FEF47-384F-4AE1-85A3-4DD73F82D0F1}" srcOrd="1" destOrd="0" presId="urn:microsoft.com/office/officeart/2005/8/layout/vList2"/>
    <dgm:cxn modelId="{219A2E50-254C-43EB-A61B-5CF1D4B633BA}" type="presParOf" srcId="{224EA82E-123F-438A-8235-24DC67014A6C}" destId="{2CB0AF97-C9DD-40D6-A4B0-70C734813474}" srcOrd="2" destOrd="0" presId="urn:microsoft.com/office/officeart/2005/8/layout/vList2"/>
    <dgm:cxn modelId="{6054EAA1-6710-41CD-A860-8E8CA916E9D4}" type="presParOf" srcId="{224EA82E-123F-438A-8235-24DC67014A6C}" destId="{E01569EC-C6E5-4088-AE73-4971D367A9E8}" srcOrd="3" destOrd="0" presId="urn:microsoft.com/office/officeart/2005/8/layout/vList2"/>
    <dgm:cxn modelId="{D0E422E2-0DB6-4F47-A7D4-0614B7395FDE}" type="presParOf" srcId="{224EA82E-123F-438A-8235-24DC67014A6C}" destId="{E82C20B8-B10B-41CA-94A1-13C1DC86DC1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CC438B90-8C84-482C-9367-4222757DB7C0}" type="doc">
      <dgm:prSet loTypeId="urn:microsoft.com/office/officeart/2005/8/layout/venn1" loCatId="relationship" qsTypeId="urn:microsoft.com/office/officeart/2005/8/quickstyle/3d1" qsCatId="3D" csTypeId="urn:microsoft.com/office/officeart/2005/8/colors/accent1_2" csCatId="accent1"/>
      <dgm:spPr/>
      <dgm:t>
        <a:bodyPr/>
        <a:lstStyle/>
        <a:p>
          <a:endParaRPr lang="tr-TR"/>
        </a:p>
      </dgm:t>
    </dgm:pt>
    <dgm:pt modelId="{1AB37BA2-4531-4977-BC47-F5500848596E}">
      <dgm:prSet/>
      <dgm:spPr/>
      <dgm:t>
        <a:bodyPr/>
        <a:lstStyle/>
        <a:p>
          <a:pPr rtl="0"/>
          <a:r>
            <a:rPr lang="tr-TR">
              <a:latin typeface="Snap ITC" panose="04040A07060A02020202" pitchFamily="82" charset="0"/>
            </a:rPr>
            <a:t>Geçmiş olsun…</a:t>
          </a:r>
        </a:p>
      </dgm:t>
    </dgm:pt>
    <dgm:pt modelId="{22655B7E-7B3A-4535-8E29-0478089E54B8}" type="parTrans" cxnId="{F1E04995-7FE4-4CA0-A205-610F01D1B58D}">
      <dgm:prSet/>
      <dgm:spPr/>
      <dgm:t>
        <a:bodyPr/>
        <a:lstStyle/>
        <a:p>
          <a:endParaRPr lang="tr-TR"/>
        </a:p>
      </dgm:t>
    </dgm:pt>
    <dgm:pt modelId="{DEE30C74-AB62-49FF-8772-A8F862CE1945}" type="sibTrans" cxnId="{F1E04995-7FE4-4CA0-A205-610F01D1B58D}">
      <dgm:prSet/>
      <dgm:spPr/>
      <dgm:t>
        <a:bodyPr/>
        <a:lstStyle/>
        <a:p>
          <a:endParaRPr lang="tr-TR"/>
        </a:p>
      </dgm:t>
    </dgm:pt>
    <dgm:pt modelId="{7876D274-98A1-4348-849F-DCA0E9B2B2B0}" type="pres">
      <dgm:prSet presAssocID="{CC438B90-8C84-482C-9367-4222757DB7C0}" presName="compositeShape" presStyleCnt="0">
        <dgm:presLayoutVars>
          <dgm:chMax val="7"/>
          <dgm:dir/>
          <dgm:resizeHandles val="exact"/>
        </dgm:presLayoutVars>
      </dgm:prSet>
      <dgm:spPr/>
      <dgm:t>
        <a:bodyPr/>
        <a:lstStyle/>
        <a:p>
          <a:endParaRPr lang="tr-TR"/>
        </a:p>
      </dgm:t>
    </dgm:pt>
    <dgm:pt modelId="{5C82C87F-D93D-4B56-9093-71827D3F3CF5}" type="pres">
      <dgm:prSet presAssocID="{1AB37BA2-4531-4977-BC47-F5500848596E}" presName="circ1TxSh" presStyleLbl="vennNode1" presStyleIdx="0" presStyleCnt="1"/>
      <dgm:spPr/>
      <dgm:t>
        <a:bodyPr/>
        <a:lstStyle/>
        <a:p>
          <a:endParaRPr lang="tr-TR"/>
        </a:p>
      </dgm:t>
    </dgm:pt>
  </dgm:ptLst>
  <dgm:cxnLst>
    <dgm:cxn modelId="{DA8FC9DA-3FE0-4103-B866-C65A038CB0C0}" type="presOf" srcId="{CC438B90-8C84-482C-9367-4222757DB7C0}" destId="{7876D274-98A1-4348-849F-DCA0E9B2B2B0}" srcOrd="0" destOrd="0" presId="urn:microsoft.com/office/officeart/2005/8/layout/venn1"/>
    <dgm:cxn modelId="{A875D381-A329-4EFF-AE48-CC4F89927E1A}" type="presOf" srcId="{1AB37BA2-4531-4977-BC47-F5500848596E}" destId="{5C82C87F-D93D-4B56-9093-71827D3F3CF5}" srcOrd="0" destOrd="0" presId="urn:microsoft.com/office/officeart/2005/8/layout/venn1"/>
    <dgm:cxn modelId="{F1E04995-7FE4-4CA0-A205-610F01D1B58D}" srcId="{CC438B90-8C84-482C-9367-4222757DB7C0}" destId="{1AB37BA2-4531-4977-BC47-F5500848596E}" srcOrd="0" destOrd="0" parTransId="{22655B7E-7B3A-4535-8E29-0478089E54B8}" sibTransId="{DEE30C74-AB62-49FF-8772-A8F862CE1945}"/>
    <dgm:cxn modelId="{ECA5A169-72C1-4B5F-8F55-ABF973F0F7B8}" type="presParOf" srcId="{7876D274-98A1-4348-849F-DCA0E9B2B2B0}" destId="{5C82C87F-D93D-4B56-9093-71827D3F3CF5}"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90119837-5B71-4D44-BB01-DB0B084933C8}" type="doc">
      <dgm:prSet loTypeId="urn:microsoft.com/office/officeart/2005/8/layout/vList2" loCatId="list" qsTypeId="urn:microsoft.com/office/officeart/2005/8/quickstyle/simple1" qsCatId="simple" csTypeId="urn:microsoft.com/office/officeart/2005/8/colors/accent1_1" csCatId="accent1" phldr="1"/>
      <dgm:spPr/>
      <dgm:t>
        <a:bodyPr rtlCol="0"/>
        <a:lstStyle/>
        <a:p>
          <a:pPr rtl="0"/>
          <a:endParaRPr lang="en-US"/>
        </a:p>
      </dgm:t>
    </dgm:pt>
    <dgm:pt modelId="{477D14C5-CED9-4CFC-B338-DFB0C8090B9F}">
      <dgm:prSet phldrT="[Text]"/>
      <dgm:spPr/>
      <dgm:t>
        <a:bodyPr rtlCol="0"/>
        <a:lstStyle/>
        <a:p>
          <a:pPr rtl="0"/>
          <a:r>
            <a:rPr lang="tr-TR" noProof="0"/>
            <a:t>Grup A</a:t>
          </a:r>
        </a:p>
      </dgm:t>
    </dgm:pt>
    <dgm:pt modelId="{92DFCBC7-BC14-4697-8ECD-BF0D5B1EDA3B}" type="parTrans" cxnId="{7D461F02-AB37-447A-AC6B-D31C4D2EC6A9}">
      <dgm:prSet/>
      <dgm:spPr/>
      <dgm:t>
        <a:bodyPr rtlCol="0"/>
        <a:lstStyle/>
        <a:p>
          <a:pPr rtl="0"/>
          <a:endParaRPr lang="en-US"/>
        </a:p>
      </dgm:t>
    </dgm:pt>
    <dgm:pt modelId="{87E3C0DB-7BEE-424E-8E11-B838D238D595}" type="sibTrans" cxnId="{7D461F02-AB37-447A-AC6B-D31C4D2EC6A9}">
      <dgm:prSet/>
      <dgm:spPr/>
      <dgm:t>
        <a:bodyPr rtlCol="0"/>
        <a:lstStyle/>
        <a:p>
          <a:pPr rtl="0"/>
          <a:endParaRPr lang="en-US"/>
        </a:p>
      </dgm:t>
    </dgm:pt>
    <dgm:pt modelId="{C111C18A-FD96-4E63-821A-54D70D8DC65F}">
      <dgm:prSet phldrT="[Text]"/>
      <dgm:spPr/>
      <dgm:t>
        <a:bodyPr rtlCol="0"/>
        <a:lstStyle/>
        <a:p>
          <a:pPr rtl="0"/>
          <a:r>
            <a:rPr lang="tr-TR" noProof="0"/>
            <a:t>Görev 1</a:t>
          </a:r>
        </a:p>
      </dgm:t>
    </dgm:pt>
    <dgm:pt modelId="{83BE74EF-FAB4-45A2-BBED-7CD5259AB210}" type="parTrans" cxnId="{FFD8B471-C98F-4DB5-8DE3-2AB7E896ADD5}">
      <dgm:prSet/>
      <dgm:spPr/>
      <dgm:t>
        <a:bodyPr rtlCol="0"/>
        <a:lstStyle/>
        <a:p>
          <a:pPr rtl="0"/>
          <a:endParaRPr lang="en-US"/>
        </a:p>
      </dgm:t>
    </dgm:pt>
    <dgm:pt modelId="{B4F34DE2-2DAE-4F88-8C78-BD8892EBF4FF}" type="sibTrans" cxnId="{FFD8B471-C98F-4DB5-8DE3-2AB7E896ADD5}">
      <dgm:prSet/>
      <dgm:spPr/>
      <dgm:t>
        <a:bodyPr rtlCol="0"/>
        <a:lstStyle/>
        <a:p>
          <a:pPr rtl="0"/>
          <a:endParaRPr lang="en-US"/>
        </a:p>
      </dgm:t>
    </dgm:pt>
    <dgm:pt modelId="{33EAD35F-38F2-4CB7-9A6D-B04FFD8A51FD}">
      <dgm:prSet phldrT="[Text]"/>
      <dgm:spPr/>
      <dgm:t>
        <a:bodyPr rtlCol="0"/>
        <a:lstStyle/>
        <a:p>
          <a:pPr rtl="0"/>
          <a:r>
            <a:rPr lang="tr-TR" noProof="0"/>
            <a:t>Görev 2</a:t>
          </a:r>
        </a:p>
      </dgm:t>
    </dgm:pt>
    <dgm:pt modelId="{81FE7DB1-4BFC-4407-80A9-E5514E94C61D}" type="parTrans" cxnId="{FAC3D40F-8E66-452D-9CA4-C2871F2D10EF}">
      <dgm:prSet/>
      <dgm:spPr/>
      <dgm:t>
        <a:bodyPr rtlCol="0"/>
        <a:lstStyle/>
        <a:p>
          <a:pPr rtl="0"/>
          <a:endParaRPr lang="en-US"/>
        </a:p>
      </dgm:t>
    </dgm:pt>
    <dgm:pt modelId="{4B66B839-1910-459B-92B2-14846EBA7A70}" type="sibTrans" cxnId="{FAC3D40F-8E66-452D-9CA4-C2871F2D10EF}">
      <dgm:prSet/>
      <dgm:spPr/>
      <dgm:t>
        <a:bodyPr rtlCol="0"/>
        <a:lstStyle/>
        <a:p>
          <a:pPr rtl="0"/>
          <a:endParaRPr lang="en-US"/>
        </a:p>
      </dgm:t>
    </dgm:pt>
    <dgm:pt modelId="{3C67E77D-62FA-499D-B5E6-E79A091C5267}">
      <dgm:prSet phldrT="[Text]"/>
      <dgm:spPr/>
      <dgm:t>
        <a:bodyPr rtlCol="0"/>
        <a:lstStyle/>
        <a:p>
          <a:pPr rtl="0"/>
          <a:r>
            <a:rPr lang="tr-TR" noProof="0"/>
            <a:t>Grup B</a:t>
          </a:r>
        </a:p>
      </dgm:t>
    </dgm:pt>
    <dgm:pt modelId="{5337D229-E330-4525-B0FA-14EC5A80604A}" type="parTrans" cxnId="{32AA6160-4426-4C4D-93AE-E2F474E37AD9}">
      <dgm:prSet/>
      <dgm:spPr/>
      <dgm:t>
        <a:bodyPr rtlCol="0"/>
        <a:lstStyle/>
        <a:p>
          <a:pPr rtl="0"/>
          <a:endParaRPr lang="en-US"/>
        </a:p>
      </dgm:t>
    </dgm:pt>
    <dgm:pt modelId="{C056AC5D-B04E-4376-A1CB-3EAB7BE5AF5B}" type="sibTrans" cxnId="{32AA6160-4426-4C4D-93AE-E2F474E37AD9}">
      <dgm:prSet/>
      <dgm:spPr/>
      <dgm:t>
        <a:bodyPr rtlCol="0"/>
        <a:lstStyle/>
        <a:p>
          <a:pPr rtl="0"/>
          <a:endParaRPr lang="en-US"/>
        </a:p>
      </dgm:t>
    </dgm:pt>
    <dgm:pt modelId="{D6510970-8F9C-4B45-A0F3-6ACB9AA76D40}">
      <dgm:prSet phldrT="[Text]"/>
      <dgm:spPr/>
      <dgm:t>
        <a:bodyPr rtlCol="0"/>
        <a:lstStyle/>
        <a:p>
          <a:pPr rtl="0"/>
          <a:r>
            <a:rPr lang="tr-TR" noProof="0"/>
            <a:t>Görev 1</a:t>
          </a:r>
        </a:p>
      </dgm:t>
    </dgm:pt>
    <dgm:pt modelId="{7A9FC291-2B6A-4475-8B09-917F9F09E3AB}" type="parTrans" cxnId="{C6E7222A-5F84-456A-9806-D51868FAF8A9}">
      <dgm:prSet/>
      <dgm:spPr/>
      <dgm:t>
        <a:bodyPr rtlCol="0"/>
        <a:lstStyle/>
        <a:p>
          <a:pPr rtl="0"/>
          <a:endParaRPr lang="en-US"/>
        </a:p>
      </dgm:t>
    </dgm:pt>
    <dgm:pt modelId="{4B87F32C-3630-48F2-9114-4262C0BEEA9E}" type="sibTrans" cxnId="{C6E7222A-5F84-456A-9806-D51868FAF8A9}">
      <dgm:prSet/>
      <dgm:spPr/>
      <dgm:t>
        <a:bodyPr rtlCol="0"/>
        <a:lstStyle/>
        <a:p>
          <a:pPr rtl="0"/>
          <a:endParaRPr lang="en-US"/>
        </a:p>
      </dgm:t>
    </dgm:pt>
    <dgm:pt modelId="{709ED9DC-E391-4C6C-B788-93F1C2EFB6FD}">
      <dgm:prSet phldrT="[Text]"/>
      <dgm:spPr/>
      <dgm:t>
        <a:bodyPr rtlCol="0"/>
        <a:lstStyle/>
        <a:p>
          <a:pPr rtl="0"/>
          <a:r>
            <a:rPr lang="tr-TR" noProof="0"/>
            <a:t>Görev 2</a:t>
          </a:r>
        </a:p>
      </dgm:t>
    </dgm:pt>
    <dgm:pt modelId="{B5FA6CF0-E0A0-46A0-93C9-B722B31A8A9C}" type="parTrans" cxnId="{78E3C3B3-FD19-41A6-A9CC-BB3375A6FF81}">
      <dgm:prSet/>
      <dgm:spPr/>
      <dgm:t>
        <a:bodyPr rtlCol="0"/>
        <a:lstStyle/>
        <a:p>
          <a:pPr rtl="0"/>
          <a:endParaRPr lang="en-US"/>
        </a:p>
      </dgm:t>
    </dgm:pt>
    <dgm:pt modelId="{F3C03C29-D7FF-4D61-8D75-8B75B2F589EC}" type="sibTrans" cxnId="{78E3C3B3-FD19-41A6-A9CC-BB3375A6FF81}">
      <dgm:prSet/>
      <dgm:spPr/>
      <dgm:t>
        <a:bodyPr rtlCol="0"/>
        <a:lstStyle/>
        <a:p>
          <a:pPr rtl="0"/>
          <a:endParaRPr lang="en-US"/>
        </a:p>
      </dgm:t>
    </dgm:pt>
    <dgm:pt modelId="{CC6B7442-0B72-4EF2-9F13-1325B51AFF9F}">
      <dgm:prSet phldrT="[Text]"/>
      <dgm:spPr/>
      <dgm:t>
        <a:bodyPr rtlCol="0"/>
        <a:lstStyle/>
        <a:p>
          <a:pPr rtl="0"/>
          <a:r>
            <a:rPr lang="tr-TR" noProof="0"/>
            <a:t>Grup C</a:t>
          </a:r>
        </a:p>
      </dgm:t>
    </dgm:pt>
    <dgm:pt modelId="{E3D139E0-5DC2-4F8E-9F8F-B3F0EBCD4689}" type="parTrans" cxnId="{102D6D4D-90C9-40F4-A001-35DCC329B127}">
      <dgm:prSet/>
      <dgm:spPr/>
      <dgm:t>
        <a:bodyPr rtlCol="0"/>
        <a:lstStyle/>
        <a:p>
          <a:pPr rtl="0"/>
          <a:endParaRPr lang="en-US"/>
        </a:p>
      </dgm:t>
    </dgm:pt>
    <dgm:pt modelId="{FF80E1BA-0D6F-4EE8-9640-892A5897DBCD}" type="sibTrans" cxnId="{102D6D4D-90C9-40F4-A001-35DCC329B127}">
      <dgm:prSet/>
      <dgm:spPr/>
      <dgm:t>
        <a:bodyPr rtlCol="0"/>
        <a:lstStyle/>
        <a:p>
          <a:pPr rtl="0"/>
          <a:endParaRPr lang="en-US"/>
        </a:p>
      </dgm:t>
    </dgm:pt>
    <dgm:pt modelId="{FE0A3CAE-D039-42F2-AF12-1E6F6793A633}">
      <dgm:prSet phldrT="[Text]"/>
      <dgm:spPr/>
      <dgm:t>
        <a:bodyPr rtlCol="0"/>
        <a:lstStyle/>
        <a:p>
          <a:pPr rtl="0"/>
          <a:r>
            <a:rPr lang="tr-TR" noProof="0"/>
            <a:t>Görev 1</a:t>
          </a:r>
        </a:p>
      </dgm:t>
    </dgm:pt>
    <dgm:pt modelId="{7E2ED2D1-AFF4-4DED-BB53-30A310825CE2}" type="parTrans" cxnId="{A6FB3C49-AB75-4315-BB6B-886AA454F16F}">
      <dgm:prSet/>
      <dgm:spPr/>
      <dgm:t>
        <a:bodyPr rtlCol="0"/>
        <a:lstStyle/>
        <a:p>
          <a:pPr rtl="0"/>
          <a:endParaRPr lang="en-US"/>
        </a:p>
      </dgm:t>
    </dgm:pt>
    <dgm:pt modelId="{417BDEF2-191B-4000-BDE8-D3D22A51FCF3}" type="sibTrans" cxnId="{A6FB3C49-AB75-4315-BB6B-886AA454F16F}">
      <dgm:prSet/>
      <dgm:spPr/>
      <dgm:t>
        <a:bodyPr rtlCol="0"/>
        <a:lstStyle/>
        <a:p>
          <a:pPr rtl="0"/>
          <a:endParaRPr lang="en-US"/>
        </a:p>
      </dgm:t>
    </dgm:pt>
    <dgm:pt modelId="{ED5DCCC5-BCA8-4491-AA37-BAF153ECA184}" type="pres">
      <dgm:prSet presAssocID="{90119837-5B71-4D44-BB01-DB0B084933C8}" presName="linear" presStyleCnt="0">
        <dgm:presLayoutVars>
          <dgm:animLvl val="lvl"/>
          <dgm:resizeHandles val="exact"/>
        </dgm:presLayoutVars>
      </dgm:prSet>
      <dgm:spPr/>
      <dgm:t>
        <a:bodyPr/>
        <a:lstStyle/>
        <a:p>
          <a:endParaRPr lang="tr-TR"/>
        </a:p>
      </dgm:t>
    </dgm:pt>
    <dgm:pt modelId="{A9DD881E-A532-414B-870C-8ADE2076F78C}" type="pres">
      <dgm:prSet presAssocID="{477D14C5-CED9-4CFC-B338-DFB0C8090B9F}" presName="parentText" presStyleLbl="node1" presStyleIdx="0" presStyleCnt="3">
        <dgm:presLayoutVars>
          <dgm:chMax val="0"/>
          <dgm:bulletEnabled val="1"/>
        </dgm:presLayoutVars>
      </dgm:prSet>
      <dgm:spPr/>
      <dgm:t>
        <a:bodyPr/>
        <a:lstStyle/>
        <a:p>
          <a:endParaRPr lang="tr-TR"/>
        </a:p>
      </dgm:t>
    </dgm:pt>
    <dgm:pt modelId="{CD5F6E02-AD43-4E7A-935B-DDF5D6C74800}" type="pres">
      <dgm:prSet presAssocID="{477D14C5-CED9-4CFC-B338-DFB0C8090B9F}" presName="childText" presStyleLbl="revTx" presStyleIdx="0" presStyleCnt="3">
        <dgm:presLayoutVars>
          <dgm:bulletEnabled val="1"/>
        </dgm:presLayoutVars>
      </dgm:prSet>
      <dgm:spPr/>
      <dgm:t>
        <a:bodyPr/>
        <a:lstStyle/>
        <a:p>
          <a:endParaRPr lang="tr-TR"/>
        </a:p>
      </dgm:t>
    </dgm:pt>
    <dgm:pt modelId="{81203336-F3DE-4B3A-BCF4-0F68C23AC2BB}" type="pres">
      <dgm:prSet presAssocID="{3C67E77D-62FA-499D-B5E6-E79A091C5267}" presName="parentText" presStyleLbl="node1" presStyleIdx="1" presStyleCnt="3">
        <dgm:presLayoutVars>
          <dgm:chMax val="0"/>
          <dgm:bulletEnabled val="1"/>
        </dgm:presLayoutVars>
      </dgm:prSet>
      <dgm:spPr/>
      <dgm:t>
        <a:bodyPr/>
        <a:lstStyle/>
        <a:p>
          <a:endParaRPr lang="tr-TR"/>
        </a:p>
      </dgm:t>
    </dgm:pt>
    <dgm:pt modelId="{782956A5-ADC8-4959-B856-589B9D9B9635}" type="pres">
      <dgm:prSet presAssocID="{3C67E77D-62FA-499D-B5E6-E79A091C5267}" presName="childText" presStyleLbl="revTx" presStyleIdx="1" presStyleCnt="3">
        <dgm:presLayoutVars>
          <dgm:bulletEnabled val="1"/>
        </dgm:presLayoutVars>
      </dgm:prSet>
      <dgm:spPr/>
      <dgm:t>
        <a:bodyPr/>
        <a:lstStyle/>
        <a:p>
          <a:endParaRPr lang="tr-TR"/>
        </a:p>
      </dgm:t>
    </dgm:pt>
    <dgm:pt modelId="{D64CB5D5-837D-47FC-9E42-A26D800BC695}" type="pres">
      <dgm:prSet presAssocID="{CC6B7442-0B72-4EF2-9F13-1325B51AFF9F}" presName="parentText" presStyleLbl="node1" presStyleIdx="2" presStyleCnt="3">
        <dgm:presLayoutVars>
          <dgm:chMax val="0"/>
          <dgm:bulletEnabled val="1"/>
        </dgm:presLayoutVars>
      </dgm:prSet>
      <dgm:spPr/>
      <dgm:t>
        <a:bodyPr/>
        <a:lstStyle/>
        <a:p>
          <a:endParaRPr lang="tr-TR"/>
        </a:p>
      </dgm:t>
    </dgm:pt>
    <dgm:pt modelId="{08B7B17B-8600-44B0-B235-389E5D71D804}" type="pres">
      <dgm:prSet presAssocID="{CC6B7442-0B72-4EF2-9F13-1325B51AFF9F}" presName="childText" presStyleLbl="revTx" presStyleIdx="2" presStyleCnt="3">
        <dgm:presLayoutVars>
          <dgm:bulletEnabled val="1"/>
        </dgm:presLayoutVars>
      </dgm:prSet>
      <dgm:spPr/>
      <dgm:t>
        <a:bodyPr/>
        <a:lstStyle/>
        <a:p>
          <a:endParaRPr lang="tr-TR"/>
        </a:p>
      </dgm:t>
    </dgm:pt>
  </dgm:ptLst>
  <dgm:cxnLst>
    <dgm:cxn modelId="{87AD0085-41E8-4E29-BBED-9D1036577237}" type="presOf" srcId="{C111C18A-FD96-4E63-821A-54D70D8DC65F}" destId="{CD5F6E02-AD43-4E7A-935B-DDF5D6C74800}" srcOrd="0" destOrd="0" presId="urn:microsoft.com/office/officeart/2005/8/layout/vList2"/>
    <dgm:cxn modelId="{A677E445-9D5B-4C26-A5C5-42BF01249F61}" type="presOf" srcId="{709ED9DC-E391-4C6C-B788-93F1C2EFB6FD}" destId="{782956A5-ADC8-4959-B856-589B9D9B9635}" srcOrd="0" destOrd="1" presId="urn:microsoft.com/office/officeart/2005/8/layout/vList2"/>
    <dgm:cxn modelId="{FFD8B471-C98F-4DB5-8DE3-2AB7E896ADD5}" srcId="{477D14C5-CED9-4CFC-B338-DFB0C8090B9F}" destId="{C111C18A-FD96-4E63-821A-54D70D8DC65F}" srcOrd="0" destOrd="0" parTransId="{83BE74EF-FAB4-45A2-BBED-7CD5259AB210}" sibTransId="{B4F34DE2-2DAE-4F88-8C78-BD8892EBF4FF}"/>
    <dgm:cxn modelId="{85B80D8C-EBB2-4A80-BB6C-93E30B69F4BB}" type="presOf" srcId="{33EAD35F-38F2-4CB7-9A6D-B04FFD8A51FD}" destId="{CD5F6E02-AD43-4E7A-935B-DDF5D6C74800}" srcOrd="0" destOrd="1" presId="urn:microsoft.com/office/officeart/2005/8/layout/vList2"/>
    <dgm:cxn modelId="{7D461F02-AB37-447A-AC6B-D31C4D2EC6A9}" srcId="{90119837-5B71-4D44-BB01-DB0B084933C8}" destId="{477D14C5-CED9-4CFC-B338-DFB0C8090B9F}" srcOrd="0" destOrd="0" parTransId="{92DFCBC7-BC14-4697-8ECD-BF0D5B1EDA3B}" sibTransId="{87E3C0DB-7BEE-424E-8E11-B838D238D595}"/>
    <dgm:cxn modelId="{32AA6160-4426-4C4D-93AE-E2F474E37AD9}" srcId="{90119837-5B71-4D44-BB01-DB0B084933C8}" destId="{3C67E77D-62FA-499D-B5E6-E79A091C5267}" srcOrd="1" destOrd="0" parTransId="{5337D229-E330-4525-B0FA-14EC5A80604A}" sibTransId="{C056AC5D-B04E-4376-A1CB-3EAB7BE5AF5B}"/>
    <dgm:cxn modelId="{AB09493F-37CB-481D-BE1C-7A521AC3963B}" type="presOf" srcId="{477D14C5-CED9-4CFC-B338-DFB0C8090B9F}" destId="{A9DD881E-A532-414B-870C-8ADE2076F78C}" srcOrd="0" destOrd="0" presId="urn:microsoft.com/office/officeart/2005/8/layout/vList2"/>
    <dgm:cxn modelId="{A6FB3C49-AB75-4315-BB6B-886AA454F16F}" srcId="{CC6B7442-0B72-4EF2-9F13-1325B51AFF9F}" destId="{FE0A3CAE-D039-42F2-AF12-1E6F6793A633}" srcOrd="0" destOrd="0" parTransId="{7E2ED2D1-AFF4-4DED-BB53-30A310825CE2}" sibTransId="{417BDEF2-191B-4000-BDE8-D3D22A51FCF3}"/>
    <dgm:cxn modelId="{78E3C3B3-FD19-41A6-A9CC-BB3375A6FF81}" srcId="{3C67E77D-62FA-499D-B5E6-E79A091C5267}" destId="{709ED9DC-E391-4C6C-B788-93F1C2EFB6FD}" srcOrd="1" destOrd="0" parTransId="{B5FA6CF0-E0A0-46A0-93C9-B722B31A8A9C}" sibTransId="{F3C03C29-D7FF-4D61-8D75-8B75B2F589EC}"/>
    <dgm:cxn modelId="{DC6E05B4-83E9-4C3F-9822-9E1D41C41D9E}" type="presOf" srcId="{CC6B7442-0B72-4EF2-9F13-1325B51AFF9F}" destId="{D64CB5D5-837D-47FC-9E42-A26D800BC695}" srcOrd="0" destOrd="0" presId="urn:microsoft.com/office/officeart/2005/8/layout/vList2"/>
    <dgm:cxn modelId="{FAC3D40F-8E66-452D-9CA4-C2871F2D10EF}" srcId="{477D14C5-CED9-4CFC-B338-DFB0C8090B9F}" destId="{33EAD35F-38F2-4CB7-9A6D-B04FFD8A51FD}" srcOrd="1" destOrd="0" parTransId="{81FE7DB1-4BFC-4407-80A9-E5514E94C61D}" sibTransId="{4B66B839-1910-459B-92B2-14846EBA7A70}"/>
    <dgm:cxn modelId="{C6E7222A-5F84-456A-9806-D51868FAF8A9}" srcId="{3C67E77D-62FA-499D-B5E6-E79A091C5267}" destId="{D6510970-8F9C-4B45-A0F3-6ACB9AA76D40}" srcOrd="0" destOrd="0" parTransId="{7A9FC291-2B6A-4475-8B09-917F9F09E3AB}" sibTransId="{4B87F32C-3630-48F2-9114-4262C0BEEA9E}"/>
    <dgm:cxn modelId="{102D6D4D-90C9-40F4-A001-35DCC329B127}" srcId="{90119837-5B71-4D44-BB01-DB0B084933C8}" destId="{CC6B7442-0B72-4EF2-9F13-1325B51AFF9F}" srcOrd="2" destOrd="0" parTransId="{E3D139E0-5DC2-4F8E-9F8F-B3F0EBCD4689}" sibTransId="{FF80E1BA-0D6F-4EE8-9640-892A5897DBCD}"/>
    <dgm:cxn modelId="{E2EE33AC-3CDB-41AB-99D0-EE89822B0377}" type="presOf" srcId="{90119837-5B71-4D44-BB01-DB0B084933C8}" destId="{ED5DCCC5-BCA8-4491-AA37-BAF153ECA184}" srcOrd="0" destOrd="0" presId="urn:microsoft.com/office/officeart/2005/8/layout/vList2"/>
    <dgm:cxn modelId="{44946EF3-425E-42C8-A6FB-ABA83804B586}" type="presOf" srcId="{D6510970-8F9C-4B45-A0F3-6ACB9AA76D40}" destId="{782956A5-ADC8-4959-B856-589B9D9B9635}" srcOrd="0" destOrd="0" presId="urn:microsoft.com/office/officeart/2005/8/layout/vList2"/>
    <dgm:cxn modelId="{F3770B74-60B7-438A-9C14-87FF95D04624}" type="presOf" srcId="{FE0A3CAE-D039-42F2-AF12-1E6F6793A633}" destId="{08B7B17B-8600-44B0-B235-389E5D71D804}" srcOrd="0" destOrd="0" presId="urn:microsoft.com/office/officeart/2005/8/layout/vList2"/>
    <dgm:cxn modelId="{80D369CF-62F1-4541-AEE2-AB29E5A204FB}" type="presOf" srcId="{3C67E77D-62FA-499D-B5E6-E79A091C5267}" destId="{81203336-F3DE-4B3A-BCF4-0F68C23AC2BB}" srcOrd="0" destOrd="0" presId="urn:microsoft.com/office/officeart/2005/8/layout/vList2"/>
    <dgm:cxn modelId="{8ED8745E-70AE-4940-BBB9-FB6376BDA0D9}" type="presParOf" srcId="{ED5DCCC5-BCA8-4491-AA37-BAF153ECA184}" destId="{A9DD881E-A532-414B-870C-8ADE2076F78C}" srcOrd="0" destOrd="0" presId="urn:microsoft.com/office/officeart/2005/8/layout/vList2"/>
    <dgm:cxn modelId="{31CF7A1A-6E4D-4D10-861C-4FF0D37EB7F8}" type="presParOf" srcId="{ED5DCCC5-BCA8-4491-AA37-BAF153ECA184}" destId="{CD5F6E02-AD43-4E7A-935B-DDF5D6C74800}" srcOrd="1" destOrd="0" presId="urn:microsoft.com/office/officeart/2005/8/layout/vList2"/>
    <dgm:cxn modelId="{9126909B-F016-45D1-8092-6C3135AB4C8A}" type="presParOf" srcId="{ED5DCCC5-BCA8-4491-AA37-BAF153ECA184}" destId="{81203336-F3DE-4B3A-BCF4-0F68C23AC2BB}" srcOrd="2" destOrd="0" presId="urn:microsoft.com/office/officeart/2005/8/layout/vList2"/>
    <dgm:cxn modelId="{730D2F2D-B4CA-4D4B-834E-CF6050C80AD0}" type="presParOf" srcId="{ED5DCCC5-BCA8-4491-AA37-BAF153ECA184}" destId="{782956A5-ADC8-4959-B856-589B9D9B9635}" srcOrd="3" destOrd="0" presId="urn:microsoft.com/office/officeart/2005/8/layout/vList2"/>
    <dgm:cxn modelId="{4902803D-CBF9-4D0B-9ABD-A3F2B1110870}" type="presParOf" srcId="{ED5DCCC5-BCA8-4491-AA37-BAF153ECA184}" destId="{D64CB5D5-837D-47FC-9E42-A26D800BC695}" srcOrd="4" destOrd="0" presId="urn:microsoft.com/office/officeart/2005/8/layout/vList2"/>
    <dgm:cxn modelId="{23FA2328-0584-487D-931D-ED8370AFC6E0}" type="presParOf" srcId="{ED5DCCC5-BCA8-4491-AA37-BAF153ECA184}" destId="{08B7B17B-8600-44B0-B235-389E5D71D804}"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A5494F-EBCC-4D19-9D29-9520EEA508F3}">
      <dsp:nvSpPr>
        <dsp:cNvPr id="0" name=""/>
        <dsp:cNvSpPr/>
      </dsp:nvSpPr>
      <dsp:spPr>
        <a:xfrm>
          <a:off x="0" y="9752"/>
          <a:ext cx="11535034" cy="4797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a:t>1902 Chicago Doğum.</a:t>
          </a:r>
        </a:p>
      </dsp:txBody>
      <dsp:txXfrm>
        <a:off x="23417" y="33169"/>
        <a:ext cx="11488200" cy="432866"/>
      </dsp:txXfrm>
    </dsp:sp>
    <dsp:sp modelId="{D5FBACEB-C2AC-4D27-8930-F73FAD85F73D}">
      <dsp:nvSpPr>
        <dsp:cNvPr id="0" name=""/>
        <dsp:cNvSpPr/>
      </dsp:nvSpPr>
      <dsp:spPr>
        <a:xfrm>
          <a:off x="0" y="503852"/>
          <a:ext cx="11535034" cy="4797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a:t>Tutucu Protestan bir aile</a:t>
          </a:r>
        </a:p>
      </dsp:txBody>
      <dsp:txXfrm>
        <a:off x="23417" y="527269"/>
        <a:ext cx="11488200" cy="432866"/>
      </dsp:txXfrm>
    </dsp:sp>
    <dsp:sp modelId="{F8C5AA97-6389-4834-AAEB-9E577BDA92E8}">
      <dsp:nvSpPr>
        <dsp:cNvPr id="0" name=""/>
        <dsp:cNvSpPr/>
      </dsp:nvSpPr>
      <dsp:spPr>
        <a:xfrm>
          <a:off x="0" y="997952"/>
          <a:ext cx="11535034" cy="4797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a:t>Duyguların açığa vurumuna imkan tanınmıyor</a:t>
          </a:r>
        </a:p>
      </dsp:txBody>
      <dsp:txXfrm>
        <a:off x="23417" y="1021369"/>
        <a:ext cx="11488200" cy="432866"/>
      </dsp:txXfrm>
    </dsp:sp>
    <dsp:sp modelId="{04EC80C0-E8C4-4631-8CCE-EC696BC958FB}">
      <dsp:nvSpPr>
        <dsp:cNvPr id="0" name=""/>
        <dsp:cNvSpPr/>
      </dsp:nvSpPr>
      <dsp:spPr>
        <a:xfrm>
          <a:off x="0" y="1492052"/>
          <a:ext cx="11535034" cy="4797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a:t>Sosyal yönden zayıf</a:t>
          </a:r>
        </a:p>
      </dsp:txBody>
      <dsp:txXfrm>
        <a:off x="23417" y="1515469"/>
        <a:ext cx="11488200" cy="432866"/>
      </dsp:txXfrm>
    </dsp:sp>
    <dsp:sp modelId="{76327FA9-6637-4CFD-8950-B7E8A7D75E0B}">
      <dsp:nvSpPr>
        <dsp:cNvPr id="0" name=""/>
        <dsp:cNvSpPr/>
      </dsp:nvSpPr>
      <dsp:spPr>
        <a:xfrm>
          <a:off x="0" y="1986152"/>
          <a:ext cx="11535034" cy="4797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a:t>Utangaç, yalnız, zeki ve çok kitap okuyor.</a:t>
          </a:r>
        </a:p>
      </dsp:txBody>
      <dsp:txXfrm>
        <a:off x="23417" y="2009569"/>
        <a:ext cx="11488200" cy="432866"/>
      </dsp:txXfrm>
    </dsp:sp>
    <dsp:sp modelId="{93CE8632-8076-40F4-B369-FAF4A09A5C23}">
      <dsp:nvSpPr>
        <dsp:cNvPr id="0" name=""/>
        <dsp:cNvSpPr/>
      </dsp:nvSpPr>
      <dsp:spPr>
        <a:xfrm>
          <a:off x="0" y="2480252"/>
          <a:ext cx="11535034" cy="4797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a:t>«Gençlik </a:t>
          </a:r>
          <a:r>
            <a:rPr lang="tr-TR" sz="2000" kern="1200" err="1"/>
            <a:t>dönemimdme</a:t>
          </a:r>
          <a:r>
            <a:rPr lang="tr-TR" sz="2000" kern="1200"/>
            <a:t> bir uzmana gitseydim beni bir </a:t>
          </a:r>
          <a:r>
            <a:rPr lang="tr-TR" sz="2000" kern="1200" err="1"/>
            <a:t>şizoid</a:t>
          </a:r>
          <a:r>
            <a:rPr lang="tr-TR" sz="2000" kern="1200"/>
            <a:t> olarak değerlendirebilirdi»</a:t>
          </a:r>
        </a:p>
      </dsp:txBody>
      <dsp:txXfrm>
        <a:off x="23417" y="2503669"/>
        <a:ext cx="11488200" cy="432866"/>
      </dsp:txXfrm>
    </dsp:sp>
    <dsp:sp modelId="{6AB3EB90-871E-4F57-B259-26A8EB804BD4}">
      <dsp:nvSpPr>
        <dsp:cNvPr id="0" name=""/>
        <dsp:cNvSpPr/>
      </dsp:nvSpPr>
      <dsp:spPr>
        <a:xfrm>
          <a:off x="0" y="2974352"/>
          <a:ext cx="11535034" cy="4797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a:t>Ziraate eğilimi çok. Ziraat okumaya başlıyor sonra yeterince ilgisini çekmediğini fark ediyor</a:t>
          </a:r>
        </a:p>
      </dsp:txBody>
      <dsp:txXfrm>
        <a:off x="23417" y="2997769"/>
        <a:ext cx="11488200" cy="432866"/>
      </dsp:txXfrm>
    </dsp:sp>
    <dsp:sp modelId="{994A301D-9075-422C-948F-11FF2AAC870C}">
      <dsp:nvSpPr>
        <dsp:cNvPr id="0" name=""/>
        <dsp:cNvSpPr/>
      </dsp:nvSpPr>
      <dsp:spPr>
        <a:xfrm>
          <a:off x="0" y="3468453"/>
          <a:ext cx="11535034" cy="4797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a:t>Papazlığa karar verip, ona zemin olması için tarih okumaya karar veriyor.</a:t>
          </a:r>
        </a:p>
      </dsp:txBody>
      <dsp:txXfrm>
        <a:off x="23417" y="3491870"/>
        <a:ext cx="11488200" cy="432866"/>
      </dsp:txXfrm>
    </dsp:sp>
    <dsp:sp modelId="{127534EF-2CAF-4E36-B87B-BCB2C4712A48}">
      <dsp:nvSpPr>
        <dsp:cNvPr id="0" name=""/>
        <dsp:cNvSpPr/>
      </dsp:nvSpPr>
      <dsp:spPr>
        <a:xfrm>
          <a:off x="0" y="3962553"/>
          <a:ext cx="11535034" cy="4797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a:t>Bir müddet kilisede çalıştıktan sonra psikolojiye yöneliyor.</a:t>
          </a:r>
        </a:p>
      </dsp:txBody>
      <dsp:txXfrm>
        <a:off x="23417" y="3985970"/>
        <a:ext cx="11488200" cy="432866"/>
      </dsp:txXfrm>
    </dsp:sp>
    <dsp:sp modelId="{AD6EFE52-CDE3-4AA1-8C91-B9F91A5574A1}">
      <dsp:nvSpPr>
        <dsp:cNvPr id="0" name=""/>
        <dsp:cNvSpPr/>
      </dsp:nvSpPr>
      <dsp:spPr>
        <a:xfrm>
          <a:off x="0" y="4456653"/>
          <a:ext cx="11535034" cy="4797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a:t>Columbia Üniversitesi Psikoloji eğitimi</a:t>
          </a:r>
        </a:p>
      </dsp:txBody>
      <dsp:txXfrm>
        <a:off x="23417" y="4480070"/>
        <a:ext cx="11488200" cy="4328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32A97E-46F8-459D-903C-1EBE4C4AA63A}">
      <dsp:nvSpPr>
        <dsp:cNvPr id="0" name=""/>
        <dsp:cNvSpPr/>
      </dsp:nvSpPr>
      <dsp:spPr>
        <a:xfrm>
          <a:off x="0" y="3281276"/>
          <a:ext cx="5713412" cy="71786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tr-TR" sz="1700" kern="1200"/>
            <a:t>1987 ö.</a:t>
          </a:r>
        </a:p>
      </dsp:txBody>
      <dsp:txXfrm>
        <a:off x="0" y="3281276"/>
        <a:ext cx="5713412" cy="717863"/>
      </dsp:txXfrm>
    </dsp:sp>
    <dsp:sp modelId="{8B12D0AF-608D-43BF-9410-69A7634F1A37}">
      <dsp:nvSpPr>
        <dsp:cNvPr id="0" name=""/>
        <dsp:cNvSpPr/>
      </dsp:nvSpPr>
      <dsp:spPr>
        <a:xfrm rot="10800000">
          <a:off x="0" y="2187971"/>
          <a:ext cx="5713412" cy="1104073"/>
        </a:xfrm>
        <a:prstGeom prst="upArrowCallou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tr-TR" sz="1700" kern="1200"/>
            <a:t>Ve daha insancıl ögelerle Birey merkezli yaklaşımın doğuşu</a:t>
          </a:r>
        </a:p>
      </dsp:txBody>
      <dsp:txXfrm rot="10800000">
        <a:off x="0" y="2187971"/>
        <a:ext cx="5713412" cy="717394"/>
      </dsp:txXfrm>
    </dsp:sp>
    <dsp:sp modelId="{251D13BC-2514-4B35-B659-4C1E2EE79961}">
      <dsp:nvSpPr>
        <dsp:cNvPr id="0" name=""/>
        <dsp:cNvSpPr/>
      </dsp:nvSpPr>
      <dsp:spPr>
        <a:xfrm rot="10800000">
          <a:off x="0" y="1094665"/>
          <a:ext cx="5713412" cy="1104073"/>
        </a:xfrm>
        <a:prstGeom prst="upArrowCallou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tr-TR" sz="1700" kern="1200"/>
            <a:t>Ardından yeterli olmadığı düşüncesi</a:t>
          </a:r>
        </a:p>
      </dsp:txBody>
      <dsp:txXfrm rot="10800000">
        <a:off x="0" y="1094665"/>
        <a:ext cx="5713412" cy="717394"/>
      </dsp:txXfrm>
    </dsp:sp>
    <dsp:sp modelId="{B1179FA1-1614-4790-8237-A8AF6AC1A2FB}">
      <dsp:nvSpPr>
        <dsp:cNvPr id="0" name=""/>
        <dsp:cNvSpPr/>
      </dsp:nvSpPr>
      <dsp:spPr>
        <a:xfrm rot="10800000">
          <a:off x="0" y="1360"/>
          <a:ext cx="5713412" cy="1104073"/>
        </a:xfrm>
        <a:prstGeom prst="upArrowCallou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tr-TR" sz="1700" kern="1200"/>
            <a:t>İlk önce psikanaliz</a:t>
          </a:r>
        </a:p>
      </dsp:txBody>
      <dsp:txXfrm rot="10800000">
        <a:off x="0" y="1360"/>
        <a:ext cx="5713412" cy="7173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940C45-65E7-4ED0-8D72-652CC0BE97CD}">
      <dsp:nvSpPr>
        <dsp:cNvPr id="0" name=""/>
        <dsp:cNvSpPr/>
      </dsp:nvSpPr>
      <dsp:spPr>
        <a:xfrm>
          <a:off x="0" y="537188"/>
          <a:ext cx="7719463" cy="1118812"/>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a:t>Bu kuramcılar, insan kişiliğinin sağlıklı yönüne dikkat çekmekte ve insan doğasının doğuştan olumlu olduğu görüşünü benimsemektedirler.</a:t>
          </a:r>
        </a:p>
      </dsp:txBody>
      <dsp:txXfrm>
        <a:off x="54616" y="591804"/>
        <a:ext cx="7610231" cy="1009580"/>
      </dsp:txXfrm>
    </dsp:sp>
    <dsp:sp modelId="{EC1D7864-3E15-48D1-AF25-A818420B5049}">
      <dsp:nvSpPr>
        <dsp:cNvPr id="0" name=""/>
        <dsp:cNvSpPr/>
      </dsp:nvSpPr>
      <dsp:spPr>
        <a:xfrm>
          <a:off x="0" y="1713601"/>
          <a:ext cx="7719463" cy="1118812"/>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a:t>İnsan doğasına pozitif bakan bu kuramsal yapıda Rogers ve Maslow’un açıklamaları ve kişiliğe ilişkin ortaya koydukları kavramlar kişilik psikolojisinin yanı sıra birçok alan için oldukça yararlı olmuştur.</a:t>
          </a:r>
        </a:p>
      </dsp:txBody>
      <dsp:txXfrm>
        <a:off x="54616" y="1768217"/>
        <a:ext cx="7610231" cy="1009580"/>
      </dsp:txXfrm>
    </dsp:sp>
    <dsp:sp modelId="{08BBA508-9877-4047-A0C8-2AB7B68BE1C3}">
      <dsp:nvSpPr>
        <dsp:cNvPr id="0" name=""/>
        <dsp:cNvSpPr/>
      </dsp:nvSpPr>
      <dsp:spPr>
        <a:xfrm>
          <a:off x="0" y="2890013"/>
          <a:ext cx="7719463" cy="1118812"/>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a:t>Bu bakış açısında Freud’un ve Freudien kuramların açıklamaları ile insan kişiliğini çevrenin şekillendirdiği görüşünün baskın olduğu Davranışçı ve Bilişsel Davranışçı Kuramlara bir karşı çıkış söz konusudur. </a:t>
          </a:r>
        </a:p>
      </dsp:txBody>
      <dsp:txXfrm>
        <a:off x="54616" y="2944629"/>
        <a:ext cx="7610231" cy="10095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078A66-1DF7-4782-9642-61F7178FE290}">
      <dsp:nvSpPr>
        <dsp:cNvPr id="0" name=""/>
        <dsp:cNvSpPr/>
      </dsp:nvSpPr>
      <dsp:spPr>
        <a:xfrm>
          <a:off x="0" y="14307"/>
          <a:ext cx="9486941" cy="183185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tr-TR" sz="2600" kern="1200"/>
            <a:t>Fenomenoloji ve varoluşçuluk felsefi akımlarından etkilenmiştir.</a:t>
          </a:r>
        </a:p>
      </dsp:txBody>
      <dsp:txXfrm>
        <a:off x="89424" y="103731"/>
        <a:ext cx="9308093" cy="1653006"/>
      </dsp:txXfrm>
    </dsp:sp>
    <dsp:sp modelId="{FA072CB3-F320-43DE-88B5-9AC21FA99E08}">
      <dsp:nvSpPr>
        <dsp:cNvPr id="0" name=""/>
        <dsp:cNvSpPr/>
      </dsp:nvSpPr>
      <dsp:spPr>
        <a:xfrm>
          <a:off x="0" y="1846162"/>
          <a:ext cx="9486941" cy="1264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1210" tIns="33020" rIns="184912" bIns="33020" numCol="1" spcCol="1270" anchor="t" anchorCtr="0">
          <a:noAutofit/>
        </a:bodyPr>
        <a:lstStyle/>
        <a:p>
          <a:pPr marL="228600" lvl="1" indent="-228600" algn="l" defTabSz="889000" rtl="0">
            <a:lnSpc>
              <a:spcPct val="90000"/>
            </a:lnSpc>
            <a:spcBef>
              <a:spcPct val="0"/>
            </a:spcBef>
            <a:spcAft>
              <a:spcPct val="20000"/>
            </a:spcAft>
            <a:buChar char="••"/>
          </a:pPr>
          <a:r>
            <a:rPr lang="tr-TR" sz="2000" kern="1200"/>
            <a:t>Fenomenolojistler nesnenin ya da olayın ne olduğundan ziyade onların birey tarafından nasıl algılandığı ve anlaşıldığı üzerinde dururlar. </a:t>
          </a:r>
        </a:p>
        <a:p>
          <a:pPr marL="228600" lvl="1" indent="-228600" algn="l" defTabSz="889000" rtl="0">
            <a:lnSpc>
              <a:spcPct val="90000"/>
            </a:lnSpc>
            <a:spcBef>
              <a:spcPct val="0"/>
            </a:spcBef>
            <a:spcAft>
              <a:spcPct val="20000"/>
            </a:spcAft>
            <a:buChar char="••"/>
          </a:pPr>
          <a:r>
            <a:rPr lang="tr-TR" sz="2000" kern="1200"/>
            <a:t>Rogers’ın kişilik kuramına göre bir insan, ancak onun kişisel olarak dünyayı nasıl algıladığına önem verilirse anlaşılabilir. </a:t>
          </a:r>
        </a:p>
      </dsp:txBody>
      <dsp:txXfrm>
        <a:off x="0" y="1846162"/>
        <a:ext cx="9486941" cy="1264770"/>
      </dsp:txXfrm>
    </dsp:sp>
    <dsp:sp modelId="{A7790D0C-255E-4119-9E37-0AB3FD6BC0C5}">
      <dsp:nvSpPr>
        <dsp:cNvPr id="0" name=""/>
        <dsp:cNvSpPr/>
      </dsp:nvSpPr>
      <dsp:spPr>
        <a:xfrm>
          <a:off x="0" y="3110931"/>
          <a:ext cx="9486941" cy="183185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tr-TR" sz="2600" kern="1200"/>
            <a:t>Maslow’un insan davranışlarını uyarıcı-tepki bağı olarak açıklamak ya da bilinçdışı güdülerle açıklamak yerine onu bütüncül olarak ele alan Gestalt Kuramcılarından etkilendiği belirtilmektedir (Ellis, Abrams ve Abrams, 2009).</a:t>
          </a:r>
        </a:p>
      </dsp:txBody>
      <dsp:txXfrm>
        <a:off x="89424" y="3200355"/>
        <a:ext cx="9308093" cy="16530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28CBE7-AD64-4379-8F77-9AA4C1633BFA}">
      <dsp:nvSpPr>
        <dsp:cNvPr id="0" name=""/>
        <dsp:cNvSpPr/>
      </dsp:nvSpPr>
      <dsp:spPr>
        <a:xfrm>
          <a:off x="149491" y="620463"/>
          <a:ext cx="3687464" cy="368746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tr-TR" sz="2800" i="1" kern="1200"/>
            <a:t>İyi bir yaşam bir durum değil, bir süreçtir. Bir varış noktası değil bir yöndür.</a:t>
          </a:r>
          <a:endParaRPr lang="tr-TR" sz="2800" kern="1200"/>
        </a:p>
      </dsp:txBody>
      <dsp:txXfrm>
        <a:off x="664408" y="1055294"/>
        <a:ext cx="2126105" cy="2817802"/>
      </dsp:txXfrm>
    </dsp:sp>
    <dsp:sp modelId="{7BDC2B3A-F8F9-43D9-8A1E-ABB03C01ED38}">
      <dsp:nvSpPr>
        <dsp:cNvPr id="0" name=""/>
        <dsp:cNvSpPr/>
      </dsp:nvSpPr>
      <dsp:spPr>
        <a:xfrm>
          <a:off x="2807124" y="620463"/>
          <a:ext cx="3687464" cy="368746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tr-TR" sz="2800" i="1" kern="1200"/>
            <a:t>Kendimi olduğum gibi kabul ettiğimde, değişebilirim.</a:t>
          </a:r>
          <a:r>
            <a:rPr lang="tr-TR" sz="2800" kern="1200"/>
            <a:t/>
          </a:r>
          <a:br>
            <a:rPr lang="tr-TR" sz="2800" kern="1200"/>
          </a:br>
          <a:endParaRPr lang="tr-TR" sz="2800" kern="1200"/>
        </a:p>
      </dsp:txBody>
      <dsp:txXfrm>
        <a:off x="3853566" y="1055294"/>
        <a:ext cx="2126105" cy="28178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A1A052-DBE1-4BDF-BE17-5E41067F22B9}">
      <dsp:nvSpPr>
        <dsp:cNvPr id="0" name=""/>
        <dsp:cNvSpPr/>
      </dsp:nvSpPr>
      <dsp:spPr>
        <a:xfrm>
          <a:off x="182442" y="214557"/>
          <a:ext cx="4500259" cy="4500259"/>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tr-TR" sz="1800" kern="1200"/>
            <a:t>“İnsanın özünün bozuk olduğunu, insanın en derin içgüdülerinin yıkıcı olduğunu düşünen terapistlerin aksine, ben şunu keşfettim ki, insanlar en derindeki gerçek kendileri olmaya bırakıldığında, farkındalığı yüksek bir organizma olarak ve doğasına uygun bir şekilde kendisini gerçekleştirmektedir. </a:t>
          </a:r>
        </a:p>
      </dsp:txBody>
      <dsp:txXfrm>
        <a:off x="810857" y="745235"/>
        <a:ext cx="2594744" cy="3438905"/>
      </dsp:txXfrm>
    </dsp:sp>
    <dsp:sp modelId="{1D85CA5B-4E6B-41CD-81C1-C55E1A34C678}">
      <dsp:nvSpPr>
        <dsp:cNvPr id="0" name=""/>
        <dsp:cNvSpPr/>
      </dsp:nvSpPr>
      <dsp:spPr>
        <a:xfrm>
          <a:off x="3425873" y="214557"/>
          <a:ext cx="4500259" cy="4500259"/>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tr-TR" sz="1800" kern="1200"/>
            <a:t>Böylece kendi bütünlüğünü sağlamakta ve giderek daha fazla bütünleşmeye doğru ilerlemektedir” (</a:t>
          </a:r>
          <a:r>
            <a:rPr lang="tr-TR" sz="1800" kern="1200" err="1"/>
            <a:t>Rogers</a:t>
          </a:r>
          <a:r>
            <a:rPr lang="tr-TR" sz="1800" kern="1200"/>
            <a:t>, 1966)</a:t>
          </a:r>
        </a:p>
      </dsp:txBody>
      <dsp:txXfrm>
        <a:off x="4702974" y="745235"/>
        <a:ext cx="2594744" cy="343890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FC465D-376C-4C47-8FF2-AA3D0A7D850B}">
      <dsp:nvSpPr>
        <dsp:cNvPr id="0" name=""/>
        <dsp:cNvSpPr/>
      </dsp:nvSpPr>
      <dsp:spPr>
        <a:xfrm>
          <a:off x="1128" y="1301972"/>
          <a:ext cx="4399920" cy="263995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t" anchorCtr="0">
          <a:noAutofit/>
        </a:bodyPr>
        <a:lstStyle/>
        <a:p>
          <a:pPr lvl="0" algn="l" defTabSz="977900" rtl="0">
            <a:lnSpc>
              <a:spcPct val="90000"/>
            </a:lnSpc>
            <a:spcBef>
              <a:spcPct val="0"/>
            </a:spcBef>
            <a:spcAft>
              <a:spcPct val="35000"/>
            </a:spcAft>
          </a:pPr>
          <a:r>
            <a:rPr lang="tr-TR" sz="2200" b="1" u="sng" kern="1200"/>
            <a:t>Biçimlendirme eğilimi</a:t>
          </a:r>
          <a:r>
            <a:rPr lang="tr-TR" sz="2200" b="1" kern="1200"/>
            <a:t>:</a:t>
          </a:r>
          <a:r>
            <a:rPr lang="tr-TR" sz="2200" kern="1200"/>
            <a:t> evrende var olan her şeyin basitten karmaşığa doğru bir değişim geçirmektedir.</a:t>
          </a:r>
        </a:p>
        <a:p>
          <a:pPr marL="171450" lvl="1" indent="-171450" algn="l" defTabSz="755650" rtl="0">
            <a:lnSpc>
              <a:spcPct val="90000"/>
            </a:lnSpc>
            <a:spcBef>
              <a:spcPct val="0"/>
            </a:spcBef>
            <a:spcAft>
              <a:spcPct val="15000"/>
            </a:spcAft>
            <a:buChar char="••"/>
          </a:pPr>
          <a:r>
            <a:rPr lang="tr-TR" sz="1700" kern="1200" err="1"/>
            <a:t>Örn</a:t>
          </a:r>
          <a:r>
            <a:rPr lang="tr-TR" sz="1700" kern="1200"/>
            <a:t>: Örneğin, mükemmel şekliyle insanı şaşırtan kar kristalleri aslında şekilsiz bir buhardan yaratılmaktadır.</a:t>
          </a:r>
        </a:p>
      </dsp:txBody>
      <dsp:txXfrm>
        <a:off x="1128" y="1301972"/>
        <a:ext cx="4399920" cy="2639952"/>
      </dsp:txXfrm>
    </dsp:sp>
    <dsp:sp modelId="{25A19A12-D8AF-4CD9-94C8-BF82AB971EF1}">
      <dsp:nvSpPr>
        <dsp:cNvPr id="0" name=""/>
        <dsp:cNvSpPr/>
      </dsp:nvSpPr>
      <dsp:spPr>
        <a:xfrm>
          <a:off x="4841040" y="1301972"/>
          <a:ext cx="4399920" cy="263995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tr-TR" sz="2200" b="1" u="sng" kern="1200"/>
            <a:t>Gerçekleştirme eğilimi:</a:t>
          </a:r>
          <a:r>
            <a:rPr lang="tr-TR" sz="2200" kern="1200"/>
            <a:t> tüm canlılarda ve insanlarda açıkça görünür olan bir gelişme yönü -büyümeye, genişlemeye, gelişmeye ve olgunlaşmaya yönelik bir istek- organizmanın ya da insanın tüm kapasitesini ortaya koyma ve aktif hale getirme eğilimi.</a:t>
          </a:r>
        </a:p>
      </dsp:txBody>
      <dsp:txXfrm>
        <a:off x="4841040" y="1301972"/>
        <a:ext cx="4399920" cy="263995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05D25E-5279-4252-B426-D59C15C41BA5}">
      <dsp:nvSpPr>
        <dsp:cNvPr id="0" name=""/>
        <dsp:cNvSpPr/>
      </dsp:nvSpPr>
      <dsp:spPr>
        <a:xfrm>
          <a:off x="0" y="163391"/>
          <a:ext cx="7886700" cy="171288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kern="1200"/>
            <a:t>Koruma eğilimi, mevcut olan durumu korumak için kişinin değişime karşı direnç gösterdiği eğilimdir. İnsanlar yeni fikirlerle ve duruma çok uygun olmayan tecrübelerle bir çeşit mücadele içerisine girerler ve değişimi sancılı bulurlar.</a:t>
          </a:r>
        </a:p>
      </dsp:txBody>
      <dsp:txXfrm>
        <a:off x="83616" y="247007"/>
        <a:ext cx="7719468" cy="1545648"/>
      </dsp:txXfrm>
    </dsp:sp>
    <dsp:sp modelId="{79728C74-80E8-4DBF-A2B4-5021CFD0EDDF}">
      <dsp:nvSpPr>
        <dsp:cNvPr id="0" name=""/>
        <dsp:cNvSpPr/>
      </dsp:nvSpPr>
      <dsp:spPr>
        <a:xfrm>
          <a:off x="0" y="1945391"/>
          <a:ext cx="7886700" cy="171288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kern="1200"/>
            <a:t>İnsanlar diğer taraftan da öğrenmeye ve değişime isteklidirler. İnsanın kendini geliştirmeye karşı duyduğu istek her zaman hemen ödül getirmemesine rağmen devam eder. </a:t>
          </a:r>
        </a:p>
      </dsp:txBody>
      <dsp:txXfrm>
        <a:off x="83616" y="2029007"/>
        <a:ext cx="7719468" cy="1545648"/>
      </dsp:txXfrm>
    </dsp:sp>
    <dsp:sp modelId="{8E877676-8876-493E-AFD2-642196E472D2}">
      <dsp:nvSpPr>
        <dsp:cNvPr id="0" name=""/>
        <dsp:cNvSpPr/>
      </dsp:nvSpPr>
      <dsp:spPr>
        <a:xfrm>
          <a:off x="0" y="3658271"/>
          <a:ext cx="7886700" cy="869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tr-TR" sz="1900" kern="1200"/>
            <a:t>Örneğin emekleyerek hareket ihtiyacını gideren bir çocuğun pek çok kere düşüp acı çekmesine rağmen yürümeye çabalaması buna örnek olarak gösterilebilir.</a:t>
          </a:r>
        </a:p>
      </dsp:txBody>
      <dsp:txXfrm>
        <a:off x="0" y="3658271"/>
        <a:ext cx="7886700" cy="8694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0FF612-A3D6-4C1E-87C6-5615A6E035D0}">
      <dsp:nvSpPr>
        <dsp:cNvPr id="0" name=""/>
        <dsp:cNvSpPr/>
      </dsp:nvSpPr>
      <dsp:spPr>
        <a:xfrm>
          <a:off x="177546" y="73247"/>
          <a:ext cx="4379468" cy="4379468"/>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lvl="0" algn="ctr" defTabSz="1066800" rtl="0">
            <a:lnSpc>
              <a:spcPct val="90000"/>
            </a:lnSpc>
            <a:spcBef>
              <a:spcPct val="0"/>
            </a:spcBef>
            <a:spcAft>
              <a:spcPct val="35000"/>
            </a:spcAft>
          </a:pPr>
          <a:r>
            <a:rPr lang="tr-TR" sz="2400" kern="1200" err="1"/>
            <a:t>Rogers’a</a:t>
          </a:r>
          <a:r>
            <a:rPr lang="tr-TR" sz="2400" kern="1200"/>
            <a:t> göre tüm insanlar doğuştan tam kapasite ile fonksiyonda bulunma, kendileri için en iyiyi seçme, kendi problemlerini çözebilme gücüne sahiptirler.</a:t>
          </a:r>
        </a:p>
      </dsp:txBody>
      <dsp:txXfrm>
        <a:off x="789093" y="589680"/>
        <a:ext cx="2525099" cy="3346601"/>
      </dsp:txXfrm>
    </dsp:sp>
    <dsp:sp modelId="{50307E0A-D49D-47F3-8004-64B575322A70}">
      <dsp:nvSpPr>
        <dsp:cNvPr id="0" name=""/>
        <dsp:cNvSpPr/>
      </dsp:nvSpPr>
      <dsp:spPr>
        <a:xfrm>
          <a:off x="3333920" y="73247"/>
          <a:ext cx="4379468" cy="4379468"/>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tr-TR" sz="1800" b="1" kern="1200"/>
            <a:t>Kendini gerçekleştirme,</a:t>
          </a:r>
          <a:r>
            <a:rPr lang="tr-TR" sz="1800" kern="1200"/>
            <a:t> genel gerçekleştirme eğiliminin bir parçasıdır ve benliği farkında olduğu şekliyle gerçekleştirmek için gösterilen çabayı işaret eder. Başka bir ifadeyle benlik kavramının isteklerini gerçekleştirme eğilimine kendini gerçekleştirme denilir (Ewen, 2014). </a:t>
          </a:r>
        </a:p>
      </dsp:txBody>
      <dsp:txXfrm>
        <a:off x="4576742" y="589680"/>
        <a:ext cx="2525099" cy="334660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36FD25-BEA7-45EE-B8C7-D504764C655B}">
      <dsp:nvSpPr>
        <dsp:cNvPr id="0" name=""/>
        <dsp:cNvSpPr/>
      </dsp:nvSpPr>
      <dsp:spPr>
        <a:xfrm>
          <a:off x="-5" y="0"/>
          <a:ext cx="3887402" cy="271370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tr-TR" sz="1700" kern="1200"/>
            <a:t>Rogers (1951) insanların tabiatı gereği iyi ve üretici olduklarını belirtmiştir ve zayıf benlik kavramının ve dış zorlamaların </a:t>
          </a:r>
          <a:r>
            <a:rPr lang="tr-TR" sz="1700" b="1" kern="1200"/>
            <a:t>organizmik değerlendirme</a:t>
          </a:r>
          <a:r>
            <a:rPr lang="tr-TR" sz="1700" kern="1200"/>
            <a:t> sürecini bozması nedeniyle insanların yıkıcı hale geldiklerini belirtmiştir.</a:t>
          </a:r>
        </a:p>
      </dsp:txBody>
      <dsp:txXfrm>
        <a:off x="569292" y="397412"/>
        <a:ext cx="2748808" cy="191887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B1AEAB-81A4-42D0-B587-A1495F71717C}">
      <dsp:nvSpPr>
        <dsp:cNvPr id="0" name=""/>
        <dsp:cNvSpPr/>
      </dsp:nvSpPr>
      <dsp:spPr>
        <a:xfrm>
          <a:off x="138241" y="0"/>
          <a:ext cx="3785652" cy="3785652"/>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tr-TR" sz="1700" kern="1200" err="1"/>
            <a:t>Rogers</a:t>
          </a:r>
          <a:r>
            <a:rPr lang="tr-TR" sz="1700" kern="1200"/>
            <a:t> bu konuda toplum ve kültürü sorumlu tutmaktadır. Bunlardan kültür kendi içerisinde değişmeye devam etmektedir ve insan doğasına uygun kalmak yerine bu doğadan uzaklaşmakta ve kendi başına bir güç oluşturmaktadır (</a:t>
          </a:r>
          <a:r>
            <a:rPr lang="tr-TR" sz="1700" kern="1200" err="1"/>
            <a:t>Boeree</a:t>
          </a:r>
          <a:r>
            <a:rPr lang="tr-TR" sz="1700" kern="1200"/>
            <a:t>, 2006). </a:t>
          </a:r>
        </a:p>
      </dsp:txBody>
      <dsp:txXfrm>
        <a:off x="692637" y="554396"/>
        <a:ext cx="2676860" cy="267686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EB70E-E731-45DF-B598-917F14F61687}">
      <dsp:nvSpPr>
        <dsp:cNvPr id="0" name=""/>
        <dsp:cNvSpPr/>
      </dsp:nvSpPr>
      <dsp:spPr>
        <a:xfrm>
          <a:off x="136637" y="0"/>
          <a:ext cx="4435358" cy="300765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44550" rtl="0">
            <a:lnSpc>
              <a:spcPct val="90000"/>
            </a:lnSpc>
            <a:spcBef>
              <a:spcPct val="0"/>
            </a:spcBef>
            <a:spcAft>
              <a:spcPct val="35000"/>
            </a:spcAft>
          </a:pPr>
          <a:r>
            <a:rPr lang="tr-TR" sz="1900" kern="1200"/>
            <a:t>İnsanlar bu içsel süreçlerini sosyal baskılar nedeniyle kaybetmektedirler ve çoğunlukla kendi içsel duygularına güvenmemektedirler, çünkü çevrelerinden sıklıkla bunların kötü olduğunu duymaktadırlar.</a:t>
          </a:r>
        </a:p>
      </dsp:txBody>
      <dsp:txXfrm>
        <a:off x="786180" y="440461"/>
        <a:ext cx="3136272" cy="212673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04A126-6561-4930-8DA2-E0836BA345FC}">
      <dsp:nvSpPr>
        <dsp:cNvPr id="0" name=""/>
        <dsp:cNvSpPr/>
      </dsp:nvSpPr>
      <dsp:spPr>
        <a:xfrm>
          <a:off x="0" y="17265"/>
          <a:ext cx="7431617" cy="24710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b="1" kern="1200"/>
            <a:t>Deneyim: </a:t>
          </a:r>
          <a:r>
            <a:rPr lang="tr-TR" sz="2400" kern="1200"/>
            <a:t>deneyimler farkında olunan ya da kısa bir süreliğine görmezden gelinen duygular, düşünceler, algılar ve ihtiyaçlardan oluşur. Rogers’a göre insanlar kendi özel ve sürekli değişen içsel deneyimlerinin merkezinde yaşarlar ve bu süreç başkaları tarafından hiçbir zaman tam olarak anlaşılamaz.</a:t>
          </a:r>
        </a:p>
      </dsp:txBody>
      <dsp:txXfrm>
        <a:off x="120626" y="137891"/>
        <a:ext cx="7190365" cy="2229787"/>
      </dsp:txXfrm>
    </dsp:sp>
    <dsp:sp modelId="{66E5F286-2840-4E6C-BA69-567AD4842862}">
      <dsp:nvSpPr>
        <dsp:cNvPr id="0" name=""/>
        <dsp:cNvSpPr/>
      </dsp:nvSpPr>
      <dsp:spPr>
        <a:xfrm>
          <a:off x="0" y="2488305"/>
          <a:ext cx="7431617" cy="233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5954"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tr-TR" sz="1900" b="1" kern="1200"/>
            <a:t>Organizmik değerlendirme süreci: </a:t>
          </a:r>
          <a:r>
            <a:rPr lang="tr-TR" sz="1900" kern="1200"/>
            <a:t>insanın bilinçli düşüncesine katkı sağlayan bilinçdışı bir süreçtir ve kişiliğin en derinlerinde insanın kendisi için neyin iyi olup olmayacağını bilmesidir.</a:t>
          </a:r>
        </a:p>
        <a:p>
          <a:pPr marL="342900" lvl="2" indent="-171450" algn="l" defTabSz="844550" rtl="0">
            <a:lnSpc>
              <a:spcPct val="90000"/>
            </a:lnSpc>
            <a:spcBef>
              <a:spcPct val="0"/>
            </a:spcBef>
            <a:spcAft>
              <a:spcPct val="20000"/>
            </a:spcAft>
            <a:buChar char="••"/>
          </a:pPr>
          <a:r>
            <a:rPr lang="tr-TR" sz="1900" kern="1200"/>
            <a:t>İnsan, kendisine verilen donanım sayesinde, aç kaldığında her yemeği değil ama tadı iyi olan yemeği bulurlar, tadı kötü olanların ise muhtemelen bozuk, zehirli ve sağlıksız olduğunu bilirler.</a:t>
          </a:r>
        </a:p>
        <a:p>
          <a:pPr marL="342900" lvl="2" indent="-171450" algn="l" defTabSz="844550" rtl="0">
            <a:lnSpc>
              <a:spcPct val="90000"/>
            </a:lnSpc>
            <a:spcBef>
              <a:spcPct val="0"/>
            </a:spcBef>
            <a:spcAft>
              <a:spcPct val="20000"/>
            </a:spcAft>
            <a:buChar char="••"/>
          </a:pPr>
          <a:r>
            <a:rPr lang="tr-TR" sz="1900" kern="1200"/>
            <a:t>Benzer şekilde bir bebek aç iken yemek yemeyi ister ama tıka basa doymuşken yemek sunulduğunda midesi bulanır.</a:t>
          </a:r>
        </a:p>
      </dsp:txBody>
      <dsp:txXfrm>
        <a:off x="0" y="2488305"/>
        <a:ext cx="7431617" cy="233496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4D3AC9-82CE-4450-9E66-2C5DC15F2C38}">
      <dsp:nvSpPr>
        <dsp:cNvPr id="0" name=""/>
        <dsp:cNvSpPr/>
      </dsp:nvSpPr>
      <dsp:spPr>
        <a:xfrm>
          <a:off x="1438265" y="147605"/>
          <a:ext cx="5870880" cy="305390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tr-TR" sz="1800" b="1" kern="1200"/>
            <a:t>Benlik: </a:t>
          </a:r>
          <a:r>
            <a:rPr lang="tr-TR" sz="1800" kern="1200"/>
            <a:t>insanın bilinçli düşüncesine katkı sağlayan bilinçdışı bir süreçtir ve kişiliğin en derinlerinde insanın kendisi için neyin iyi olup olmayacağını bilmesidir.</a:t>
          </a:r>
        </a:p>
      </dsp:txBody>
      <dsp:txXfrm>
        <a:off x="2221049" y="682037"/>
        <a:ext cx="4305312" cy="1374255"/>
      </dsp:txXfrm>
    </dsp:sp>
    <dsp:sp modelId="{32B0DA58-601F-43F8-8891-CBB0CA26BA19}">
      <dsp:nvSpPr>
        <dsp:cNvPr id="0" name=""/>
        <dsp:cNvSpPr/>
      </dsp:nvSpPr>
      <dsp:spPr>
        <a:xfrm>
          <a:off x="2848109" y="2056293"/>
          <a:ext cx="5255092" cy="305390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tr-TR" sz="1800" b="1" kern="1200"/>
            <a:t>Benlik kavramı: </a:t>
          </a:r>
          <a:r>
            <a:rPr lang="tr-TR" sz="1800" kern="1200"/>
            <a:t>benlik kavramının oluşması kişinin kendisini diğer insanlardan, nesnelerden ve olaylardan ayırması ile oluşur. Benlik kavramı kim olduğumuzla ne olacağımızla ve ne olmak istediğimizle ilgili imajımızdır.</a:t>
          </a:r>
        </a:p>
      </dsp:txBody>
      <dsp:txXfrm>
        <a:off x="4455291" y="2845218"/>
        <a:ext cx="3153055" cy="1679645"/>
      </dsp:txXfrm>
    </dsp:sp>
    <dsp:sp modelId="{FA9D321A-2622-41AE-9727-C2071855AA3C}">
      <dsp:nvSpPr>
        <dsp:cNvPr id="0" name=""/>
        <dsp:cNvSpPr/>
      </dsp:nvSpPr>
      <dsp:spPr>
        <a:xfrm>
          <a:off x="0" y="2015768"/>
          <a:ext cx="4273659" cy="305390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tr-TR" sz="1800" b="1" kern="1200"/>
            <a:t>İdeal benlik: </a:t>
          </a:r>
          <a:r>
            <a:rPr lang="tr-TR" sz="1800" kern="1200"/>
            <a:t>benlik kavramının oluşması kişinin kendisini diğer insanlardan, nesnelerden ve olaylardan ayırması ile oluşur. Benlik kavramı kim olduğumuzla ne olacağımızla ve ne olmak istediğimizle ilgili imajımızdır </a:t>
          </a:r>
        </a:p>
      </dsp:txBody>
      <dsp:txXfrm>
        <a:off x="402436" y="2804692"/>
        <a:ext cx="2564195" cy="167964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B2F49D-968A-4B42-9D4A-DD28D1733438}">
      <dsp:nvSpPr>
        <dsp:cNvPr id="0" name=""/>
        <dsp:cNvSpPr/>
      </dsp:nvSpPr>
      <dsp:spPr>
        <a:xfrm>
          <a:off x="0" y="19871"/>
          <a:ext cx="9172799" cy="15701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kern="1200"/>
            <a:t>Rogers, bebeklikten erişkinliğe kadar herhangi bir kişilik gelişim aşaması belirtmemiş bunun yerine bir çocuğa koşulsuz olumlu ilgi sunulmasının öneminden bahsetmiştir. Rogers ayrıca büyümekte olan çocuğun kendi deneyimlerini değerlendirmesine izin verilmesi gerektiğini vurgulamıştır. </a:t>
          </a:r>
        </a:p>
      </dsp:txBody>
      <dsp:txXfrm>
        <a:off x="76648" y="96519"/>
        <a:ext cx="9019503" cy="1416844"/>
      </dsp:txXfrm>
    </dsp:sp>
    <dsp:sp modelId="{5E6ED6FF-2725-4EB9-BB3A-974EA509FCD2}">
      <dsp:nvSpPr>
        <dsp:cNvPr id="0" name=""/>
        <dsp:cNvSpPr/>
      </dsp:nvSpPr>
      <dsp:spPr>
        <a:xfrm>
          <a:off x="0" y="1653371"/>
          <a:ext cx="9172799" cy="15701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b="1" kern="1200"/>
            <a:t>Olumlu Saygı ve Olumlu Öz-Saygı: </a:t>
          </a:r>
          <a:r>
            <a:rPr lang="tr-TR" sz="2200" kern="1200"/>
            <a:t>Küçük bir çocuğun iki temel ihtiyacı vardır. Bunlar başkalarından olumlu saygı görme ihtiyacı ve kendine karşı olumlu saygı duyma (olumlu öz-saygı) ihtiyacıdır. </a:t>
          </a:r>
        </a:p>
      </dsp:txBody>
      <dsp:txXfrm>
        <a:off x="76648" y="1730019"/>
        <a:ext cx="9019503" cy="1416844"/>
      </dsp:txXfrm>
    </dsp:sp>
    <dsp:sp modelId="{F06BA53F-F055-4BD9-AF0A-7F35727435F7}">
      <dsp:nvSpPr>
        <dsp:cNvPr id="0" name=""/>
        <dsp:cNvSpPr/>
      </dsp:nvSpPr>
      <dsp:spPr>
        <a:xfrm>
          <a:off x="0" y="3286872"/>
          <a:ext cx="9172799" cy="15701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b="1" kern="1200"/>
            <a:t>Olumlu öz-saygı</a:t>
          </a:r>
          <a:r>
            <a:rPr lang="tr-TR" sz="2200" kern="1200"/>
            <a:t>, benlik saygısı, öz-değer ve olumlu benlik imajı gibi kavramları içeren bir kavramdır. İnsanlar olumlu öz-saygıyı büyüme sürecinde diğer insanlardan olumlu saygı görerek kazanırlar</a:t>
          </a:r>
        </a:p>
      </dsp:txBody>
      <dsp:txXfrm>
        <a:off x="76648" y="3363520"/>
        <a:ext cx="9019503" cy="141684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B58812-92A2-4F4C-A7AA-3E174279018E}">
      <dsp:nvSpPr>
        <dsp:cNvPr id="0" name=""/>
        <dsp:cNvSpPr/>
      </dsp:nvSpPr>
      <dsp:spPr>
        <a:xfrm>
          <a:off x="0" y="0"/>
          <a:ext cx="7628465" cy="4525963"/>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lvl="0" algn="ctr" defTabSz="1111250" rtl="0">
            <a:lnSpc>
              <a:spcPct val="90000"/>
            </a:lnSpc>
            <a:spcBef>
              <a:spcPct val="0"/>
            </a:spcBef>
            <a:spcAft>
              <a:spcPct val="35000"/>
            </a:spcAft>
          </a:pPr>
          <a:r>
            <a:rPr lang="tr-TR" sz="2500" b="1" kern="1200"/>
            <a:t>Değerli Olma Koşulları: </a:t>
          </a:r>
          <a:r>
            <a:rPr lang="tr-TR" sz="2500" kern="1200"/>
            <a:t>Toplumdaki diğerleri (aile, arkadaş, öğretmen, medya vb.) tarafından onaylanmak ve kabul görmek için birtakım şeylerin yapılması (sınıf geçmek, üniversiteyi kazanmak, evlenmek vb.) beklenir. Özetle, ancak toplumun beklentilerine göre “değerli” olduğunu gösteren insanlar toplumdan olumlu saygı ve kabul görürler </a:t>
          </a:r>
        </a:p>
      </dsp:txBody>
      <dsp:txXfrm>
        <a:off x="1117163" y="662812"/>
        <a:ext cx="5394139" cy="320033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5C3FF6-562A-4D1D-9286-1C32536D707A}">
      <dsp:nvSpPr>
        <dsp:cNvPr id="0" name=""/>
        <dsp:cNvSpPr/>
      </dsp:nvSpPr>
      <dsp:spPr>
        <a:xfrm>
          <a:off x="0" y="23281"/>
          <a:ext cx="8769427" cy="1174753"/>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tr-TR" sz="2100" b="1" kern="1200"/>
            <a:t>Koşullu olumlu saygı,</a:t>
          </a:r>
          <a:r>
            <a:rPr lang="tr-TR" sz="2100" kern="1200"/>
            <a:t> kişinin ancak belirli koşulları yerine getirdiği durumlarda saygı, ilgi görmesidir. </a:t>
          </a:r>
        </a:p>
      </dsp:txBody>
      <dsp:txXfrm>
        <a:off x="57347" y="80628"/>
        <a:ext cx="8654733" cy="1060059"/>
      </dsp:txXfrm>
    </dsp:sp>
    <dsp:sp modelId="{E12BFD6A-4E5A-4E6A-95ED-674BB670BFDF}">
      <dsp:nvSpPr>
        <dsp:cNvPr id="0" name=""/>
        <dsp:cNvSpPr/>
      </dsp:nvSpPr>
      <dsp:spPr>
        <a:xfrm>
          <a:off x="0" y="1258514"/>
          <a:ext cx="8769427" cy="1174753"/>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tr-TR" sz="2100" kern="1200"/>
            <a:t>Bu değer koşulları içinde bulunulan topluma, aileye göre değişmektedir. </a:t>
          </a:r>
          <a:endParaRPr lang="tr-TR" sz="2100" kern="1200">
            <a:latin typeface="Consolas"/>
          </a:endParaRPr>
        </a:p>
      </dsp:txBody>
      <dsp:txXfrm>
        <a:off x="57347" y="1315861"/>
        <a:ext cx="8654733" cy="1060059"/>
      </dsp:txXfrm>
    </dsp:sp>
    <dsp:sp modelId="{4CFAEAC8-40B2-4B73-A09D-E230221C4752}">
      <dsp:nvSpPr>
        <dsp:cNvPr id="0" name=""/>
        <dsp:cNvSpPr/>
      </dsp:nvSpPr>
      <dsp:spPr>
        <a:xfrm>
          <a:off x="0" y="2493747"/>
          <a:ext cx="8769427" cy="1174753"/>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tr-TR" sz="2100" kern="1200"/>
            <a:t>Çocuklar, anne ve babalarının istedikleri gibi düşünmedikleri, hissetmedikleri ve davranmadıkları takdirde anne ve babalarının kendilerini sevmeyeceklerini anlamaya yöneltilirler. </a:t>
          </a:r>
          <a:endParaRPr lang="tr-TR" sz="2100" kern="1200">
            <a:latin typeface="Consolas"/>
          </a:endParaRPr>
        </a:p>
      </dsp:txBody>
      <dsp:txXfrm>
        <a:off x="57347" y="2551094"/>
        <a:ext cx="8654733" cy="1060059"/>
      </dsp:txXfrm>
    </dsp:sp>
    <dsp:sp modelId="{12408EA9-40EB-4F1C-9387-5272FDAD6841}">
      <dsp:nvSpPr>
        <dsp:cNvPr id="0" name=""/>
        <dsp:cNvSpPr/>
      </dsp:nvSpPr>
      <dsp:spPr>
        <a:xfrm>
          <a:off x="0" y="3728980"/>
          <a:ext cx="8769427" cy="1174753"/>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tr-TR" sz="2100" kern="1200"/>
            <a:t>Bu gibi durumlarda çocuk, akıllı, sakin, güzel, cici olmak ya da başarılı olmak gibi ön koşulları sağlayarak anne ve babasından kabul görecek ve anne babası için ancak bu koşullarda değerli olduğuna inanacaktır.</a:t>
          </a:r>
          <a:r>
            <a:rPr lang="tr-TR" sz="2100" kern="1200">
              <a:latin typeface="Consolas"/>
            </a:rPr>
            <a:t> </a:t>
          </a:r>
          <a:endParaRPr lang="tr-TR" sz="2100" kern="1200"/>
        </a:p>
      </dsp:txBody>
      <dsp:txXfrm>
        <a:off x="57347" y="3786327"/>
        <a:ext cx="8654733" cy="106005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EB8F97-521A-48C2-8FAD-746F0802B0C2}">
      <dsp:nvSpPr>
        <dsp:cNvPr id="0" name=""/>
        <dsp:cNvSpPr/>
      </dsp:nvSpPr>
      <dsp:spPr>
        <a:xfrm>
          <a:off x="0" y="62481"/>
          <a:ext cx="7848601" cy="21645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tr-TR" sz="2500" kern="1200"/>
            <a:t>Kişiye yapıp ettiklerinden bağımsız olarak saygı gösterilmesine ise </a:t>
          </a:r>
          <a:r>
            <a:rPr lang="tr-TR" sz="2500" b="1" kern="1200"/>
            <a:t>koşulsuz olumlu saygı</a:t>
          </a:r>
          <a:r>
            <a:rPr lang="tr-TR" sz="2500" kern="1200"/>
            <a:t> denir. İdeal bir durumda, olumlu saygının koşulsuz olması beklenir. Kısacası koşulsuz olumlu saygı,</a:t>
          </a:r>
          <a:r>
            <a:rPr lang="tr-TR" sz="2500" b="1" kern="1200"/>
            <a:t> </a:t>
          </a:r>
          <a:r>
            <a:rPr lang="tr-TR" sz="2500" kern="1200"/>
            <a:t>belirgin herhangi bir davranışa bağlı değildir. </a:t>
          </a:r>
        </a:p>
      </dsp:txBody>
      <dsp:txXfrm>
        <a:off x="105662" y="168143"/>
        <a:ext cx="7637277" cy="1953176"/>
      </dsp:txXfrm>
    </dsp:sp>
    <dsp:sp modelId="{DAACA559-974D-4860-8713-656A95465690}">
      <dsp:nvSpPr>
        <dsp:cNvPr id="0" name=""/>
        <dsp:cNvSpPr/>
      </dsp:nvSpPr>
      <dsp:spPr>
        <a:xfrm>
          <a:off x="0" y="2298981"/>
          <a:ext cx="7848601" cy="21645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tr-TR" sz="2500" kern="1200"/>
            <a:t>Örneğin, çocuğunu herhangi bir sebep (bir başarı ya da bir olay) yokken seven/öpen/sarılan/arayıp soran/onu merak eden/ona değerli olduğu mesajını veren/ona destek olan anne ve babalar çocuklarına koşulsuz olumlu saygı göstermiş olurlar.</a:t>
          </a:r>
        </a:p>
      </dsp:txBody>
      <dsp:txXfrm>
        <a:off x="105662" y="2404643"/>
        <a:ext cx="7637277" cy="195317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6D1CF9-FDC1-411D-BDFA-B47E4BB41D8F}">
      <dsp:nvSpPr>
        <dsp:cNvPr id="0" name=""/>
        <dsp:cNvSpPr/>
      </dsp:nvSpPr>
      <dsp:spPr>
        <a:xfrm>
          <a:off x="2" y="0"/>
          <a:ext cx="7882462" cy="45259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rtl="0">
            <a:lnSpc>
              <a:spcPct val="90000"/>
            </a:lnSpc>
            <a:spcBef>
              <a:spcPct val="0"/>
            </a:spcBef>
            <a:spcAft>
              <a:spcPct val="35000"/>
            </a:spcAft>
          </a:pPr>
          <a:r>
            <a:rPr lang="tr-TR" sz="2500" kern="1200"/>
            <a:t>Zamanla </a:t>
          </a:r>
          <a:r>
            <a:rPr lang="tr-TR" sz="2500" b="1" kern="1200"/>
            <a:t>koşullu olumlu öz-saygı</a:t>
          </a:r>
          <a:r>
            <a:rPr lang="tr-TR" sz="2500" kern="1200"/>
            <a:t> kişinin kendi benliğine de nüfuz eder. Bu bir çeşit koşullanmadır. Kişi ancak diğerlerinin standartlarına uyduğu zaman kendisinden hoşlanmaya ve kendisini sevmeye başlar. Kendisi ve potansiyelleri ile ilgili değerlendirmelere odaklanmadan sadece dışarıdaki ölçütlere göre kendisinden memnun olur ya da olmaz.</a:t>
          </a:r>
        </a:p>
      </dsp:txBody>
      <dsp:txXfrm>
        <a:off x="1154362" y="662812"/>
        <a:ext cx="5573742" cy="3200339"/>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63B501-1184-4081-B731-36B091C02979}">
      <dsp:nvSpPr>
        <dsp:cNvPr id="0" name=""/>
        <dsp:cNvSpPr/>
      </dsp:nvSpPr>
      <dsp:spPr>
        <a:xfrm rot="16200000">
          <a:off x="1563951" y="-1563951"/>
          <a:ext cx="4525963" cy="7653867"/>
        </a:xfrm>
        <a:prstGeom prst="flowChartManualOperati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0" tIns="0" rIns="150813" bIns="0" numCol="1" spcCol="1270" anchor="ctr" anchorCtr="0">
          <a:noAutofit/>
        </a:bodyPr>
        <a:lstStyle/>
        <a:p>
          <a:pPr lvl="0" algn="ctr" defTabSz="1066800" rtl="0">
            <a:lnSpc>
              <a:spcPct val="90000"/>
            </a:lnSpc>
            <a:spcBef>
              <a:spcPct val="0"/>
            </a:spcBef>
            <a:spcAft>
              <a:spcPct val="35000"/>
            </a:spcAft>
          </a:pPr>
          <a:r>
            <a:rPr lang="tr-TR" sz="2400" b="1" kern="1200"/>
            <a:t>Koşulsuz olumlu öz-saygı</a:t>
          </a:r>
          <a:r>
            <a:rPr lang="tr-TR" sz="2400" kern="1200"/>
            <a:t> ise tam olarak koşulsuz olumlu saygının bir ürünüdür. Kendileri oldukları için kabul gören çocuklar kendilerini iyi, saygı gören ve onaylanan kişiler olarak görmeye başlarlar ve </a:t>
          </a:r>
          <a:r>
            <a:rPr lang="tr-TR" sz="2400" b="1" kern="1200"/>
            <a:t>olumlu benlik saygısı </a:t>
          </a:r>
          <a:r>
            <a:rPr lang="tr-TR" sz="2400" kern="1200"/>
            <a:t>geliştirirler. Bu aynı zamanda Rogers’ın ifade ettiği kavramlarla </a:t>
          </a:r>
          <a:r>
            <a:rPr lang="tr-TR" sz="2400" b="1" kern="1200"/>
            <a:t>yarının insanı</a:t>
          </a:r>
          <a:r>
            <a:rPr lang="tr-TR" sz="2400" kern="1200"/>
            <a:t> ya da </a:t>
          </a:r>
          <a:r>
            <a:rPr lang="tr-TR" sz="2400" b="1" kern="1200"/>
            <a:t>tam kapasite ile fonksiyonda bulunan kişi</a:t>
          </a:r>
          <a:r>
            <a:rPr lang="tr-TR" sz="2400" kern="1200"/>
            <a:t> olma yolunda kişinin ilerlemesini sağlayacak olan durumdur.</a:t>
          </a:r>
        </a:p>
      </dsp:txBody>
      <dsp:txXfrm rot="5400000">
        <a:off x="-1" y="905194"/>
        <a:ext cx="7653867" cy="271557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78425A-DC20-4378-8678-7FD98AE642C3}">
      <dsp:nvSpPr>
        <dsp:cNvPr id="0" name=""/>
        <dsp:cNvSpPr/>
      </dsp:nvSpPr>
      <dsp:spPr>
        <a:xfrm>
          <a:off x="0" y="76542"/>
          <a:ext cx="8256493" cy="7160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a:t>Gerçek benlik ve ideal benlik arasındaki farkın fazla olmasına ise Rogers’ın kuramında </a:t>
          </a:r>
          <a:r>
            <a:rPr lang="tr-TR" sz="1800" b="1" kern="1200"/>
            <a:t>tutarsızlık </a:t>
          </a:r>
          <a:r>
            <a:rPr lang="tr-TR" sz="1800" kern="1200"/>
            <a:t>(incongruence) denilmektedir. </a:t>
          </a:r>
        </a:p>
      </dsp:txBody>
      <dsp:txXfrm>
        <a:off x="34954" y="111496"/>
        <a:ext cx="8186585" cy="646132"/>
      </dsp:txXfrm>
    </dsp:sp>
    <dsp:sp modelId="{9D44BBC1-0C99-43FE-9A7F-3CC216BEFB26}">
      <dsp:nvSpPr>
        <dsp:cNvPr id="0" name=""/>
        <dsp:cNvSpPr/>
      </dsp:nvSpPr>
      <dsp:spPr>
        <a:xfrm>
          <a:off x="0" y="844422"/>
          <a:ext cx="8256493" cy="7160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a:t>Rogers gerçek benlik ve ideal benliğin pek çok insanda tutarsızlık gösterdiğini belirtmiştir. </a:t>
          </a:r>
        </a:p>
      </dsp:txBody>
      <dsp:txXfrm>
        <a:off x="34954" y="879376"/>
        <a:ext cx="8186585" cy="646132"/>
      </dsp:txXfrm>
    </dsp:sp>
    <dsp:sp modelId="{1F8F90D9-A3E9-48D4-9F7C-2631C242F8E4}">
      <dsp:nvSpPr>
        <dsp:cNvPr id="0" name=""/>
        <dsp:cNvSpPr/>
      </dsp:nvSpPr>
      <dsp:spPr>
        <a:xfrm>
          <a:off x="0" y="1612302"/>
          <a:ext cx="8256493" cy="7160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a:t>İnsanlar ideallerindeki kişi olmak isterler ve hatta öyle davranırlar fakat gerçek benlik farklıdır, insanların gerçekleştirme eğilimi gibi doğru ve gerçek niteliklerini içerir. </a:t>
          </a:r>
        </a:p>
      </dsp:txBody>
      <dsp:txXfrm>
        <a:off x="34954" y="1647256"/>
        <a:ext cx="8186585" cy="646132"/>
      </dsp:txXfrm>
    </dsp:sp>
    <dsp:sp modelId="{88865206-20B3-4471-BFE9-862424F0F4FF}">
      <dsp:nvSpPr>
        <dsp:cNvPr id="0" name=""/>
        <dsp:cNvSpPr/>
      </dsp:nvSpPr>
      <dsp:spPr>
        <a:xfrm>
          <a:off x="0" y="2380182"/>
          <a:ext cx="8256493" cy="7160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a:t>Rogers’a göre bir insan tutarsızlık yaşadığında gerçek benliği kendisi için tehdit edici olur. </a:t>
          </a:r>
        </a:p>
      </dsp:txBody>
      <dsp:txXfrm>
        <a:off x="34954" y="2415136"/>
        <a:ext cx="8186585" cy="646132"/>
      </dsp:txXfrm>
    </dsp:sp>
    <dsp:sp modelId="{BFD5B090-4334-45B1-B7D1-2A54EDB0FF87}">
      <dsp:nvSpPr>
        <dsp:cNvPr id="0" name=""/>
        <dsp:cNvSpPr/>
      </dsp:nvSpPr>
      <dsp:spPr>
        <a:xfrm>
          <a:off x="0" y="3148062"/>
          <a:ext cx="8256493" cy="7160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a:t>Bu durumda savunma mekanizmaları devreye girer ve deneyimi/yaşantıyı bozar ya da reddeder. </a:t>
          </a:r>
        </a:p>
      </dsp:txBody>
      <dsp:txXfrm>
        <a:off x="34954" y="3183016"/>
        <a:ext cx="8186585" cy="646132"/>
      </dsp:txXfrm>
    </dsp:sp>
    <dsp:sp modelId="{031350AB-D545-441B-9CBF-2F77B1D56491}">
      <dsp:nvSpPr>
        <dsp:cNvPr id="0" name=""/>
        <dsp:cNvSpPr/>
      </dsp:nvSpPr>
      <dsp:spPr>
        <a:xfrm>
          <a:off x="0" y="3915942"/>
          <a:ext cx="8256493" cy="7160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a:t>Böylece gerçek benlik baskılanmış olur (Cloninger, 2004). </a:t>
          </a:r>
        </a:p>
      </dsp:txBody>
      <dsp:txXfrm>
        <a:off x="34954" y="3950896"/>
        <a:ext cx="8186585" cy="646132"/>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F1B9D2-2793-4218-BCE3-40B3A3175651}">
      <dsp:nvSpPr>
        <dsp:cNvPr id="0" name=""/>
        <dsp:cNvSpPr/>
      </dsp:nvSpPr>
      <dsp:spPr>
        <a:xfrm>
          <a:off x="0" y="62481"/>
          <a:ext cx="7569200" cy="21645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tr-TR" sz="2500" kern="1200"/>
            <a:t>Gerçek benlik ile ideal benlik arasında</a:t>
          </a:r>
          <a:r>
            <a:rPr lang="tr-TR" sz="2500" b="1" kern="1200"/>
            <a:t> </a:t>
          </a:r>
          <a:r>
            <a:rPr lang="tr-TR" sz="2500" kern="1200"/>
            <a:t>tutarsızlığın yaşandığı durumlarda kişi tehdit ve kaygı hisseder (Ellis, Abrams ve Abrams, 2009). Kişi bu durumdan otomatik olarak uzaklaşmak ister ve buna yönelik psikolojik girişimlerde bulunur.</a:t>
          </a:r>
        </a:p>
      </dsp:txBody>
      <dsp:txXfrm>
        <a:off x="105662" y="168143"/>
        <a:ext cx="7357876" cy="1953176"/>
      </dsp:txXfrm>
    </dsp:sp>
    <dsp:sp modelId="{9EEF02C2-C25F-4012-B9DA-2EE49AC7CB51}">
      <dsp:nvSpPr>
        <dsp:cNvPr id="0" name=""/>
        <dsp:cNvSpPr/>
      </dsp:nvSpPr>
      <dsp:spPr>
        <a:xfrm>
          <a:off x="0" y="2298981"/>
          <a:ext cx="7569200" cy="21645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tr-TR" sz="2500" kern="1200"/>
            <a:t>Rogers’ın tanımladığı yadsıma (denial) ve algısal çarpıtma (perceptual distortion) olmak üzere iki tane savunma mekanizması bulunmaktadır.</a:t>
          </a:r>
        </a:p>
      </dsp:txBody>
      <dsp:txXfrm>
        <a:off x="105662" y="2404643"/>
        <a:ext cx="7357876" cy="195317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F6BA6-888D-4D71-AA4D-0BDF032D9084}">
      <dsp:nvSpPr>
        <dsp:cNvPr id="0" name=""/>
        <dsp:cNvSpPr/>
      </dsp:nvSpPr>
      <dsp:spPr>
        <a:xfrm>
          <a:off x="0" y="169007"/>
          <a:ext cx="7704668" cy="1558878"/>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b="1" kern="1200"/>
            <a:t>Yadsıma, </a:t>
          </a:r>
          <a:r>
            <a:rPr lang="tr-TR" sz="2200" kern="1200"/>
            <a:t>tehdit edici durumun tamamıyla görmezden gelinmesini içerir. </a:t>
          </a:r>
        </a:p>
      </dsp:txBody>
      <dsp:txXfrm>
        <a:off x="76098" y="245105"/>
        <a:ext cx="7552472" cy="1406682"/>
      </dsp:txXfrm>
    </dsp:sp>
    <dsp:sp modelId="{4852983F-2912-4A79-A66D-358759E56CFD}">
      <dsp:nvSpPr>
        <dsp:cNvPr id="0" name=""/>
        <dsp:cNvSpPr/>
      </dsp:nvSpPr>
      <dsp:spPr>
        <a:xfrm>
          <a:off x="0" y="1727886"/>
          <a:ext cx="7704668" cy="53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623" tIns="27940" rIns="156464" bIns="27940" numCol="1" spcCol="1270" anchor="t" anchorCtr="0">
          <a:noAutofit/>
        </a:bodyPr>
        <a:lstStyle/>
        <a:p>
          <a:pPr marL="171450" lvl="1" indent="-171450" algn="l" defTabSz="755650" rtl="0">
            <a:lnSpc>
              <a:spcPct val="90000"/>
            </a:lnSpc>
            <a:spcBef>
              <a:spcPct val="0"/>
            </a:spcBef>
            <a:spcAft>
              <a:spcPct val="20000"/>
            </a:spcAft>
            <a:buChar char="••"/>
          </a:pPr>
          <a:r>
            <a:rPr lang="tr-TR" sz="1700" kern="1200"/>
            <a:t>Örn. Doktora gittiğinde bir belirtiden şüphelenildiği için ileri tetkikler yaptırması tavsiye edilen hastanın asla o tetkikleri yaptırmaması verilebilir. </a:t>
          </a:r>
        </a:p>
      </dsp:txBody>
      <dsp:txXfrm>
        <a:off x="0" y="1727886"/>
        <a:ext cx="7704668" cy="535095"/>
      </dsp:txXfrm>
    </dsp:sp>
    <dsp:sp modelId="{52B93698-5678-4849-B1C2-1DFE3B1AEA6D}">
      <dsp:nvSpPr>
        <dsp:cNvPr id="0" name=""/>
        <dsp:cNvSpPr/>
      </dsp:nvSpPr>
      <dsp:spPr>
        <a:xfrm>
          <a:off x="0" y="2262981"/>
          <a:ext cx="7704668" cy="1558878"/>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b="1" kern="1200"/>
            <a:t>Algısal çarpıtma</a:t>
          </a:r>
          <a:r>
            <a:rPr lang="tr-TR" sz="2200" kern="1200"/>
            <a:t> ise, olayları daha az tehdit edici olacak şekilde yeniden yorumlamakla ilgili olan savunma mekanizmasıdır. Bu savunma mekanizması Freud’un mantığa bürünme savunma mekanizması ile oldukça benzeşmektedir. </a:t>
          </a:r>
        </a:p>
      </dsp:txBody>
      <dsp:txXfrm>
        <a:off x="76098" y="2339079"/>
        <a:ext cx="7552472" cy="1406682"/>
      </dsp:txXfrm>
    </dsp:sp>
    <dsp:sp modelId="{CF862902-1927-470C-83EC-A381A39EB927}">
      <dsp:nvSpPr>
        <dsp:cNvPr id="0" name=""/>
        <dsp:cNvSpPr/>
      </dsp:nvSpPr>
      <dsp:spPr>
        <a:xfrm>
          <a:off x="0" y="3821860"/>
          <a:ext cx="7704668" cy="53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623" tIns="27940" rIns="156464" bIns="27940" numCol="1" spcCol="1270" anchor="t" anchorCtr="0">
          <a:noAutofit/>
        </a:bodyPr>
        <a:lstStyle/>
        <a:p>
          <a:pPr marL="171450" lvl="1" indent="-171450" algn="l" defTabSz="755650" rtl="0">
            <a:lnSpc>
              <a:spcPct val="90000"/>
            </a:lnSpc>
            <a:spcBef>
              <a:spcPct val="0"/>
            </a:spcBef>
            <a:spcAft>
              <a:spcPct val="20000"/>
            </a:spcAft>
            <a:buChar char="••"/>
          </a:pPr>
          <a:r>
            <a:rPr lang="tr-TR" sz="1700" kern="1200"/>
            <a:t>Örn. Girdiği bir mülakatta başarılı olamayan bireyin dereceye girenlerin jüriyi ayarladığını ya da ailelerinin zengin olduğunu öne sürebilir.</a:t>
          </a:r>
        </a:p>
      </dsp:txBody>
      <dsp:txXfrm>
        <a:off x="0" y="3821860"/>
        <a:ext cx="7704668" cy="535095"/>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4A33CF-BFD6-4964-91D7-9BAA58F5FCCA}">
      <dsp:nvSpPr>
        <dsp:cNvPr id="0" name=""/>
        <dsp:cNvSpPr/>
      </dsp:nvSpPr>
      <dsp:spPr>
        <a:xfrm>
          <a:off x="1363038" y="161572"/>
          <a:ext cx="6179130" cy="3342889"/>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rtl="0">
            <a:lnSpc>
              <a:spcPct val="90000"/>
            </a:lnSpc>
            <a:spcBef>
              <a:spcPct val="0"/>
            </a:spcBef>
            <a:spcAft>
              <a:spcPct val="35000"/>
            </a:spcAft>
          </a:pPr>
          <a:r>
            <a:rPr lang="tr-TR" sz="2000" kern="1200" err="1"/>
            <a:t>Rogers’a</a:t>
          </a:r>
          <a:r>
            <a:rPr lang="tr-TR" sz="2000" kern="1200"/>
            <a:t> göre kişi bu savunma mekanizmalarını kullandıkça gerçek benlik ve ideal benlik arasındaki fark artar ve</a:t>
          </a:r>
          <a:r>
            <a:rPr lang="tr-TR" sz="2000" b="1" kern="1200"/>
            <a:t> dolayısıyla nevroz </a:t>
          </a:r>
          <a:r>
            <a:rPr lang="tr-TR" sz="2000" kern="1200"/>
            <a:t>tepkileri artış gösterir. </a:t>
          </a:r>
        </a:p>
      </dsp:txBody>
      <dsp:txXfrm>
        <a:off x="2186922" y="746578"/>
        <a:ext cx="4531362" cy="1504300"/>
      </dsp:txXfrm>
    </dsp:sp>
    <dsp:sp modelId="{F95BC637-1987-4963-8D96-70BBAD55C6EC}">
      <dsp:nvSpPr>
        <dsp:cNvPr id="0" name=""/>
        <dsp:cNvSpPr/>
      </dsp:nvSpPr>
      <dsp:spPr>
        <a:xfrm>
          <a:off x="4543624" y="2229417"/>
          <a:ext cx="3429570" cy="3342889"/>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rtl="0">
            <a:lnSpc>
              <a:spcPct val="90000"/>
            </a:lnSpc>
            <a:spcBef>
              <a:spcPct val="0"/>
            </a:spcBef>
            <a:spcAft>
              <a:spcPct val="35000"/>
            </a:spcAft>
          </a:pPr>
          <a:r>
            <a:rPr lang="tr-TR" sz="2000" kern="1200"/>
            <a:t>Kişi daha fazla tutarsızlık yaşar ve daha fazla tehdit edici durumla karşı karşıya gelir. </a:t>
          </a:r>
        </a:p>
      </dsp:txBody>
      <dsp:txXfrm>
        <a:off x="5592501" y="3092997"/>
        <a:ext cx="2057742" cy="1838589"/>
      </dsp:txXfrm>
    </dsp:sp>
    <dsp:sp modelId="{73CCC12F-1D98-4D50-941E-85323E029645}">
      <dsp:nvSpPr>
        <dsp:cNvPr id="0" name=""/>
        <dsp:cNvSpPr/>
      </dsp:nvSpPr>
      <dsp:spPr>
        <a:xfrm>
          <a:off x="0" y="2412451"/>
          <a:ext cx="5371889" cy="3342889"/>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rtl="0">
            <a:lnSpc>
              <a:spcPct val="90000"/>
            </a:lnSpc>
            <a:spcBef>
              <a:spcPct val="0"/>
            </a:spcBef>
            <a:spcAft>
              <a:spcPct val="35000"/>
            </a:spcAft>
          </a:pPr>
          <a:r>
            <a:rPr lang="tr-TR" sz="2000" kern="1200"/>
            <a:t>Bu bir çeşit döngü şeklinde kişiyi tekrar savunma mekanizması kullanmaya iter ve kişinin psikolojik sağlığı daha fazla kaygı yüzünden giderek bozulur hatta psikoza doğru bir ilerleme görülebilir (</a:t>
          </a:r>
          <a:r>
            <a:rPr lang="tr-TR" sz="2000" kern="1200" err="1"/>
            <a:t>Ryckman</a:t>
          </a:r>
          <a:r>
            <a:rPr lang="tr-TR" sz="2000" kern="1200"/>
            <a:t>, 2008). </a:t>
          </a:r>
        </a:p>
      </dsp:txBody>
      <dsp:txXfrm>
        <a:off x="505852" y="3276031"/>
        <a:ext cx="3223133" cy="1838589"/>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8A38FB-C502-40E0-BFC9-06F45D9F2930}">
      <dsp:nvSpPr>
        <dsp:cNvPr id="0" name=""/>
        <dsp:cNvSpPr/>
      </dsp:nvSpPr>
      <dsp:spPr>
        <a:xfrm>
          <a:off x="0" y="221074"/>
          <a:ext cx="8709642" cy="102813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1" kern="1200"/>
            <a:t>Yaşantılara açık olma:</a:t>
          </a:r>
          <a:r>
            <a:rPr lang="tr-TR" sz="1600" kern="1200"/>
            <a:t> Bu bireyler yaşamın sübjektif ve objektif olaylarına açıktırlar. Bu açıklık yaşantıda yer alan iki anlamlılığı </a:t>
          </a:r>
          <a:r>
            <a:rPr lang="tr-TR" sz="1600" kern="1200" err="1"/>
            <a:t>tolere</a:t>
          </a:r>
          <a:r>
            <a:rPr lang="tr-TR" sz="1600" kern="1200"/>
            <a:t> edebilmeyi içerir. Bir durumda farklı görünen bir olay başka bir zaman daha farklı görünebilir. </a:t>
          </a:r>
        </a:p>
      </dsp:txBody>
      <dsp:txXfrm>
        <a:off x="50190" y="271264"/>
        <a:ext cx="8609262" cy="927757"/>
      </dsp:txXfrm>
    </dsp:sp>
    <dsp:sp modelId="{379F031F-3C8B-41B9-9C39-6C1386FE0C1B}">
      <dsp:nvSpPr>
        <dsp:cNvPr id="0" name=""/>
        <dsp:cNvSpPr/>
      </dsp:nvSpPr>
      <dsp:spPr>
        <a:xfrm>
          <a:off x="0" y="1263612"/>
          <a:ext cx="8709642" cy="102813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1" kern="1200"/>
            <a:t>Varoluşsal yaşam:</a:t>
          </a:r>
          <a:r>
            <a:rPr lang="tr-TR" sz="1600" kern="1200"/>
            <a:t> Yaşantılara açık olan bir birey, her anı daha dolu yaşar. Yaşantılar değişir ve her geçen dakika muhtemelen yeni deneyimden etkilenerek gerçek benliğin ortaya çıkmasını sağlar Yaşantı katı ve yapılandırılmış değil tersine akışkandır.</a:t>
          </a:r>
        </a:p>
      </dsp:txBody>
      <dsp:txXfrm>
        <a:off x="50190" y="1313802"/>
        <a:ext cx="8609262" cy="927757"/>
      </dsp:txXfrm>
    </dsp:sp>
    <dsp:sp modelId="{5FF3B3B0-30F7-4FEE-B1EC-79D4A377F179}">
      <dsp:nvSpPr>
        <dsp:cNvPr id="0" name=""/>
        <dsp:cNvSpPr/>
      </dsp:nvSpPr>
      <dsp:spPr>
        <a:xfrm>
          <a:off x="0" y="2306149"/>
          <a:ext cx="8709642" cy="102813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1" kern="1200" err="1"/>
            <a:t>Organizmik</a:t>
          </a:r>
          <a:r>
            <a:rPr lang="tr-TR" sz="1600" b="1" kern="1200"/>
            <a:t> güven:</a:t>
          </a:r>
          <a:r>
            <a:rPr lang="tr-TR" sz="1600" kern="1200"/>
            <a:t> Buna sahip olan kişiler davranışlarına rehberlik eden içsel deneyimlerine güvenirler. Bu deneyim hatasızdır. Birey çarpıtmadan içsel ihtiyaçlarını, duygularını ve sosyal durumlardaki çeşitli yönleri algılayabilir. İşlevsizlik, bireyin kendi içsel duygu ve değerlerine dokunmayı kaybetmesiyle ortaya çıkar.  Kişi deneyimleri ile kendisi için doğru ve yanlışı fark eder. </a:t>
          </a:r>
        </a:p>
      </dsp:txBody>
      <dsp:txXfrm>
        <a:off x="50190" y="2356339"/>
        <a:ext cx="8609262" cy="927757"/>
      </dsp:txXfrm>
    </dsp:sp>
    <dsp:sp modelId="{DEC47FE2-DCC3-4D5F-8A56-3306B73D6D42}">
      <dsp:nvSpPr>
        <dsp:cNvPr id="0" name=""/>
        <dsp:cNvSpPr/>
      </dsp:nvSpPr>
      <dsp:spPr>
        <a:xfrm>
          <a:off x="0" y="3348687"/>
          <a:ext cx="8709642" cy="102813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1" kern="1200" dirty="0"/>
            <a:t>Varoluşsal özgürlük:</a:t>
          </a:r>
          <a:r>
            <a:rPr lang="tr-TR" sz="1600" kern="1200" dirty="0"/>
            <a:t> Tam fonksiyonda bulunan kişi seçme için her an kendini özgür hisseder. Bu varoluşsal özgürlük sübjektiftir. İnsanlar yaşam olayları karşısında seçtikleri duygularda ve tutumlarda özgürdürler.</a:t>
          </a:r>
        </a:p>
      </dsp:txBody>
      <dsp:txXfrm>
        <a:off x="50190" y="3398877"/>
        <a:ext cx="8609262" cy="927757"/>
      </dsp:txXfrm>
    </dsp:sp>
    <dsp:sp modelId="{1579235B-76CE-42F7-A527-E61130CF320C}">
      <dsp:nvSpPr>
        <dsp:cNvPr id="0" name=""/>
        <dsp:cNvSpPr/>
      </dsp:nvSpPr>
      <dsp:spPr>
        <a:xfrm>
          <a:off x="0" y="4391224"/>
          <a:ext cx="8709642" cy="102813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1" kern="1200"/>
            <a:t>Üreticilik:</a:t>
          </a:r>
          <a:r>
            <a:rPr lang="tr-TR" sz="1600" kern="1200"/>
            <a:t> Tam olarak fonksiyonda bulunan kişi, üretici olarak yaşar. Yaşamın her anı için yeni yollar bulabilir, sadece geçmişine bağlı olarak yaşamaz. Bu kişiler, yaşamdaki yeniliklere kolayca uyum sağlayabilirler.</a:t>
          </a:r>
        </a:p>
      </dsp:txBody>
      <dsp:txXfrm>
        <a:off x="50190" y="4441414"/>
        <a:ext cx="8609262" cy="927757"/>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2AD894-0C1D-4021-BF68-9EE0E2A95FF0}">
      <dsp:nvSpPr>
        <dsp:cNvPr id="0" name=""/>
        <dsp:cNvSpPr/>
      </dsp:nvSpPr>
      <dsp:spPr>
        <a:xfrm>
          <a:off x="0" y="58389"/>
          <a:ext cx="7924800" cy="16450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tr-TR" sz="1900" kern="1200"/>
            <a:t>Yarının insanının özellikleri arasında; kolay uyum sağlayabilme, yaşantılara açık olma, kendi organizmik benliklerine güvenme, anı tam olarak yaşama, diğerleri ile uyumlu bir ilişki kurabilme, daha bütünleşmiş olma, insan doğasına güvenme ve hayatın zenginliğinden keyif alma yer alır (Rogers, 2012). </a:t>
          </a:r>
        </a:p>
      </dsp:txBody>
      <dsp:txXfrm>
        <a:off x="80303" y="138692"/>
        <a:ext cx="7764194" cy="1484414"/>
      </dsp:txXfrm>
    </dsp:sp>
    <dsp:sp modelId="{2CB0AF97-C9DD-40D6-A4B0-70C734813474}">
      <dsp:nvSpPr>
        <dsp:cNvPr id="0" name=""/>
        <dsp:cNvSpPr/>
      </dsp:nvSpPr>
      <dsp:spPr>
        <a:xfrm>
          <a:off x="0" y="1758130"/>
          <a:ext cx="7924800" cy="16450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tr-TR" sz="1900" kern="1200"/>
            <a:t>Rogers ayrıca anı yaşama ile ilgili olan eğilime </a:t>
          </a:r>
          <a:r>
            <a:rPr lang="tr-TR" sz="1900" b="1" kern="1200"/>
            <a:t>varoluşçu yaşam </a:t>
          </a:r>
          <a:r>
            <a:rPr lang="tr-TR" sz="1900" kern="1200"/>
            <a:t>(existential living) adını vermiştir. </a:t>
          </a:r>
        </a:p>
      </dsp:txBody>
      <dsp:txXfrm>
        <a:off x="80303" y="1838433"/>
        <a:ext cx="7764194" cy="1484414"/>
      </dsp:txXfrm>
    </dsp:sp>
    <dsp:sp modelId="{E82C20B8-B10B-41CA-94A1-13C1DC86DC1D}">
      <dsp:nvSpPr>
        <dsp:cNvPr id="0" name=""/>
        <dsp:cNvSpPr/>
      </dsp:nvSpPr>
      <dsp:spPr>
        <a:xfrm>
          <a:off x="0" y="3457869"/>
          <a:ext cx="7924800" cy="16450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tr-TR" sz="1900" kern="1200"/>
            <a:t>Rogers yarının insanının kendisini kandırmasına ve diğerlerini etkilemesine gerek kalmayacağını belirtmiştir (Feist ve Feist, 2009).</a:t>
          </a:r>
        </a:p>
      </dsp:txBody>
      <dsp:txXfrm>
        <a:off x="80303" y="3538172"/>
        <a:ext cx="7764194" cy="1484414"/>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82C87F-D93D-4B56-9093-71827D3F3CF5}">
      <dsp:nvSpPr>
        <dsp:cNvPr id="0" name=""/>
        <dsp:cNvSpPr/>
      </dsp:nvSpPr>
      <dsp:spPr>
        <a:xfrm>
          <a:off x="856456" y="0"/>
          <a:ext cx="4000500" cy="4000500"/>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lvl="0" algn="ctr" defTabSz="2400300" rtl="0">
            <a:lnSpc>
              <a:spcPct val="90000"/>
            </a:lnSpc>
            <a:spcBef>
              <a:spcPct val="0"/>
            </a:spcBef>
            <a:spcAft>
              <a:spcPct val="35000"/>
            </a:spcAft>
          </a:pPr>
          <a:r>
            <a:rPr lang="tr-TR" sz="5400" kern="1200">
              <a:latin typeface="Snap ITC" panose="04040A07060A02020202" pitchFamily="82" charset="0"/>
            </a:rPr>
            <a:t>Geçmiş olsun…</a:t>
          </a:r>
        </a:p>
      </dsp:txBody>
      <dsp:txXfrm>
        <a:off x="1442316" y="585860"/>
        <a:ext cx="2828780" cy="282878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D881E-A532-414B-870C-8ADE2076F78C}">
      <dsp:nvSpPr>
        <dsp:cNvPr id="0" name=""/>
        <dsp:cNvSpPr/>
      </dsp:nvSpPr>
      <dsp:spPr>
        <a:xfrm>
          <a:off x="0" y="14100"/>
          <a:ext cx="4419600" cy="719549"/>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rtlCol="0" anchor="ctr" anchorCtr="0">
          <a:noAutofit/>
        </a:bodyPr>
        <a:lstStyle/>
        <a:p>
          <a:pPr lvl="0" algn="l" defTabSz="1333500" rtl="0">
            <a:lnSpc>
              <a:spcPct val="90000"/>
            </a:lnSpc>
            <a:spcBef>
              <a:spcPct val="0"/>
            </a:spcBef>
            <a:spcAft>
              <a:spcPct val="35000"/>
            </a:spcAft>
          </a:pPr>
          <a:r>
            <a:rPr lang="tr-TR" sz="3000" kern="1200" noProof="0"/>
            <a:t>Grup A</a:t>
          </a:r>
        </a:p>
      </dsp:txBody>
      <dsp:txXfrm>
        <a:off x="35125" y="49225"/>
        <a:ext cx="4349350" cy="649299"/>
      </dsp:txXfrm>
    </dsp:sp>
    <dsp:sp modelId="{CD5F6E02-AD43-4E7A-935B-DDF5D6C74800}">
      <dsp:nvSpPr>
        <dsp:cNvPr id="0" name=""/>
        <dsp:cNvSpPr/>
      </dsp:nvSpPr>
      <dsp:spPr>
        <a:xfrm>
          <a:off x="0" y="733650"/>
          <a:ext cx="4419600" cy="7917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322" tIns="38100" rIns="213360" bIns="38100" numCol="1" spcCol="1270" rtlCol="0" anchor="t" anchorCtr="0">
          <a:noAutofit/>
        </a:bodyPr>
        <a:lstStyle/>
        <a:p>
          <a:pPr marL="228600" lvl="1" indent="-228600" algn="l" defTabSz="1022350" rtl="0">
            <a:lnSpc>
              <a:spcPct val="90000"/>
            </a:lnSpc>
            <a:spcBef>
              <a:spcPct val="0"/>
            </a:spcBef>
            <a:spcAft>
              <a:spcPct val="20000"/>
            </a:spcAft>
            <a:buChar char="••"/>
          </a:pPr>
          <a:r>
            <a:rPr lang="tr-TR" sz="2300" kern="1200" noProof="0"/>
            <a:t>Görev 1</a:t>
          </a:r>
        </a:p>
        <a:p>
          <a:pPr marL="228600" lvl="1" indent="-228600" algn="l" defTabSz="1022350" rtl="0">
            <a:lnSpc>
              <a:spcPct val="90000"/>
            </a:lnSpc>
            <a:spcBef>
              <a:spcPct val="0"/>
            </a:spcBef>
            <a:spcAft>
              <a:spcPct val="20000"/>
            </a:spcAft>
            <a:buChar char="••"/>
          </a:pPr>
          <a:r>
            <a:rPr lang="tr-TR" sz="2300" kern="1200" noProof="0"/>
            <a:t>Görev 2</a:t>
          </a:r>
        </a:p>
      </dsp:txBody>
      <dsp:txXfrm>
        <a:off x="0" y="733650"/>
        <a:ext cx="4419600" cy="791774"/>
      </dsp:txXfrm>
    </dsp:sp>
    <dsp:sp modelId="{81203336-F3DE-4B3A-BCF4-0F68C23AC2BB}">
      <dsp:nvSpPr>
        <dsp:cNvPr id="0" name=""/>
        <dsp:cNvSpPr/>
      </dsp:nvSpPr>
      <dsp:spPr>
        <a:xfrm>
          <a:off x="0" y="1525425"/>
          <a:ext cx="4419600" cy="719549"/>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rtlCol="0" anchor="ctr" anchorCtr="0">
          <a:noAutofit/>
        </a:bodyPr>
        <a:lstStyle/>
        <a:p>
          <a:pPr lvl="0" algn="l" defTabSz="1333500" rtl="0">
            <a:lnSpc>
              <a:spcPct val="90000"/>
            </a:lnSpc>
            <a:spcBef>
              <a:spcPct val="0"/>
            </a:spcBef>
            <a:spcAft>
              <a:spcPct val="35000"/>
            </a:spcAft>
          </a:pPr>
          <a:r>
            <a:rPr lang="tr-TR" sz="3000" kern="1200" noProof="0"/>
            <a:t>Grup B</a:t>
          </a:r>
        </a:p>
      </dsp:txBody>
      <dsp:txXfrm>
        <a:off x="35125" y="1560550"/>
        <a:ext cx="4349350" cy="649299"/>
      </dsp:txXfrm>
    </dsp:sp>
    <dsp:sp modelId="{782956A5-ADC8-4959-B856-589B9D9B9635}">
      <dsp:nvSpPr>
        <dsp:cNvPr id="0" name=""/>
        <dsp:cNvSpPr/>
      </dsp:nvSpPr>
      <dsp:spPr>
        <a:xfrm>
          <a:off x="0" y="2244975"/>
          <a:ext cx="4419600" cy="7917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322" tIns="38100" rIns="213360" bIns="38100" numCol="1" spcCol="1270" rtlCol="0" anchor="t" anchorCtr="0">
          <a:noAutofit/>
        </a:bodyPr>
        <a:lstStyle/>
        <a:p>
          <a:pPr marL="228600" lvl="1" indent="-228600" algn="l" defTabSz="1022350" rtl="0">
            <a:lnSpc>
              <a:spcPct val="90000"/>
            </a:lnSpc>
            <a:spcBef>
              <a:spcPct val="0"/>
            </a:spcBef>
            <a:spcAft>
              <a:spcPct val="20000"/>
            </a:spcAft>
            <a:buChar char="••"/>
          </a:pPr>
          <a:r>
            <a:rPr lang="tr-TR" sz="2300" kern="1200" noProof="0"/>
            <a:t>Görev 1</a:t>
          </a:r>
        </a:p>
        <a:p>
          <a:pPr marL="228600" lvl="1" indent="-228600" algn="l" defTabSz="1022350" rtl="0">
            <a:lnSpc>
              <a:spcPct val="90000"/>
            </a:lnSpc>
            <a:spcBef>
              <a:spcPct val="0"/>
            </a:spcBef>
            <a:spcAft>
              <a:spcPct val="20000"/>
            </a:spcAft>
            <a:buChar char="••"/>
          </a:pPr>
          <a:r>
            <a:rPr lang="tr-TR" sz="2300" kern="1200" noProof="0"/>
            <a:t>Görev 2</a:t>
          </a:r>
        </a:p>
      </dsp:txBody>
      <dsp:txXfrm>
        <a:off x="0" y="2244975"/>
        <a:ext cx="4419600" cy="791774"/>
      </dsp:txXfrm>
    </dsp:sp>
    <dsp:sp modelId="{D64CB5D5-837D-47FC-9E42-A26D800BC695}">
      <dsp:nvSpPr>
        <dsp:cNvPr id="0" name=""/>
        <dsp:cNvSpPr/>
      </dsp:nvSpPr>
      <dsp:spPr>
        <a:xfrm>
          <a:off x="0" y="3036749"/>
          <a:ext cx="4419600" cy="719549"/>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rtlCol="0" anchor="ctr" anchorCtr="0">
          <a:noAutofit/>
        </a:bodyPr>
        <a:lstStyle/>
        <a:p>
          <a:pPr lvl="0" algn="l" defTabSz="1333500" rtl="0">
            <a:lnSpc>
              <a:spcPct val="90000"/>
            </a:lnSpc>
            <a:spcBef>
              <a:spcPct val="0"/>
            </a:spcBef>
            <a:spcAft>
              <a:spcPct val="35000"/>
            </a:spcAft>
          </a:pPr>
          <a:r>
            <a:rPr lang="tr-TR" sz="3000" kern="1200" noProof="0"/>
            <a:t>Grup C</a:t>
          </a:r>
        </a:p>
      </dsp:txBody>
      <dsp:txXfrm>
        <a:off x="35125" y="3071874"/>
        <a:ext cx="4349350" cy="649299"/>
      </dsp:txXfrm>
    </dsp:sp>
    <dsp:sp modelId="{08B7B17B-8600-44B0-B235-389E5D71D804}">
      <dsp:nvSpPr>
        <dsp:cNvPr id="0" name=""/>
        <dsp:cNvSpPr/>
      </dsp:nvSpPr>
      <dsp:spPr>
        <a:xfrm>
          <a:off x="0" y="3756300"/>
          <a:ext cx="4419600" cy="496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322" tIns="38100" rIns="213360" bIns="38100" numCol="1" spcCol="1270" rtlCol="0" anchor="t" anchorCtr="0">
          <a:noAutofit/>
        </a:bodyPr>
        <a:lstStyle/>
        <a:p>
          <a:pPr marL="228600" lvl="1" indent="-228600" algn="l" defTabSz="1022350" rtl="0">
            <a:lnSpc>
              <a:spcPct val="90000"/>
            </a:lnSpc>
            <a:spcBef>
              <a:spcPct val="0"/>
            </a:spcBef>
            <a:spcAft>
              <a:spcPct val="20000"/>
            </a:spcAft>
            <a:buChar char="••"/>
          </a:pPr>
          <a:r>
            <a:rPr lang="tr-TR" sz="2300" kern="1200" noProof="0"/>
            <a:t>Görev 1</a:t>
          </a:r>
        </a:p>
      </dsp:txBody>
      <dsp:txXfrm>
        <a:off x="0" y="3756300"/>
        <a:ext cx="4419600" cy="496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tr-TR"/>
          </a:p>
        </p:txBody>
      </p:sp>
      <p:sp>
        <p:nvSpPr>
          <p:cNvPr id="3" name="Tarih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E00B9EB3-A4C7-4E01-A571-D4580DBEB9E1}" type="datetime1">
              <a:rPr lang="tr-TR" smtClean="0"/>
              <a:t>16.12.2019</a:t>
            </a:fld>
            <a:endParaRPr lang="tr-TR"/>
          </a:p>
        </p:txBody>
      </p:sp>
      <p:sp>
        <p:nvSpPr>
          <p:cNvPr id="4" name="Alt 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tr-T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850423A-8BCE-448E-A97B-03A88B2B12C1}" type="slidenum">
              <a:rPr lang="tr-TR" smtClean="0"/>
              <a:t>‹#›</a:t>
            </a:fld>
            <a:endParaRPr lang="tr-T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tr-TR"/>
          </a:p>
        </p:txBody>
      </p:sp>
      <p:sp>
        <p:nvSpPr>
          <p:cNvPr id="3" name="Tarih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1F1D2114-C821-4865-9C29-2AD2A184E539}" type="datetime1">
              <a:rPr lang="tr-TR" smtClean="0"/>
              <a:t>16.12.2019</a:t>
            </a:fld>
            <a:endParaRPr lang="tr-TR"/>
          </a:p>
        </p:txBody>
      </p:sp>
      <p:sp>
        <p:nvSpPr>
          <p:cNvPr id="4" name="Slayt Görüntüsü Yer Tutucusu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tr-TR"/>
              <a:t>Asıl metin stillerini düzenlemek için tıklayın</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6" name="Alt 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01F2A70B-78F2-4DCF-B53B-C990D2FAFB8A}" type="slidenum">
              <a:rPr lang="tr-TR" smtClean="0"/>
              <a:t>‹#›</a:t>
            </a:fld>
            <a:endParaRPr lang="tr-T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01F2A70B-78F2-4DCF-B53B-C990D2FAFB8A}" type="slidenum">
              <a:rPr lang="tr-TR" smtClean="0"/>
              <a:t>30</a:t>
            </a:fld>
            <a:endParaRPr lang="tr-TR"/>
          </a:p>
        </p:txBody>
      </p:sp>
    </p:spTree>
    <p:extLst>
      <p:ext uri="{BB962C8B-B14F-4D97-AF65-F5344CB8AC3E}">
        <p14:creationId xmlns:p14="http://schemas.microsoft.com/office/powerpoint/2010/main" val="2688113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01F2A70B-78F2-4DCF-B53B-C990D2FAFB8A}" type="slidenum">
              <a:rPr lang="tr-TR" smtClean="0"/>
              <a:t>31</a:t>
            </a:fld>
            <a:endParaRPr lang="tr-TR"/>
          </a:p>
        </p:txBody>
      </p:sp>
    </p:spTree>
    <p:extLst>
      <p:ext uri="{BB962C8B-B14F-4D97-AF65-F5344CB8AC3E}">
        <p14:creationId xmlns:p14="http://schemas.microsoft.com/office/powerpoint/2010/main" val="498460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01F2A70B-78F2-4DCF-B53B-C990D2FAFB8A}" type="slidenum">
              <a:rPr lang="tr-TR" smtClean="0"/>
              <a:t>32</a:t>
            </a:fld>
            <a:endParaRPr lang="tr-TR"/>
          </a:p>
        </p:txBody>
      </p:sp>
    </p:spTree>
    <p:extLst>
      <p:ext uri="{BB962C8B-B14F-4D97-AF65-F5344CB8AC3E}">
        <p14:creationId xmlns:p14="http://schemas.microsoft.com/office/powerpoint/2010/main" val="3062128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01F2A70B-78F2-4DCF-B53B-C990D2FAFB8A}" type="slidenum">
              <a:rPr lang="tr-TR" smtClean="0"/>
              <a:t>33</a:t>
            </a:fld>
            <a:endParaRPr lang="tr-TR"/>
          </a:p>
        </p:txBody>
      </p:sp>
    </p:spTree>
    <p:extLst>
      <p:ext uri="{BB962C8B-B14F-4D97-AF65-F5344CB8AC3E}">
        <p14:creationId xmlns:p14="http://schemas.microsoft.com/office/powerpoint/2010/main" val="4129943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01F2A70B-78F2-4DCF-B53B-C990D2FAFB8A}" type="slidenum">
              <a:rPr lang="tr-TR" smtClean="0"/>
              <a:t>34</a:t>
            </a:fld>
            <a:endParaRPr lang="tr-TR"/>
          </a:p>
        </p:txBody>
      </p:sp>
    </p:spTree>
    <p:extLst>
      <p:ext uri="{BB962C8B-B14F-4D97-AF65-F5344CB8AC3E}">
        <p14:creationId xmlns:p14="http://schemas.microsoft.com/office/powerpoint/2010/main" val="600038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01F2A70B-78F2-4DCF-B53B-C990D2FAFB8A}" type="slidenum">
              <a:rPr lang="tr-TR" smtClean="0"/>
              <a:t>35</a:t>
            </a:fld>
            <a:endParaRPr lang="tr-TR"/>
          </a:p>
        </p:txBody>
      </p:sp>
    </p:spTree>
    <p:extLst>
      <p:ext uri="{BB962C8B-B14F-4D97-AF65-F5344CB8AC3E}">
        <p14:creationId xmlns:p14="http://schemas.microsoft.com/office/powerpoint/2010/main" val="2261073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01F2A70B-78F2-4DCF-B53B-C990D2FAFB8A}" type="slidenum">
              <a:rPr lang="tr-TR" smtClean="0"/>
              <a:t>36</a:t>
            </a:fld>
            <a:endParaRPr lang="tr-TR"/>
          </a:p>
        </p:txBody>
      </p:sp>
    </p:spTree>
    <p:extLst>
      <p:ext uri="{BB962C8B-B14F-4D97-AF65-F5344CB8AC3E}">
        <p14:creationId xmlns:p14="http://schemas.microsoft.com/office/powerpoint/2010/main" val="1842127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01F2A70B-78F2-4DCF-B53B-C990D2FAFB8A}" type="slidenum">
              <a:rPr lang="tr-TR" smtClean="0"/>
              <a:t>37</a:t>
            </a:fld>
            <a:endParaRPr lang="tr-TR"/>
          </a:p>
        </p:txBody>
      </p:sp>
    </p:spTree>
    <p:extLst>
      <p:ext uri="{BB962C8B-B14F-4D97-AF65-F5344CB8AC3E}">
        <p14:creationId xmlns:p14="http://schemas.microsoft.com/office/powerpoint/2010/main" val="2790872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01F2A70B-78F2-4DCF-B53B-C990D2FAFB8A}" type="slidenum">
              <a:rPr lang="tr-TR" smtClean="0"/>
              <a:t>38</a:t>
            </a:fld>
            <a:endParaRPr lang="tr-TR"/>
          </a:p>
        </p:txBody>
      </p:sp>
    </p:spTree>
    <p:extLst>
      <p:ext uri="{BB962C8B-B14F-4D97-AF65-F5344CB8AC3E}">
        <p14:creationId xmlns:p14="http://schemas.microsoft.com/office/powerpoint/2010/main" val="2881529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01F2A70B-78F2-4DCF-B53B-C990D2FAFB8A}" type="slidenum">
              <a:rPr lang="tr-TR" smtClean="0"/>
              <a:t>39</a:t>
            </a:fld>
            <a:endParaRPr lang="tr-TR"/>
          </a:p>
        </p:txBody>
      </p:sp>
    </p:spTree>
    <p:extLst>
      <p:ext uri="{BB962C8B-B14F-4D97-AF65-F5344CB8AC3E}">
        <p14:creationId xmlns:p14="http://schemas.microsoft.com/office/powerpoint/2010/main" val="2033126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522413" y="1905000"/>
            <a:ext cx="9144000" cy="2667000"/>
          </a:xfrm>
        </p:spPr>
        <p:txBody>
          <a:bodyPr rtlCol="0">
            <a:noAutofit/>
          </a:bodyPr>
          <a:lstStyle>
            <a:lvl1pPr>
              <a:defRPr sz="5400"/>
            </a:lvl1pPr>
          </a:lstStyle>
          <a:p>
            <a:pPr rtl="0"/>
            <a:r>
              <a:rPr lang="tr-TR"/>
              <a:t>Asıl başlık stili için tıklatın</a:t>
            </a:r>
          </a:p>
        </p:txBody>
      </p:sp>
      <p:grpSp>
        <p:nvGrpSpPr>
          <p:cNvPr id="256" name="çizgi" descr="Çizgi grafiği"/>
          <p:cNvGrpSpPr/>
          <p:nvPr/>
        </p:nvGrpSpPr>
        <p:grpSpPr bwMode="invGray">
          <a:xfrm>
            <a:off x="1584896" y="4724400"/>
            <a:ext cx="8631936" cy="64008"/>
            <a:chOff x="-4110038" y="2703513"/>
            <a:chExt cx="17394239" cy="160336"/>
          </a:xfrm>
          <a:solidFill>
            <a:schemeClr val="accent1"/>
          </a:solidFill>
        </p:grpSpPr>
        <p:sp>
          <p:nvSpPr>
            <p:cNvPr id="257" name="Serbest Biçimli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58" name="Serbest Biçimli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59" name="Serbest Biçimli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0" name="Serbest Biçimli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1" name="Serbest Biçimli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2" name="Serbest Biçimli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3" name="Serbest Biçimli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4" name="Serbest Biçimli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5" name="Serbest Biçimli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6" name="Serbest Biçimli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7" name="Serbest Biçimli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8" name="Serbest Biçimli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9" name="Serbest Biçimli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0" name="Serbest Biçimli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1" name="Serbest Biçimli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2" name="Serbest Biçimli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3" name="Serbest Biçimli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4" name="Serbest Biçimli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5" name="Serbest Biçimli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6" name="Serbest Biçimli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7" name="Serbest Biçimli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8" name="Serbest Biçimli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9" name="Serbest Biçimli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0" name="Serbest Biçimli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1" name="Serbest Biçimli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2" name="Serbest Biçimli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3" name="Serbest Biçimli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4" name="Serbest Biçimli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5" name="Serbest Biçimli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6" name="Serbest Biçimli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7" name="Serbest Biçimli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8" name="Serbest Biçimli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9" name="Serbest Biçimli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0" name="Serbest Biçimli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1" name="Serbest Biçimli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2" name="Serbest Biçimli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3" name="Serbest Biçimli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4" name="Serbest Biçimli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5" name="Serbest Biçimli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6" name="Serbest Biçimli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7" name="Serbest Biçimli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8" name="Serbest Biçimli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9" name="Serbest Biçimli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0" name="Serbest Biçimli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1" name="Serbest Biçimli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2" name="Serbest Biçimli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3" name="Serbest Biçimli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4" name="Serbest Biçimli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5" name="Serbest Biçimli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6" name="Serbest Biçimli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7" name="Serbest Biçimli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8" name="Serbest Biçimli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9" name="Serbest Biçimli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0" name="Serbest Biçimli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1" name="Serbest Biçimli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2" name="Serbest Biçimli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3" name="Serbest Biçimli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4" name="Serbest Biçimli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5" name="Serbest Biçimli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6" name="Serbest Biçimli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7" name="Serbest Biçimli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8" name="Serbest Biçimli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9" name="Serbest Biçimli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0" name="Serbest Biçimli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1" name="Serbest Biçimli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2" name="Serbest Biçimli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3" name="Serbest Biçimli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4" name="Serbest Biçimli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5" name="Serbest Biçimli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6" name="Serbest Biçimli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7" name="Serbest Biçimli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8" name="Serbest Biçimli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9" name="Serbest Biçimli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0" name="Serbest Biçimli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1" name="Serbest Biçimli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2" name="Serbest Biçimli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3" name="Serbest Biçimli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4" name="Serbest Biçimli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5" name="Serbest Biçimli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6" name="Serbest Biçimli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7" name="Serbest Biçimli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8" name="Serbest Biçimli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9" name="Serbest Biçimli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0" name="Serbest Biçimli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1" name="Serbest Biçimli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2" name="Serbest Biçimli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3" name="Serbest Biçimli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4" name="Serbest Biçimli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5" name="Serbest Biçimli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6" name="Serbest Biçimli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7" name="Serbest Biçimli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8" name="Serbest Biçimli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9" name="Serbest Biçimli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0" name="Serbest Biçimli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1" name="Serbest Biçimli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2" name="Serbest Biçimli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3" name="Serbest Biçimli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4" name="Serbest Biçimli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5" name="Serbest Biçimli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6" name="Serbest Biçimli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7" name="Serbest Biçimli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8" name="Serbest Biçimli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9" name="Serbest Biçimli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0" name="Serbest Biçimli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1" name="Serbest Biçimli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2" name="Serbest Biçimli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3" name="Serbest Biçimli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4" name="Serbest Biçimli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5" name="Serbest Biçimli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6" name="Serbest Biçimli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7" name="Serbest Biçimli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8" name="Serbest Biçimli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9" name="Serbest Biçimli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0" name="Serbest Biçimli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1" name="Serbest Biçimli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2" name="Serbest Biçimli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3" name="Serbest Biçimli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4" name="Serbest Biçimli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5" name="Serbest Biçimli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6" name="Serbest Biçimli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7" name="Serbest Biçimli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8" name="Serbest Biçimli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9" name="Serbest Biçimli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grpSp>
      <p:sp>
        <p:nvSpPr>
          <p:cNvPr id="3" name="Alt Başlık 2"/>
          <p:cNvSpPr>
            <a:spLocks noGrp="1"/>
          </p:cNvSpPr>
          <p:nvPr>
            <p:ph type="subTitle" idx="1"/>
          </p:nvPr>
        </p:nvSpPr>
        <p:spPr>
          <a:xfrm>
            <a:off x="1522413" y="5105400"/>
            <a:ext cx="9143999" cy="1066800"/>
          </a:xfrm>
        </p:spPr>
        <p:txBody>
          <a:bodyPr rtlCol="0"/>
          <a:lstStyle>
            <a:lvl1pPr marL="0" indent="0" algn="l">
              <a:spcBef>
                <a:spcPts val="0"/>
              </a:spcBef>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tr-TR"/>
              <a:t>Asıl alt başlık stilini düzenlemek için tıklayın</a:t>
            </a:r>
          </a:p>
        </p:txBody>
      </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522414" y="274638"/>
            <a:ext cx="9143998" cy="1020762"/>
          </a:xfrm>
        </p:spPr>
        <p:txBody>
          <a:bodyPr rtlCol="0"/>
          <a:lstStyle/>
          <a:p>
            <a:pPr rtl="0"/>
            <a:r>
              <a:rPr lang="tr-TR"/>
              <a:t>Asıl başlık stili için tıklatın</a:t>
            </a:r>
          </a:p>
        </p:txBody>
      </p:sp>
      <p:grpSp>
        <p:nvGrpSpPr>
          <p:cNvPr id="167" name="çizgi" descr="Çizgi grafiği"/>
          <p:cNvGrpSpPr/>
          <p:nvPr/>
        </p:nvGrpSpPr>
        <p:grpSpPr bwMode="invGray">
          <a:xfrm>
            <a:off x="1522413" y="1514475"/>
            <a:ext cx="10569575" cy="64008"/>
            <a:chOff x="1522413" y="1514475"/>
            <a:chExt cx="10569575" cy="64008"/>
          </a:xfrm>
        </p:grpSpPr>
        <p:sp>
          <p:nvSpPr>
            <p:cNvPr id="168" name="Serbest Biçimli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9" name="Serbest Biçimli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0" name="Serbest Biçimli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1" name="Serbest Biçimli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2" name="Serbest Biçimli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3" name="Serbest Biçimli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4" name="Serbest Biçimli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5" name="Serbest Biçimli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6" name="Serbest Biçimli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7" name="Serbest Biçimli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8" name="Serbest Biçimli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9" name="Serbest Biçimli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0" name="Serbest Biçimli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1" name="Serbest Biçimli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2" name="Serbest Biçimli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3" name="Serbest Biçimli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4" name="Serbest Biçimli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5" name="Serbest Biçimli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6" name="Serbest Biçimli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7" name="Serbest Biçimli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8" name="Serbest Biçimli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9" name="Serbest Biçimli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0" name="Serbest Biçimli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1" name="Serbest Biçimli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2" name="Serbest Biçimli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3" name="Serbest Biçimli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4" name="Serbest Biçimli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5" name="Serbest Biçimli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6" name="Serbest Biçimli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7" name="Serbest Biçimli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8" name="Serbest Biçimli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9" name="Serbest Biçimli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0" name="Serbest Biçimli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1" name="Serbest Biçimli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2" name="Serbest Biçimli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3" name="Serbest Biçimli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4" name="Serbest Biçimli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5" name="Serbest Biçimli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6" name="Serbest Biçimli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7" name="Serbest Biçimli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8" name="Serbest Biçimli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9" name="Serbest Biçimli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0" name="Serbest Biçimli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1" name="Serbest Biçimli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2" name="Serbest Biçimli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3" name="Serbest Biçimli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4" name="Serbest Biçimli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5" name="Serbest Biçimli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6" name="Serbest Biçimli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7" name="Serbest Biçimli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8" name="Serbest Biçimli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9" name="Serbest Biçimli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0" name="Serbest Biçimli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1" name="Serbest Biçimli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2" name="Serbest Biçimli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3" name="Serbest Biçimli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4" name="Serbest Biçimli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5" name="Serbest Biçimli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6" name="Serbest Biçimli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7" name="Serbest Biçimli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8" name="Serbest Biçimli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9" name="Serbest Biçimli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0" name="Serbest Biçimli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1" name="Serbest Biçimli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2" name="Serbest Biçimli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3" name="Serbest Biçimli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4" name="Serbest Biçimli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5" name="Serbest Biçimli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6" name="Serbest Biçimli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7" name="Serbest Biçimli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8" name="Serbest Biçimli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9" name="Serbest Biçimli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40" name="Serbest Biçimli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41" name="Serbest Biçimli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grpSp>
      <p:sp>
        <p:nvSpPr>
          <p:cNvPr id="3" name="İçerik Yer Tutucusu 2"/>
          <p:cNvSpPr>
            <a:spLocks noGrp="1"/>
          </p:cNvSpPr>
          <p:nvPr>
            <p:ph idx="1"/>
          </p:nvPr>
        </p:nvSpPr>
        <p:spPr/>
        <p:txBody>
          <a:bodyPr rtlCol="0"/>
          <a:lstStyle>
            <a:lvl2pPr marL="548640">
              <a:defRPr/>
            </a:lvl2pPr>
            <a:lvl3pPr marL="777240">
              <a:defRPr/>
            </a:lvl3pPr>
            <a:lvl4pPr marL="1005840">
              <a:defRPr/>
            </a:lvl4pPr>
            <a:lvl5pPr marL="1234440">
              <a:defRPr/>
            </a:lvl5pPr>
            <a:lvl6pPr marL="1463040">
              <a:defRPr baseline="0"/>
            </a:lvl6pPr>
            <a:lvl7pPr marL="1691640">
              <a:defRPr baseline="0"/>
            </a:lvl7pPr>
            <a:lvl8pPr marL="1920240">
              <a:defRPr baseline="0"/>
            </a:lvl8pPr>
            <a:lvl9pPr marL="2148840">
              <a:defRPr baseline="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5" name="Altbilgi Yer Tutucusu 4"/>
          <p:cNvSpPr>
            <a:spLocks noGrp="1"/>
          </p:cNvSpPr>
          <p:nvPr>
            <p:ph type="ftr" sz="quarter" idx="11"/>
          </p:nvPr>
        </p:nvSpPr>
        <p:spPr/>
        <p:txBody>
          <a:bodyPr rtlCol="0"/>
          <a:lstStyle/>
          <a:p>
            <a:pPr rtl="0"/>
            <a:endParaRPr lang="tr-TR"/>
          </a:p>
        </p:txBody>
      </p:sp>
      <p:sp>
        <p:nvSpPr>
          <p:cNvPr id="4" name="Tarih Yer Tutucusu 3"/>
          <p:cNvSpPr>
            <a:spLocks noGrp="1"/>
          </p:cNvSpPr>
          <p:nvPr>
            <p:ph type="dt" sz="half" idx="10"/>
          </p:nvPr>
        </p:nvSpPr>
        <p:spPr/>
        <p:txBody>
          <a:bodyPr rtlCol="0"/>
          <a:lstStyle/>
          <a:p>
            <a:pPr rtl="0"/>
            <a:fld id="{F3B61B9D-3BEB-4885-8337-AB645F3B0260}" type="datetime1">
              <a:rPr lang="tr-TR" smtClean="0"/>
              <a:t>16.12.2019</a:t>
            </a:fld>
            <a:endParaRPr lang="tr-TR"/>
          </a:p>
        </p:txBody>
      </p:sp>
      <p:sp>
        <p:nvSpPr>
          <p:cNvPr id="6" name="Slayt Numarası Yer Tutucusu 5"/>
          <p:cNvSpPr>
            <a:spLocks noGrp="1"/>
          </p:cNvSpPr>
          <p:nvPr>
            <p:ph type="sldNum" sz="quarter" idx="12"/>
          </p:nvPr>
        </p:nvSpPr>
        <p:spPr/>
        <p:txBody>
          <a:bodyPr rtlCol="0"/>
          <a:lstStyle/>
          <a:p>
            <a:pPr rtl="0"/>
            <a:fld id="{25BA54BD-C84D-46CE-8B72-31BFB26ABA43}" type="slidenum">
              <a:rPr lang="tr-TR" smtClean="0"/>
              <a:t>‹#›</a:t>
            </a:fld>
            <a:endParaRPr lang="tr-TR"/>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1522413" y="1905000"/>
            <a:ext cx="9144000" cy="2667000"/>
          </a:xfrm>
        </p:spPr>
        <p:txBody>
          <a:bodyPr rtlCol="0" anchor="b">
            <a:noAutofit/>
          </a:bodyPr>
          <a:lstStyle>
            <a:lvl1pPr algn="l">
              <a:defRPr sz="4400" b="0" cap="none" baseline="0"/>
            </a:lvl1pPr>
          </a:lstStyle>
          <a:p>
            <a:pPr rtl="0"/>
            <a:r>
              <a:rPr lang="tr-TR"/>
              <a:t>Asıl başlık stili için tıklatın</a:t>
            </a:r>
          </a:p>
        </p:txBody>
      </p:sp>
      <p:grpSp>
        <p:nvGrpSpPr>
          <p:cNvPr id="255" name="çizgi" descr="Çizgi grafiği"/>
          <p:cNvGrpSpPr/>
          <p:nvPr/>
        </p:nvGrpSpPr>
        <p:grpSpPr bwMode="invGray">
          <a:xfrm>
            <a:off x="1584896" y="4724400"/>
            <a:ext cx="8631936" cy="64008"/>
            <a:chOff x="-4110038" y="2703513"/>
            <a:chExt cx="17394239" cy="160336"/>
          </a:xfrm>
          <a:solidFill>
            <a:schemeClr val="accent1"/>
          </a:solidFill>
        </p:grpSpPr>
        <p:sp>
          <p:nvSpPr>
            <p:cNvPr id="256" name="Serbest Biçimli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57" name="Serbest Biçimli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58" name="Serbest Biçimli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59" name="Serbest Biçimli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0" name="Serbest Biçimli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1" name="Serbest Biçimli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2" name="Serbest Biçimli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3" name="Serbest Biçimli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4" name="Serbest Biçimli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5" name="Serbest Biçimli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6" name="Serbest Biçimli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7" name="Serbest Biçimli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8" name="Serbest Biçimli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69" name="Serbest Biçimli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0" name="Serbest Biçimli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1" name="Serbest Biçimli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2" name="Serbest Biçimli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3" name="Serbest Biçimli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4" name="Serbest Biçimli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5" name="Serbest Biçimli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6" name="Serbest Biçimli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7" name="Serbest Biçimli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8" name="Serbest Biçimli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79" name="Serbest Biçimli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0" name="Serbest Biçimli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1" name="Serbest Biçimli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2" name="Serbest Biçimli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3" name="Serbest Biçimli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4" name="Serbest Biçimli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5" name="Serbest Biçimli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6" name="Serbest Biçimli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7" name="Serbest Biçimli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8" name="Serbest Biçimli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89" name="Serbest Biçimli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0" name="Serbest Biçimli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1" name="Serbest Biçimli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2" name="Serbest Biçimli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3" name="Serbest Biçimli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4" name="Serbest Biçimli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5" name="Serbest Biçimli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6" name="Serbest Biçimli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7" name="Serbest Biçimli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8" name="Serbest Biçimli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299" name="Serbest Biçimli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0" name="Serbest Biçimli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1" name="Serbest Biçimli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2" name="Serbest Biçimli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3" name="Serbest Biçimli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4" name="Serbest Biçimli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5" name="Serbest Biçimli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6" name="Serbest Biçimli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7" name="Serbest Biçimli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8" name="Serbest Biçimli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09" name="Serbest Biçimli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0" name="Serbest Biçimli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1" name="Serbest Biçimli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2" name="Serbest Biçimli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3" name="Serbest Biçimli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4" name="Serbest Biçimli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5" name="Serbest Biçimli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6" name="Serbest Biçimli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7" name="Serbest Biçimli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8" name="Serbest Biçimli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19" name="Serbest Biçimli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0" name="Serbest Biçimli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1" name="Serbest Biçimli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2" name="Serbest Biçimli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3" name="Serbest Biçimli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4" name="Serbest Biçimli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5" name="Serbest Biçimli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6" name="Serbest Biçimli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7" name="Serbest Biçimli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8" name="Serbest Biçimli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29" name="Serbest Biçimli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0" name="Serbest Biçimli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1" name="Serbest Biçimli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2" name="Serbest Biçimli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3" name="Serbest Biçimli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4" name="Serbest Biçimli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5" name="Serbest Biçimli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6" name="Serbest Biçimli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7" name="Serbest Biçimli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8" name="Serbest Biçimli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39" name="Serbest Biçimli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0" name="Serbest Biçimli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1" name="Serbest Biçimli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2" name="Serbest Biçimli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3" name="Serbest Biçimli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4" name="Serbest Biçimli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5" name="Serbest Biçimli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6" name="Serbest Biçimli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7" name="Serbest Biçimli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8" name="Serbest Biçimli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49" name="Serbest Biçimli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0" name="Serbest Biçimli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1" name="Serbest Biçimli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2" name="Serbest Biçimli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3" name="Serbest Biçimli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4" name="Serbest Biçimli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5" name="Serbest Biçimli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6" name="Serbest Biçimli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7" name="Serbest Biçimli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8" name="Serbest Biçimli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59" name="Serbest Biçimli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0" name="Serbest Biçimli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1" name="Serbest Biçimli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2" name="Serbest Biçimli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3" name="Serbest Biçimli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4" name="Serbest Biçimli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5" name="Serbest Biçimli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6" name="Serbest Biçimli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7" name="Serbest Biçimli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8" name="Serbest Biçimli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69" name="Serbest Biçimli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0" name="Serbest Biçimli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1" name="Serbest Biçimli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2" name="Serbest Biçimli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3" name="Serbest Biçimli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4" name="Serbest Biçimli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5" name="Serbest Biçimli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6" name="Serbest Biçimli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7" name="Serbest Biçimli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sp>
          <p:nvSpPr>
            <p:cNvPr id="378" name="Serbest Biçimli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p>
          </p:txBody>
        </p:sp>
      </p:grpSp>
      <p:sp>
        <p:nvSpPr>
          <p:cNvPr id="3" name="Metin Yer Tutucusu 2"/>
          <p:cNvSpPr>
            <a:spLocks noGrp="1"/>
          </p:cNvSpPr>
          <p:nvPr>
            <p:ph type="body" idx="1"/>
          </p:nvPr>
        </p:nvSpPr>
        <p:spPr>
          <a:xfrm>
            <a:off x="1522413" y="5102525"/>
            <a:ext cx="9143999" cy="1069675"/>
          </a:xfrm>
        </p:spPr>
        <p:txBody>
          <a:bodyPr rtlCol="0" anchor="t">
            <a:normAutofit/>
          </a:bodyPr>
          <a:lstStyle>
            <a:lvl1pPr marL="0" indent="0">
              <a:spcBef>
                <a:spcPts val="0"/>
              </a:spcBef>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tr-TR"/>
              <a:t>Asıl metin stillerini düzenle</a:t>
            </a:r>
          </a:p>
        </p:txBody>
      </p:sp>
      <p:sp>
        <p:nvSpPr>
          <p:cNvPr id="5" name="Alt Bilgi Yer Tutucusu 4"/>
          <p:cNvSpPr>
            <a:spLocks noGrp="1"/>
          </p:cNvSpPr>
          <p:nvPr>
            <p:ph type="ftr" sz="quarter" idx="11"/>
          </p:nvPr>
        </p:nvSpPr>
        <p:spPr/>
        <p:txBody>
          <a:bodyPr rtlCol="0"/>
          <a:lstStyle/>
          <a:p>
            <a:pPr rtl="0"/>
            <a:endParaRPr lang="tr-TR"/>
          </a:p>
        </p:txBody>
      </p:sp>
      <p:sp>
        <p:nvSpPr>
          <p:cNvPr id="4" name="Tarih Yer Tutucusu 3"/>
          <p:cNvSpPr>
            <a:spLocks noGrp="1"/>
          </p:cNvSpPr>
          <p:nvPr>
            <p:ph type="dt" sz="half" idx="10"/>
          </p:nvPr>
        </p:nvSpPr>
        <p:spPr/>
        <p:txBody>
          <a:bodyPr rtlCol="0"/>
          <a:lstStyle/>
          <a:p>
            <a:pPr rtl="0"/>
            <a:fld id="{3F9CA54D-8C3A-4651-AE5F-32A66F924CF9}" type="datetime1">
              <a:rPr lang="tr-TR" smtClean="0"/>
              <a:t>16.12.2019</a:t>
            </a:fld>
            <a:endParaRPr lang="tr-TR"/>
          </a:p>
        </p:txBody>
      </p:sp>
      <p:sp>
        <p:nvSpPr>
          <p:cNvPr id="6" name="Slayt Numarası Yer Tutucusu 5"/>
          <p:cNvSpPr>
            <a:spLocks noGrp="1"/>
          </p:cNvSpPr>
          <p:nvPr>
            <p:ph type="sldNum" sz="quarter" idx="12"/>
          </p:nvPr>
        </p:nvSpPr>
        <p:spPr/>
        <p:txBody>
          <a:bodyPr rtlCol="0"/>
          <a:lstStyle/>
          <a:p>
            <a:pPr rtl="0"/>
            <a:fld id="{25BA54BD-C84D-46CE-8B72-31BFB26ABA43}" type="slidenum">
              <a:rPr lang="tr-TR" smtClean="0"/>
              <a:t>‹#›</a:t>
            </a:fld>
            <a:endParaRPr lang="tr-TR"/>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522414" y="274638"/>
            <a:ext cx="9143998" cy="1020762"/>
          </a:xfrm>
        </p:spPr>
        <p:txBody>
          <a:bodyPr rtlCol="0"/>
          <a:lstStyle/>
          <a:p>
            <a:pPr rtl="0"/>
            <a:r>
              <a:rPr lang="tr-TR"/>
              <a:t>Asıl başlık stili için tıklatın</a:t>
            </a:r>
          </a:p>
        </p:txBody>
      </p:sp>
      <p:grpSp>
        <p:nvGrpSpPr>
          <p:cNvPr id="158" name="çizgi" descr="Çizgi grafiği"/>
          <p:cNvGrpSpPr/>
          <p:nvPr/>
        </p:nvGrpSpPr>
        <p:grpSpPr bwMode="invGray">
          <a:xfrm>
            <a:off x="1522413" y="1514475"/>
            <a:ext cx="10569575" cy="64008"/>
            <a:chOff x="1522413" y="1514475"/>
            <a:chExt cx="10569575" cy="64008"/>
          </a:xfrm>
        </p:grpSpPr>
        <p:sp>
          <p:nvSpPr>
            <p:cNvPr id="159" name="Serbest Biçimli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0" name="Serbest Biçimli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1" name="Serbest Biçimli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2" name="Serbest Biçimli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3" name="Serbest Biçimli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4" name="Serbest Biçimli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5" name="Serbest Biçimli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6" name="Serbest Biçimli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7" name="Serbest Biçimli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8" name="Serbest Biçimli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9" name="Serbest Biçimli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0" name="Serbest Biçimli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1" name="Serbest Biçimli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2" name="Serbest Biçimli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3" name="Serbest Biçimli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4" name="Serbest Biçimli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5" name="Serbest Biçimli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6" name="Serbest Biçimli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7" name="Serbest Biçimli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8" name="Serbest Biçimli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9" name="Serbest Biçimli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0" name="Serbest Biçimli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1" name="Serbest Biçimli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2" name="Serbest Biçimli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3" name="Serbest Biçimli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4" name="Serbest Biçimli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5" name="Serbest Biçimli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6" name="Serbest Biçimli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7" name="Serbest Biçimli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8" name="Serbest Biçimli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9" name="Serbest Biçimli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0" name="Serbest Biçimli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1" name="Serbest Biçimli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2" name="Serbest Biçimli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3" name="Serbest Biçimli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4" name="Serbest Biçimli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5" name="Serbest Biçimli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6" name="Serbest Biçimli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7" name="Serbest Biçimli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8" name="Serbest Biçimli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9" name="Serbest Biçimli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0" name="Serbest Biçimli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1" name="Serbest Biçimli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2" name="Serbest Biçimli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3" name="Serbest Biçimli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4" name="Serbest Biçimli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5" name="Serbest Biçimli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6" name="Serbest Biçimli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7" name="Serbest Biçimli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8" name="Serbest Biçimli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9" name="Serbest Biçimli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0" name="Serbest Biçimli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1" name="Serbest Biçimli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2" name="Serbest Biçimli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3" name="Serbest Biçimli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4" name="Serbest Biçimli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5" name="Serbest Biçimli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6" name="Serbest Biçimli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7" name="Serbest Biçimli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8" name="Serbest Biçimli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9" name="Serbest Biçimli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0" name="Serbest Biçimli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1" name="Serbest Biçimli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2" name="Serbest Biçimli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3" name="Serbest Biçimli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4" name="Serbest Biçimli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5" name="Serbest Biçimli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6" name="Serbest Biçimli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7" name="Serbest Biçimli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8" name="Serbest Biçimli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9" name="Serbest Biçimli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0" name="Serbest Biçimli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1" name="Serbest Biçimli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2" name="Serbest Biçimli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grpSp>
      <p:sp>
        <p:nvSpPr>
          <p:cNvPr id="3" name="İçerik Yer Tutucusu 2"/>
          <p:cNvSpPr>
            <a:spLocks noGrp="1"/>
          </p:cNvSpPr>
          <p:nvPr>
            <p:ph sz="half" idx="1"/>
          </p:nvPr>
        </p:nvSpPr>
        <p:spPr>
          <a:xfrm>
            <a:off x="1522413" y="1905000"/>
            <a:ext cx="4419599" cy="4267200"/>
          </a:xfrm>
        </p:spPr>
        <p:txBody>
          <a:bodyPr rtlCol="0">
            <a:normAutofit/>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4" name="İçerik Yer Tutucusu 3"/>
          <p:cNvSpPr>
            <a:spLocks noGrp="1"/>
          </p:cNvSpPr>
          <p:nvPr>
            <p:ph sz="half" idx="2"/>
          </p:nvPr>
        </p:nvSpPr>
        <p:spPr>
          <a:xfrm>
            <a:off x="6246815" y="1905000"/>
            <a:ext cx="4419598" cy="4267200"/>
          </a:xfrm>
        </p:spPr>
        <p:txBody>
          <a:bodyPr rtlCol="0">
            <a:normAutofit/>
          </a:bodyPr>
          <a:lstStyle>
            <a:lvl1pPr>
              <a:defRPr sz="2400"/>
            </a:lvl1pPr>
            <a:lvl2pPr>
              <a:defRPr sz="2000"/>
            </a:lvl2pPr>
            <a:lvl3pPr>
              <a:defRPr sz="1800"/>
            </a:lvl3pPr>
            <a:lvl4pPr>
              <a:defRPr sz="1600"/>
            </a:lvl4pPr>
            <a:lvl5pPr>
              <a:defRPr sz="1600"/>
            </a:lvl5pPr>
            <a:lvl6pPr marL="1956816">
              <a:defRPr sz="1600"/>
            </a:lvl6pPr>
            <a:lvl7pPr marL="1956816">
              <a:defRPr sz="1600"/>
            </a:lvl7pPr>
            <a:lvl8pPr marL="1956816">
              <a:defRPr sz="1600" baseline="0"/>
            </a:lvl8pPr>
            <a:lvl9pPr marL="1956816">
              <a:defRPr sz="1600" baseline="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6" name="Alt Bilgi Yer Tutucusu 5"/>
          <p:cNvSpPr>
            <a:spLocks noGrp="1"/>
          </p:cNvSpPr>
          <p:nvPr>
            <p:ph type="ftr" sz="quarter" idx="11"/>
          </p:nvPr>
        </p:nvSpPr>
        <p:spPr/>
        <p:txBody>
          <a:bodyPr rtlCol="0"/>
          <a:lstStyle/>
          <a:p>
            <a:pPr rtl="0"/>
            <a:endParaRPr lang="tr-TR"/>
          </a:p>
        </p:txBody>
      </p:sp>
      <p:sp>
        <p:nvSpPr>
          <p:cNvPr id="5" name="Tarih Yer Tutucusu 4"/>
          <p:cNvSpPr>
            <a:spLocks noGrp="1"/>
          </p:cNvSpPr>
          <p:nvPr>
            <p:ph type="dt" sz="half" idx="10"/>
          </p:nvPr>
        </p:nvSpPr>
        <p:spPr/>
        <p:txBody>
          <a:bodyPr rtlCol="0"/>
          <a:lstStyle/>
          <a:p>
            <a:pPr rtl="0"/>
            <a:fld id="{1EEF4061-7DB4-4D9F-919E-A2AFA031A789}" type="datetime1">
              <a:rPr lang="tr-TR" smtClean="0"/>
              <a:t>16.12.2019</a:t>
            </a:fld>
            <a:endParaRPr lang="tr-TR"/>
          </a:p>
        </p:txBody>
      </p:sp>
      <p:sp>
        <p:nvSpPr>
          <p:cNvPr id="7" name="Slayt Numarası Yer Tutucusu 6"/>
          <p:cNvSpPr>
            <a:spLocks noGrp="1"/>
          </p:cNvSpPr>
          <p:nvPr>
            <p:ph type="sldNum" sz="quarter" idx="12"/>
          </p:nvPr>
        </p:nvSpPr>
        <p:spPr/>
        <p:txBody>
          <a:bodyPr rtlCol="0"/>
          <a:lstStyle/>
          <a:p>
            <a:pPr rtl="0"/>
            <a:fld id="{25BA54BD-C84D-46CE-8B72-31BFB26ABA43}" type="slidenum">
              <a:rPr lang="tr-TR" smtClean="0"/>
              <a:t>‹#›</a:t>
            </a:fld>
            <a:endParaRPr lang="tr-TR"/>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1522414" y="274638"/>
            <a:ext cx="9143998" cy="1020762"/>
          </a:xfrm>
        </p:spPr>
        <p:txBody>
          <a:bodyPr rtlCol="0"/>
          <a:lstStyle>
            <a:lvl1pPr>
              <a:defRPr/>
            </a:lvl1pPr>
          </a:lstStyle>
          <a:p>
            <a:pPr rtl="0"/>
            <a:r>
              <a:rPr lang="tr-TR"/>
              <a:t>Asıl başlık stili için tıklatın</a:t>
            </a:r>
          </a:p>
        </p:txBody>
      </p:sp>
      <p:grpSp>
        <p:nvGrpSpPr>
          <p:cNvPr id="160" name="çizgi" descr="Çizgi grafiği"/>
          <p:cNvGrpSpPr/>
          <p:nvPr/>
        </p:nvGrpSpPr>
        <p:grpSpPr bwMode="invGray">
          <a:xfrm>
            <a:off x="1522413" y="1514475"/>
            <a:ext cx="10569575" cy="64008"/>
            <a:chOff x="1522413" y="1514475"/>
            <a:chExt cx="10569575" cy="64008"/>
          </a:xfrm>
        </p:grpSpPr>
        <p:sp>
          <p:nvSpPr>
            <p:cNvPr id="161" name="Serbest Biçimli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2" name="Serbest Biçimli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3" name="Serbest Biçimli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4" name="Serbest Biçimli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5" name="Serbest Biçimli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6" name="Serbest Biçimli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7" name="Serbest Biçimli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8" name="Serbest Biçimli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9" name="Serbest Biçimli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0" name="Serbest Biçimli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1" name="Serbest Biçimli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2" name="Serbest Biçimli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3" name="Serbest Biçimli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4" name="Serbest Biçimli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5" name="Serbest Biçimli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6" name="Serbest Biçimli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7" name="Serbest Biçimli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8" name="Serbest Biçimli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9" name="Serbest Biçimli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0" name="Serbest Biçimli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1" name="Serbest Biçimli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2" name="Serbest Biçimli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3" name="Serbest Biçimli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4" name="Serbest Biçimli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5" name="Serbest Biçimli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6" name="Serbest Biçimli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7" name="Serbest Biçimli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8" name="Serbest Biçimli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9" name="Serbest Biçimli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0" name="Serbest Biçimli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1" name="Serbest Biçimli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2" name="Serbest Biçimli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3" name="Serbest Biçimli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4" name="Serbest Biçimli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5" name="Serbest Biçimli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6" name="Serbest Biçimli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7" name="Serbest Biçimli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8" name="Serbest Biçimli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9" name="Serbest Biçimli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0" name="Serbest Biçimli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1" name="Serbest Biçimli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2" name="Serbest Biçimli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3" name="Serbest Biçimli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4" name="Serbest Biçimli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5" name="Serbest Biçimli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6" name="Serbest Biçimli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7" name="Serbest Biçimli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8" name="Serbest Biçimli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9" name="Serbest Biçimli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0" name="Serbest Biçimli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1" name="Serbest Biçimli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2" name="Serbest Biçimli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3" name="Serbest Biçimli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4" name="Serbest Biçimli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5" name="Serbest Biçimli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6" name="Serbest Biçimli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7" name="Serbest Biçimli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8" name="Serbest Biçimli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9" name="Serbest Biçimli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0" name="Serbest Biçimli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1" name="Serbest Biçimli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2" name="Serbest Biçimli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3" name="Serbest Biçimli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4" name="Serbest Biçimli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5" name="Serbest Biçimli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6" name="Serbest Biçimli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7" name="Serbest Biçimli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8" name="Serbest Biçimli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9" name="Serbest Biçimli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0" name="Serbest Biçimli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1" name="Serbest Biçimli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2" name="Serbest Biçimli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3" name="Serbest Biçimli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4" name="Serbest Biçimli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grpSp>
      <p:sp>
        <p:nvSpPr>
          <p:cNvPr id="3" name="Metin Yer Tutucusu 2"/>
          <p:cNvSpPr>
            <a:spLocks noGrp="1"/>
          </p:cNvSpPr>
          <p:nvPr>
            <p:ph type="body" idx="1"/>
          </p:nvPr>
        </p:nvSpPr>
        <p:spPr>
          <a:xfrm>
            <a:off x="1522413" y="1905000"/>
            <a:ext cx="4416552" cy="762000"/>
          </a:xfrm>
        </p:spPr>
        <p:txBody>
          <a:bodyPr rtlCol="0"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a:t>Asıl metin stillerini düzenle</a:t>
            </a:r>
          </a:p>
        </p:txBody>
      </p:sp>
      <p:sp>
        <p:nvSpPr>
          <p:cNvPr id="4" name="İçerik Yer Tutucusu 3"/>
          <p:cNvSpPr>
            <a:spLocks noGrp="1"/>
          </p:cNvSpPr>
          <p:nvPr>
            <p:ph sz="half" idx="2"/>
          </p:nvPr>
        </p:nvSpPr>
        <p:spPr>
          <a:xfrm>
            <a:off x="1522413" y="2819399"/>
            <a:ext cx="4416552" cy="3352801"/>
          </a:xfrm>
        </p:spPr>
        <p:txBody>
          <a:bodyPr rtlCol="0"/>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5" name="Metin Yer Tutucusu 4"/>
          <p:cNvSpPr>
            <a:spLocks noGrp="1"/>
          </p:cNvSpPr>
          <p:nvPr>
            <p:ph type="body" sz="quarter" idx="3"/>
          </p:nvPr>
        </p:nvSpPr>
        <p:spPr>
          <a:xfrm>
            <a:off x="6249860" y="1905000"/>
            <a:ext cx="4416552" cy="762000"/>
          </a:xfrm>
        </p:spPr>
        <p:txBody>
          <a:bodyPr rtlCol="0"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a:t>Asıl metin stillerini düzenle</a:t>
            </a:r>
          </a:p>
        </p:txBody>
      </p:sp>
      <p:sp>
        <p:nvSpPr>
          <p:cNvPr id="8" name="Alt Bilgi Yer Tutucusu 7"/>
          <p:cNvSpPr>
            <a:spLocks noGrp="1"/>
          </p:cNvSpPr>
          <p:nvPr>
            <p:ph type="ftr" sz="quarter" idx="11"/>
          </p:nvPr>
        </p:nvSpPr>
        <p:spPr/>
        <p:txBody>
          <a:bodyPr rtlCol="0"/>
          <a:lstStyle/>
          <a:p>
            <a:pPr rtl="0"/>
            <a:endParaRPr lang="tr-TR"/>
          </a:p>
        </p:txBody>
      </p:sp>
      <p:sp>
        <p:nvSpPr>
          <p:cNvPr id="7" name="Tarih Yer Tutucusu 6"/>
          <p:cNvSpPr>
            <a:spLocks noGrp="1"/>
          </p:cNvSpPr>
          <p:nvPr>
            <p:ph type="dt" sz="half" idx="10"/>
          </p:nvPr>
        </p:nvSpPr>
        <p:spPr/>
        <p:txBody>
          <a:bodyPr rtlCol="0"/>
          <a:lstStyle/>
          <a:p>
            <a:pPr rtl="0"/>
            <a:fld id="{450A6235-1FEF-4760-98CF-8ECF9AB2CA71}" type="datetime1">
              <a:rPr lang="tr-TR" smtClean="0"/>
              <a:t>16.12.2019</a:t>
            </a:fld>
            <a:endParaRPr lang="tr-TR"/>
          </a:p>
        </p:txBody>
      </p:sp>
      <p:sp>
        <p:nvSpPr>
          <p:cNvPr id="9" name="Slayt Numarası Yer Tutucusu 8"/>
          <p:cNvSpPr>
            <a:spLocks noGrp="1"/>
          </p:cNvSpPr>
          <p:nvPr>
            <p:ph type="sldNum" sz="quarter" idx="12"/>
          </p:nvPr>
        </p:nvSpPr>
        <p:spPr/>
        <p:txBody>
          <a:bodyPr rtlCol="0"/>
          <a:lstStyle/>
          <a:p>
            <a:pPr rtl="0"/>
            <a:fld id="{25BA54BD-C84D-46CE-8B72-31BFB26ABA43}" type="slidenum">
              <a:rPr lang="tr-TR" smtClean="0"/>
              <a:t>‹#›</a:t>
            </a:fld>
            <a:endParaRPr lang="tr-TR"/>
          </a:p>
        </p:txBody>
      </p:sp>
      <p:sp>
        <p:nvSpPr>
          <p:cNvPr id="85" name="İçerik Yer Tutucusu 3"/>
          <p:cNvSpPr>
            <a:spLocks noGrp="1"/>
          </p:cNvSpPr>
          <p:nvPr>
            <p:ph sz="half" idx="13"/>
          </p:nvPr>
        </p:nvSpPr>
        <p:spPr>
          <a:xfrm>
            <a:off x="6246812" y="2819400"/>
            <a:ext cx="4416552" cy="3352801"/>
          </a:xfrm>
        </p:spPr>
        <p:txBody>
          <a:bodyPr rtlCol="0"/>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 için tıklatın</a:t>
            </a:r>
          </a:p>
        </p:txBody>
      </p:sp>
      <p:grpSp>
        <p:nvGrpSpPr>
          <p:cNvPr id="156" name="çizgi" descr="Çizgi grafiği"/>
          <p:cNvGrpSpPr/>
          <p:nvPr/>
        </p:nvGrpSpPr>
        <p:grpSpPr bwMode="invGray">
          <a:xfrm>
            <a:off x="1522413" y="1514475"/>
            <a:ext cx="10569575" cy="64008"/>
            <a:chOff x="1522413" y="1514475"/>
            <a:chExt cx="10569575" cy="64008"/>
          </a:xfrm>
        </p:grpSpPr>
        <p:sp>
          <p:nvSpPr>
            <p:cNvPr id="157" name="Serbest Biçimli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58" name="Serbest Biçimli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59" name="Serbest Biçimli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0" name="Serbest Biçimli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1" name="Serbest Biçimli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2" name="Serbest Biçimli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3" name="Serbest Biçimli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4" name="Serbest Biçimli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5" name="Serbest Biçimli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6" name="Serbest Biçimli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7" name="Serbest Biçimli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8" name="Serbest Biçimli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9" name="Serbest Biçimli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0" name="Serbest Biçimli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1" name="Serbest Biçimli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2" name="Serbest Biçimli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3" name="Serbest Biçimli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4" name="Serbest Biçimli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5" name="Serbest Biçimli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6" name="Serbest Biçimli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7" name="Serbest Biçimli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8" name="Serbest Biçimli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9" name="Serbest Biçimli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0" name="Serbest Biçimli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1" name="Serbest Biçimli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2" name="Serbest Biçimli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3" name="Serbest Biçimli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4" name="Serbest Biçimli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5" name="Serbest Biçimli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6" name="Serbest Biçimli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7" name="Serbest Biçimli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8" name="Serbest Biçimli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9" name="Serbest Biçimli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0" name="Serbest Biçimli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1" name="Serbest Biçimli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2" name="Serbest Biçimli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3" name="Serbest Biçimli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4" name="Serbest Biçimli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5" name="Serbest Biçimli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6" name="Serbest Biçimli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7" name="Serbest Biçimli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8" name="Serbest Biçimli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9" name="Serbest Biçimli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0" name="Serbest Biçimli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1" name="Serbest Biçimli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2" name="Serbest Biçimli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3" name="Serbest Biçimli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4" name="Serbest Biçimli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5" name="Serbest Biçimli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6" name="Serbest Biçimli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7" name="Serbest Biçimli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8" name="Serbest Biçimli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9" name="Serbest Biçimli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0" name="Serbest Biçimli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1" name="Serbest Biçimli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2" name="Serbest Biçimli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3" name="Serbest Biçimli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4" name="Serbest Biçimli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5" name="Serbest Biçimli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6" name="Serbest Biçimli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7" name="Serbest Biçimli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8" name="Serbest Biçimli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9" name="Serbest Biçimli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0" name="Serbest Biçimli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1" name="Serbest Biçimli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2" name="Serbest Biçimli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3" name="Serbest Biçimli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4" name="Serbest Biçimli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5" name="Serbest Biçimli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6" name="Serbest Biçimli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7" name="Serbest Biçimli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8" name="Serbest Biçimli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9" name="Serbest Biçimli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0" name="Serbest Biçimli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grpSp>
      <p:sp>
        <p:nvSpPr>
          <p:cNvPr id="4" name="Alt Bilgi Yer Tutucusu 3"/>
          <p:cNvSpPr>
            <a:spLocks noGrp="1"/>
          </p:cNvSpPr>
          <p:nvPr>
            <p:ph type="ftr" sz="quarter" idx="11"/>
          </p:nvPr>
        </p:nvSpPr>
        <p:spPr/>
        <p:txBody>
          <a:bodyPr rtlCol="0"/>
          <a:lstStyle/>
          <a:p>
            <a:pPr rtl="0"/>
            <a:endParaRPr lang="tr-TR"/>
          </a:p>
        </p:txBody>
      </p:sp>
      <p:sp>
        <p:nvSpPr>
          <p:cNvPr id="3" name="Tarih Yer Tutucusu 2"/>
          <p:cNvSpPr>
            <a:spLocks noGrp="1"/>
          </p:cNvSpPr>
          <p:nvPr>
            <p:ph type="dt" sz="half" idx="10"/>
          </p:nvPr>
        </p:nvSpPr>
        <p:spPr/>
        <p:txBody>
          <a:bodyPr rtlCol="0"/>
          <a:lstStyle/>
          <a:p>
            <a:pPr rtl="0"/>
            <a:fld id="{937A487C-0166-4C8B-B4B5-75143DCBCA8D}" type="datetime1">
              <a:rPr lang="tr-TR" smtClean="0"/>
              <a:t>16.12.2019</a:t>
            </a:fld>
            <a:endParaRPr lang="tr-TR"/>
          </a:p>
        </p:txBody>
      </p:sp>
      <p:sp>
        <p:nvSpPr>
          <p:cNvPr id="5" name="Slayt Numarası Yer Tutucusu 4"/>
          <p:cNvSpPr>
            <a:spLocks noGrp="1"/>
          </p:cNvSpPr>
          <p:nvPr>
            <p:ph type="sldNum" sz="quarter" idx="12"/>
          </p:nvPr>
        </p:nvSpPr>
        <p:spPr/>
        <p:txBody>
          <a:bodyPr rtlCol="0"/>
          <a:lstStyle/>
          <a:p>
            <a:pPr rtl="0"/>
            <a:fld id="{25BA54BD-C84D-46CE-8B72-31BFB26ABA43}" type="slidenum">
              <a:rPr lang="tr-TR" smtClean="0"/>
              <a:t>‹#›</a:t>
            </a:fld>
            <a:endParaRPr lang="tr-TR"/>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3" name="Alt Bilgi Yer Tutucusu 2"/>
          <p:cNvSpPr>
            <a:spLocks noGrp="1"/>
          </p:cNvSpPr>
          <p:nvPr>
            <p:ph type="ftr" sz="quarter" idx="11"/>
          </p:nvPr>
        </p:nvSpPr>
        <p:spPr/>
        <p:txBody>
          <a:bodyPr rtlCol="0"/>
          <a:lstStyle/>
          <a:p>
            <a:pPr rtl="0"/>
            <a:endParaRPr lang="tr-TR"/>
          </a:p>
        </p:txBody>
      </p:sp>
      <p:sp>
        <p:nvSpPr>
          <p:cNvPr id="2" name="Tarih Yer Tutucusu 1"/>
          <p:cNvSpPr>
            <a:spLocks noGrp="1"/>
          </p:cNvSpPr>
          <p:nvPr>
            <p:ph type="dt" sz="half" idx="10"/>
          </p:nvPr>
        </p:nvSpPr>
        <p:spPr/>
        <p:txBody>
          <a:bodyPr rtlCol="0"/>
          <a:lstStyle/>
          <a:p>
            <a:pPr rtl="0"/>
            <a:fld id="{7459CB71-A860-432B-BAE4-95D877574074}" type="datetime1">
              <a:rPr lang="tr-TR" smtClean="0"/>
              <a:t>16.12.2019</a:t>
            </a:fld>
            <a:endParaRPr lang="tr-TR"/>
          </a:p>
        </p:txBody>
      </p:sp>
      <p:sp>
        <p:nvSpPr>
          <p:cNvPr id="4" name="Slayt Numarası Yer Tutucusu 3"/>
          <p:cNvSpPr>
            <a:spLocks noGrp="1"/>
          </p:cNvSpPr>
          <p:nvPr>
            <p:ph type="sldNum" sz="quarter" idx="12"/>
          </p:nvPr>
        </p:nvSpPr>
        <p:spPr/>
        <p:txBody>
          <a:bodyPr rtlCol="0"/>
          <a:lstStyle/>
          <a:p>
            <a:pPr rtl="0"/>
            <a:fld id="{25BA54BD-C84D-46CE-8B72-31BFB26ABA43}" type="slidenum">
              <a:rPr lang="tr-TR" smtClean="0"/>
              <a:t>‹#›</a:t>
            </a:fld>
            <a:endParaRPr lang="tr-TR"/>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522414" y="274638"/>
            <a:ext cx="9143998" cy="1020762"/>
          </a:xfrm>
        </p:spPr>
        <p:txBody>
          <a:bodyPr rtlCol="0" anchor="b">
            <a:noAutofit/>
          </a:bodyPr>
          <a:lstStyle>
            <a:lvl1pPr algn="l">
              <a:defRPr sz="3200" b="0"/>
            </a:lvl1pPr>
          </a:lstStyle>
          <a:p>
            <a:pPr rtl="0"/>
            <a:r>
              <a:rPr lang="tr-TR"/>
              <a:t>Asıl başlık stili için tıklatın</a:t>
            </a:r>
          </a:p>
        </p:txBody>
      </p:sp>
      <p:sp>
        <p:nvSpPr>
          <p:cNvPr id="4" name="Metin Yer Tutucusu 3"/>
          <p:cNvSpPr>
            <a:spLocks noGrp="1"/>
          </p:cNvSpPr>
          <p:nvPr>
            <p:ph type="body" sz="half" idx="2"/>
          </p:nvPr>
        </p:nvSpPr>
        <p:spPr>
          <a:xfrm>
            <a:off x="1522413" y="3429000"/>
            <a:ext cx="2743200" cy="2743200"/>
          </a:xfrm>
        </p:spPr>
        <p:txBody>
          <a:bodyPr rtlCol="0"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TR"/>
              <a:t>Asıl metin stillerini düzenle</a:t>
            </a:r>
          </a:p>
        </p:txBody>
      </p:sp>
      <p:sp>
        <p:nvSpPr>
          <p:cNvPr id="3" name="İçerik Yer Tutucusu 2"/>
          <p:cNvSpPr>
            <a:spLocks noGrp="1"/>
          </p:cNvSpPr>
          <p:nvPr>
            <p:ph idx="1"/>
          </p:nvPr>
        </p:nvSpPr>
        <p:spPr>
          <a:xfrm>
            <a:off x="4710022" y="1905000"/>
            <a:ext cx="5669280" cy="40386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p>
        </p:txBody>
      </p:sp>
      <p:grpSp>
        <p:nvGrpSpPr>
          <p:cNvPr id="615" name="çerçeve" descr="Kutu grafiği"/>
          <p:cNvGrpSpPr/>
          <p:nvPr/>
        </p:nvGrpSpPr>
        <p:grpSpPr bwMode="invGray">
          <a:xfrm>
            <a:off x="4417839" y="1630821"/>
            <a:ext cx="6291028" cy="4575885"/>
            <a:chOff x="4417839" y="1630821"/>
            <a:chExt cx="6291028" cy="4575885"/>
          </a:xfrm>
        </p:grpSpPr>
        <p:grpSp>
          <p:nvGrpSpPr>
            <p:cNvPr id="616" name="Grup 615"/>
            <p:cNvGrpSpPr/>
            <p:nvPr/>
          </p:nvGrpSpPr>
          <p:grpSpPr bwMode="invGray">
            <a:xfrm>
              <a:off x="5414491" y="1630821"/>
              <a:ext cx="5294376" cy="4114800"/>
              <a:chOff x="3310555" y="716546"/>
              <a:chExt cx="5294376" cy="4114800"/>
            </a:xfrm>
          </p:grpSpPr>
          <p:grpSp>
            <p:nvGrpSpPr>
              <p:cNvPr id="768" name="Grup 767"/>
              <p:cNvGrpSpPr/>
              <p:nvPr/>
            </p:nvGrpSpPr>
            <p:grpSpPr bwMode="invGray">
              <a:xfrm flipH="1">
                <a:off x="3310555" y="737968"/>
                <a:ext cx="5294376" cy="54864"/>
                <a:chOff x="1522413" y="1514475"/>
                <a:chExt cx="10569575" cy="64008"/>
              </a:xfrm>
              <a:solidFill>
                <a:schemeClr val="accent1"/>
              </a:solidFill>
            </p:grpSpPr>
            <p:sp>
              <p:nvSpPr>
                <p:cNvPr id="844" name="Serbest Biçimli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5" name="Serbest Biçimli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6" name="Serbest Biçimli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7" name="Serbest Biçimli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8" name="Serbest Biçimli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9" name="Serbest Biçimli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0" name="Serbest Biçimli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1" name="Serbest Biçimli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2" name="Serbest Biçimli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3" name="Serbest Biçimli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4" name="Serbest Biçimli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5" name="Serbest Biçimli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6" name="Serbest Biçimli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7" name="Serbest Biçimli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8" name="Serbest Biçimli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9" name="Serbest Biçimli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0" name="Serbest Biçimli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1" name="Serbest Biçimli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2" name="Serbest Biçimli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3" name="Serbest Biçimli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4" name="Serbest Biçimli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5" name="Serbest Biçimli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6" name="Serbest Biçimli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7" name="Serbest Biçimli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8" name="Serbest Biçimli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9" name="Serbest Biçimli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0" name="Serbest Biçimli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1" name="Serbest Biçimli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2" name="Serbest Biçimli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3" name="Serbest Biçimli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4" name="Serbest Biçimli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5" name="Serbest Biçimli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6" name="Serbest Biçimli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7" name="Serbest Biçimli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8" name="Serbest Biçimli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9" name="Serbest Biçimli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0" name="Serbest Biçimli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1" name="Serbest Biçimli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2" name="Serbest Biçimli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3" name="Serbest Biçimli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4" name="Serbest Biçimli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5" name="Serbest Biçimli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6" name="Serbest Biçimli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7" name="Serbest Biçimli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8" name="Serbest Biçimli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9" name="Serbest Biçimli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0" name="Serbest Biçimli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1" name="Serbest Biçimli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2" name="Serbest Biçimli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3" name="Serbest Biçimli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4" name="Serbest Biçimli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5" name="Serbest Biçimli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6" name="Serbest Biçimli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7" name="Serbest Biçimli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8" name="Serbest Biçimli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9" name="Serbest Biçimli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0" name="Serbest Biçimli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1" name="Serbest Biçimli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2" name="Serbest Biçimli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3" name="Serbest Biçimli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4" name="Serbest Biçimli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5" name="Serbest Biçimli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6" name="Serbest Biçimli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7" name="Serbest Biçimli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8" name="Serbest Biçimli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9" name="Serbest Biçimli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10" name="Serbest Biçimli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11" name="Serbest Biçimli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12" name="Serbest Biçimli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13" name="Serbest Biçimli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14" name="Serbest Biçimli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15" name="Serbest Biçimli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16" name="Serbest Biçimli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17" name="Serbest Biçimli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grpSp>
          <p:grpSp>
            <p:nvGrpSpPr>
              <p:cNvPr id="769" name="Grup 768"/>
              <p:cNvGrpSpPr/>
              <p:nvPr/>
            </p:nvGrpSpPr>
            <p:grpSpPr bwMode="invGray">
              <a:xfrm rot="16200000" flipH="1">
                <a:off x="6492229" y="2755658"/>
                <a:ext cx="4114800" cy="36576"/>
                <a:chOff x="1522413" y="1514475"/>
                <a:chExt cx="10569575" cy="64008"/>
              </a:xfrm>
              <a:solidFill>
                <a:schemeClr val="accent1"/>
              </a:solidFill>
            </p:grpSpPr>
            <p:sp>
              <p:nvSpPr>
                <p:cNvPr id="770" name="Serbest Biçimli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1" name="Serbest Biçimli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2" name="Serbest Biçimli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3" name="Serbest Biçimli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4" name="Serbest Biçimli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5" name="Serbest Biçimli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6" name="Serbest Biçimli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7" name="Serbest Biçimli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8" name="Serbest Biçimli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9" name="Serbest Biçimli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0" name="Serbest Biçimli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1" name="Serbest Biçimli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2" name="Serbest Biçimli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3" name="Serbest Biçimli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4" name="Serbest Biçimli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5" name="Serbest Biçimli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6" name="Serbest Biçimli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7" name="Serbest Biçimli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8" name="Serbest Biçimli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9" name="Serbest Biçimli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0" name="Serbest Biçimli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1" name="Serbest Biçimli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2" name="Serbest Biçimli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3" name="Serbest Biçimli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4" name="Serbest Biçimli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5" name="Serbest Biçimli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6" name="Serbest Biçimli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7" name="Serbest Biçimli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8" name="Serbest Biçimli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9" name="Serbest Biçimli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0" name="Serbest Biçimli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1" name="Serbest Biçimli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2" name="Serbest Biçimli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3" name="Serbest Biçimli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4" name="Serbest Biçimli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5" name="Serbest Biçimli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6" name="Serbest Biçimli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7" name="Serbest Biçimli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8" name="Serbest Biçimli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9" name="Serbest Biçimli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0" name="Serbest Biçimli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1" name="Serbest Biçimli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2" name="Serbest Biçimli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3" name="Serbest Biçimli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4" name="Serbest Biçimli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5" name="Serbest Biçimli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6" name="Serbest Biçimli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7" name="Serbest Biçimli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8" name="Serbest Biçimli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9" name="Serbest Biçimli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0" name="Serbest Biçimli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1" name="Serbest Biçimli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2" name="Serbest Biçimli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3" name="Serbest Biçimli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4" name="Serbest Biçimli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5" name="Serbest Biçimli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6" name="Serbest Biçimli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7" name="Serbest Biçimli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8" name="Serbest Biçimli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9" name="Serbest Biçimli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0" name="Serbest Biçimli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1" name="Serbest Biçimli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2" name="Serbest Biçimli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3" name="Serbest Biçimli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4" name="Serbest Biçimli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5" name="Serbest Biçimli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6" name="Serbest Biçimli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7" name="Serbest Biçimli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8" name="Serbest Biçimli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9" name="Serbest Biçimli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0" name="Serbest Biçimli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1" name="Serbest Biçimli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2" name="Serbest Biçimli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3" name="Serbest Biçimli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grpSp>
        </p:grpSp>
        <p:grpSp>
          <p:nvGrpSpPr>
            <p:cNvPr id="617" name="Grup 616"/>
            <p:cNvGrpSpPr/>
            <p:nvPr/>
          </p:nvGrpSpPr>
          <p:grpSpPr bwMode="invGray">
            <a:xfrm rot="10800000">
              <a:off x="4417839" y="2091906"/>
              <a:ext cx="5294376" cy="4114800"/>
              <a:chOff x="3310555" y="716546"/>
              <a:chExt cx="5294376" cy="4114800"/>
            </a:xfrm>
          </p:grpSpPr>
          <p:grpSp>
            <p:nvGrpSpPr>
              <p:cNvPr id="618" name="Grup 617"/>
              <p:cNvGrpSpPr/>
              <p:nvPr/>
            </p:nvGrpSpPr>
            <p:grpSpPr bwMode="invGray">
              <a:xfrm flipH="1">
                <a:off x="3310555" y="737968"/>
                <a:ext cx="5294376" cy="54864"/>
                <a:chOff x="1522413" y="1514475"/>
                <a:chExt cx="10569575" cy="64008"/>
              </a:xfrm>
              <a:solidFill>
                <a:schemeClr val="accent1"/>
              </a:solidFill>
            </p:grpSpPr>
            <p:sp>
              <p:nvSpPr>
                <p:cNvPr id="694" name="Serbest Biçimli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5" name="Serbest Biçimli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6" name="Serbest Biçimli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7" name="Serbest Biçimli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8" name="Serbest Biçimli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9" name="Serbest Biçimli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0" name="Serbest Biçimli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1" name="Serbest Biçimli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2" name="Serbest Biçimli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3" name="Serbest Biçimli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4" name="Serbest Biçimli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5" name="Serbest Biçimli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6" name="Serbest Biçimli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7" name="Serbest Biçimli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8" name="Serbest Biçimli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9" name="Serbest Biçimli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0" name="Serbest Biçimli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1" name="Serbest Biçimli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2" name="Serbest Biçimli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3" name="Serbest Biçimli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4" name="Serbest Biçimli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5" name="Serbest Biçimli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6" name="Serbest Biçimli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7" name="Serbest Biçimli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8" name="Serbest Biçimli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9" name="Serbest Biçimli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0" name="Serbest Biçimli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1" name="Serbest Biçimli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2" name="Serbest Biçimli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3" name="Serbest Biçimli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4" name="Serbest Biçimli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5" name="Serbest Biçimli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6" name="Serbest Biçimli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7" name="Serbest Biçimli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8" name="Serbest Biçimli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9" name="Serbest Biçimli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0" name="Serbest Biçimli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1" name="Serbest Biçimli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2" name="Serbest Biçimli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3" name="Serbest Biçimli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4" name="Serbest Biçimli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5" name="Serbest Biçimli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6" name="Serbest Biçimli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7" name="Serbest Biçimli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8" name="Serbest Biçimli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9" name="Serbest Biçimli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0" name="Serbest Biçimli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1" name="Serbest Biçimli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2" name="Serbest Biçimli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3" name="Serbest Biçimli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4" name="Serbest Biçimli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5" name="Serbest Biçimli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6" name="Serbest Biçimli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7" name="Serbest Biçimli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8" name="Serbest Biçimli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9" name="Serbest Biçimli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0" name="Serbest Biçimli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1" name="Serbest Biçimli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2" name="Serbest Biçimli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3" name="Serbest Biçimli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4" name="Serbest Biçimli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5" name="Serbest Biçimli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6" name="Serbest Biçimli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7" name="Serbest Biçimli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8" name="Serbest Biçimli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9" name="Serbest Biçimli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0" name="Serbest Biçimli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1" name="Serbest Biçimli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2" name="Serbest Biçimli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3" name="Serbest Biçimli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4" name="Serbest Biçimli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5" name="Serbest Biçimli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6" name="Serbest Biçimli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7" name="Serbest Biçimli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grpSp>
          <p:grpSp>
            <p:nvGrpSpPr>
              <p:cNvPr id="619" name="Grup 618"/>
              <p:cNvGrpSpPr/>
              <p:nvPr/>
            </p:nvGrpSpPr>
            <p:grpSpPr bwMode="invGray">
              <a:xfrm rot="16200000" flipH="1">
                <a:off x="6492229" y="2755658"/>
                <a:ext cx="4114800" cy="36576"/>
                <a:chOff x="1522413" y="1514475"/>
                <a:chExt cx="10569575" cy="64008"/>
              </a:xfrm>
              <a:solidFill>
                <a:schemeClr val="accent1"/>
              </a:solidFill>
            </p:grpSpPr>
            <p:sp>
              <p:nvSpPr>
                <p:cNvPr id="620" name="Serbest Biçimli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1" name="Serbest Biçimli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2" name="Serbest Biçimli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3" name="Serbest Biçimli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4" name="Serbest Biçimli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5" name="Serbest Biçimli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6" name="Serbest Biçimli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7" name="Serbest Biçimli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8" name="Serbest Biçimli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9" name="Serbest Biçimli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0" name="Serbest Biçimli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1" name="Serbest Biçimli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2" name="Serbest Biçimli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3" name="Serbest Biçimli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4" name="Serbest Biçimli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5" name="Serbest Biçimli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6" name="Serbest Biçimli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7" name="Serbest Biçimli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8" name="Serbest Biçimli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9" name="Serbest Biçimli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0" name="Serbest Biçimli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1" name="Serbest Biçimli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2" name="Serbest Biçimli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3" name="Serbest Biçimli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4" name="Serbest Biçimli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5" name="Serbest Biçimli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6" name="Serbest Biçimli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7" name="Serbest Biçimli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8" name="Serbest Biçimli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9" name="Serbest Biçimli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0" name="Serbest Biçimli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1" name="Serbest Biçimli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2" name="Serbest Biçimli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3" name="Serbest Biçimli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4" name="Serbest Biçimli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5" name="Serbest Biçimli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6" name="Serbest Biçimli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7" name="Serbest Biçimli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8" name="Serbest Biçimli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9" name="Serbest Biçimli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0" name="Serbest Biçimli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1" name="Serbest Biçimli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2" name="Serbest Biçimli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3" name="Serbest Biçimli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4" name="Serbest Biçimli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5" name="Serbest Biçimli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6" name="Serbest Biçimli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7" name="Serbest Biçimli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8" name="Serbest Biçimli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9" name="Serbest Biçimli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0" name="Serbest Biçimli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1" name="Serbest Biçimli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2" name="Serbest Biçimli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3" name="Serbest Biçimli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4" name="Serbest Biçimli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5" name="Serbest Biçimli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6" name="Serbest Biçimli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7" name="Serbest Biçimli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8" name="Serbest Biçimli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9" name="Serbest Biçimli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0" name="Serbest Biçimli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1" name="Serbest Biçimli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2" name="Serbest Biçimli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3" name="Serbest Biçimli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4" name="Serbest Biçimli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5" name="Serbest Biçimli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6" name="Serbest Biçimli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7" name="Serbest Biçimli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8" name="Serbest Biçimli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9" name="Serbest Biçimli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0" name="Serbest Biçimli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1" name="Serbest Biçimli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2" name="Serbest Biçimli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3" name="Serbest Biçimli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grpSp>
        </p:grpSp>
      </p:grpSp>
      <p:sp>
        <p:nvSpPr>
          <p:cNvPr id="6" name="Alt Bilgi Yer Tutucusu 5"/>
          <p:cNvSpPr>
            <a:spLocks noGrp="1"/>
          </p:cNvSpPr>
          <p:nvPr>
            <p:ph type="ftr" sz="quarter" idx="11"/>
          </p:nvPr>
        </p:nvSpPr>
        <p:spPr/>
        <p:txBody>
          <a:bodyPr rtlCol="0"/>
          <a:lstStyle/>
          <a:p>
            <a:pPr rtl="0"/>
            <a:endParaRPr lang="tr-TR"/>
          </a:p>
        </p:txBody>
      </p:sp>
      <p:sp>
        <p:nvSpPr>
          <p:cNvPr id="5" name="Tarih Yer Tutucusu 4"/>
          <p:cNvSpPr>
            <a:spLocks noGrp="1"/>
          </p:cNvSpPr>
          <p:nvPr>
            <p:ph type="dt" sz="half" idx="10"/>
          </p:nvPr>
        </p:nvSpPr>
        <p:spPr/>
        <p:txBody>
          <a:bodyPr rtlCol="0"/>
          <a:lstStyle/>
          <a:p>
            <a:pPr rtl="0"/>
            <a:fld id="{DBD3F002-4154-46A0-BF13-8639CE4642BC}" type="datetime1">
              <a:rPr lang="tr-TR" smtClean="0"/>
              <a:t>16.12.2019</a:t>
            </a:fld>
            <a:endParaRPr lang="tr-TR"/>
          </a:p>
        </p:txBody>
      </p:sp>
      <p:sp>
        <p:nvSpPr>
          <p:cNvPr id="7" name="Slayt Numarası Yer Tutucusu 6"/>
          <p:cNvSpPr>
            <a:spLocks noGrp="1"/>
          </p:cNvSpPr>
          <p:nvPr>
            <p:ph type="sldNum" sz="quarter" idx="12"/>
          </p:nvPr>
        </p:nvSpPr>
        <p:spPr/>
        <p:txBody>
          <a:bodyPr rtlCol="0"/>
          <a:lstStyle/>
          <a:p>
            <a:pPr rtl="0"/>
            <a:fld id="{25BA54BD-C84D-46CE-8B72-31BFB26ABA43}" type="slidenum">
              <a:rPr lang="tr-TR" smtClean="0"/>
              <a:t>‹#›</a:t>
            </a:fld>
            <a:endParaRPr lang="tr-TR"/>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Resim Yazı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522414" y="274638"/>
            <a:ext cx="9143998" cy="1020762"/>
          </a:xfrm>
        </p:spPr>
        <p:txBody>
          <a:bodyPr rtlCol="0" anchor="b">
            <a:noAutofit/>
          </a:bodyPr>
          <a:lstStyle>
            <a:lvl1pPr algn="l">
              <a:defRPr sz="3200" b="0"/>
            </a:lvl1pPr>
          </a:lstStyle>
          <a:p>
            <a:pPr rtl="0"/>
            <a:r>
              <a:rPr lang="tr-TR"/>
              <a:t>Asıl başlık stili için tıklatın</a:t>
            </a:r>
          </a:p>
        </p:txBody>
      </p:sp>
      <p:sp>
        <p:nvSpPr>
          <p:cNvPr id="3" name="Resim Yer Tutucusu 2" descr="Resim eklemek için boş yer tutucu. Yer tutucuya tıklayın ve eklemek istediğiniz resmi seçin."/>
          <p:cNvSpPr>
            <a:spLocks noGrp="1"/>
          </p:cNvSpPr>
          <p:nvPr>
            <p:ph type="pic" idx="1"/>
          </p:nvPr>
        </p:nvSpPr>
        <p:spPr>
          <a:xfrm>
            <a:off x="1745838" y="1884311"/>
            <a:ext cx="5669280" cy="4041648"/>
          </a:xfrm>
          <a:solidFill>
            <a:schemeClr val="bg1"/>
          </a:solidFill>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tr-TR"/>
              <a:t>Resim eklemek için simgeyi tıklatın</a:t>
            </a:r>
          </a:p>
        </p:txBody>
      </p:sp>
      <p:grpSp>
        <p:nvGrpSpPr>
          <p:cNvPr id="614" name="çerçeve" descr="Kutu grafiği"/>
          <p:cNvGrpSpPr/>
          <p:nvPr/>
        </p:nvGrpSpPr>
        <p:grpSpPr bwMode="invGray">
          <a:xfrm flipH="1">
            <a:off x="1447500" y="1630821"/>
            <a:ext cx="6291028" cy="4575885"/>
            <a:chOff x="4417839" y="1630821"/>
            <a:chExt cx="6291028" cy="4575885"/>
          </a:xfrm>
        </p:grpSpPr>
        <p:grpSp>
          <p:nvGrpSpPr>
            <p:cNvPr id="615" name="Grup 614"/>
            <p:cNvGrpSpPr/>
            <p:nvPr/>
          </p:nvGrpSpPr>
          <p:grpSpPr bwMode="invGray">
            <a:xfrm>
              <a:off x="5414491" y="1630821"/>
              <a:ext cx="5294376" cy="4114800"/>
              <a:chOff x="3310555" y="716546"/>
              <a:chExt cx="5294376" cy="4114800"/>
            </a:xfrm>
          </p:grpSpPr>
          <p:grpSp>
            <p:nvGrpSpPr>
              <p:cNvPr id="767" name="Grup 766"/>
              <p:cNvGrpSpPr/>
              <p:nvPr/>
            </p:nvGrpSpPr>
            <p:grpSpPr bwMode="invGray">
              <a:xfrm flipH="1">
                <a:off x="3310555" y="737968"/>
                <a:ext cx="5294376" cy="54864"/>
                <a:chOff x="1522413" y="1514475"/>
                <a:chExt cx="10569575" cy="64008"/>
              </a:xfrm>
              <a:solidFill>
                <a:schemeClr val="accent1"/>
              </a:solidFill>
            </p:grpSpPr>
            <p:sp>
              <p:nvSpPr>
                <p:cNvPr id="843" name="Serbest Biçimli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4" name="Serbest Biçimli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5" name="Serbest Biçimli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6" name="Serbest Biçimli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7" name="Serbest Biçimli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8" name="Serbest Biçimli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9" name="Serbest Biçimli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0" name="Serbest Biçimli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1" name="Serbest Biçimli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2" name="Serbest Biçimli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3" name="Serbest Biçimli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4" name="Serbest Biçimli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5" name="Serbest Biçimli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6" name="Serbest Biçimli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7" name="Serbest Biçimli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8" name="Serbest Biçimli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59" name="Serbest Biçimli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0" name="Serbest Biçimli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1" name="Serbest Biçimli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2" name="Serbest Biçimli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3" name="Serbest Biçimli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4" name="Serbest Biçimli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5" name="Serbest Biçimli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6" name="Serbest Biçimli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7" name="Serbest Biçimli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8" name="Serbest Biçimli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69" name="Serbest Biçimli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0" name="Serbest Biçimli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1" name="Serbest Biçimli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2" name="Serbest Biçimli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3" name="Serbest Biçimli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4" name="Serbest Biçimli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5" name="Serbest Biçimli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6" name="Serbest Biçimli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7" name="Serbest Biçimli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8" name="Serbest Biçimli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79" name="Serbest Biçimli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0" name="Serbest Biçimli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1" name="Serbest Biçimli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2" name="Serbest Biçimli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3" name="Serbest Biçimli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4" name="Serbest Biçimli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5" name="Serbest Biçimli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6" name="Serbest Biçimli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7" name="Serbest Biçimli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8" name="Serbest Biçimli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89" name="Serbest Biçimli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0" name="Serbest Biçimli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1" name="Serbest Biçimli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2" name="Serbest Biçimli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3" name="Serbest Biçimli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4" name="Serbest Biçimli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5" name="Serbest Biçimli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6" name="Serbest Biçimli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7" name="Serbest Biçimli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8" name="Serbest Biçimli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99" name="Serbest Biçimli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0" name="Serbest Biçimli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1" name="Serbest Biçimli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2" name="Serbest Biçimli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3" name="Serbest Biçimli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4" name="Serbest Biçimli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5" name="Serbest Biçimli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6" name="Serbest Biçimli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7" name="Serbest Biçimli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8" name="Serbest Biçimli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09" name="Serbest Biçimli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10" name="Serbest Biçimli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11" name="Serbest Biçimli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12" name="Serbest Biçimli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13" name="Serbest Biçimli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14" name="Serbest Biçimli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15" name="Serbest Biçimli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16" name="Serbest Biçimli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grpSp>
          <p:grpSp>
            <p:nvGrpSpPr>
              <p:cNvPr id="768" name="Grup 767"/>
              <p:cNvGrpSpPr/>
              <p:nvPr/>
            </p:nvGrpSpPr>
            <p:grpSpPr bwMode="invGray">
              <a:xfrm rot="16200000" flipH="1">
                <a:off x="6492229" y="2755658"/>
                <a:ext cx="4114800" cy="36576"/>
                <a:chOff x="1522413" y="1514475"/>
                <a:chExt cx="10569575" cy="64008"/>
              </a:xfrm>
              <a:solidFill>
                <a:schemeClr val="accent1"/>
              </a:solidFill>
            </p:grpSpPr>
            <p:sp>
              <p:nvSpPr>
                <p:cNvPr id="769" name="Serbest Biçimli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0" name="Serbest Biçimli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1" name="Serbest Biçimli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2" name="Serbest Biçimli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3" name="Serbest Biçimli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4" name="Serbest Biçimli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5" name="Serbest Biçimli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6" name="Serbest Biçimli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7" name="Serbest Biçimli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8" name="Serbest Biçimli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9" name="Serbest Biçimli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0" name="Serbest Biçimli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1" name="Serbest Biçimli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2" name="Serbest Biçimli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3" name="Serbest Biçimli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4" name="Serbest Biçimli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5" name="Serbest Biçimli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6" name="Serbest Biçimli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7" name="Serbest Biçimli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8" name="Serbest Biçimli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9" name="Serbest Biçimli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0" name="Serbest Biçimli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1" name="Serbest Biçimli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2" name="Serbest Biçimli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3" name="Serbest Biçimli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4" name="Serbest Biçimli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5" name="Serbest Biçimli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6" name="Serbest Biçimli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7" name="Serbest Biçimli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8" name="Serbest Biçimli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9" name="Serbest Biçimli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0" name="Serbest Biçimli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1" name="Serbest Biçimli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2" name="Serbest Biçimli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3" name="Serbest Biçimli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4" name="Serbest Biçimli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5" name="Serbest Biçimli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6" name="Serbest Biçimli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7" name="Serbest Biçimli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8" name="Serbest Biçimli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9" name="Serbest Biçimli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0" name="Serbest Biçimli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1" name="Serbest Biçimli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2" name="Serbest Biçimli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3" name="Serbest Biçimli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4" name="Serbest Biçimli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5" name="Serbest Biçimli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6" name="Serbest Biçimli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7" name="Serbest Biçimli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8" name="Serbest Biçimli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9" name="Serbest Biçimli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0" name="Serbest Biçimli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1" name="Serbest Biçimli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2" name="Serbest Biçimli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3" name="Serbest Biçimli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4" name="Serbest Biçimli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5" name="Serbest Biçimli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6" name="Serbest Biçimli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7" name="Serbest Biçimli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8" name="Serbest Biçimli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29" name="Serbest Biçimli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0" name="Serbest Biçimli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1" name="Serbest Biçimli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2" name="Serbest Biçimli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3" name="Serbest Biçimli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4" name="Serbest Biçimli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5" name="Serbest Biçimli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6" name="Serbest Biçimli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7" name="Serbest Biçimli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8" name="Serbest Biçimli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39" name="Serbest Biçimli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0" name="Serbest Biçimli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1" name="Serbest Biçimli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42" name="Serbest Biçimli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grpSp>
        </p:grpSp>
        <p:grpSp>
          <p:nvGrpSpPr>
            <p:cNvPr id="616" name="Grup 615"/>
            <p:cNvGrpSpPr/>
            <p:nvPr/>
          </p:nvGrpSpPr>
          <p:grpSpPr bwMode="invGray">
            <a:xfrm rot="10800000">
              <a:off x="4417839" y="2091906"/>
              <a:ext cx="5294376" cy="4114800"/>
              <a:chOff x="3310555" y="716546"/>
              <a:chExt cx="5294376" cy="4114800"/>
            </a:xfrm>
          </p:grpSpPr>
          <p:grpSp>
            <p:nvGrpSpPr>
              <p:cNvPr id="617" name="Grup 616"/>
              <p:cNvGrpSpPr/>
              <p:nvPr/>
            </p:nvGrpSpPr>
            <p:grpSpPr bwMode="invGray">
              <a:xfrm flipH="1">
                <a:off x="3310555" y="737968"/>
                <a:ext cx="5294376" cy="54864"/>
                <a:chOff x="1522413" y="1514475"/>
                <a:chExt cx="10569575" cy="64008"/>
              </a:xfrm>
              <a:solidFill>
                <a:schemeClr val="accent1"/>
              </a:solidFill>
            </p:grpSpPr>
            <p:sp>
              <p:nvSpPr>
                <p:cNvPr id="693" name="Serbest Biçimli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4" name="Serbest Biçimli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5" name="Serbest Biçimli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6" name="Serbest Biçimli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7" name="Serbest Biçimli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8" name="Serbest Biçimli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9" name="Serbest Biçimli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0" name="Serbest Biçimli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1" name="Serbest Biçimli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2" name="Serbest Biçimli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3" name="Serbest Biçimli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4" name="Serbest Biçimli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5" name="Serbest Biçimli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6" name="Serbest Biçimli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7" name="Serbest Biçimli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8" name="Serbest Biçimli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9" name="Serbest Biçimli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0" name="Serbest Biçimli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1" name="Serbest Biçimli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2" name="Serbest Biçimli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3" name="Serbest Biçimli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4" name="Serbest Biçimli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5" name="Serbest Biçimli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6" name="Serbest Biçimli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7" name="Serbest Biçimli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8" name="Serbest Biçimli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9" name="Serbest Biçimli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0" name="Serbest Biçimli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1" name="Serbest Biçimli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2" name="Serbest Biçimli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3" name="Serbest Biçimli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4" name="Serbest Biçimli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5" name="Serbest Biçimli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6" name="Serbest Biçimli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7" name="Serbest Biçimli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8" name="Serbest Biçimli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9" name="Serbest Biçimli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0" name="Serbest Biçimli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1" name="Serbest Biçimli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2" name="Serbest Biçimli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3" name="Serbest Biçimli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4" name="Serbest Biçimli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5" name="Serbest Biçimli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6" name="Serbest Biçimli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7" name="Serbest Biçimli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8" name="Serbest Biçimli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9" name="Serbest Biçimli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0" name="Serbest Biçimli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1" name="Serbest Biçimli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2" name="Serbest Biçimli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3" name="Serbest Biçimli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4" name="Serbest Biçimli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5" name="Serbest Biçimli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6" name="Serbest Biçimli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7" name="Serbest Biçimli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8" name="Serbest Biçimli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9" name="Serbest Biçimli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0" name="Serbest Biçimli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1" name="Serbest Biçimli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2" name="Serbest Biçimli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3" name="Serbest Biçimli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4" name="Serbest Biçimli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5" name="Serbest Biçimli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6" name="Serbest Biçimli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7" name="Serbest Biçimli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8" name="Serbest Biçimli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9" name="Serbest Biçimli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0" name="Serbest Biçimli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1" name="Serbest Biçimli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2" name="Serbest Biçimli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3" name="Serbest Biçimli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4" name="Serbest Biçimli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5" name="Serbest Biçimli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6" name="Serbest Biçimli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grpSp>
          <p:grpSp>
            <p:nvGrpSpPr>
              <p:cNvPr id="618" name="Grup 617"/>
              <p:cNvGrpSpPr/>
              <p:nvPr/>
            </p:nvGrpSpPr>
            <p:grpSpPr bwMode="invGray">
              <a:xfrm rot="16200000" flipH="1">
                <a:off x="6492229" y="2755658"/>
                <a:ext cx="4114800" cy="36576"/>
                <a:chOff x="1522413" y="1514475"/>
                <a:chExt cx="10569575" cy="64008"/>
              </a:xfrm>
              <a:solidFill>
                <a:schemeClr val="accent1"/>
              </a:solidFill>
            </p:grpSpPr>
            <p:sp>
              <p:nvSpPr>
                <p:cNvPr id="619" name="Serbest Biçimli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0" name="Serbest Biçimli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1" name="Serbest Biçimli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2" name="Serbest Biçimli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3" name="Serbest Biçimli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4" name="Serbest Biçimli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5" name="Serbest Biçimli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6" name="Serbest Biçimli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7" name="Serbest Biçimli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8" name="Serbest Biçimli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9" name="Serbest Biçimli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0" name="Serbest Biçimli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1" name="Serbest Biçimli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2" name="Serbest Biçimli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3" name="Serbest Biçimli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4" name="Serbest Biçimli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5" name="Serbest Biçimli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6" name="Serbest Biçimli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7" name="Serbest Biçimli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8" name="Serbest Biçimli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9" name="Serbest Biçimli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0" name="Serbest Biçimli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1" name="Serbest Biçimli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2" name="Serbest Biçimli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3" name="Serbest Biçimli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4" name="Serbest Biçimli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5" name="Serbest Biçimli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6" name="Serbest Biçimli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7" name="Serbest Biçimli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8" name="Serbest Biçimli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9" name="Serbest Biçimli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0" name="Serbest Biçimli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1" name="Serbest Biçimli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2" name="Serbest Biçimli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3" name="Serbest Biçimli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4" name="Serbest Biçimli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5" name="Serbest Biçimli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6" name="Serbest Biçimli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7" name="Serbest Biçimli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8" name="Serbest Biçimli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9" name="Serbest Biçimli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0" name="Serbest Biçimli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1" name="Serbest Biçimli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2" name="Serbest Biçimli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3" name="Serbest Biçimli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4" name="Serbest Biçimli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5" name="Serbest Biçimli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6" name="Serbest Biçimli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7" name="Serbest Biçimli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8" name="Serbest Biçimli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9" name="Serbest Biçimli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0" name="Serbest Biçimli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1" name="Serbest Biçimli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2" name="Serbest Biçimli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3" name="Serbest Biçimli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4" name="Serbest Biçimli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5" name="Serbest Biçimli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6" name="Serbest Biçimli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7" name="Serbest Biçimli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8" name="Serbest Biçimli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9" name="Serbest Biçimli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0" name="Serbest Biçimli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1" name="Serbest Biçimli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2" name="Serbest Biçimli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3" name="Serbest Biçimli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4" name="Serbest Biçimli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5" name="Serbest Biçimli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6" name="Serbest Biçimli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7" name="Serbest Biçimli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8" name="Serbest Biçimli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9" name="Serbest Biçimli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0" name="Serbest Biçimli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1" name="Serbest Biçimli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2" name="Serbest Biçimli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grpSp>
        </p:grpSp>
      </p:grpSp>
      <p:sp>
        <p:nvSpPr>
          <p:cNvPr id="4" name="Metin Yer Tutucusu 3"/>
          <p:cNvSpPr>
            <a:spLocks noGrp="1"/>
          </p:cNvSpPr>
          <p:nvPr>
            <p:ph type="body" sz="half" idx="2"/>
          </p:nvPr>
        </p:nvSpPr>
        <p:spPr>
          <a:xfrm>
            <a:off x="7905959" y="3411748"/>
            <a:ext cx="2743200" cy="2743200"/>
          </a:xfrm>
        </p:spPr>
        <p:txBody>
          <a:bodyPr rtlCol="0"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TR"/>
              <a:t>Asıl metin stillerini düzenle</a:t>
            </a:r>
          </a:p>
        </p:txBody>
      </p:sp>
      <p:sp>
        <p:nvSpPr>
          <p:cNvPr id="6" name="Alt Bilgi Yer Tutucusu 5"/>
          <p:cNvSpPr>
            <a:spLocks noGrp="1"/>
          </p:cNvSpPr>
          <p:nvPr>
            <p:ph type="ftr" sz="quarter" idx="11"/>
          </p:nvPr>
        </p:nvSpPr>
        <p:spPr/>
        <p:txBody>
          <a:bodyPr rtlCol="0"/>
          <a:lstStyle/>
          <a:p>
            <a:pPr rtl="0"/>
            <a:endParaRPr lang="tr-TR"/>
          </a:p>
        </p:txBody>
      </p:sp>
      <p:sp>
        <p:nvSpPr>
          <p:cNvPr id="5" name="Tarih Yer Tutucusu 4"/>
          <p:cNvSpPr>
            <a:spLocks noGrp="1"/>
          </p:cNvSpPr>
          <p:nvPr>
            <p:ph type="dt" sz="half" idx="10"/>
          </p:nvPr>
        </p:nvSpPr>
        <p:spPr/>
        <p:txBody>
          <a:bodyPr rtlCol="0"/>
          <a:lstStyle/>
          <a:p>
            <a:pPr rtl="0"/>
            <a:fld id="{CEEA519B-B6A2-41A7-8490-AD20D538F1D3}" type="datetime1">
              <a:rPr lang="tr-TR" smtClean="0"/>
              <a:t>16.12.2019</a:t>
            </a:fld>
            <a:endParaRPr lang="tr-TR"/>
          </a:p>
        </p:txBody>
      </p:sp>
      <p:sp>
        <p:nvSpPr>
          <p:cNvPr id="7" name="Slayt Numarası Yer Tutucusu 6"/>
          <p:cNvSpPr>
            <a:spLocks noGrp="1"/>
          </p:cNvSpPr>
          <p:nvPr>
            <p:ph type="sldNum" sz="quarter" idx="12"/>
          </p:nvPr>
        </p:nvSpPr>
        <p:spPr/>
        <p:txBody>
          <a:bodyPr rtlCol="0"/>
          <a:lstStyle/>
          <a:p>
            <a:pPr rtl="0"/>
            <a:fld id="{25BA54BD-C84D-46CE-8B72-31BFB26ABA43}" type="slidenum">
              <a:rPr lang="tr-TR" smtClean="0"/>
              <a:t>‹#›</a:t>
            </a:fld>
            <a:endParaRPr lang="tr-TR"/>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 için tıklatın</a:t>
            </a:r>
          </a:p>
        </p:txBody>
      </p:sp>
      <p:grpSp>
        <p:nvGrpSpPr>
          <p:cNvPr id="7" name="çizgi" descr="Çizgi grafiği"/>
          <p:cNvGrpSpPr/>
          <p:nvPr/>
        </p:nvGrpSpPr>
        <p:grpSpPr bwMode="invGray">
          <a:xfrm>
            <a:off x="1522413" y="1514475"/>
            <a:ext cx="10569575" cy="64008"/>
            <a:chOff x="1522413" y="1514475"/>
            <a:chExt cx="10569575" cy="64008"/>
          </a:xfrm>
        </p:grpSpPr>
        <p:sp>
          <p:nvSpPr>
            <p:cNvPr id="8" name="Serbest Biçimli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 name="Serbest Biçimli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0" name="Serbest Biçimli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1" name="Serbest Biçimli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2" name="Serbest Biçimli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3" name="Serbest Biçimli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4" name="Serbest Biçimli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5" name="Serbest Biçimli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 name="Serbest Biçimli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 name="Serbest Biçimli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 name="Serbest Biçimli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 name="Serbest Biçimli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 name="Serbest Biçimli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 name="Serbest Biçimli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 name="Serbest Biçimli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 name="Serbest Biçimli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4" name="Serbest Biçimli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5" name="Serbest Biçimli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6" name="Serbest Biçimli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7" name="Serbest Biçimli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8" name="Serbest Biçimli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9" name="Serbest Biçimli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0" name="Serbest Biçimli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1" name="Serbest Biçimli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2" name="Serbest Biçimli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3" name="Serbest Biçimli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4" name="Serbest Biçimli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5" name="Serbest Biçimli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6" name="Serbest Biçimli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7" name="Serbest Biçimli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8" name="Serbest Biçimli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9" name="Serbest Biçimli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0" name="Serbest Biçimli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1" name="Serbest Biçimli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2" name="Serbest Biçimli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3" name="Serbest Biçimli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4" name="Serbest Biçimli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5" name="Serbest Biçimli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6" name="Serbest Biçimli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7" name="Serbest Biçimli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8" name="Serbest Biçimli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9" name="Serbest Biçimli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0" name="Serbest Biçimli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1" name="Serbest Biçimli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2" name="Serbest Biçimli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3" name="Serbest Biçimli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4" name="Serbest Biçimli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5" name="Serbest Biçimli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6" name="Serbest Biçimli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7" name="Serbest Biçimli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8" name="Serbest Biçimli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9" name="Serbest Biçimli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0" name="Serbest Biçimli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1" name="Serbest Biçimli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 name="Serbest Biçimli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 name="Serbest Biçimli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 name="Serbest Biçimli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 name="Serbest Biçimli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 name="Serbest Biçimli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 name="Serbest Biçimli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 name="Serbest Biçimli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 name="Serbest Biçimli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 name="Serbest Biçimli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 name="Serbest Biçimli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 name="Serbest Biçimli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 name="Serbest Biçimli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 name="Serbest Biçimli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 name="Serbest Biçimli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 name="Serbest Biçimli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 name="Serbest Biçimli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 name="Serbest Biçimli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 name="Serbest Biçimli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 name="Serbest Biçimli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 name="Serbest Biçimli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grpSp>
      <p:sp>
        <p:nvSpPr>
          <p:cNvPr id="3" name="Dikey Metin Yer Tutucusu 2"/>
          <p:cNvSpPr>
            <a:spLocks noGrp="1"/>
          </p:cNvSpPr>
          <p:nvPr>
            <p:ph type="body" orient="vert" idx="1"/>
          </p:nvPr>
        </p:nvSpPr>
        <p:spPr/>
        <p:txBody>
          <a:bodyPr vert="eaVert" rtlCol="0"/>
          <a:lstStyle>
            <a:lvl5pPr>
              <a:defRPr/>
            </a:lvl5pPr>
            <a:lvl6pPr marL="1956816">
              <a:defRPr/>
            </a:lvl6pPr>
            <a:lvl7pPr marL="1956816">
              <a:defRPr/>
            </a:lvl7pPr>
            <a:lvl8pPr marL="1956816">
              <a:defRPr/>
            </a:lvl8pPr>
            <a:lvl9pPr marL="1956816">
              <a:defRPr/>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5" name="Altbilgi Yer Tutucusu 4"/>
          <p:cNvSpPr>
            <a:spLocks noGrp="1"/>
          </p:cNvSpPr>
          <p:nvPr>
            <p:ph type="ftr" sz="quarter" idx="11"/>
          </p:nvPr>
        </p:nvSpPr>
        <p:spPr/>
        <p:txBody>
          <a:bodyPr rtlCol="0"/>
          <a:lstStyle/>
          <a:p>
            <a:pPr rtl="0"/>
            <a:endParaRPr lang="tr-TR"/>
          </a:p>
        </p:txBody>
      </p:sp>
      <p:sp>
        <p:nvSpPr>
          <p:cNvPr id="4" name="Tarih Yer Tutucusu 3"/>
          <p:cNvSpPr>
            <a:spLocks noGrp="1"/>
          </p:cNvSpPr>
          <p:nvPr>
            <p:ph type="dt" sz="half" idx="10"/>
          </p:nvPr>
        </p:nvSpPr>
        <p:spPr/>
        <p:txBody>
          <a:bodyPr rtlCol="0"/>
          <a:lstStyle/>
          <a:p>
            <a:pPr rtl="0"/>
            <a:fld id="{CCEFE084-84C7-4ACD-AA97-CC4F85FC341A}" type="datetime1">
              <a:rPr lang="tr-TR" smtClean="0"/>
              <a:t>16.12.2019</a:t>
            </a:fld>
            <a:endParaRPr lang="tr-TR"/>
          </a:p>
        </p:txBody>
      </p:sp>
      <p:sp>
        <p:nvSpPr>
          <p:cNvPr id="6" name="Slayt Numarası Yer Tutucusu 5"/>
          <p:cNvSpPr>
            <a:spLocks noGrp="1"/>
          </p:cNvSpPr>
          <p:nvPr>
            <p:ph type="sldNum" sz="quarter" idx="12"/>
          </p:nvPr>
        </p:nvSpPr>
        <p:spPr/>
        <p:txBody>
          <a:bodyPr rtlCol="0"/>
          <a:lstStyle/>
          <a:p>
            <a:pPr rtl="0"/>
            <a:fld id="{25BA54BD-C84D-46CE-8B72-31BFB26ABA43}" type="slidenum">
              <a:rPr lang="tr-TR" smtClean="0"/>
              <a:t>‹#›</a:t>
            </a:fld>
            <a:endParaRPr lang="tr-TR"/>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0361612" y="274639"/>
            <a:ext cx="1371600" cy="5901747"/>
          </a:xfrm>
        </p:spPr>
        <p:txBody>
          <a:bodyPr vert="eaVert" rtlCol="0"/>
          <a:lstStyle/>
          <a:p>
            <a:pPr rtl="0"/>
            <a:r>
              <a:rPr lang="tr-TR"/>
              <a:t>Asıl başlık stili için tıklatın</a:t>
            </a:r>
          </a:p>
        </p:txBody>
      </p:sp>
      <p:grpSp>
        <p:nvGrpSpPr>
          <p:cNvPr id="7" name="çizgi" descr="Çizgi grafiği"/>
          <p:cNvGrpSpPr/>
          <p:nvPr/>
        </p:nvGrpSpPr>
        <p:grpSpPr bwMode="invGray">
          <a:xfrm rot="5400000">
            <a:off x="6864412" y="3472598"/>
            <a:ext cx="6492240" cy="64008"/>
            <a:chOff x="1522413" y="1514475"/>
            <a:chExt cx="10569575" cy="64008"/>
          </a:xfrm>
        </p:grpSpPr>
        <p:sp>
          <p:nvSpPr>
            <p:cNvPr id="8" name="Serbest Biçimli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9" name="Serbest Biçimli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0" name="Serbest Biçimli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1" name="Serbest Biçimli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2" name="Serbest Biçimli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3" name="Serbest Biçimli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4" name="Serbest Biçimli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5" name="Serbest Biçimli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6" name="Serbest Biçimli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7" name="Serbest Biçimli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8" name="Serbest Biçimli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19" name="Serbest Biçimli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0" name="Serbest Biçimli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1" name="Serbest Biçimli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2" name="Serbest Biçimli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3" name="Serbest Biçimli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4" name="Serbest Biçimli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5" name="Serbest Biçimli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6" name="Serbest Biçimli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7" name="Serbest Biçimli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8" name="Serbest Biçimli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29" name="Serbest Biçimli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0" name="Serbest Biçimli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1" name="Serbest Biçimli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2" name="Serbest Biçimli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3" name="Serbest Biçimli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4" name="Serbest Biçimli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5" name="Serbest Biçimli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6" name="Serbest Biçimli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7" name="Serbest Biçimli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8" name="Serbest Biçimli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39" name="Serbest Biçimli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0" name="Serbest Biçimli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1" name="Serbest Biçimli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2" name="Serbest Biçimli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3" name="Serbest Biçimli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4" name="Serbest Biçimli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5" name="Serbest Biçimli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6" name="Serbest Biçimli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7" name="Serbest Biçimli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8" name="Serbest Biçimli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49" name="Serbest Biçimli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0" name="Serbest Biçimli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1" name="Serbest Biçimli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2" name="Serbest Biçimli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3" name="Serbest Biçimli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4" name="Serbest Biçimli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5" name="Serbest Biçimli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6" name="Serbest Biçimli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7" name="Serbest Biçimli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8" name="Serbest Biçimli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59" name="Serbest Biçimli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0" name="Serbest Biçimli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1" name="Serbest Biçimli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2" name="Serbest Biçimli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3" name="Serbest Biçimli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4" name="Serbest Biçimli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5" name="Serbest Biçimli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6" name="Serbest Biçimli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7" name="Serbest Biçimli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8" name="Serbest Biçimli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69" name="Serbest Biçimli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0" name="Serbest Biçimli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1" name="Serbest Biçimli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2" name="Serbest Biçimli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3" name="Serbest Biçimli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4" name="Serbest Biçimli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5" name="Serbest Biçimli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6" name="Serbest Biçimli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7" name="Serbest Biçimli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8" name="Serbest Biçimli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79" name="Serbest Biçimli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0" name="Serbest Biçimli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sp>
          <p:nvSpPr>
            <p:cNvPr id="81" name="Serbest Biçimli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tr-TR">
                <a:ln>
                  <a:noFill/>
                </a:ln>
              </a:endParaRPr>
            </a:p>
          </p:txBody>
        </p:sp>
      </p:grpSp>
      <p:sp>
        <p:nvSpPr>
          <p:cNvPr id="3" name="Dikey Metin Yer Tutucusu 2"/>
          <p:cNvSpPr>
            <a:spLocks noGrp="1"/>
          </p:cNvSpPr>
          <p:nvPr>
            <p:ph type="body" orient="vert" idx="1" hasCustomPrompt="1"/>
          </p:nvPr>
        </p:nvSpPr>
        <p:spPr>
          <a:xfrm>
            <a:off x="608012" y="277813"/>
            <a:ext cx="9144001" cy="5898573"/>
          </a:xfrm>
        </p:spPr>
        <p:txBody>
          <a:bodyPr vert="eaVert" rtlCol="0"/>
          <a:lstStyle>
            <a:lvl5pPr>
              <a:defRPr/>
            </a:lvl5pPr>
            <a:lvl6pPr marL="1261872" indent="0">
              <a:buNone/>
              <a:defRPr/>
            </a:lvl6pPr>
            <a:lvl7pPr>
              <a:defRPr/>
            </a:lvl7pPr>
            <a:lvl8pPr>
              <a:defRPr baseline="0"/>
            </a:lvl8pPr>
            <a:lvl9pPr>
              <a:defRPr baseline="0"/>
            </a:lvl9pPr>
          </a:lstStyle>
          <a:p>
            <a:pPr lvl="0" rtl="0"/>
            <a:r>
              <a:rPr lang="tr-TR"/>
              <a:t>Asıl metin stillerini düzenlemek için tıklayın</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5" name="Alt Bilgi Yer Tutucusu 4"/>
          <p:cNvSpPr>
            <a:spLocks noGrp="1"/>
          </p:cNvSpPr>
          <p:nvPr>
            <p:ph type="ftr" sz="quarter" idx="11"/>
          </p:nvPr>
        </p:nvSpPr>
        <p:spPr/>
        <p:txBody>
          <a:bodyPr rtlCol="0"/>
          <a:lstStyle/>
          <a:p>
            <a:pPr rtl="0"/>
            <a:endParaRPr lang="tr-TR"/>
          </a:p>
        </p:txBody>
      </p:sp>
      <p:sp>
        <p:nvSpPr>
          <p:cNvPr id="4" name="Tarih Yer Tutucusu 3"/>
          <p:cNvSpPr>
            <a:spLocks noGrp="1"/>
          </p:cNvSpPr>
          <p:nvPr>
            <p:ph type="dt" sz="half" idx="10"/>
          </p:nvPr>
        </p:nvSpPr>
        <p:spPr/>
        <p:txBody>
          <a:bodyPr rtlCol="0"/>
          <a:lstStyle/>
          <a:p>
            <a:pPr rtl="0"/>
            <a:fld id="{035659C3-CFD7-491E-A329-F275E2F0DDFD}" type="datetime1">
              <a:rPr lang="tr-TR" smtClean="0"/>
              <a:t>16.12.2019</a:t>
            </a:fld>
            <a:endParaRPr lang="tr-TR"/>
          </a:p>
        </p:txBody>
      </p:sp>
      <p:sp>
        <p:nvSpPr>
          <p:cNvPr id="6" name="Slayt Numarası Yer Tutucusu 5"/>
          <p:cNvSpPr>
            <a:spLocks noGrp="1"/>
          </p:cNvSpPr>
          <p:nvPr>
            <p:ph type="sldNum" sz="quarter" idx="12"/>
          </p:nvPr>
        </p:nvSpPr>
        <p:spPr/>
        <p:txBody>
          <a:bodyPr rtlCol="0"/>
          <a:lstStyle/>
          <a:p>
            <a:pPr rtl="0"/>
            <a:fld id="{25BA54BD-C84D-46CE-8B72-31BFB26ABA43}" type="slidenum">
              <a:rPr lang="tr-TR" smtClean="0"/>
              <a:t>‹#›</a:t>
            </a:fld>
            <a:endParaRPr lang="tr-TR"/>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1_Karşılaştırma">
    <p:spTree>
      <p:nvGrpSpPr>
        <p:cNvPr id="1" name=""/>
        <p:cNvGrpSpPr/>
        <p:nvPr/>
      </p:nvGrpSpPr>
      <p:grpSpPr>
        <a:xfrm>
          <a:off x="0" y="0"/>
          <a:ext cx="0" cy="0"/>
          <a:chOff x="0" y="0"/>
          <a:chExt cx="0" cy="0"/>
        </a:xfrm>
      </p:grpSpPr>
      <p:sp>
        <p:nvSpPr>
          <p:cNvPr id="14" name="Rectangle 13"/>
          <p:cNvSpPr/>
          <p:nvPr/>
        </p:nvSpPr>
        <p:spPr>
          <a:xfrm>
            <a:off x="1343029" y="0"/>
            <a:ext cx="975154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092002" y="0"/>
            <a:ext cx="36566"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2201910" y="636541"/>
            <a:ext cx="415528" cy="338554"/>
          </a:xfrm>
          <a:prstGeom prst="rect">
            <a:avLst/>
          </a:prstGeom>
          <a:noFill/>
        </p:spPr>
        <p:txBody>
          <a:bodyPr wrap="square" rtlCol="0">
            <a:spAutoFit/>
          </a:bodyPr>
          <a:lstStyle/>
          <a:p>
            <a:pPr algn="r"/>
            <a:r>
              <a:rPr lang="en-US" sz="1600">
                <a:solidFill>
                  <a:schemeClr val="accent6"/>
                </a:solidFill>
                <a:latin typeface="Wingdings 3" panose="05040102010807070707" pitchFamily="18" charset="2"/>
              </a:rPr>
              <a:t>z</a:t>
            </a:r>
            <a:endParaRPr lang="en-US" sz="1600">
              <a:solidFill>
                <a:schemeClr val="accent6"/>
              </a:solidFill>
              <a:latin typeface="MS Shell Dlg 2" panose="020B0604030504040204" pitchFamily="34" charset="0"/>
            </a:endParaRPr>
          </a:p>
        </p:txBody>
      </p:sp>
      <p:sp>
        <p:nvSpPr>
          <p:cNvPr id="2" name="Title 1"/>
          <p:cNvSpPr>
            <a:spLocks noGrp="1"/>
          </p:cNvSpPr>
          <p:nvPr>
            <p:ph type="title"/>
          </p:nvPr>
        </p:nvSpPr>
        <p:spPr>
          <a:xfrm>
            <a:off x="2617437" y="805818"/>
            <a:ext cx="7838781" cy="1077020"/>
          </a:xfrm>
        </p:spPr>
        <p:txBody>
          <a:bodyPr/>
          <a:lstStyle/>
          <a:p>
            <a:r>
              <a:rPr lang="tr-TR"/>
              <a:t>Asıl başlık stili için tıklatın</a:t>
            </a:r>
            <a:endParaRPr lang="en-US"/>
          </a:p>
        </p:txBody>
      </p:sp>
      <p:sp>
        <p:nvSpPr>
          <p:cNvPr id="3" name="Text Placeholder 2"/>
          <p:cNvSpPr>
            <a:spLocks noGrp="1"/>
          </p:cNvSpPr>
          <p:nvPr>
            <p:ph type="body" idx="1"/>
          </p:nvPr>
        </p:nvSpPr>
        <p:spPr>
          <a:xfrm>
            <a:off x="2617437" y="2054563"/>
            <a:ext cx="38088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a:t>
            </a:r>
          </a:p>
        </p:txBody>
      </p:sp>
      <p:sp>
        <p:nvSpPr>
          <p:cNvPr id="4" name="Content Placeholder 3"/>
          <p:cNvSpPr>
            <a:spLocks noGrp="1"/>
          </p:cNvSpPr>
          <p:nvPr>
            <p:ph sz="half" idx="2"/>
          </p:nvPr>
        </p:nvSpPr>
        <p:spPr>
          <a:xfrm>
            <a:off x="2615999" y="2851331"/>
            <a:ext cx="3810265" cy="319861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Text Placeholder 4"/>
          <p:cNvSpPr>
            <a:spLocks noGrp="1"/>
          </p:cNvSpPr>
          <p:nvPr>
            <p:ph type="body" sz="quarter" idx="3"/>
          </p:nvPr>
        </p:nvSpPr>
        <p:spPr>
          <a:xfrm>
            <a:off x="6644508" y="2054563"/>
            <a:ext cx="3811710"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a:t>
            </a:r>
          </a:p>
        </p:txBody>
      </p:sp>
      <p:sp>
        <p:nvSpPr>
          <p:cNvPr id="6" name="Content Placeholder 5"/>
          <p:cNvSpPr>
            <a:spLocks noGrp="1"/>
          </p:cNvSpPr>
          <p:nvPr>
            <p:ph sz="quarter" idx="4"/>
          </p:nvPr>
        </p:nvSpPr>
        <p:spPr>
          <a:xfrm>
            <a:off x="6644509" y="2851331"/>
            <a:ext cx="3811708" cy="319861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0227DC23-EF4E-4103-8464-A1EEBCB6A582}" type="datetimeFigureOut">
              <a:rPr lang="tr-TR" smtClean="0"/>
              <a:pPr/>
              <a:t>16.12.2019</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A2F819C4-7799-47FA-BE70-428145DB8D8B}" type="slidenum">
              <a:rPr lang="tr-TR" smtClean="0"/>
              <a:pPr/>
              <a:t>‹#›</a:t>
            </a:fld>
            <a:endParaRPr lang="tr-TR"/>
          </a:p>
        </p:txBody>
      </p:sp>
    </p:spTree>
    <p:extLst>
      <p:ext uri="{BB962C8B-B14F-4D97-AF65-F5344CB8AC3E}">
        <p14:creationId xmlns:p14="http://schemas.microsoft.com/office/powerpoint/2010/main" val="832304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pPr rtl="0"/>
            <a:r>
              <a:rPr lang="tr-TR"/>
              <a:t>Asıl başlık stili için tıklatın</a:t>
            </a:r>
          </a:p>
        </p:txBody>
      </p:sp>
      <p:sp>
        <p:nvSpPr>
          <p:cNvPr id="3" name="Metin Yer Tutucusu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rtl="0"/>
            <a:r>
              <a:rPr lang="tr-TR"/>
              <a:t>Asıl metin stillerini düzenlemek için tıklayın</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5" name="Altbilgi Yer Tutucusu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a:defRPr sz="1200">
                <a:solidFill>
                  <a:schemeClr val="tx1">
                    <a:tint val="75000"/>
                  </a:schemeClr>
                </a:solidFill>
              </a:defRPr>
            </a:lvl1pPr>
          </a:lstStyle>
          <a:p>
            <a:pPr rtl="0"/>
            <a:endParaRPr lang="tr-TR"/>
          </a:p>
        </p:txBody>
      </p:sp>
      <p:sp>
        <p:nvSpPr>
          <p:cNvPr id="4" name="Tarih Yer Tutucusu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1F2B68EE-1A79-4A33-AC01-82037DE72111}" type="datetime1">
              <a:rPr lang="tr-TR" smtClean="0"/>
              <a:t>16.12.2019</a:t>
            </a:fld>
            <a:endParaRPr lang="tr-TR"/>
          </a:p>
        </p:txBody>
      </p:sp>
      <p:sp>
        <p:nvSpPr>
          <p:cNvPr id="6" name="Slayt Numarası Yer Tutucusu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25BA54BD-C84D-46CE-8B72-31BFB26ABA43}" type="slidenum">
              <a:rPr lang="tr-TR" smtClean="0"/>
              <a:pPr rtl="0"/>
              <a:t>‹#›</a:t>
            </a:fld>
            <a:endParaRPr lang="tr-TR"/>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5.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11.xml"/><Relationship Id="rId13" Type="http://schemas.openxmlformats.org/officeDocument/2006/relationships/diagramLayout" Target="../diagrams/layout12.xml"/><Relationship Id="rId3" Type="http://schemas.openxmlformats.org/officeDocument/2006/relationships/diagramLayout" Target="../diagrams/layout10.xml"/><Relationship Id="rId7" Type="http://schemas.openxmlformats.org/officeDocument/2006/relationships/diagramData" Target="../diagrams/data11.xml"/><Relationship Id="rId12" Type="http://schemas.openxmlformats.org/officeDocument/2006/relationships/diagramData" Target="../diagrams/data12.xml"/><Relationship Id="rId2" Type="http://schemas.openxmlformats.org/officeDocument/2006/relationships/diagramData" Target="../diagrams/data10.xml"/><Relationship Id="rId16" Type="http://schemas.microsoft.com/office/2007/relationships/diagramDrawing" Target="../diagrams/drawing12.xml"/><Relationship Id="rId1" Type="http://schemas.openxmlformats.org/officeDocument/2006/relationships/slideLayout" Target="../slideLayouts/slideLayout12.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5" Type="http://schemas.openxmlformats.org/officeDocument/2006/relationships/diagramColors" Target="../diagrams/colors12.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 Id="rId14" Type="http://schemas.openxmlformats.org/officeDocument/2006/relationships/diagramQuickStyle" Target="../diagrams/quickStyle1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1.emf"/></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2.emf"/></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9084163" y="1340043"/>
            <a:ext cx="2538483" cy="36952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Metin kutusu 2"/>
          <p:cNvSpPr txBox="1"/>
          <p:nvPr/>
        </p:nvSpPr>
        <p:spPr>
          <a:xfrm>
            <a:off x="994663" y="695871"/>
            <a:ext cx="9035304" cy="2246769"/>
          </a:xfrm>
          <a:prstGeom prst="rect">
            <a:avLst/>
          </a:prstGeom>
          <a:noFill/>
        </p:spPr>
        <p:txBody>
          <a:bodyPr wrap="square" rtlCol="0">
            <a:spAutoFit/>
          </a:bodyPr>
          <a:lstStyle/>
          <a:p>
            <a:r>
              <a:rPr lang="tr-TR" sz="3600" b="1">
                <a:latin typeface="Snap ITC" panose="04040A07060A02020202" pitchFamily="82" charset="0"/>
              </a:rPr>
              <a:t>BİREY MERKEZLİ YAKLAŞIM (</a:t>
            </a:r>
            <a:r>
              <a:rPr lang="tr-TR" sz="4000" b="1">
                <a:latin typeface="Snap ITC" panose="04040A07060A02020202" pitchFamily="82" charset="0"/>
              </a:rPr>
              <a:t>İnsancıl Kuram</a:t>
            </a:r>
            <a:r>
              <a:rPr lang="tr-TR" sz="3600" b="1">
                <a:latin typeface="Snap ITC" panose="04040A07060A02020202" pitchFamily="82" charset="0"/>
              </a:rPr>
              <a:t>)</a:t>
            </a:r>
          </a:p>
          <a:p>
            <a:r>
              <a:rPr lang="tr-TR" sz="2800" b="1">
                <a:latin typeface="Snap ITC" panose="04040A07060A02020202" pitchFamily="82" charset="0"/>
              </a:rPr>
              <a:t>Carl </a:t>
            </a:r>
            <a:r>
              <a:rPr lang="tr-TR" sz="2800" b="1" err="1">
                <a:latin typeface="Snap ITC" panose="04040A07060A02020202" pitchFamily="82" charset="0"/>
              </a:rPr>
              <a:t>Ransom</a:t>
            </a:r>
            <a:r>
              <a:rPr lang="tr-TR" sz="2800" b="1">
                <a:latin typeface="Snap ITC" panose="04040A07060A02020202" pitchFamily="82" charset="0"/>
              </a:rPr>
              <a:t> </a:t>
            </a:r>
            <a:r>
              <a:rPr lang="tr-TR" sz="2800" b="1" err="1">
                <a:latin typeface="Snap ITC" panose="04040A07060A02020202" pitchFamily="82" charset="0"/>
              </a:rPr>
              <a:t>Rogers</a:t>
            </a:r>
            <a:endParaRPr lang="tr-TR" sz="2800" b="1">
              <a:latin typeface="Snap ITC" panose="04040A07060A02020202" pitchFamily="82" charset="0"/>
            </a:endParaRPr>
          </a:p>
          <a:p>
            <a:endParaRPr lang="tr-TR" sz="3600">
              <a:latin typeface="Snap ITC" panose="04040A07060A02020202" pitchFamily="82" charset="0"/>
            </a:endParaRPr>
          </a:p>
        </p:txBody>
      </p:sp>
      <p:sp>
        <p:nvSpPr>
          <p:cNvPr id="4" name="Metin kutusu 3"/>
          <p:cNvSpPr txBox="1"/>
          <p:nvPr/>
        </p:nvSpPr>
        <p:spPr>
          <a:xfrm>
            <a:off x="2097274" y="5520018"/>
            <a:ext cx="6982385" cy="523220"/>
          </a:xfrm>
          <a:prstGeom prst="rect">
            <a:avLst/>
          </a:prstGeom>
          <a:noFill/>
        </p:spPr>
        <p:txBody>
          <a:bodyPr wrap="square" rtlCol="0" anchor="t">
            <a:spAutoFit/>
          </a:bodyPr>
          <a:lstStyle/>
          <a:p>
            <a:r>
              <a:rPr lang="tr-TR" sz="2800">
                <a:latin typeface="Viner Hand ITC"/>
              </a:rPr>
              <a:t>Dr. </a:t>
            </a:r>
            <a:r>
              <a:rPr lang="tr-TR" sz="2800" err="1">
                <a:latin typeface="Viner Hand ITC"/>
              </a:rPr>
              <a:t>Öğr</a:t>
            </a:r>
            <a:r>
              <a:rPr lang="tr-TR" sz="2800">
                <a:latin typeface="Viner Hand ITC"/>
              </a:rPr>
              <a:t>. Üyesi Esat ŞANLI</a:t>
            </a:r>
          </a:p>
        </p:txBody>
      </p:sp>
    </p:spTree>
    <p:extLst>
      <p:ext uri="{BB962C8B-B14F-4D97-AF65-F5344CB8AC3E}">
        <p14:creationId xmlns:p14="http://schemas.microsoft.com/office/powerpoint/2010/main" val="3874594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err="1"/>
              <a:t>Rogers’ın</a:t>
            </a:r>
            <a:r>
              <a:rPr lang="tr-TR"/>
              <a:t> Hayatı</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422125853"/>
              </p:ext>
            </p:extLst>
          </p:nvPr>
        </p:nvGraphicFramePr>
        <p:xfrm>
          <a:off x="421778" y="1755708"/>
          <a:ext cx="11535034" cy="49461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0898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err="1"/>
              <a:t>Rogers’ın</a:t>
            </a:r>
            <a:r>
              <a:rPr lang="tr-TR"/>
              <a:t> Hayatı</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4030993877"/>
              </p:ext>
            </p:extLst>
          </p:nvPr>
        </p:nvGraphicFramePr>
        <p:xfrm>
          <a:off x="1202269" y="2143174"/>
          <a:ext cx="5713412" cy="4000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4" name="Resim 24" descr="adam, kişi, giyme, bakarken içeren bir resim&#10;&#10;Çok yüksek güvenilirlikle oluşturulmuş açıklama">
            <a:extLst>
              <a:ext uri="{FF2B5EF4-FFF2-40B4-BE49-F238E27FC236}">
                <a16:creationId xmlns:a16="http://schemas.microsoft.com/office/drawing/2014/main" id="{BCFF2FA1-F5BB-40FF-825B-464AE5301ABF}"/>
              </a:ext>
            </a:extLst>
          </p:cNvPr>
          <p:cNvPicPr>
            <a:picLocks noChangeAspect="1"/>
          </p:cNvPicPr>
          <p:nvPr/>
        </p:nvPicPr>
        <p:blipFill>
          <a:blip r:embed="rId7"/>
          <a:stretch>
            <a:fillRect/>
          </a:stretch>
        </p:blipFill>
        <p:spPr>
          <a:xfrm>
            <a:off x="8276341" y="2146115"/>
            <a:ext cx="3279653" cy="3280768"/>
          </a:xfrm>
          <a:prstGeom prst="rect">
            <a:avLst/>
          </a:prstGeom>
          <a:ln>
            <a:noFill/>
          </a:ln>
          <a:effectLst>
            <a:softEdge rad="112500"/>
          </a:effectLst>
        </p:spPr>
      </p:pic>
    </p:spTree>
    <p:extLst>
      <p:ext uri="{BB962C8B-B14F-4D97-AF65-F5344CB8AC3E}">
        <p14:creationId xmlns:p14="http://schemas.microsoft.com/office/powerpoint/2010/main" val="495722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766E8AD-BBE9-4C26-8B9C-7385D02F0937}"/>
              </a:ext>
            </a:extLst>
          </p:cNvPr>
          <p:cNvSpPr>
            <a:spLocks noGrp="1"/>
          </p:cNvSpPr>
          <p:nvPr>
            <p:ph type="title"/>
          </p:nvPr>
        </p:nvSpPr>
        <p:spPr>
          <a:xfrm>
            <a:off x="2572279" y="274638"/>
            <a:ext cx="7636933" cy="1143000"/>
          </a:xfrm>
        </p:spPr>
        <p:txBody>
          <a:bodyPr/>
          <a:lstStyle/>
          <a:p>
            <a:pPr algn="l"/>
            <a:r>
              <a:rPr lang="tr-TR" b="1"/>
              <a:t>Giriş </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216911827"/>
              </p:ext>
            </p:extLst>
          </p:nvPr>
        </p:nvGraphicFramePr>
        <p:xfrm>
          <a:off x="754071" y="1951634"/>
          <a:ext cx="7719463" cy="45460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4" name="Resim 24">
            <a:extLst>
              <a:ext uri="{FF2B5EF4-FFF2-40B4-BE49-F238E27FC236}">
                <a16:creationId xmlns:a16="http://schemas.microsoft.com/office/drawing/2014/main" id="{C980D7FC-7150-4734-B36E-54456D673D59}"/>
              </a:ext>
            </a:extLst>
          </p:cNvPr>
          <p:cNvPicPr>
            <a:picLocks noChangeAspect="1"/>
          </p:cNvPicPr>
          <p:nvPr/>
        </p:nvPicPr>
        <p:blipFill>
          <a:blip r:embed="rId7"/>
          <a:stretch>
            <a:fillRect/>
          </a:stretch>
        </p:blipFill>
        <p:spPr>
          <a:xfrm>
            <a:off x="8699228" y="2729778"/>
            <a:ext cx="3346718" cy="2258272"/>
          </a:xfrm>
          <a:prstGeom prst="rect">
            <a:avLst/>
          </a:prstGeom>
          <a:ln>
            <a:noFill/>
          </a:ln>
          <a:effectLst>
            <a:softEdge rad="112500"/>
          </a:effectLst>
        </p:spPr>
      </p:pic>
    </p:spTree>
    <p:extLst>
      <p:ext uri="{BB962C8B-B14F-4D97-AF65-F5344CB8AC3E}">
        <p14:creationId xmlns:p14="http://schemas.microsoft.com/office/powerpoint/2010/main" val="2001433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5E8B02B-0E3B-472F-BDF3-DE242E175968}"/>
              </a:ext>
            </a:extLst>
          </p:cNvPr>
          <p:cNvSpPr>
            <a:spLocks noGrp="1"/>
          </p:cNvSpPr>
          <p:nvPr>
            <p:ph type="title"/>
          </p:nvPr>
        </p:nvSpPr>
        <p:spPr>
          <a:xfrm>
            <a:off x="2589212" y="274638"/>
            <a:ext cx="7620000" cy="1143000"/>
          </a:xfrm>
        </p:spPr>
        <p:txBody>
          <a:bodyPr/>
          <a:lstStyle/>
          <a:p>
            <a:pPr algn="l"/>
            <a:r>
              <a:rPr lang="tr-TR" b="1"/>
              <a:t>Giriş </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919761768"/>
              </p:ext>
            </p:extLst>
          </p:nvPr>
        </p:nvGraphicFramePr>
        <p:xfrm>
          <a:off x="1616064" y="1710329"/>
          <a:ext cx="9486941" cy="49570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9935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E1E927A-A1A0-4DD3-96C9-E32CE9EF1929}"/>
              </a:ext>
            </a:extLst>
          </p:cNvPr>
          <p:cNvSpPr>
            <a:spLocks noGrp="1"/>
          </p:cNvSpPr>
          <p:nvPr>
            <p:ph type="title"/>
          </p:nvPr>
        </p:nvSpPr>
        <p:spPr>
          <a:xfrm>
            <a:off x="2563812" y="274638"/>
            <a:ext cx="7645400" cy="1143000"/>
          </a:xfrm>
        </p:spPr>
        <p:txBody>
          <a:bodyPr/>
          <a:lstStyle/>
          <a:p>
            <a:pPr algn="l"/>
            <a:r>
              <a:rPr lang="tr-TR" b="1"/>
              <a:t>Carl </a:t>
            </a:r>
            <a:r>
              <a:rPr lang="tr-TR" b="1" err="1"/>
              <a:t>Rogers</a:t>
            </a:r>
            <a:r>
              <a:rPr lang="tr-TR" b="1"/>
              <a:t>: Benlik Kuramı</a:t>
            </a: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3248546761"/>
              </p:ext>
            </p:extLst>
          </p:nvPr>
        </p:nvGraphicFramePr>
        <p:xfrm>
          <a:off x="1831694" y="1704356"/>
          <a:ext cx="6644081" cy="49283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Resim 3">
            <a:extLst>
              <a:ext uri="{FF2B5EF4-FFF2-40B4-BE49-F238E27FC236}">
                <a16:creationId xmlns:a16="http://schemas.microsoft.com/office/drawing/2014/main" id="{6DD861BA-E7E4-439B-A3E8-254A56B7278C}"/>
              </a:ext>
            </a:extLst>
          </p:cNvPr>
          <p:cNvPicPr>
            <a:picLocks noChangeAspect="1"/>
          </p:cNvPicPr>
          <p:nvPr/>
        </p:nvPicPr>
        <p:blipFill>
          <a:blip r:embed="rId7" cstate="print"/>
          <a:stretch>
            <a:fillRect/>
          </a:stretch>
        </p:blipFill>
        <p:spPr>
          <a:xfrm>
            <a:off x="8166726" y="2075919"/>
            <a:ext cx="3508281" cy="4342515"/>
          </a:xfrm>
          <a:prstGeom prst="ellipse">
            <a:avLst/>
          </a:prstGeom>
          <a:ln>
            <a:noFill/>
          </a:ln>
          <a:effectLst>
            <a:softEdge rad="112500"/>
          </a:effectLst>
        </p:spPr>
      </p:pic>
    </p:spTree>
    <p:extLst>
      <p:ext uri="{BB962C8B-B14F-4D97-AF65-F5344CB8AC3E}">
        <p14:creationId xmlns:p14="http://schemas.microsoft.com/office/powerpoint/2010/main" val="3757344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895D6F0-0296-4071-83E0-7E5CB9B923E8}"/>
              </a:ext>
            </a:extLst>
          </p:cNvPr>
          <p:cNvSpPr>
            <a:spLocks noGrp="1"/>
          </p:cNvSpPr>
          <p:nvPr>
            <p:ph type="title"/>
          </p:nvPr>
        </p:nvSpPr>
        <p:spPr>
          <a:xfrm>
            <a:off x="2580745" y="274638"/>
            <a:ext cx="7628467" cy="1143000"/>
          </a:xfrm>
        </p:spPr>
        <p:txBody>
          <a:bodyPr/>
          <a:lstStyle/>
          <a:p>
            <a:pPr algn="l"/>
            <a:r>
              <a:rPr lang="tr-TR" b="1"/>
              <a:t>İnsan Doğası Görüşü</a:t>
            </a:r>
            <a:endParaRPr lang="tr-T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045613816"/>
              </p:ext>
            </p:extLst>
          </p:nvPr>
        </p:nvGraphicFramePr>
        <p:xfrm>
          <a:off x="2150681" y="1417046"/>
          <a:ext cx="8108576" cy="4929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9051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BD2FA37-9029-4D4D-98C8-BA280AB0AB53}"/>
              </a:ext>
            </a:extLst>
          </p:cNvPr>
          <p:cNvSpPr>
            <a:spLocks noGrp="1"/>
          </p:cNvSpPr>
          <p:nvPr>
            <p:ph type="title"/>
          </p:nvPr>
        </p:nvSpPr>
        <p:spPr>
          <a:xfrm>
            <a:off x="2555345" y="274638"/>
            <a:ext cx="7653867" cy="1143000"/>
          </a:xfrm>
        </p:spPr>
        <p:txBody>
          <a:bodyPr/>
          <a:lstStyle/>
          <a:p>
            <a:pPr algn="l"/>
            <a:r>
              <a:rPr lang="tr-TR" b="1"/>
              <a:t>İki temel varsayım</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945406183"/>
              </p:ext>
            </p:extLst>
          </p:nvPr>
        </p:nvGraphicFramePr>
        <p:xfrm>
          <a:off x="1519131" y="1143312"/>
          <a:ext cx="9242089" cy="5243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059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Resim 16" descr="kişi, adam, takım, fotoğraf içeren bir resim&#10;&#10;Çok yüksek güvenilirlikle oluşturulmuş açıklama">
            <a:extLst>
              <a:ext uri="{FF2B5EF4-FFF2-40B4-BE49-F238E27FC236}">
                <a16:creationId xmlns:a16="http://schemas.microsoft.com/office/drawing/2014/main" id="{9C861E0C-E039-48A7-8A5A-2BBE4B3D0219}"/>
              </a:ext>
            </a:extLst>
          </p:cNvPr>
          <p:cNvPicPr>
            <a:picLocks noChangeAspect="1"/>
          </p:cNvPicPr>
          <p:nvPr/>
        </p:nvPicPr>
        <p:blipFill>
          <a:blip r:embed="rId2"/>
          <a:stretch>
            <a:fillRect/>
          </a:stretch>
        </p:blipFill>
        <p:spPr>
          <a:xfrm>
            <a:off x="8091465" y="2188243"/>
            <a:ext cx="3885188" cy="2943311"/>
          </a:xfrm>
          <a:prstGeom prst="rect">
            <a:avLst/>
          </a:prstGeom>
          <a:ln>
            <a:noFill/>
          </a:ln>
          <a:effectLst>
            <a:softEdge rad="112500"/>
          </a:effectLst>
        </p:spPr>
      </p:pic>
      <p:sp>
        <p:nvSpPr>
          <p:cNvPr id="2" name="Unvan 1">
            <a:extLst>
              <a:ext uri="{FF2B5EF4-FFF2-40B4-BE49-F238E27FC236}">
                <a16:creationId xmlns:a16="http://schemas.microsoft.com/office/drawing/2014/main" id="{717FE4AE-83F9-48A8-A743-89188D367B94}"/>
              </a:ext>
            </a:extLst>
          </p:cNvPr>
          <p:cNvSpPr>
            <a:spLocks noGrp="1"/>
          </p:cNvSpPr>
          <p:nvPr>
            <p:ph type="title"/>
          </p:nvPr>
        </p:nvSpPr>
        <p:spPr/>
        <p:txBody>
          <a:bodyPr>
            <a:normAutofit/>
          </a:bodyPr>
          <a:lstStyle/>
          <a:p>
            <a:r>
              <a:rPr lang="tr-TR"/>
              <a:t>Koruma ve zenginleştirme eğilimleri</a:t>
            </a: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2625540636"/>
              </p:ext>
            </p:extLst>
          </p:nvPr>
        </p:nvGraphicFramePr>
        <p:xfrm>
          <a:off x="729774" y="1716171"/>
          <a:ext cx="7886700" cy="46910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8475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3" descr="su, açık hava, kişi, sahil içeren bir resim&#10;&#10;Çok yüksek güvenilirlikle oluşturulmuş açıklama">
            <a:extLst>
              <a:ext uri="{FF2B5EF4-FFF2-40B4-BE49-F238E27FC236}">
                <a16:creationId xmlns:a16="http://schemas.microsoft.com/office/drawing/2014/main" id="{9F73428E-ACD1-46A4-900A-BEAF54EF3DD1}"/>
              </a:ext>
            </a:extLst>
          </p:cNvPr>
          <p:cNvPicPr>
            <a:picLocks noChangeAspect="1"/>
          </p:cNvPicPr>
          <p:nvPr/>
        </p:nvPicPr>
        <p:blipFill>
          <a:blip r:embed="rId2"/>
          <a:stretch>
            <a:fillRect/>
          </a:stretch>
        </p:blipFill>
        <p:spPr>
          <a:xfrm>
            <a:off x="6870359" y="1402234"/>
            <a:ext cx="5308554" cy="2653770"/>
          </a:xfrm>
          <a:prstGeom prst="ellipse">
            <a:avLst/>
          </a:prstGeom>
          <a:ln>
            <a:noFill/>
          </a:ln>
          <a:effectLst>
            <a:softEdge rad="112500"/>
          </a:effectLst>
        </p:spPr>
      </p:pic>
      <p:sp>
        <p:nvSpPr>
          <p:cNvPr id="2" name="Unvan 1">
            <a:extLst>
              <a:ext uri="{FF2B5EF4-FFF2-40B4-BE49-F238E27FC236}">
                <a16:creationId xmlns:a16="http://schemas.microsoft.com/office/drawing/2014/main" id="{F306CF4B-C891-4AF8-AD03-5DE8B0C05AA5}"/>
              </a:ext>
            </a:extLst>
          </p:cNvPr>
          <p:cNvSpPr>
            <a:spLocks noGrp="1"/>
          </p:cNvSpPr>
          <p:nvPr>
            <p:ph type="title"/>
          </p:nvPr>
        </p:nvSpPr>
        <p:spPr>
          <a:xfrm>
            <a:off x="2555345" y="274638"/>
            <a:ext cx="7653867" cy="1143000"/>
          </a:xfrm>
        </p:spPr>
        <p:txBody>
          <a:bodyPr/>
          <a:lstStyle/>
          <a:p>
            <a:pPr algn="l"/>
            <a:r>
              <a:rPr lang="tr-TR" b="1"/>
              <a:t>Kendini gerçekleştirme</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024535719"/>
              </p:ext>
            </p:extLst>
          </p:nvPr>
        </p:nvGraphicFramePr>
        <p:xfrm>
          <a:off x="513494" y="1800435"/>
          <a:ext cx="7890935"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3414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ulut Belirtme Çizgisi 1"/>
          <p:cNvSpPr/>
          <p:nvPr/>
        </p:nvSpPr>
        <p:spPr>
          <a:xfrm>
            <a:off x="2041945" y="-100529"/>
            <a:ext cx="4101353" cy="2940922"/>
          </a:xfrm>
          <a:prstGeom prst="cloudCallout">
            <a:avLst>
              <a:gd name="adj1" fmla="val -40178"/>
              <a:gd name="adj2" fmla="val 60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İçerik Yer Tutucusu 3">
            <a:extLst>
              <a:ext uri="{FF2B5EF4-FFF2-40B4-BE49-F238E27FC236}">
                <a16:creationId xmlns:a16="http://schemas.microsoft.com/office/drawing/2014/main" id="{44C3D6B1-482C-4AB2-A366-9E474D40826C}"/>
              </a:ext>
            </a:extLst>
          </p:cNvPr>
          <p:cNvSpPr>
            <a:spLocks noGrp="1"/>
          </p:cNvSpPr>
          <p:nvPr>
            <p:ph sz="half" idx="2"/>
          </p:nvPr>
        </p:nvSpPr>
        <p:spPr>
          <a:xfrm>
            <a:off x="2348487" y="313919"/>
            <a:ext cx="3488268" cy="2558561"/>
          </a:xfrm>
        </p:spPr>
        <p:txBody>
          <a:bodyPr>
            <a:normAutofit/>
          </a:bodyPr>
          <a:lstStyle/>
          <a:p>
            <a:r>
              <a:rPr lang="tr-TR" i="1">
                <a:solidFill>
                  <a:schemeClr val="bg1"/>
                </a:solidFill>
              </a:rPr>
              <a:t>Tüm insanlar doğuştan gerçekleştirme güdüsü ile dünyaya gelmelerine rağmen nasıl oluyor da suçlu bazı insanlar psikolojik açıdan sorunlu olabiliyor?</a:t>
            </a:r>
            <a:r>
              <a:rPr lang="tr-TR">
                <a:solidFill>
                  <a:schemeClr val="bg1"/>
                </a:solidFill>
              </a:rPr>
              <a:t> </a:t>
            </a:r>
          </a:p>
        </p:txBody>
      </p:sp>
      <p:graphicFrame>
        <p:nvGraphicFramePr>
          <p:cNvPr id="5" name="İçerik Yer Tutucusu 4"/>
          <p:cNvGraphicFramePr>
            <a:graphicFrameLocks noGrp="1"/>
          </p:cNvGraphicFramePr>
          <p:nvPr>
            <p:ph sz="quarter" idx="4"/>
          </p:nvPr>
        </p:nvGraphicFramePr>
        <p:xfrm>
          <a:off x="6344587" y="630634"/>
          <a:ext cx="3887391" cy="2713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yagram 2"/>
          <p:cNvGraphicFramePr/>
          <p:nvPr/>
        </p:nvGraphicFramePr>
        <p:xfrm>
          <a:off x="1683479" y="3072348"/>
          <a:ext cx="4303357" cy="378565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9" name="Diyagram 8"/>
          <p:cNvGraphicFramePr/>
          <p:nvPr/>
        </p:nvGraphicFramePr>
        <p:xfrm>
          <a:off x="5836756" y="3635193"/>
          <a:ext cx="4708633" cy="3007655"/>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32859521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458BACA-0486-4A8A-9F38-F6F6BC86C904}"/>
              </a:ext>
            </a:extLst>
          </p:cNvPr>
          <p:cNvSpPr>
            <a:spLocks noGrp="1"/>
          </p:cNvSpPr>
          <p:nvPr>
            <p:ph type="title"/>
          </p:nvPr>
        </p:nvSpPr>
        <p:spPr>
          <a:xfrm>
            <a:off x="2580745" y="365126"/>
            <a:ext cx="7457017" cy="971306"/>
          </a:xfrm>
        </p:spPr>
        <p:txBody>
          <a:bodyPr>
            <a:normAutofit fontScale="90000"/>
          </a:bodyPr>
          <a:lstStyle/>
          <a:p>
            <a:pPr lvl="0"/>
            <a:r>
              <a:rPr lang="tr-TR" b="1"/>
              <a:t>Kişiliğin yapısı </a:t>
            </a:r>
            <a:br>
              <a:rPr lang="tr-TR" b="1"/>
            </a:br>
            <a:r>
              <a:rPr lang="tr-TR"/>
              <a:t>Temel kavramlar</a:t>
            </a:r>
            <a:br>
              <a:rPr lang="tr-TR"/>
            </a:br>
            <a:endParaRPr lang="tr-TR" b="1"/>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4017735717"/>
              </p:ext>
            </p:extLst>
          </p:nvPr>
        </p:nvGraphicFramePr>
        <p:xfrm>
          <a:off x="2596136" y="1636784"/>
          <a:ext cx="7431617" cy="4840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6086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579261A-1B2B-4EE8-9D6C-B0B5316C1AA5}"/>
              </a:ext>
            </a:extLst>
          </p:cNvPr>
          <p:cNvSpPr>
            <a:spLocks noGrp="1"/>
          </p:cNvSpPr>
          <p:nvPr>
            <p:ph type="title"/>
          </p:nvPr>
        </p:nvSpPr>
        <p:spPr>
          <a:xfrm>
            <a:off x="2555345" y="274638"/>
            <a:ext cx="7653867" cy="1143000"/>
          </a:xfrm>
        </p:spPr>
        <p:txBody>
          <a:bodyPr/>
          <a:lstStyle/>
          <a:p>
            <a:pPr algn="l"/>
            <a:r>
              <a:rPr lang="tr-TR" b="1"/>
              <a:t>Kişiliğin yapısı</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958475343"/>
              </p:ext>
            </p:extLst>
          </p:nvPr>
        </p:nvGraphicFramePr>
        <p:xfrm>
          <a:off x="2034277" y="1413264"/>
          <a:ext cx="9238128"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9378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303B0E6-1806-4DCA-A887-7DF2DBB7A3A2}"/>
              </a:ext>
            </a:extLst>
          </p:cNvPr>
          <p:cNvSpPr>
            <a:spLocks noGrp="1"/>
          </p:cNvSpPr>
          <p:nvPr>
            <p:ph type="title"/>
          </p:nvPr>
        </p:nvSpPr>
        <p:spPr>
          <a:xfrm>
            <a:off x="2572279" y="274638"/>
            <a:ext cx="7636933" cy="1143000"/>
          </a:xfrm>
        </p:spPr>
        <p:txBody>
          <a:bodyPr/>
          <a:lstStyle/>
          <a:p>
            <a:pPr algn="l"/>
            <a:r>
              <a:rPr lang="tr-TR" b="1"/>
              <a:t>Kişilik gelişimi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335443310"/>
              </p:ext>
            </p:extLst>
          </p:nvPr>
        </p:nvGraphicFramePr>
        <p:xfrm>
          <a:off x="1026390" y="1600201"/>
          <a:ext cx="9172799" cy="48768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8682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4650F30-E937-4ED0-BF87-F94DB0879EC7}"/>
              </a:ext>
            </a:extLst>
          </p:cNvPr>
          <p:cNvSpPr>
            <a:spLocks noGrp="1"/>
          </p:cNvSpPr>
          <p:nvPr>
            <p:ph type="title"/>
          </p:nvPr>
        </p:nvSpPr>
        <p:spPr>
          <a:xfrm>
            <a:off x="2521479" y="274638"/>
            <a:ext cx="7687733" cy="1143000"/>
          </a:xfrm>
        </p:spPr>
        <p:txBody>
          <a:bodyPr/>
          <a:lstStyle/>
          <a:p>
            <a:pPr algn="l"/>
            <a:r>
              <a:rPr lang="tr-TR" b="1"/>
              <a:t>Kişilik gelişimi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23358106"/>
              </p:ext>
            </p:extLst>
          </p:nvPr>
        </p:nvGraphicFramePr>
        <p:xfrm>
          <a:off x="2931063" y="1800435"/>
          <a:ext cx="7628467"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2214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A36EA9E-2925-4F55-A72C-808A4498D804}"/>
              </a:ext>
            </a:extLst>
          </p:cNvPr>
          <p:cNvSpPr>
            <a:spLocks noGrp="1"/>
          </p:cNvSpPr>
          <p:nvPr>
            <p:ph type="title"/>
          </p:nvPr>
        </p:nvSpPr>
        <p:spPr>
          <a:xfrm>
            <a:off x="2555345" y="274638"/>
            <a:ext cx="7653867" cy="1143000"/>
          </a:xfrm>
        </p:spPr>
        <p:txBody>
          <a:bodyPr/>
          <a:lstStyle/>
          <a:p>
            <a:pPr algn="l"/>
            <a:r>
              <a:rPr lang="tr-TR" b="1"/>
              <a:t>Kişilik gelişimi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473720020"/>
              </p:ext>
            </p:extLst>
          </p:nvPr>
        </p:nvGraphicFramePr>
        <p:xfrm>
          <a:off x="1439785" y="1600201"/>
          <a:ext cx="8769427" cy="49270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9448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A20F01A-6860-4563-A91C-7E0BAB9A0EE6}"/>
              </a:ext>
            </a:extLst>
          </p:cNvPr>
          <p:cNvSpPr>
            <a:spLocks noGrp="1"/>
          </p:cNvSpPr>
          <p:nvPr>
            <p:ph type="title"/>
          </p:nvPr>
        </p:nvSpPr>
        <p:spPr>
          <a:xfrm>
            <a:off x="2580745" y="274638"/>
            <a:ext cx="7628467" cy="1143000"/>
          </a:xfrm>
        </p:spPr>
        <p:txBody>
          <a:bodyPr/>
          <a:lstStyle/>
          <a:p>
            <a:pPr algn="l"/>
            <a:r>
              <a:rPr lang="tr-TR" b="1"/>
              <a:t>Kişilik gelişimi</a:t>
            </a:r>
          </a:p>
        </p:txBody>
      </p:sp>
      <p:graphicFrame>
        <p:nvGraphicFramePr>
          <p:cNvPr id="4" name="İçerik Yer Tutucusu 3"/>
          <p:cNvGraphicFramePr>
            <a:graphicFrameLocks noGrp="1"/>
          </p:cNvGraphicFramePr>
          <p:nvPr>
            <p:ph idx="1"/>
          </p:nvPr>
        </p:nvGraphicFramePr>
        <p:xfrm>
          <a:off x="2580745" y="1600201"/>
          <a:ext cx="7848601"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1446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7B0E699-7770-490A-AACF-DB3E98964822}"/>
              </a:ext>
            </a:extLst>
          </p:cNvPr>
          <p:cNvSpPr>
            <a:spLocks noGrp="1"/>
          </p:cNvSpPr>
          <p:nvPr>
            <p:ph type="title"/>
          </p:nvPr>
        </p:nvSpPr>
        <p:spPr>
          <a:xfrm>
            <a:off x="2546879" y="274638"/>
            <a:ext cx="7662333" cy="1143000"/>
          </a:xfrm>
        </p:spPr>
        <p:txBody>
          <a:bodyPr>
            <a:normAutofit/>
          </a:bodyPr>
          <a:lstStyle/>
          <a:p>
            <a:pPr algn="l"/>
            <a:r>
              <a:rPr lang="tr-TR" b="1"/>
              <a:t>Koşullu ve koşulsuz olumlu öz-saygı</a:t>
            </a:r>
          </a:p>
        </p:txBody>
      </p:sp>
      <p:graphicFrame>
        <p:nvGraphicFramePr>
          <p:cNvPr id="4" name="İçerik Yer Tutucusu 3"/>
          <p:cNvGraphicFramePr>
            <a:graphicFrameLocks noGrp="1"/>
          </p:cNvGraphicFramePr>
          <p:nvPr>
            <p:ph idx="1"/>
          </p:nvPr>
        </p:nvGraphicFramePr>
        <p:xfrm>
          <a:off x="2529944" y="1600201"/>
          <a:ext cx="7882468"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1088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3F4B9A3-7C62-4F49-94E8-417B3E96A366}"/>
              </a:ext>
            </a:extLst>
          </p:cNvPr>
          <p:cNvSpPr>
            <a:spLocks noGrp="1"/>
          </p:cNvSpPr>
          <p:nvPr>
            <p:ph type="title"/>
          </p:nvPr>
        </p:nvSpPr>
        <p:spPr>
          <a:xfrm>
            <a:off x="2538412" y="274638"/>
            <a:ext cx="7670800" cy="1143000"/>
          </a:xfrm>
        </p:spPr>
        <p:txBody>
          <a:bodyPr>
            <a:normAutofit/>
          </a:bodyPr>
          <a:lstStyle/>
          <a:p>
            <a:pPr algn="l"/>
            <a:r>
              <a:rPr lang="tr-TR" b="1"/>
              <a:t>Koşullu ve koşulsuz olumlu öz-saygı</a:t>
            </a:r>
          </a:p>
        </p:txBody>
      </p:sp>
      <p:graphicFrame>
        <p:nvGraphicFramePr>
          <p:cNvPr id="4" name="İçerik Yer Tutucusu 3"/>
          <p:cNvGraphicFramePr>
            <a:graphicFrameLocks noGrp="1"/>
          </p:cNvGraphicFramePr>
          <p:nvPr>
            <p:ph idx="1"/>
          </p:nvPr>
        </p:nvGraphicFramePr>
        <p:xfrm>
          <a:off x="2555345" y="1600201"/>
          <a:ext cx="7653867"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5101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B0C52F9-DF89-4038-910D-1C5A33D0467B}"/>
              </a:ext>
            </a:extLst>
          </p:cNvPr>
          <p:cNvSpPr>
            <a:spLocks noGrp="1"/>
          </p:cNvSpPr>
          <p:nvPr>
            <p:ph type="title"/>
          </p:nvPr>
        </p:nvSpPr>
        <p:spPr>
          <a:xfrm>
            <a:off x="2555345" y="274638"/>
            <a:ext cx="7653867" cy="1143000"/>
          </a:xfrm>
        </p:spPr>
        <p:txBody>
          <a:bodyPr/>
          <a:lstStyle/>
          <a:p>
            <a:pPr algn="l"/>
            <a:r>
              <a:rPr lang="tr-TR" b="1"/>
              <a:t>Tutarsızlık ve tutarlılık</a:t>
            </a:r>
          </a:p>
        </p:txBody>
      </p:sp>
      <p:sp>
        <p:nvSpPr>
          <p:cNvPr id="3" name="Metin Yer Tutucusu 2">
            <a:extLst>
              <a:ext uri="{FF2B5EF4-FFF2-40B4-BE49-F238E27FC236}">
                <a16:creationId xmlns:a16="http://schemas.microsoft.com/office/drawing/2014/main" id="{E7CEDCB7-B2B5-4A10-A234-A5B188DF5107}"/>
              </a:ext>
            </a:extLst>
          </p:cNvPr>
          <p:cNvSpPr>
            <a:spLocks noGrp="1"/>
          </p:cNvSpPr>
          <p:nvPr>
            <p:ph type="body" idx="1"/>
          </p:nvPr>
        </p:nvSpPr>
        <p:spPr>
          <a:xfrm>
            <a:off x="2843212" y="1535113"/>
            <a:ext cx="3176588" cy="639762"/>
          </a:xfrm>
        </p:spPr>
        <p:txBody>
          <a:bodyPr/>
          <a:lstStyle/>
          <a:p>
            <a:r>
              <a:rPr lang="tr-TR"/>
              <a:t>Tutarsızlık</a:t>
            </a:r>
          </a:p>
        </p:txBody>
      </p:sp>
      <p:pic>
        <p:nvPicPr>
          <p:cNvPr id="8" name="İçerik Yer Tutucusu 7">
            <a:extLst>
              <a:ext uri="{FF2B5EF4-FFF2-40B4-BE49-F238E27FC236}">
                <a16:creationId xmlns:a16="http://schemas.microsoft.com/office/drawing/2014/main" id="{86F13C4C-269D-4F33-9E87-A4C41DC7C7BB}"/>
              </a:ext>
            </a:extLst>
          </p:cNvPr>
          <p:cNvPicPr>
            <a:picLocks noGrp="1" noChangeAspect="1"/>
          </p:cNvPicPr>
          <p:nvPr>
            <p:ph sz="half" idx="2"/>
          </p:nvPr>
        </p:nvPicPr>
        <p:blipFill>
          <a:blip r:embed="rId2" cstate="print"/>
          <a:stretch>
            <a:fillRect/>
          </a:stretch>
        </p:blipFill>
        <p:spPr>
          <a:xfrm>
            <a:off x="3950855" y="3536078"/>
            <a:ext cx="1926503" cy="1828959"/>
          </a:xfrm>
          <a:prstGeom prst="rect">
            <a:avLst/>
          </a:prstGeom>
          <a:ln>
            <a:solidFill>
              <a:schemeClr val="accent3">
                <a:shade val="50000"/>
                <a:alpha val="0"/>
              </a:schemeClr>
            </a:solidFill>
            <a:bevel/>
          </a:ln>
        </p:spPr>
      </p:pic>
      <p:sp>
        <p:nvSpPr>
          <p:cNvPr id="5" name="Metin Yer Tutucusu 4">
            <a:extLst>
              <a:ext uri="{FF2B5EF4-FFF2-40B4-BE49-F238E27FC236}">
                <a16:creationId xmlns:a16="http://schemas.microsoft.com/office/drawing/2014/main" id="{3FC241DD-CA6A-4A6E-AAD9-A8EC62E337F0}"/>
              </a:ext>
            </a:extLst>
          </p:cNvPr>
          <p:cNvSpPr>
            <a:spLocks noGrp="1"/>
          </p:cNvSpPr>
          <p:nvPr>
            <p:ph type="body" sz="quarter" idx="3"/>
          </p:nvPr>
        </p:nvSpPr>
        <p:spPr>
          <a:xfrm>
            <a:off x="7296680" y="1535113"/>
            <a:ext cx="2912533" cy="639762"/>
          </a:xfrm>
        </p:spPr>
        <p:txBody>
          <a:bodyPr/>
          <a:lstStyle/>
          <a:p>
            <a:r>
              <a:rPr lang="tr-TR"/>
              <a:t>Tutarlılık </a:t>
            </a:r>
          </a:p>
        </p:txBody>
      </p:sp>
      <p:pic>
        <p:nvPicPr>
          <p:cNvPr id="9" name="İçerik Yer Tutucusu 8">
            <a:extLst>
              <a:ext uri="{FF2B5EF4-FFF2-40B4-BE49-F238E27FC236}">
                <a16:creationId xmlns:a16="http://schemas.microsoft.com/office/drawing/2014/main" id="{D1D08E06-5BCF-47CC-9F3A-D1713834C114}"/>
              </a:ext>
            </a:extLst>
          </p:cNvPr>
          <p:cNvPicPr>
            <a:picLocks noGrp="1" noChangeAspect="1"/>
          </p:cNvPicPr>
          <p:nvPr>
            <p:ph sz="quarter" idx="4"/>
          </p:nvPr>
        </p:nvPicPr>
        <p:blipFill>
          <a:blip r:embed="rId3" cstate="print"/>
          <a:stretch>
            <a:fillRect/>
          </a:stretch>
        </p:blipFill>
        <p:spPr>
          <a:xfrm>
            <a:off x="6961262" y="3523885"/>
            <a:ext cx="1950889" cy="1853345"/>
          </a:xfrm>
          <a:prstGeom prst="rect">
            <a:avLst/>
          </a:prstGeom>
        </p:spPr>
      </p:pic>
      <p:sp>
        <p:nvSpPr>
          <p:cNvPr id="7" name="Oval 6">
            <a:extLst>
              <a:ext uri="{FF2B5EF4-FFF2-40B4-BE49-F238E27FC236}">
                <a16:creationId xmlns:a16="http://schemas.microsoft.com/office/drawing/2014/main" id="{3BF666A4-CCA7-47E9-A359-5ED406AF94C9}"/>
              </a:ext>
            </a:extLst>
          </p:cNvPr>
          <p:cNvSpPr/>
          <p:nvPr/>
        </p:nvSpPr>
        <p:spPr>
          <a:xfrm>
            <a:off x="3246690" y="3526043"/>
            <a:ext cx="1581296" cy="1820007"/>
          </a:xfrm>
          <a:prstGeom prst="ellipse">
            <a:avLst/>
          </a:prstGeom>
          <a:solidFill>
            <a:schemeClr val="accent3"/>
          </a:solidFill>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tr-TR"/>
              <a:t>Gerçek Benlik </a:t>
            </a:r>
          </a:p>
        </p:txBody>
      </p:sp>
      <p:pic>
        <p:nvPicPr>
          <p:cNvPr id="10" name="Resim 9">
            <a:extLst>
              <a:ext uri="{FF2B5EF4-FFF2-40B4-BE49-F238E27FC236}">
                <a16:creationId xmlns:a16="http://schemas.microsoft.com/office/drawing/2014/main" id="{226B2A38-755D-45FC-8E5D-AEE45E2EE731}"/>
              </a:ext>
            </a:extLst>
          </p:cNvPr>
          <p:cNvPicPr>
            <a:picLocks noChangeAspect="1"/>
          </p:cNvPicPr>
          <p:nvPr/>
        </p:nvPicPr>
        <p:blipFill>
          <a:blip r:embed="rId4" cstate="print"/>
          <a:stretch>
            <a:fillRect/>
          </a:stretch>
        </p:blipFill>
        <p:spPr>
          <a:xfrm>
            <a:off x="7738257" y="3517091"/>
            <a:ext cx="1444877" cy="1828959"/>
          </a:xfrm>
          <a:prstGeom prst="rect">
            <a:avLst/>
          </a:prstGeom>
        </p:spPr>
      </p:pic>
      <p:sp>
        <p:nvSpPr>
          <p:cNvPr id="12" name="Metin kutusu 11">
            <a:extLst>
              <a:ext uri="{FF2B5EF4-FFF2-40B4-BE49-F238E27FC236}">
                <a16:creationId xmlns:a16="http://schemas.microsoft.com/office/drawing/2014/main" id="{696EE24E-4CE0-4DAA-8EEC-2F9603E9F111}"/>
              </a:ext>
            </a:extLst>
          </p:cNvPr>
          <p:cNvSpPr txBox="1"/>
          <p:nvPr/>
        </p:nvSpPr>
        <p:spPr>
          <a:xfrm>
            <a:off x="5433442" y="4041155"/>
            <a:ext cx="707952" cy="523220"/>
          </a:xfrm>
          <a:prstGeom prst="rect">
            <a:avLst/>
          </a:prstGeom>
          <a:noFill/>
        </p:spPr>
        <p:txBody>
          <a:bodyPr wrap="square" rtlCol="0">
            <a:spAutoFit/>
          </a:bodyPr>
          <a:lstStyle/>
          <a:p>
            <a:r>
              <a:rPr lang="tr-TR" sz="1400"/>
              <a:t>İdeal benlik</a:t>
            </a:r>
          </a:p>
        </p:txBody>
      </p:sp>
      <p:sp>
        <p:nvSpPr>
          <p:cNvPr id="13" name="Metin kutusu 12">
            <a:extLst>
              <a:ext uri="{FF2B5EF4-FFF2-40B4-BE49-F238E27FC236}">
                <a16:creationId xmlns:a16="http://schemas.microsoft.com/office/drawing/2014/main" id="{F3B27D3F-7ED7-47D6-A601-A6CFF8CBFFB1}"/>
              </a:ext>
            </a:extLst>
          </p:cNvPr>
          <p:cNvSpPr txBox="1"/>
          <p:nvPr/>
        </p:nvSpPr>
        <p:spPr>
          <a:xfrm>
            <a:off x="8032432" y="4155441"/>
            <a:ext cx="769620" cy="553998"/>
          </a:xfrm>
          <a:prstGeom prst="rect">
            <a:avLst/>
          </a:prstGeom>
          <a:noFill/>
        </p:spPr>
        <p:txBody>
          <a:bodyPr wrap="square" rtlCol="0">
            <a:spAutoFit/>
          </a:bodyPr>
          <a:lstStyle/>
          <a:p>
            <a:r>
              <a:rPr lang="tr-TR" sz="1500"/>
              <a:t>Gerçek Benlik</a:t>
            </a:r>
          </a:p>
        </p:txBody>
      </p:sp>
      <p:sp>
        <p:nvSpPr>
          <p:cNvPr id="14" name="Metin kutusu 13">
            <a:extLst>
              <a:ext uri="{FF2B5EF4-FFF2-40B4-BE49-F238E27FC236}">
                <a16:creationId xmlns:a16="http://schemas.microsoft.com/office/drawing/2014/main" id="{9D602982-88CD-4591-92BA-FAF1076DA702}"/>
              </a:ext>
            </a:extLst>
          </p:cNvPr>
          <p:cNvSpPr txBox="1"/>
          <p:nvPr/>
        </p:nvSpPr>
        <p:spPr>
          <a:xfrm>
            <a:off x="9521032" y="4096210"/>
            <a:ext cx="731520" cy="553998"/>
          </a:xfrm>
          <a:prstGeom prst="rect">
            <a:avLst/>
          </a:prstGeom>
          <a:noFill/>
        </p:spPr>
        <p:txBody>
          <a:bodyPr wrap="square" rtlCol="0">
            <a:spAutoFit/>
          </a:bodyPr>
          <a:lstStyle/>
          <a:p>
            <a:r>
              <a:rPr lang="tr-TR" sz="1500"/>
              <a:t>İdeal Benlik</a:t>
            </a:r>
          </a:p>
        </p:txBody>
      </p:sp>
    </p:spTree>
    <p:extLst>
      <p:ext uri="{BB962C8B-B14F-4D97-AF65-F5344CB8AC3E}">
        <p14:creationId xmlns:p14="http://schemas.microsoft.com/office/powerpoint/2010/main" val="8891152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6AEBE76-6116-4DA7-8158-A6BCBC60DFF1}"/>
              </a:ext>
            </a:extLst>
          </p:cNvPr>
          <p:cNvSpPr>
            <a:spLocks noGrp="1"/>
          </p:cNvSpPr>
          <p:nvPr>
            <p:ph type="title"/>
          </p:nvPr>
        </p:nvSpPr>
        <p:spPr>
          <a:xfrm>
            <a:off x="2572279" y="274638"/>
            <a:ext cx="7636933" cy="1143000"/>
          </a:xfrm>
        </p:spPr>
        <p:txBody>
          <a:bodyPr/>
          <a:lstStyle/>
          <a:p>
            <a:pPr algn="l"/>
            <a:r>
              <a:rPr lang="tr-TR" b="1"/>
              <a:t>Tutarsızlık</a:t>
            </a:r>
          </a:p>
        </p:txBody>
      </p:sp>
      <p:graphicFrame>
        <p:nvGraphicFramePr>
          <p:cNvPr id="4" name="İçerik Yer Tutucusu 3"/>
          <p:cNvGraphicFramePr>
            <a:graphicFrameLocks noGrp="1"/>
          </p:cNvGraphicFramePr>
          <p:nvPr>
            <p:ph idx="1"/>
          </p:nvPr>
        </p:nvGraphicFramePr>
        <p:xfrm>
          <a:off x="1952719" y="1417639"/>
          <a:ext cx="8256493" cy="4708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0491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CF3840C-95AA-410A-9E2A-72EF316E2816}"/>
              </a:ext>
            </a:extLst>
          </p:cNvPr>
          <p:cNvSpPr>
            <a:spLocks noGrp="1"/>
          </p:cNvSpPr>
          <p:nvPr>
            <p:ph type="title"/>
          </p:nvPr>
        </p:nvSpPr>
        <p:spPr>
          <a:xfrm>
            <a:off x="2589212" y="274638"/>
            <a:ext cx="7620000" cy="1143000"/>
          </a:xfrm>
        </p:spPr>
        <p:txBody>
          <a:bodyPr/>
          <a:lstStyle/>
          <a:p>
            <a:pPr algn="l"/>
            <a:r>
              <a:rPr lang="tr-TR" b="1"/>
              <a:t>Tutarsızlık-nevroz ilişkisi</a:t>
            </a:r>
          </a:p>
        </p:txBody>
      </p:sp>
      <p:graphicFrame>
        <p:nvGraphicFramePr>
          <p:cNvPr id="5" name="Nesne 4">
            <a:extLst>
              <a:ext uri="{FF2B5EF4-FFF2-40B4-BE49-F238E27FC236}">
                <a16:creationId xmlns:a16="http://schemas.microsoft.com/office/drawing/2014/main" id="{27ABC560-0BC6-49DF-A9CB-DA7B1360F54E}"/>
              </a:ext>
            </a:extLst>
          </p:cNvPr>
          <p:cNvGraphicFramePr>
            <a:graphicFrameLocks noChangeAspect="1"/>
          </p:cNvGraphicFramePr>
          <p:nvPr>
            <p:extLst>
              <p:ext uri="{D42A27DB-BD31-4B8C-83A1-F6EECF244321}">
                <p14:modId xmlns:p14="http://schemas.microsoft.com/office/powerpoint/2010/main" val="923839547"/>
              </p:ext>
            </p:extLst>
          </p:nvPr>
        </p:nvGraphicFramePr>
        <p:xfrm>
          <a:off x="3036785" y="1716413"/>
          <a:ext cx="5969563" cy="5306278"/>
        </p:xfrm>
        <a:graphic>
          <a:graphicData uri="http://schemas.openxmlformats.org/presentationml/2006/ole">
            <mc:AlternateContent xmlns:mc="http://schemas.openxmlformats.org/markup-compatibility/2006">
              <mc:Choice xmlns:v="urn:schemas-microsoft-com:vml" Requires="v">
                <p:oleObj spid="_x0000_s37890" name="Belge" r:id="rId3" imgW="4323535" imgH="3838390" progId="Word.Document.12">
                  <p:embed/>
                </p:oleObj>
              </mc:Choice>
              <mc:Fallback>
                <p:oleObj name="Belge" r:id="rId3" imgW="4323535" imgH="3838390" progId="Word.Document.12">
                  <p:embed/>
                  <p:pic>
                    <p:nvPicPr>
                      <p:cNvPr id="5" name="Nesne 4">
                        <a:extLst>
                          <a:ext uri="{FF2B5EF4-FFF2-40B4-BE49-F238E27FC236}">
                            <a16:creationId xmlns:a16="http://schemas.microsoft.com/office/drawing/2014/main" id="{27ABC560-0BC6-49DF-A9CB-DA7B1360F54E}"/>
                          </a:ext>
                        </a:extLst>
                      </p:cNvPr>
                      <p:cNvPicPr>
                        <a:picLocks noChangeAspect="1" noChangeArrowheads="1"/>
                      </p:cNvPicPr>
                      <p:nvPr/>
                    </p:nvPicPr>
                    <p:blipFill>
                      <a:blip r:embed="rId4"/>
                      <a:srcRect/>
                      <a:stretch>
                        <a:fillRect/>
                      </a:stretch>
                    </p:blipFill>
                    <p:spPr bwMode="auto">
                      <a:xfrm>
                        <a:off x="3036785" y="1716413"/>
                        <a:ext cx="5969563" cy="530627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557176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5E67F54-AE8E-4635-AD9E-39FAFACD08E1}"/>
              </a:ext>
            </a:extLst>
          </p:cNvPr>
          <p:cNvSpPr>
            <a:spLocks noGrp="1"/>
          </p:cNvSpPr>
          <p:nvPr>
            <p:ph type="title"/>
          </p:nvPr>
        </p:nvSpPr>
        <p:spPr>
          <a:xfrm>
            <a:off x="2546879" y="274638"/>
            <a:ext cx="7662333" cy="1143000"/>
          </a:xfrm>
        </p:spPr>
        <p:txBody>
          <a:bodyPr/>
          <a:lstStyle/>
          <a:p>
            <a:pPr algn="l"/>
            <a:r>
              <a:rPr lang="tr-TR" b="1"/>
              <a:t>Savunma Mekanizmaları</a:t>
            </a:r>
            <a:endParaRPr lang="tr-TR"/>
          </a:p>
        </p:txBody>
      </p:sp>
      <p:graphicFrame>
        <p:nvGraphicFramePr>
          <p:cNvPr id="4" name="İçerik Yer Tutucusu 3"/>
          <p:cNvGraphicFramePr>
            <a:graphicFrameLocks noGrp="1"/>
          </p:cNvGraphicFramePr>
          <p:nvPr>
            <p:ph idx="1"/>
          </p:nvPr>
        </p:nvGraphicFramePr>
        <p:xfrm>
          <a:off x="2640012" y="1600201"/>
          <a:ext cx="75692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10495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3094A4F-75A9-47A8-ADE3-6B10A314B270}"/>
              </a:ext>
            </a:extLst>
          </p:cNvPr>
          <p:cNvSpPr>
            <a:spLocks noGrp="1"/>
          </p:cNvSpPr>
          <p:nvPr>
            <p:ph type="title"/>
          </p:nvPr>
        </p:nvSpPr>
        <p:spPr>
          <a:xfrm>
            <a:off x="2563812" y="274638"/>
            <a:ext cx="7645400" cy="1143000"/>
          </a:xfrm>
        </p:spPr>
        <p:txBody>
          <a:bodyPr/>
          <a:lstStyle/>
          <a:p>
            <a:pPr algn="l"/>
            <a:r>
              <a:rPr lang="tr-TR" b="1"/>
              <a:t>Savunma mekanizmaları</a:t>
            </a:r>
          </a:p>
        </p:txBody>
      </p:sp>
      <p:graphicFrame>
        <p:nvGraphicFramePr>
          <p:cNvPr id="4" name="İçerik Yer Tutucusu 3"/>
          <p:cNvGraphicFramePr>
            <a:graphicFrameLocks noGrp="1"/>
          </p:cNvGraphicFramePr>
          <p:nvPr>
            <p:ph idx="1"/>
          </p:nvPr>
        </p:nvGraphicFramePr>
        <p:xfrm>
          <a:off x="2555344" y="1600201"/>
          <a:ext cx="7704668"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090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CE28E9D-8E7F-455E-9E33-268461F23BDC}"/>
              </a:ext>
            </a:extLst>
          </p:cNvPr>
          <p:cNvSpPr>
            <a:spLocks noGrp="1"/>
          </p:cNvSpPr>
          <p:nvPr>
            <p:ph type="title"/>
          </p:nvPr>
        </p:nvSpPr>
        <p:spPr>
          <a:xfrm>
            <a:off x="2572279" y="274638"/>
            <a:ext cx="7636933" cy="1143000"/>
          </a:xfrm>
        </p:spPr>
        <p:txBody>
          <a:bodyPr/>
          <a:lstStyle/>
          <a:p>
            <a:pPr algn="l"/>
            <a:r>
              <a:rPr lang="tr-TR" b="1"/>
              <a:t>Nevroz psikoz ilişkisi</a:t>
            </a:r>
          </a:p>
        </p:txBody>
      </p:sp>
      <p:graphicFrame>
        <p:nvGraphicFramePr>
          <p:cNvPr id="5" name="İçerik Yer Tutucusu 4"/>
          <p:cNvGraphicFramePr>
            <a:graphicFrameLocks noGrp="1"/>
          </p:cNvGraphicFramePr>
          <p:nvPr>
            <p:ph idx="1"/>
          </p:nvPr>
        </p:nvGraphicFramePr>
        <p:xfrm>
          <a:off x="1926503" y="1102660"/>
          <a:ext cx="8102601" cy="57553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339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CD43159-5A76-4F74-9D20-A7D919171408}"/>
              </a:ext>
            </a:extLst>
          </p:cNvPr>
          <p:cNvSpPr>
            <a:spLocks noGrp="1"/>
          </p:cNvSpPr>
          <p:nvPr>
            <p:ph type="title"/>
          </p:nvPr>
        </p:nvSpPr>
        <p:spPr>
          <a:xfrm>
            <a:off x="2521479" y="274638"/>
            <a:ext cx="7687733" cy="1143000"/>
          </a:xfrm>
        </p:spPr>
        <p:txBody>
          <a:bodyPr/>
          <a:lstStyle/>
          <a:p>
            <a:pPr algn="l"/>
            <a:r>
              <a:rPr lang="tr-TR" b="1"/>
              <a:t>Nevroz psikoz ilişkisi</a:t>
            </a:r>
          </a:p>
        </p:txBody>
      </p:sp>
      <p:graphicFrame>
        <p:nvGraphicFramePr>
          <p:cNvPr id="4" name="Nesne 3">
            <a:extLst>
              <a:ext uri="{FF2B5EF4-FFF2-40B4-BE49-F238E27FC236}">
                <a16:creationId xmlns:a16="http://schemas.microsoft.com/office/drawing/2014/main" id="{CDC323D8-60DA-4AFD-9FB2-D041062A53DB}"/>
              </a:ext>
            </a:extLst>
          </p:cNvPr>
          <p:cNvGraphicFramePr>
            <a:graphicFrameLocks noChangeAspect="1"/>
          </p:cNvGraphicFramePr>
          <p:nvPr>
            <p:extLst>
              <p:ext uri="{D42A27DB-BD31-4B8C-83A1-F6EECF244321}">
                <p14:modId xmlns:p14="http://schemas.microsoft.com/office/powerpoint/2010/main" val="1084302746"/>
              </p:ext>
            </p:extLst>
          </p:nvPr>
        </p:nvGraphicFramePr>
        <p:xfrm>
          <a:off x="2133600" y="1687513"/>
          <a:ext cx="9085006" cy="5064273"/>
        </p:xfrm>
        <a:graphic>
          <a:graphicData uri="http://schemas.openxmlformats.org/presentationml/2006/ole">
            <mc:AlternateContent xmlns:mc="http://schemas.openxmlformats.org/markup-compatibility/2006">
              <mc:Choice xmlns:v="urn:schemas-microsoft-com:vml" Requires="v">
                <p:oleObj spid="_x0000_s41986" name="Belge" r:id="rId3" imgW="4323535" imgH="4372530" progId="Word.Document.12">
                  <p:embed/>
                </p:oleObj>
              </mc:Choice>
              <mc:Fallback>
                <p:oleObj name="Belge" r:id="rId3" imgW="4323535" imgH="4372530" progId="Word.Document.12">
                  <p:embed/>
                  <p:pic>
                    <p:nvPicPr>
                      <p:cNvPr id="4" name="Nesne 3">
                        <a:extLst>
                          <a:ext uri="{FF2B5EF4-FFF2-40B4-BE49-F238E27FC236}">
                            <a16:creationId xmlns:a16="http://schemas.microsoft.com/office/drawing/2014/main" id="{CDC323D8-60DA-4AFD-9FB2-D041062A53DB}"/>
                          </a:ext>
                        </a:extLst>
                      </p:cNvPr>
                      <p:cNvPicPr>
                        <a:picLocks noChangeAspect="1" noChangeArrowheads="1"/>
                      </p:cNvPicPr>
                      <p:nvPr/>
                    </p:nvPicPr>
                    <p:blipFill>
                      <a:blip r:embed="rId4"/>
                      <a:srcRect/>
                      <a:stretch>
                        <a:fillRect/>
                      </a:stretch>
                    </p:blipFill>
                    <p:spPr bwMode="auto">
                      <a:xfrm>
                        <a:off x="2133600" y="1687513"/>
                        <a:ext cx="9085006" cy="5064273"/>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32948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D060B0A-13A6-4DDC-95DF-DC88D164E722}"/>
              </a:ext>
            </a:extLst>
          </p:cNvPr>
          <p:cNvSpPr>
            <a:spLocks noGrp="1"/>
          </p:cNvSpPr>
          <p:nvPr>
            <p:ph type="title"/>
          </p:nvPr>
        </p:nvSpPr>
        <p:spPr>
          <a:xfrm>
            <a:off x="2589212" y="365127"/>
            <a:ext cx="7958667" cy="650875"/>
          </a:xfrm>
        </p:spPr>
        <p:txBody>
          <a:bodyPr>
            <a:normAutofit fontScale="90000"/>
          </a:bodyPr>
          <a:lstStyle/>
          <a:p>
            <a:pPr algn="l"/>
            <a:r>
              <a:rPr lang="tr-TR" b="1"/>
              <a:t>Tam kapasite ile fonksiyonda bulunan kişi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058632866"/>
              </p:ext>
            </p:extLst>
          </p:nvPr>
        </p:nvGraphicFramePr>
        <p:xfrm>
          <a:off x="2046848" y="1016001"/>
          <a:ext cx="8709642" cy="5640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0572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376A56C-7AC8-4377-987D-72892C3E569D}"/>
              </a:ext>
            </a:extLst>
          </p:cNvPr>
          <p:cNvSpPr>
            <a:spLocks noGrp="1"/>
          </p:cNvSpPr>
          <p:nvPr>
            <p:ph type="title"/>
          </p:nvPr>
        </p:nvSpPr>
        <p:spPr>
          <a:xfrm>
            <a:off x="2572279" y="274638"/>
            <a:ext cx="7636933" cy="1143000"/>
          </a:xfrm>
        </p:spPr>
        <p:txBody>
          <a:bodyPr/>
          <a:lstStyle/>
          <a:p>
            <a:pPr algn="l"/>
            <a:r>
              <a:rPr lang="tr-TR" b="1"/>
              <a:t>Yarının İnsanı</a:t>
            </a:r>
            <a:endParaRPr lang="tr-TR"/>
          </a:p>
        </p:txBody>
      </p:sp>
      <p:graphicFrame>
        <p:nvGraphicFramePr>
          <p:cNvPr id="4" name="İçerik Yer Tutucusu 3"/>
          <p:cNvGraphicFramePr>
            <a:graphicFrameLocks noGrp="1"/>
          </p:cNvGraphicFramePr>
          <p:nvPr>
            <p:ph idx="1"/>
          </p:nvPr>
        </p:nvGraphicFramePr>
        <p:xfrm>
          <a:off x="2563812" y="1391920"/>
          <a:ext cx="7924800" cy="5161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3040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graphicFrame>
        <p:nvGraphicFramePr>
          <p:cNvPr id="4" name="İçerik Yer Tutucusu 3"/>
          <p:cNvGraphicFramePr>
            <a:graphicFrameLocks noGrp="1"/>
          </p:cNvGraphicFramePr>
          <p:nvPr>
            <p:ph idx="1"/>
          </p:nvPr>
        </p:nvGraphicFramePr>
        <p:xfrm>
          <a:off x="3648075" y="2049463"/>
          <a:ext cx="5713412" cy="4000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866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Başlık 12"/>
          <p:cNvSpPr>
            <a:spLocks noGrp="1"/>
          </p:cNvSpPr>
          <p:nvPr>
            <p:ph type="title"/>
          </p:nvPr>
        </p:nvSpPr>
        <p:spPr/>
        <p:txBody>
          <a:bodyPr rtlCol="0"/>
          <a:lstStyle/>
          <a:p>
            <a:pPr rtl="0"/>
            <a:r>
              <a:rPr lang="tr-TR"/>
              <a:t>Listeli Başlık ve İçerik Düzeni</a:t>
            </a:r>
          </a:p>
        </p:txBody>
      </p:sp>
      <p:sp>
        <p:nvSpPr>
          <p:cNvPr id="14" name="İçerik Yer Tutucusu 13"/>
          <p:cNvSpPr>
            <a:spLocks noGrp="1"/>
          </p:cNvSpPr>
          <p:nvPr>
            <p:ph idx="1"/>
          </p:nvPr>
        </p:nvSpPr>
        <p:spPr/>
        <p:txBody>
          <a:bodyPr rtlCol="0"/>
          <a:lstStyle/>
          <a:p>
            <a:pPr rtl="0"/>
            <a:r>
              <a:rPr lang="tr-TR"/>
              <a:t>Birinci madde işaretinizi buraya ekleyin</a:t>
            </a:r>
          </a:p>
          <a:p>
            <a:pPr rtl="0"/>
            <a:r>
              <a:rPr lang="tr-TR"/>
              <a:t>İkinci madde işaretinizi buraya ekleyin</a:t>
            </a:r>
          </a:p>
          <a:p>
            <a:pPr rtl="0"/>
            <a:r>
              <a:rPr lang="tr-TR"/>
              <a:t>Üçüncü madde işaretinizi buraya ekleyin</a:t>
            </a:r>
          </a:p>
        </p:txBody>
      </p:sp>
    </p:spTree>
    <p:extLst>
      <p:ext uri="{BB962C8B-B14F-4D97-AF65-F5344CB8AC3E}">
        <p14:creationId xmlns:p14="http://schemas.microsoft.com/office/powerpoint/2010/main" val="212853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Grafikli Başlık ve İçerik Düzeni</a:t>
            </a:r>
          </a:p>
        </p:txBody>
      </p:sp>
      <p:graphicFrame>
        <p:nvGraphicFramePr>
          <p:cNvPr id="6" name="İçerik Yer Tutucusu 5" descr="4 kategori için 3 serinin değerlerini gösteren kümelenmiş sütun grafik"/>
          <p:cNvGraphicFramePr>
            <a:graphicFrameLocks noGrp="1"/>
          </p:cNvGraphicFramePr>
          <p:nvPr>
            <p:ph idx="1"/>
            <p:extLst>
              <p:ext uri="{D42A27DB-BD31-4B8C-83A1-F6EECF244321}">
                <p14:modId xmlns:p14="http://schemas.microsoft.com/office/powerpoint/2010/main" val="3584913870"/>
              </p:ext>
            </p:extLst>
          </p:nvPr>
        </p:nvGraphicFramePr>
        <p:xfrm>
          <a:off x="1522413" y="1905000"/>
          <a:ext cx="9144000" cy="4267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65807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Tablolu İki İçerik Düzeni</a:t>
            </a:r>
          </a:p>
        </p:txBody>
      </p:sp>
      <p:sp>
        <p:nvSpPr>
          <p:cNvPr id="5" name="İçerik Yer Tutucusu 4"/>
          <p:cNvSpPr>
            <a:spLocks noGrp="1"/>
          </p:cNvSpPr>
          <p:nvPr>
            <p:ph sz="half" idx="1"/>
          </p:nvPr>
        </p:nvSpPr>
        <p:spPr/>
        <p:txBody>
          <a:bodyPr rtlCol="0"/>
          <a:lstStyle/>
          <a:p>
            <a:pPr rtl="0"/>
            <a:r>
              <a:rPr lang="tr-TR"/>
              <a:t>Birinci madde işareti buraya</a:t>
            </a:r>
          </a:p>
          <a:p>
            <a:pPr rtl="0"/>
            <a:r>
              <a:rPr lang="tr-TR"/>
              <a:t>İkinci madde işareti buraya</a:t>
            </a:r>
          </a:p>
          <a:p>
            <a:pPr rtl="0"/>
            <a:r>
              <a:rPr lang="tr-TR"/>
              <a:t>Üçüncü madde işareti buraya</a:t>
            </a:r>
          </a:p>
        </p:txBody>
      </p:sp>
      <p:graphicFrame>
        <p:nvGraphicFramePr>
          <p:cNvPr id="4" name="İçerik Yer Tutucusu 3"/>
          <p:cNvGraphicFramePr>
            <a:graphicFrameLocks noGrp="1"/>
          </p:cNvGraphicFramePr>
          <p:nvPr>
            <p:ph sz="half" idx="2"/>
            <p:extLst>
              <p:ext uri="{D42A27DB-BD31-4B8C-83A1-F6EECF244321}">
                <p14:modId xmlns:p14="http://schemas.microsoft.com/office/powerpoint/2010/main" val="1219246692"/>
              </p:ext>
            </p:extLst>
          </p:nvPr>
        </p:nvGraphicFramePr>
        <p:xfrm>
          <a:off x="6246813" y="1905000"/>
          <a:ext cx="4419600" cy="2057400"/>
        </p:xfrm>
        <a:graphic>
          <a:graphicData uri="http://schemas.openxmlformats.org/drawingml/2006/table">
            <a:tbl>
              <a:tblPr firstRow="1" bandRow="1">
                <a:tableStyleId>{8EC20E35-A176-4012-BC5E-935CFFF8708E}</a:tableStyleId>
              </a:tblPr>
              <a:tblGrid>
                <a:gridCol w="1473200">
                  <a:extLst>
                    <a:ext uri="{9D8B030D-6E8A-4147-A177-3AD203B41FA5}">
                      <a16:colId xmlns:a16="http://schemas.microsoft.com/office/drawing/2014/main" val="20000"/>
                    </a:ext>
                  </a:extLst>
                </a:gridCol>
                <a:gridCol w="1473200">
                  <a:extLst>
                    <a:ext uri="{9D8B030D-6E8A-4147-A177-3AD203B41FA5}">
                      <a16:colId xmlns:a16="http://schemas.microsoft.com/office/drawing/2014/main" val="20001"/>
                    </a:ext>
                  </a:extLst>
                </a:gridCol>
                <a:gridCol w="1473200">
                  <a:extLst>
                    <a:ext uri="{9D8B030D-6E8A-4147-A177-3AD203B41FA5}">
                      <a16:colId xmlns:a16="http://schemas.microsoft.com/office/drawing/2014/main" val="20002"/>
                    </a:ext>
                  </a:extLst>
                </a:gridCol>
              </a:tblGrid>
              <a:tr h="514350">
                <a:tc>
                  <a:txBody>
                    <a:bodyPr/>
                    <a:lstStyle/>
                    <a:p>
                      <a:pPr rtl="0"/>
                      <a:r>
                        <a:rPr lang="tr-TR"/>
                        <a:t>Sınıf</a:t>
                      </a:r>
                    </a:p>
                  </a:txBody>
                  <a:tcPr anchor="ctr"/>
                </a:tc>
                <a:tc>
                  <a:txBody>
                    <a:bodyPr/>
                    <a:lstStyle/>
                    <a:p>
                      <a:pPr algn="ctr" rtl="0"/>
                      <a:r>
                        <a:rPr lang="tr-TR"/>
                        <a:t>Grup A</a:t>
                      </a:r>
                    </a:p>
                  </a:txBody>
                  <a:tcPr anchor="ctr"/>
                </a:tc>
                <a:tc>
                  <a:txBody>
                    <a:bodyPr/>
                    <a:lstStyle/>
                    <a:p>
                      <a:pPr algn="ctr" rtl="0"/>
                      <a:r>
                        <a:rPr lang="tr-TR"/>
                        <a:t>Grup B</a:t>
                      </a:r>
                    </a:p>
                  </a:txBody>
                  <a:tcPr anchor="ctr"/>
                </a:tc>
                <a:extLst>
                  <a:ext uri="{0D108BD9-81ED-4DB2-BD59-A6C34878D82A}">
                    <a16:rowId xmlns:a16="http://schemas.microsoft.com/office/drawing/2014/main" val="10000"/>
                  </a:ext>
                </a:extLst>
              </a:tr>
              <a:tr h="514350">
                <a:tc>
                  <a:txBody>
                    <a:bodyPr/>
                    <a:lstStyle/>
                    <a:p>
                      <a:pPr rtl="0"/>
                      <a:r>
                        <a:rPr lang="tr-TR"/>
                        <a:t>Sınıf 1</a:t>
                      </a:r>
                    </a:p>
                  </a:txBody>
                  <a:tcPr anchor="ctr"/>
                </a:tc>
                <a:tc>
                  <a:txBody>
                    <a:bodyPr/>
                    <a:lstStyle/>
                    <a:p>
                      <a:pPr algn="ctr" rtl="0"/>
                      <a:r>
                        <a:rPr lang="tr-TR"/>
                        <a:t>82</a:t>
                      </a:r>
                    </a:p>
                  </a:txBody>
                  <a:tcPr anchor="ctr"/>
                </a:tc>
                <a:tc>
                  <a:txBody>
                    <a:bodyPr/>
                    <a:lstStyle/>
                    <a:p>
                      <a:pPr algn="ctr" rtl="0"/>
                      <a:r>
                        <a:rPr lang="tr-TR"/>
                        <a:t>95</a:t>
                      </a:r>
                    </a:p>
                  </a:txBody>
                  <a:tcPr anchor="ctr"/>
                </a:tc>
                <a:extLst>
                  <a:ext uri="{0D108BD9-81ED-4DB2-BD59-A6C34878D82A}">
                    <a16:rowId xmlns:a16="http://schemas.microsoft.com/office/drawing/2014/main" val="10001"/>
                  </a:ext>
                </a:extLst>
              </a:tr>
              <a:tr h="514350">
                <a:tc>
                  <a:txBody>
                    <a:bodyPr/>
                    <a:lstStyle/>
                    <a:p>
                      <a:pPr rtl="0"/>
                      <a:r>
                        <a:rPr lang="tr-TR"/>
                        <a:t>Sınıf 2</a:t>
                      </a:r>
                    </a:p>
                  </a:txBody>
                  <a:tcPr anchor="ctr"/>
                </a:tc>
                <a:tc>
                  <a:txBody>
                    <a:bodyPr/>
                    <a:lstStyle/>
                    <a:p>
                      <a:pPr algn="ctr" rtl="0"/>
                      <a:r>
                        <a:rPr lang="tr-TR"/>
                        <a:t>76</a:t>
                      </a:r>
                    </a:p>
                  </a:txBody>
                  <a:tcPr anchor="ctr"/>
                </a:tc>
                <a:tc>
                  <a:txBody>
                    <a:bodyPr/>
                    <a:lstStyle/>
                    <a:p>
                      <a:pPr algn="ctr" rtl="0"/>
                      <a:r>
                        <a:rPr lang="tr-TR"/>
                        <a:t>88</a:t>
                      </a:r>
                    </a:p>
                  </a:txBody>
                  <a:tcPr anchor="ctr"/>
                </a:tc>
                <a:extLst>
                  <a:ext uri="{0D108BD9-81ED-4DB2-BD59-A6C34878D82A}">
                    <a16:rowId xmlns:a16="http://schemas.microsoft.com/office/drawing/2014/main" val="10002"/>
                  </a:ext>
                </a:extLst>
              </a:tr>
              <a:tr h="514350">
                <a:tc>
                  <a:txBody>
                    <a:bodyPr/>
                    <a:lstStyle/>
                    <a:p>
                      <a:pPr rtl="0"/>
                      <a:r>
                        <a:rPr lang="tr-TR"/>
                        <a:t>Sınıf 3</a:t>
                      </a:r>
                    </a:p>
                  </a:txBody>
                  <a:tcPr anchor="ctr"/>
                </a:tc>
                <a:tc>
                  <a:txBody>
                    <a:bodyPr/>
                    <a:lstStyle/>
                    <a:p>
                      <a:pPr algn="ctr" rtl="0"/>
                      <a:r>
                        <a:rPr lang="tr-TR"/>
                        <a:t>84</a:t>
                      </a:r>
                    </a:p>
                  </a:txBody>
                  <a:tcPr anchor="ctr"/>
                </a:tc>
                <a:tc>
                  <a:txBody>
                    <a:bodyPr/>
                    <a:lstStyle/>
                    <a:p>
                      <a:pPr algn="ctr" rtl="0"/>
                      <a:r>
                        <a:rPr lang="tr-TR"/>
                        <a:t>90</a:t>
                      </a: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373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err="1"/>
              <a:t>SmartArt</a:t>
            </a:r>
            <a:r>
              <a:rPr lang="tr-TR"/>
              <a:t> ile İki İçerik Düzeni</a:t>
            </a:r>
          </a:p>
        </p:txBody>
      </p:sp>
      <p:graphicFrame>
        <p:nvGraphicFramePr>
          <p:cNvPr id="4" name="İçerik Yer Tutucusu 3" descr="Birbirinin altına yerleştirilmiş 3 grubu ve her grubun altında bulunan madde işaretlerini gösteren Dikey madde işareti listesi."/>
          <p:cNvGraphicFramePr>
            <a:graphicFrameLocks noGrp="1"/>
          </p:cNvGraphicFramePr>
          <p:nvPr>
            <p:ph sz="half" idx="1"/>
            <p:extLst>
              <p:ext uri="{D42A27DB-BD31-4B8C-83A1-F6EECF244321}">
                <p14:modId xmlns:p14="http://schemas.microsoft.com/office/powerpoint/2010/main" val="3556788574"/>
              </p:ext>
            </p:extLst>
          </p:nvPr>
        </p:nvGraphicFramePr>
        <p:xfrm>
          <a:off x="1522413" y="1905000"/>
          <a:ext cx="44196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İçerik Yer Tutucusu 5"/>
          <p:cNvSpPr>
            <a:spLocks noGrp="1"/>
          </p:cNvSpPr>
          <p:nvPr>
            <p:ph sz="half" idx="2"/>
          </p:nvPr>
        </p:nvSpPr>
        <p:spPr/>
        <p:txBody>
          <a:bodyPr rtlCol="0"/>
          <a:lstStyle/>
          <a:p>
            <a:pPr rtl="0"/>
            <a:r>
              <a:rPr lang="tr-TR"/>
              <a:t>Birinci madde işareti buraya</a:t>
            </a:r>
          </a:p>
          <a:p>
            <a:pPr rtl="0"/>
            <a:r>
              <a:rPr lang="tr-TR"/>
              <a:t>İkinci madde işareti buraya</a:t>
            </a:r>
          </a:p>
          <a:p>
            <a:pPr rtl="0"/>
            <a:r>
              <a:rPr lang="tr-TR"/>
              <a:t>Üçüncü madde işareti buraya</a:t>
            </a:r>
          </a:p>
        </p:txBody>
      </p:sp>
    </p:spTree>
    <p:extLst>
      <p:ext uri="{BB962C8B-B14F-4D97-AF65-F5344CB8AC3E}">
        <p14:creationId xmlns:p14="http://schemas.microsoft.com/office/powerpoint/2010/main" val="198955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Slayt Başlığı Ekle - 1</a:t>
            </a:r>
          </a:p>
        </p:txBody>
      </p:sp>
      <p:sp>
        <p:nvSpPr>
          <p:cNvPr id="3" name="Metin Yer Tutucusu 2"/>
          <p:cNvSpPr>
            <a:spLocks noGrp="1"/>
          </p:cNvSpPr>
          <p:nvPr>
            <p:ph type="body" idx="1"/>
          </p:nvPr>
        </p:nvSpPr>
        <p:spPr/>
        <p:txBody>
          <a:bodyPr rtlCol="0"/>
          <a:lstStyle/>
          <a:p>
            <a:pPr rtl="0"/>
            <a:endParaRPr lang="tr-TR"/>
          </a:p>
        </p:txBody>
      </p:sp>
    </p:spTree>
    <p:extLst>
      <p:ext uri="{BB962C8B-B14F-4D97-AF65-F5344CB8AC3E}">
        <p14:creationId xmlns:p14="http://schemas.microsoft.com/office/powerpoint/2010/main" val="3847750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Slayt Başlığı Ekle - 2</a:t>
            </a:r>
          </a:p>
        </p:txBody>
      </p:sp>
      <p:sp>
        <p:nvSpPr>
          <p:cNvPr id="3" name="Metin Yer Tutucusu 2"/>
          <p:cNvSpPr>
            <a:spLocks noGrp="1"/>
          </p:cNvSpPr>
          <p:nvPr>
            <p:ph type="body" idx="1"/>
          </p:nvPr>
        </p:nvSpPr>
        <p:spPr/>
        <p:txBody>
          <a:bodyPr rtlCol="0"/>
          <a:lstStyle/>
          <a:p>
            <a:pPr rtl="0"/>
            <a:endParaRPr lang="tr-TR"/>
          </a:p>
        </p:txBody>
      </p:sp>
      <p:sp>
        <p:nvSpPr>
          <p:cNvPr id="4" name="İçerik Yer Tutucusu 3"/>
          <p:cNvSpPr>
            <a:spLocks noGrp="1"/>
          </p:cNvSpPr>
          <p:nvPr>
            <p:ph sz="half" idx="2"/>
          </p:nvPr>
        </p:nvSpPr>
        <p:spPr/>
        <p:txBody>
          <a:bodyPr rtlCol="0">
            <a:normAutofit/>
          </a:bodyPr>
          <a:lstStyle/>
          <a:p>
            <a:pPr rtl="0"/>
            <a:endParaRPr lang="tr-TR"/>
          </a:p>
        </p:txBody>
      </p:sp>
      <p:sp>
        <p:nvSpPr>
          <p:cNvPr id="5" name="Metin Yer Tutucusu 4"/>
          <p:cNvSpPr>
            <a:spLocks noGrp="1"/>
          </p:cNvSpPr>
          <p:nvPr>
            <p:ph type="body" sz="quarter" idx="3"/>
          </p:nvPr>
        </p:nvSpPr>
        <p:spPr/>
        <p:txBody>
          <a:bodyPr rtlCol="0"/>
          <a:lstStyle/>
          <a:p>
            <a:pPr rtl="0"/>
            <a:endParaRPr lang="tr-TR"/>
          </a:p>
        </p:txBody>
      </p:sp>
      <p:sp>
        <p:nvSpPr>
          <p:cNvPr id="6" name="İçerik Yer Tutucusu 5"/>
          <p:cNvSpPr>
            <a:spLocks noGrp="1"/>
          </p:cNvSpPr>
          <p:nvPr>
            <p:ph sz="quarter" idx="4294967295"/>
          </p:nvPr>
        </p:nvSpPr>
        <p:spPr>
          <a:xfrm>
            <a:off x="6249860" y="2819399"/>
            <a:ext cx="4416552" cy="3352801"/>
          </a:xfrm>
        </p:spPr>
        <p:txBody>
          <a:bodyPr rtlCol="0">
            <a:normAutofit/>
          </a:bodyPr>
          <a:lstStyle/>
          <a:p>
            <a:pPr rtl="0"/>
            <a:endParaRPr lang="tr-TR"/>
          </a:p>
        </p:txBody>
      </p:sp>
    </p:spTree>
    <p:extLst>
      <p:ext uri="{BB962C8B-B14F-4D97-AF65-F5344CB8AC3E}">
        <p14:creationId xmlns:p14="http://schemas.microsoft.com/office/powerpoint/2010/main" val="4135151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Slayt Başlığı Ekle - 3</a:t>
            </a:r>
          </a:p>
        </p:txBody>
      </p:sp>
    </p:spTree>
    <p:extLst>
      <p:ext uri="{BB962C8B-B14F-4D97-AF65-F5344CB8AC3E}">
        <p14:creationId xmlns:p14="http://schemas.microsoft.com/office/powerpoint/2010/main" val="2215894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65021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Slayt Başlığı Ekle - 4</a:t>
            </a:r>
          </a:p>
        </p:txBody>
      </p:sp>
      <p:sp>
        <p:nvSpPr>
          <p:cNvPr id="4" name="Metin Yer Tutucusu 3"/>
          <p:cNvSpPr>
            <a:spLocks noGrp="1"/>
          </p:cNvSpPr>
          <p:nvPr>
            <p:ph type="body" sz="half" idx="2"/>
          </p:nvPr>
        </p:nvSpPr>
        <p:spPr/>
        <p:txBody>
          <a:bodyPr rtlCol="0">
            <a:normAutofit/>
          </a:bodyPr>
          <a:lstStyle/>
          <a:p>
            <a:pPr rtl="0"/>
            <a:endParaRPr lang="tr-TR"/>
          </a:p>
        </p:txBody>
      </p:sp>
      <p:sp>
        <p:nvSpPr>
          <p:cNvPr id="6" name="İçerik Yer Tutucusu 5"/>
          <p:cNvSpPr>
            <a:spLocks noGrp="1"/>
          </p:cNvSpPr>
          <p:nvPr>
            <p:ph idx="1"/>
          </p:nvPr>
        </p:nvSpPr>
        <p:spPr/>
        <p:txBody>
          <a:bodyPr rtlCol="0"/>
          <a:lstStyle/>
          <a:p>
            <a:pPr rtl="0"/>
            <a:endParaRPr lang="tr-TR"/>
          </a:p>
        </p:txBody>
      </p:sp>
    </p:spTree>
    <p:extLst>
      <p:ext uri="{BB962C8B-B14F-4D97-AF65-F5344CB8AC3E}">
        <p14:creationId xmlns:p14="http://schemas.microsoft.com/office/powerpoint/2010/main" val="1797304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Slayt Başlığı Ekle - 5</a:t>
            </a:r>
          </a:p>
        </p:txBody>
      </p:sp>
      <p:sp>
        <p:nvSpPr>
          <p:cNvPr id="6" name="Resim Yer Tutucusu 5" descr="Resim eklemek için boş yer tutucu. Yer tutucuya tıklayın ve eklemek istediğiniz resmi seçin."/>
          <p:cNvSpPr>
            <a:spLocks noGrp="1"/>
          </p:cNvSpPr>
          <p:nvPr>
            <p:ph type="pic" idx="1"/>
          </p:nvPr>
        </p:nvSpPr>
        <p:spPr/>
      </p:sp>
      <p:sp>
        <p:nvSpPr>
          <p:cNvPr id="4" name="Metin Yer Tutucusu 3"/>
          <p:cNvSpPr>
            <a:spLocks noGrp="1"/>
          </p:cNvSpPr>
          <p:nvPr>
            <p:ph type="body" sz="half" idx="2"/>
          </p:nvPr>
        </p:nvSpPr>
        <p:spPr/>
        <p:txBody>
          <a:bodyPr rtlCol="0"/>
          <a:lstStyle/>
          <a:p>
            <a:pPr rtl="0"/>
            <a:endParaRPr lang="tr-TR"/>
          </a:p>
        </p:txBody>
      </p:sp>
    </p:spTree>
    <p:extLst>
      <p:ext uri="{BB962C8B-B14F-4D97-AF65-F5344CB8AC3E}">
        <p14:creationId xmlns:p14="http://schemas.microsoft.com/office/powerpoint/2010/main" val="1160959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Yazı Tahtası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9529494_TF02804846_TF02804846" id="{EB671898-DFF6-4A21-9F6F-F4BD7303EE4C}" vid="{EA7E2B1D-C724-4643-A28D-720D24334D37}"/>
    </a:ext>
  </a:extLst>
</a:theme>
</file>

<file path=ppt/theme/theme2.xml><?xml version="1.0" encoding="utf-8"?>
<a:theme xmlns:a="http://schemas.openxmlformats.org/drawingml/2006/main" name="Office Teması">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elge" ma:contentTypeID="0x01010075B13C6D6468CA48A82712748547E87E" ma:contentTypeVersion="8" ma:contentTypeDescription="Yeni belge oluşturun." ma:contentTypeScope="" ma:versionID="078867a3c5e76669f9eccd7d804c2759">
  <xsd:schema xmlns:xsd="http://www.w3.org/2001/XMLSchema" xmlns:xs="http://www.w3.org/2001/XMLSchema" xmlns:p="http://schemas.microsoft.com/office/2006/metadata/properties" xmlns:ns3="c89fed4f-4a93-4a36-844d-cb44c8ad4da8" targetNamespace="http://schemas.microsoft.com/office/2006/metadata/properties" ma:root="true" ma:fieldsID="50f35c3e04359eb41b1557db1aac4ba2" ns3:_="">
    <xsd:import namespace="c89fed4f-4a93-4a36-844d-cb44c8ad4da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9fed4f-4a93-4a36-844d-cb44c8ad4d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27DA75F-BFC4-41BF-9D91-B9DB21854B37}">
  <ds:schemaRefs>
    <ds:schemaRef ds:uri="c89fed4f-4a93-4a36-844d-cb44c8ad4da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6982BDA-E113-44C2-B565-0929C3885160}">
  <ds:schemaRefs>
    <ds:schemaRef ds:uri="http://schemas.microsoft.com/sharepoint/v3/contenttype/forms"/>
  </ds:schemaRefs>
</ds:datastoreItem>
</file>

<file path=customXml/itemProps3.xml><?xml version="1.0" encoding="utf-8"?>
<ds:datastoreItem xmlns:ds="http://schemas.openxmlformats.org/officeDocument/2006/customXml" ds:itemID="{C4AAA560-BC8D-4506-8C7A-7F82FCCE45D1}">
  <ds:schemaRefs>
    <ds:schemaRef ds:uri="http://schemas.microsoft.com/office/2006/documentManagement/types"/>
    <ds:schemaRef ds:uri="http://www.w3.org/XML/1998/namespace"/>
    <ds:schemaRef ds:uri="http://purl.org/dc/dcmitype/"/>
    <ds:schemaRef ds:uri="http://purl.org/dc/elements/1.1/"/>
    <ds:schemaRef ds:uri="http://schemas.microsoft.com/office/infopath/2007/PartnerControls"/>
    <ds:schemaRef ds:uri="http://schemas.openxmlformats.org/package/2006/metadata/core-properties"/>
    <ds:schemaRef ds:uri="c89fed4f-4a93-4a36-844d-cb44c8ad4da8"/>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Yazı tahtası eğitim sunusu (geniş ekran)</Template>
  <TotalTime>0</TotalTime>
  <Words>2061</Words>
  <Application>Microsoft Office PowerPoint</Application>
  <PresentationFormat>Özel</PresentationFormat>
  <Paragraphs>164</Paragraphs>
  <Slides>39</Slides>
  <Notes>10</Notes>
  <HiddenSlides>0</HiddenSlides>
  <MMClips>0</MMClips>
  <ScaleCrop>false</ScaleCrop>
  <HeadingPairs>
    <vt:vector size="8" baseType="variant">
      <vt:variant>
        <vt:lpstr>Kullanılan Yazı Tipleri</vt:lpstr>
      </vt:variant>
      <vt:variant>
        <vt:i4>7</vt:i4>
      </vt:variant>
      <vt:variant>
        <vt:lpstr>Tema</vt:lpstr>
      </vt:variant>
      <vt:variant>
        <vt:i4>1</vt:i4>
      </vt:variant>
      <vt:variant>
        <vt:lpstr>Eklenmiş OLE Hizmet Programları</vt:lpstr>
      </vt:variant>
      <vt:variant>
        <vt:i4>1</vt:i4>
      </vt:variant>
      <vt:variant>
        <vt:lpstr>Slayt Başlıkları</vt:lpstr>
      </vt:variant>
      <vt:variant>
        <vt:i4>39</vt:i4>
      </vt:variant>
    </vt:vector>
  </HeadingPairs>
  <TitlesOfParts>
    <vt:vector size="48" baseType="lpstr">
      <vt:lpstr>Arial</vt:lpstr>
      <vt:lpstr>Consolas</vt:lpstr>
      <vt:lpstr>Corbel</vt:lpstr>
      <vt:lpstr>MS Shell Dlg 2</vt:lpstr>
      <vt:lpstr>Snap ITC</vt:lpstr>
      <vt:lpstr>Viner Hand ITC</vt:lpstr>
      <vt:lpstr>Wingdings 3</vt:lpstr>
      <vt:lpstr>Yazı Tahtası 16x9</vt:lpstr>
      <vt:lpstr>Microsoft Word Belgesi</vt:lpstr>
      <vt:lpstr>PowerPoint Sunusu</vt:lpstr>
      <vt:lpstr>Rogers’ın Hayatı</vt:lpstr>
      <vt:lpstr>Rogers’ın Hayatı</vt:lpstr>
      <vt:lpstr>Giriş </vt:lpstr>
      <vt:lpstr>Giriş </vt:lpstr>
      <vt:lpstr>Carl Rogers: Benlik Kuramı</vt:lpstr>
      <vt:lpstr>İnsan Doğası Görüşü</vt:lpstr>
      <vt:lpstr>İki temel varsayım</vt:lpstr>
      <vt:lpstr>Koruma ve zenginleştirme eğilimleri</vt:lpstr>
      <vt:lpstr>Kendini gerçekleştirme</vt:lpstr>
      <vt:lpstr>PowerPoint Sunusu</vt:lpstr>
      <vt:lpstr>Kişiliğin yapısı  Temel kavramlar </vt:lpstr>
      <vt:lpstr>Kişiliğin yapısı</vt:lpstr>
      <vt:lpstr>Kişilik gelişimi</vt:lpstr>
      <vt:lpstr>Kişilik gelişimi</vt:lpstr>
      <vt:lpstr>Kişilik gelişimi</vt:lpstr>
      <vt:lpstr>Kişilik gelişimi</vt:lpstr>
      <vt:lpstr>Koşullu ve koşulsuz olumlu öz-saygı</vt:lpstr>
      <vt:lpstr>Koşullu ve koşulsuz olumlu öz-saygı</vt:lpstr>
      <vt:lpstr>Tutarsızlık ve tutarlılık</vt:lpstr>
      <vt:lpstr>Tutarsızlık</vt:lpstr>
      <vt:lpstr>Tutarsızlık-nevroz ilişkisi</vt:lpstr>
      <vt:lpstr>Savunma Mekanizmaları</vt:lpstr>
      <vt:lpstr>Savunma mekanizmaları</vt:lpstr>
      <vt:lpstr>Nevroz psikoz ilişkisi</vt:lpstr>
      <vt:lpstr>Nevroz psikoz ilişkisi</vt:lpstr>
      <vt:lpstr>Tam kapasite ile fonksiyonda bulunan kişi</vt:lpstr>
      <vt:lpstr>Yarının İnsanı</vt:lpstr>
      <vt:lpstr>PowerPoint Sunusu</vt:lpstr>
      <vt:lpstr>Listeli Başlık ve İçerik Düzeni</vt:lpstr>
      <vt:lpstr>Grafikli Başlık ve İçerik Düzeni</vt:lpstr>
      <vt:lpstr>Tablolu İki İçerik Düzeni</vt:lpstr>
      <vt:lpstr>SmartArt ile İki İçerik Düzeni</vt:lpstr>
      <vt:lpstr>Slayt Başlığı Ekle - 1</vt:lpstr>
      <vt:lpstr>Slayt Başlığı Ekle - 2</vt:lpstr>
      <vt:lpstr>Slayt Başlığı Ekle - 3</vt:lpstr>
      <vt:lpstr>PowerPoint Sunusu</vt:lpstr>
      <vt:lpstr>Slayt Başlığı Ekle - 4</vt:lpstr>
      <vt:lpstr>Slayt Başlığı Ekle - 5</vt:lpstr>
    </vt:vector>
  </TitlesOfParts>
  <Company>NouS/TncTR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Esat Şanlı</dc:creator>
  <cp:lastModifiedBy>Esat Şanlı</cp:lastModifiedBy>
  <cp:revision>2</cp:revision>
  <dcterms:created xsi:type="dcterms:W3CDTF">2019-12-09T07:51:50Z</dcterms:created>
  <dcterms:modified xsi:type="dcterms:W3CDTF">2019-12-16T08:14:11Z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0x01010075B13C6D6468CA48A82712748547E87E</vt:lpwstr>
  </property>
</Properties>
</file>