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70" r:id="rId3"/>
    <p:sldId id="271" r:id="rId4"/>
    <p:sldId id="261" r:id="rId5"/>
    <p:sldId id="273" r:id="rId6"/>
    <p:sldId id="262" r:id="rId7"/>
    <p:sldId id="263" r:id="rId8"/>
    <p:sldId id="264" r:id="rId9"/>
    <p:sldId id="265" r:id="rId10"/>
    <p:sldId id="274" r:id="rId11"/>
    <p:sldId id="266" r:id="rId12"/>
    <p:sldId id="267" r:id="rId13"/>
    <p:sldId id="268" r:id="rId14"/>
    <p:sldId id="269" r:id="rId15"/>
    <p:sldId id="275" r:id="rId16"/>
    <p:sldId id="276" r:id="rId17"/>
    <p:sldId id="277" r:id="rId18"/>
    <p:sldId id="278" r:id="rId19"/>
    <p:sldId id="279" r:id="rId20"/>
    <p:sldId id="280" r:id="rId21"/>
    <p:sldId id="281" r:id="rId22"/>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6" d="100"/>
          <a:sy n="116" d="100"/>
        </p:scale>
        <p:origin x="336"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5766FA1-D7DC-41FE-9292-7E3930849998}" type="doc">
      <dgm:prSet loTypeId="urn:microsoft.com/office/officeart/2005/8/layout/orgChart1" loCatId="hierarchy" qsTypeId="urn:microsoft.com/office/officeart/2005/8/quickstyle/simple1" qsCatId="simple" csTypeId="urn:microsoft.com/office/officeart/2005/8/colors/colorful4" csCatId="colorful" phldr="1"/>
      <dgm:spPr/>
      <dgm:t>
        <a:bodyPr/>
        <a:lstStyle/>
        <a:p>
          <a:endParaRPr lang="tr-TR"/>
        </a:p>
      </dgm:t>
    </dgm:pt>
    <dgm:pt modelId="{DD6243F7-F052-4475-A410-0A2375CE8AF6}">
      <dgm:prSet phldrT="[Metin]" custT="1"/>
      <dgm:spPr/>
      <dgm:t>
        <a:bodyPr/>
        <a:lstStyle/>
        <a:p>
          <a:r>
            <a:rPr lang="tr-TR" sz="2400" dirty="0" smtClean="0"/>
            <a:t>Kaynaklar</a:t>
          </a:r>
          <a:endParaRPr lang="tr-TR" sz="2400" dirty="0"/>
        </a:p>
      </dgm:t>
    </dgm:pt>
    <dgm:pt modelId="{99EBB570-011F-45ED-BFCF-5CCD4A8900C1}" type="parTrans" cxnId="{3BC332A5-8B4E-4AE0-AD08-A2067B173F5E}">
      <dgm:prSet/>
      <dgm:spPr/>
      <dgm:t>
        <a:bodyPr/>
        <a:lstStyle/>
        <a:p>
          <a:endParaRPr lang="tr-TR" sz="2400"/>
        </a:p>
      </dgm:t>
    </dgm:pt>
    <dgm:pt modelId="{1E2F6DE0-D98F-4ABE-9576-D49B5BFE3030}" type="sibTrans" cxnId="{3BC332A5-8B4E-4AE0-AD08-A2067B173F5E}">
      <dgm:prSet/>
      <dgm:spPr/>
      <dgm:t>
        <a:bodyPr/>
        <a:lstStyle/>
        <a:p>
          <a:endParaRPr lang="tr-TR" sz="2400"/>
        </a:p>
      </dgm:t>
    </dgm:pt>
    <dgm:pt modelId="{44954BA3-4423-4A8F-B9C3-77069C67459D}">
      <dgm:prSet phldrT="[Metin]" custT="1"/>
      <dgm:spPr/>
      <dgm:t>
        <a:bodyPr/>
        <a:lstStyle/>
        <a:p>
          <a:r>
            <a:rPr lang="tr-TR" sz="2400" dirty="0" smtClean="0"/>
            <a:t>Beşeri</a:t>
          </a:r>
          <a:endParaRPr lang="tr-TR" sz="2400" dirty="0"/>
        </a:p>
      </dgm:t>
    </dgm:pt>
    <dgm:pt modelId="{C71601E3-D3DE-43F2-87A6-C4CACE84380C}" type="parTrans" cxnId="{9F9729A6-38E5-42EB-ADEA-397C90BBDFDF}">
      <dgm:prSet/>
      <dgm:spPr/>
      <dgm:t>
        <a:bodyPr/>
        <a:lstStyle/>
        <a:p>
          <a:endParaRPr lang="tr-TR" sz="2400"/>
        </a:p>
      </dgm:t>
    </dgm:pt>
    <dgm:pt modelId="{3AC13C41-9CD2-4DF2-BAE2-ED67500D3C8F}" type="sibTrans" cxnId="{9F9729A6-38E5-42EB-ADEA-397C90BBDFDF}">
      <dgm:prSet/>
      <dgm:spPr/>
      <dgm:t>
        <a:bodyPr/>
        <a:lstStyle/>
        <a:p>
          <a:endParaRPr lang="tr-TR" sz="2400"/>
        </a:p>
      </dgm:t>
    </dgm:pt>
    <dgm:pt modelId="{3CB7FDEE-72DF-4C57-B80D-A057E6142DB4}">
      <dgm:prSet phldrT="[Metin]" custT="1"/>
      <dgm:spPr/>
      <dgm:t>
        <a:bodyPr/>
        <a:lstStyle/>
        <a:p>
          <a:r>
            <a:rPr lang="tr-TR" sz="2400" dirty="0" smtClean="0"/>
            <a:t>Doğal</a:t>
          </a:r>
          <a:endParaRPr lang="tr-TR" sz="2400" dirty="0"/>
        </a:p>
      </dgm:t>
    </dgm:pt>
    <dgm:pt modelId="{676389B9-1DF9-4D85-9AF0-5068B4A205D0}" type="parTrans" cxnId="{950BA8E3-2D40-44B2-8565-F2EDB6C6B4E1}">
      <dgm:prSet/>
      <dgm:spPr/>
      <dgm:t>
        <a:bodyPr/>
        <a:lstStyle/>
        <a:p>
          <a:endParaRPr lang="tr-TR" sz="2400"/>
        </a:p>
      </dgm:t>
    </dgm:pt>
    <dgm:pt modelId="{DC819248-7AAC-4EAA-B6BB-80C1A07460D5}" type="sibTrans" cxnId="{950BA8E3-2D40-44B2-8565-F2EDB6C6B4E1}">
      <dgm:prSet/>
      <dgm:spPr/>
      <dgm:t>
        <a:bodyPr/>
        <a:lstStyle/>
        <a:p>
          <a:endParaRPr lang="tr-TR" sz="2400"/>
        </a:p>
      </dgm:t>
    </dgm:pt>
    <dgm:pt modelId="{894720C2-202E-43AA-8FDE-50792DD9E53F}">
      <dgm:prSet custT="1"/>
      <dgm:spPr/>
      <dgm:t>
        <a:bodyPr/>
        <a:lstStyle/>
        <a:p>
          <a:r>
            <a:rPr lang="tr-TR" sz="2400" dirty="0" smtClean="0"/>
            <a:t>Tarım</a:t>
          </a:r>
          <a:endParaRPr lang="tr-TR" sz="2400" dirty="0"/>
        </a:p>
      </dgm:t>
    </dgm:pt>
    <dgm:pt modelId="{AE696D90-6486-4BB0-9BBC-439D45ADC5AF}" type="parTrans" cxnId="{504E40A5-71D5-4BD9-A1D0-983E750D26A3}">
      <dgm:prSet/>
      <dgm:spPr/>
      <dgm:t>
        <a:bodyPr/>
        <a:lstStyle/>
        <a:p>
          <a:endParaRPr lang="tr-TR" sz="2400"/>
        </a:p>
      </dgm:t>
    </dgm:pt>
    <dgm:pt modelId="{900906AD-297F-4804-8A4C-82710FCD294B}" type="sibTrans" cxnId="{504E40A5-71D5-4BD9-A1D0-983E750D26A3}">
      <dgm:prSet/>
      <dgm:spPr/>
      <dgm:t>
        <a:bodyPr/>
        <a:lstStyle/>
        <a:p>
          <a:endParaRPr lang="tr-TR" sz="2400"/>
        </a:p>
      </dgm:t>
    </dgm:pt>
    <dgm:pt modelId="{AF98FADB-8496-43FA-9593-7A36F7D1605D}">
      <dgm:prSet custT="1"/>
      <dgm:spPr/>
      <dgm:t>
        <a:bodyPr/>
        <a:lstStyle/>
        <a:p>
          <a:r>
            <a:rPr lang="tr-TR" sz="2400" dirty="0" smtClean="0"/>
            <a:t>Sanayi</a:t>
          </a:r>
          <a:endParaRPr lang="tr-TR" sz="2400" dirty="0"/>
        </a:p>
      </dgm:t>
    </dgm:pt>
    <dgm:pt modelId="{429D49D7-7B68-4656-A276-C19610DBE624}" type="parTrans" cxnId="{7AA56745-AD74-40A2-BDF1-D6F548D1F3BD}">
      <dgm:prSet/>
      <dgm:spPr/>
      <dgm:t>
        <a:bodyPr/>
        <a:lstStyle/>
        <a:p>
          <a:endParaRPr lang="tr-TR" sz="2400"/>
        </a:p>
      </dgm:t>
    </dgm:pt>
    <dgm:pt modelId="{A4802175-0886-439E-9A8C-2339DC2E7719}" type="sibTrans" cxnId="{7AA56745-AD74-40A2-BDF1-D6F548D1F3BD}">
      <dgm:prSet/>
      <dgm:spPr/>
      <dgm:t>
        <a:bodyPr/>
        <a:lstStyle/>
        <a:p>
          <a:endParaRPr lang="tr-TR" sz="2400"/>
        </a:p>
      </dgm:t>
    </dgm:pt>
    <dgm:pt modelId="{87FCD5DB-76FF-436B-9437-08C9F33F4971}">
      <dgm:prSet custT="1"/>
      <dgm:spPr/>
      <dgm:t>
        <a:bodyPr/>
        <a:lstStyle/>
        <a:p>
          <a:r>
            <a:rPr lang="tr-TR" sz="2400" dirty="0" smtClean="0"/>
            <a:t>Ulaşım</a:t>
          </a:r>
          <a:endParaRPr lang="tr-TR" sz="2400" dirty="0"/>
        </a:p>
      </dgm:t>
    </dgm:pt>
    <dgm:pt modelId="{609CBB2C-AE85-4EBC-A51C-78A61FC38439}" type="parTrans" cxnId="{9A8FC090-15EB-4FA2-991B-6DB3C28C7214}">
      <dgm:prSet/>
      <dgm:spPr/>
      <dgm:t>
        <a:bodyPr/>
        <a:lstStyle/>
        <a:p>
          <a:endParaRPr lang="tr-TR" sz="2400"/>
        </a:p>
      </dgm:t>
    </dgm:pt>
    <dgm:pt modelId="{447A91A9-F106-4345-B641-E95FF05BA484}" type="sibTrans" cxnId="{9A8FC090-15EB-4FA2-991B-6DB3C28C7214}">
      <dgm:prSet/>
      <dgm:spPr/>
      <dgm:t>
        <a:bodyPr/>
        <a:lstStyle/>
        <a:p>
          <a:endParaRPr lang="tr-TR" sz="2400"/>
        </a:p>
      </dgm:t>
    </dgm:pt>
    <dgm:pt modelId="{D8A24D91-6826-4065-B476-0DC7B0E1F025}">
      <dgm:prSet custT="1"/>
      <dgm:spPr/>
      <dgm:t>
        <a:bodyPr/>
        <a:lstStyle/>
        <a:p>
          <a:r>
            <a:rPr lang="tr-TR" sz="2400" dirty="0" smtClean="0"/>
            <a:t>Bilgi</a:t>
          </a:r>
          <a:endParaRPr lang="tr-TR" sz="2400" dirty="0"/>
        </a:p>
      </dgm:t>
    </dgm:pt>
    <dgm:pt modelId="{51432C5A-CF68-4470-BC17-90426C69BE15}" type="parTrans" cxnId="{D2E71A10-E6CE-48CA-BBF5-750F4743E618}">
      <dgm:prSet/>
      <dgm:spPr/>
      <dgm:t>
        <a:bodyPr/>
        <a:lstStyle/>
        <a:p>
          <a:endParaRPr lang="tr-TR" sz="2400"/>
        </a:p>
      </dgm:t>
    </dgm:pt>
    <dgm:pt modelId="{3C33349A-9DDF-4935-A693-55A16EA86E0D}" type="sibTrans" cxnId="{D2E71A10-E6CE-48CA-BBF5-750F4743E618}">
      <dgm:prSet/>
      <dgm:spPr/>
      <dgm:t>
        <a:bodyPr/>
        <a:lstStyle/>
        <a:p>
          <a:endParaRPr lang="tr-TR" sz="2400"/>
        </a:p>
      </dgm:t>
    </dgm:pt>
    <dgm:pt modelId="{0BD929EC-D9F5-476F-879E-2FB5D28B08F9}">
      <dgm:prSet custT="1"/>
      <dgm:spPr/>
      <dgm:t>
        <a:bodyPr/>
        <a:lstStyle/>
        <a:p>
          <a:r>
            <a:rPr lang="tr-TR" sz="2400" dirty="0" smtClean="0"/>
            <a:t>Teknoloji</a:t>
          </a:r>
          <a:endParaRPr lang="tr-TR" sz="2400" dirty="0"/>
        </a:p>
      </dgm:t>
    </dgm:pt>
    <dgm:pt modelId="{C376A8A8-79C2-474C-8104-461B686D850A}" type="parTrans" cxnId="{35B13F76-79EC-4A3A-9A04-86E8C9518BBC}">
      <dgm:prSet/>
      <dgm:spPr/>
      <dgm:t>
        <a:bodyPr/>
        <a:lstStyle/>
        <a:p>
          <a:endParaRPr lang="tr-TR" sz="2400"/>
        </a:p>
      </dgm:t>
    </dgm:pt>
    <dgm:pt modelId="{24FFD841-4A1F-40D9-830C-37DB761140FF}" type="sibTrans" cxnId="{35B13F76-79EC-4A3A-9A04-86E8C9518BBC}">
      <dgm:prSet/>
      <dgm:spPr/>
      <dgm:t>
        <a:bodyPr/>
        <a:lstStyle/>
        <a:p>
          <a:endParaRPr lang="tr-TR" sz="2400"/>
        </a:p>
      </dgm:t>
    </dgm:pt>
    <dgm:pt modelId="{702AD149-900F-4243-ABD3-E4550468E154}" type="asst">
      <dgm:prSet custT="1"/>
      <dgm:spPr/>
      <dgm:t>
        <a:bodyPr/>
        <a:lstStyle/>
        <a:p>
          <a:r>
            <a:rPr lang="tr-TR" sz="2400" dirty="0" smtClean="0"/>
            <a:t>Yeraltı</a:t>
          </a:r>
          <a:endParaRPr lang="tr-TR" sz="2400" dirty="0"/>
        </a:p>
      </dgm:t>
    </dgm:pt>
    <dgm:pt modelId="{39983F30-52C0-4265-8A5E-A88155DE4496}" type="parTrans" cxnId="{57C8AEBB-D5D0-419A-A190-67A95E0B84A5}">
      <dgm:prSet/>
      <dgm:spPr/>
      <dgm:t>
        <a:bodyPr/>
        <a:lstStyle/>
        <a:p>
          <a:endParaRPr lang="tr-TR" sz="2400"/>
        </a:p>
      </dgm:t>
    </dgm:pt>
    <dgm:pt modelId="{7F942C79-31C6-46C1-9CAA-E87085075758}" type="sibTrans" cxnId="{57C8AEBB-D5D0-419A-A190-67A95E0B84A5}">
      <dgm:prSet/>
      <dgm:spPr/>
      <dgm:t>
        <a:bodyPr/>
        <a:lstStyle/>
        <a:p>
          <a:endParaRPr lang="tr-TR" sz="2400"/>
        </a:p>
      </dgm:t>
    </dgm:pt>
    <dgm:pt modelId="{99429A3D-1CF6-4B4B-9A05-F537D0FD8517}" type="asst">
      <dgm:prSet custT="1"/>
      <dgm:spPr/>
      <dgm:t>
        <a:bodyPr/>
        <a:lstStyle/>
        <a:p>
          <a:r>
            <a:rPr lang="tr-TR" sz="2400" dirty="0" smtClean="0"/>
            <a:t>Yerüstü</a:t>
          </a:r>
          <a:endParaRPr lang="tr-TR" sz="2400" dirty="0"/>
        </a:p>
      </dgm:t>
    </dgm:pt>
    <dgm:pt modelId="{7D53889E-17F3-471D-85D7-4C3726DC0F11}" type="parTrans" cxnId="{87243E44-26C1-426A-98E8-B8473636CB76}">
      <dgm:prSet/>
      <dgm:spPr/>
      <dgm:t>
        <a:bodyPr/>
        <a:lstStyle/>
        <a:p>
          <a:endParaRPr lang="tr-TR" sz="2400"/>
        </a:p>
      </dgm:t>
    </dgm:pt>
    <dgm:pt modelId="{8968AEE7-7FD7-4B37-81FE-A7272D6F1F5D}" type="sibTrans" cxnId="{87243E44-26C1-426A-98E8-B8473636CB76}">
      <dgm:prSet/>
      <dgm:spPr/>
      <dgm:t>
        <a:bodyPr/>
        <a:lstStyle/>
        <a:p>
          <a:endParaRPr lang="tr-TR" sz="2400"/>
        </a:p>
      </dgm:t>
    </dgm:pt>
    <dgm:pt modelId="{DD0813EC-7EEB-40B5-9BF1-24AEB3CB657B}">
      <dgm:prSet custT="1"/>
      <dgm:spPr/>
      <dgm:t>
        <a:bodyPr/>
        <a:lstStyle/>
        <a:p>
          <a:r>
            <a:rPr lang="tr-TR" sz="2400" dirty="0" smtClean="0"/>
            <a:t>Ormanlar</a:t>
          </a:r>
          <a:endParaRPr lang="tr-TR" sz="2400" dirty="0"/>
        </a:p>
      </dgm:t>
    </dgm:pt>
    <dgm:pt modelId="{F149E43A-FFD1-4DFD-B4D4-3D44E87AB70E}" type="parTrans" cxnId="{B0211A6A-32D6-45EA-9673-A7C651FDEE4C}">
      <dgm:prSet/>
      <dgm:spPr/>
      <dgm:t>
        <a:bodyPr/>
        <a:lstStyle/>
        <a:p>
          <a:endParaRPr lang="tr-TR" sz="2400"/>
        </a:p>
      </dgm:t>
    </dgm:pt>
    <dgm:pt modelId="{3EB2F105-01AC-497B-A627-706CC23914AD}" type="sibTrans" cxnId="{B0211A6A-32D6-45EA-9673-A7C651FDEE4C}">
      <dgm:prSet/>
      <dgm:spPr/>
      <dgm:t>
        <a:bodyPr/>
        <a:lstStyle/>
        <a:p>
          <a:endParaRPr lang="tr-TR" sz="2400"/>
        </a:p>
      </dgm:t>
    </dgm:pt>
    <dgm:pt modelId="{2DBF2D7D-4527-488C-B1F5-302D9839F6B5}">
      <dgm:prSet custT="1"/>
      <dgm:spPr/>
      <dgm:t>
        <a:bodyPr/>
        <a:lstStyle/>
        <a:p>
          <a:r>
            <a:rPr lang="tr-TR" sz="2400" dirty="0" smtClean="0"/>
            <a:t>Toprak</a:t>
          </a:r>
          <a:endParaRPr lang="tr-TR" sz="2400" dirty="0"/>
        </a:p>
      </dgm:t>
    </dgm:pt>
    <dgm:pt modelId="{44CC6D35-8A53-4419-AAB3-CEACC3B932F3}" type="parTrans" cxnId="{DBC2A38D-E7EB-4CD9-A60E-CC62831CFCAD}">
      <dgm:prSet/>
      <dgm:spPr/>
      <dgm:t>
        <a:bodyPr/>
        <a:lstStyle/>
        <a:p>
          <a:endParaRPr lang="tr-TR" sz="2400"/>
        </a:p>
      </dgm:t>
    </dgm:pt>
    <dgm:pt modelId="{6503DD1D-CD75-45A3-B67E-A43789BA5DCD}" type="sibTrans" cxnId="{DBC2A38D-E7EB-4CD9-A60E-CC62831CFCAD}">
      <dgm:prSet/>
      <dgm:spPr/>
      <dgm:t>
        <a:bodyPr/>
        <a:lstStyle/>
        <a:p>
          <a:endParaRPr lang="tr-TR" sz="2400"/>
        </a:p>
      </dgm:t>
    </dgm:pt>
    <dgm:pt modelId="{A760CEB3-E67E-4ED2-896B-A863BCDF5938}" type="asst">
      <dgm:prSet/>
      <dgm:spPr/>
      <dgm:t>
        <a:bodyPr/>
        <a:lstStyle/>
        <a:p>
          <a:r>
            <a:rPr lang="tr-TR" dirty="0" smtClean="0"/>
            <a:t>Madenler</a:t>
          </a:r>
          <a:endParaRPr lang="tr-TR" dirty="0"/>
        </a:p>
      </dgm:t>
    </dgm:pt>
    <dgm:pt modelId="{F844CC96-0F7A-4E0B-821C-2952519ED33E}" type="parTrans" cxnId="{957F93E2-466C-4D6D-BE1B-A352EF4CF0DA}">
      <dgm:prSet/>
      <dgm:spPr/>
      <dgm:t>
        <a:bodyPr/>
        <a:lstStyle/>
        <a:p>
          <a:endParaRPr lang="tr-TR"/>
        </a:p>
      </dgm:t>
    </dgm:pt>
    <dgm:pt modelId="{6F0CD84A-8A76-44CA-956E-FC922E01A9D4}" type="sibTrans" cxnId="{957F93E2-466C-4D6D-BE1B-A352EF4CF0DA}">
      <dgm:prSet/>
      <dgm:spPr/>
      <dgm:t>
        <a:bodyPr/>
        <a:lstStyle/>
        <a:p>
          <a:endParaRPr lang="tr-TR"/>
        </a:p>
      </dgm:t>
    </dgm:pt>
    <dgm:pt modelId="{085E4872-ED99-49B1-85BA-D569117243F0}" type="asst">
      <dgm:prSet/>
      <dgm:spPr/>
      <dgm:t>
        <a:bodyPr/>
        <a:lstStyle/>
        <a:p>
          <a:r>
            <a:rPr lang="tr-TR" dirty="0" smtClean="0"/>
            <a:t>Enerji Kaynakları</a:t>
          </a:r>
          <a:endParaRPr lang="tr-TR" dirty="0"/>
        </a:p>
      </dgm:t>
    </dgm:pt>
    <dgm:pt modelId="{9CEA6C85-FA08-4A82-98ED-6959489B7CE1}" type="parTrans" cxnId="{C46F4C93-60C9-4C98-AD2C-9754EE608E12}">
      <dgm:prSet/>
      <dgm:spPr/>
      <dgm:t>
        <a:bodyPr/>
        <a:lstStyle/>
        <a:p>
          <a:endParaRPr lang="tr-TR"/>
        </a:p>
      </dgm:t>
    </dgm:pt>
    <dgm:pt modelId="{2092853E-0DBD-4167-A5F5-F6A19101D665}" type="sibTrans" cxnId="{C46F4C93-60C9-4C98-AD2C-9754EE608E12}">
      <dgm:prSet/>
      <dgm:spPr/>
      <dgm:t>
        <a:bodyPr/>
        <a:lstStyle/>
        <a:p>
          <a:endParaRPr lang="tr-TR"/>
        </a:p>
      </dgm:t>
    </dgm:pt>
    <dgm:pt modelId="{D5DC9C65-9791-4B3F-9A74-67CBCA3DCC52}">
      <dgm:prSet/>
      <dgm:spPr/>
      <dgm:t>
        <a:bodyPr/>
        <a:lstStyle/>
        <a:p>
          <a:r>
            <a:rPr lang="tr-TR" dirty="0" smtClean="0"/>
            <a:t>Metaller</a:t>
          </a:r>
          <a:endParaRPr lang="tr-TR" dirty="0"/>
        </a:p>
      </dgm:t>
    </dgm:pt>
    <dgm:pt modelId="{A71BEE0E-A5F1-4B61-A53A-77B2473E317A}" type="parTrans" cxnId="{256D935A-E305-4390-A876-349CB2916E52}">
      <dgm:prSet/>
      <dgm:spPr/>
      <dgm:t>
        <a:bodyPr/>
        <a:lstStyle/>
        <a:p>
          <a:endParaRPr lang="tr-TR"/>
        </a:p>
      </dgm:t>
    </dgm:pt>
    <dgm:pt modelId="{1BD27D7E-2125-4A7C-8D02-0C4D1F4181D0}" type="sibTrans" cxnId="{256D935A-E305-4390-A876-349CB2916E52}">
      <dgm:prSet/>
      <dgm:spPr/>
      <dgm:t>
        <a:bodyPr/>
        <a:lstStyle/>
        <a:p>
          <a:endParaRPr lang="tr-TR"/>
        </a:p>
      </dgm:t>
    </dgm:pt>
    <dgm:pt modelId="{BA931A6F-3376-4121-B9D9-C6BFD27289BA}">
      <dgm:prSet/>
      <dgm:spPr/>
      <dgm:t>
        <a:bodyPr/>
        <a:lstStyle/>
        <a:p>
          <a:r>
            <a:rPr lang="tr-TR" dirty="0" smtClean="0"/>
            <a:t>Ametaller</a:t>
          </a:r>
          <a:endParaRPr lang="tr-TR" dirty="0"/>
        </a:p>
      </dgm:t>
    </dgm:pt>
    <dgm:pt modelId="{DFA42D3F-ED4B-43C7-A29B-22D2F9886D9C}" type="parTrans" cxnId="{D3CB6132-75B9-45A9-80EC-3669E0162528}">
      <dgm:prSet/>
      <dgm:spPr/>
      <dgm:t>
        <a:bodyPr/>
        <a:lstStyle/>
        <a:p>
          <a:endParaRPr lang="tr-TR"/>
        </a:p>
      </dgm:t>
    </dgm:pt>
    <dgm:pt modelId="{D1564FCF-F205-4446-A5F6-91CB4F59057B}" type="sibTrans" cxnId="{D3CB6132-75B9-45A9-80EC-3669E0162528}">
      <dgm:prSet/>
      <dgm:spPr/>
      <dgm:t>
        <a:bodyPr/>
        <a:lstStyle/>
        <a:p>
          <a:endParaRPr lang="tr-TR"/>
        </a:p>
      </dgm:t>
    </dgm:pt>
    <dgm:pt modelId="{ED74EEA2-3E21-4B13-B2A3-65FD9FFDBBC6}">
      <dgm:prSet/>
      <dgm:spPr/>
      <dgm:t>
        <a:bodyPr/>
        <a:lstStyle/>
        <a:p>
          <a:r>
            <a:rPr lang="tr-TR" dirty="0" smtClean="0"/>
            <a:t>Organik </a:t>
          </a:r>
          <a:endParaRPr lang="tr-TR" dirty="0"/>
        </a:p>
      </dgm:t>
    </dgm:pt>
    <dgm:pt modelId="{E5DB013A-F423-4242-89D7-74C6EA2EE013}" type="parTrans" cxnId="{71149E72-EC66-4465-9787-7B766A9D4D64}">
      <dgm:prSet/>
      <dgm:spPr/>
      <dgm:t>
        <a:bodyPr/>
        <a:lstStyle/>
        <a:p>
          <a:endParaRPr lang="tr-TR"/>
        </a:p>
      </dgm:t>
    </dgm:pt>
    <dgm:pt modelId="{FB5BAD78-F66A-49B7-B1DB-00F1D4888416}" type="sibTrans" cxnId="{71149E72-EC66-4465-9787-7B766A9D4D64}">
      <dgm:prSet/>
      <dgm:spPr/>
      <dgm:t>
        <a:bodyPr/>
        <a:lstStyle/>
        <a:p>
          <a:endParaRPr lang="tr-TR"/>
        </a:p>
      </dgm:t>
    </dgm:pt>
    <dgm:pt modelId="{D9EEBB6F-7765-4E77-8929-5D26BD3C371A}">
      <dgm:prSet/>
      <dgm:spPr/>
      <dgm:t>
        <a:bodyPr/>
        <a:lstStyle/>
        <a:p>
          <a:r>
            <a:rPr lang="tr-TR" dirty="0" smtClean="0"/>
            <a:t>İnorganik </a:t>
          </a:r>
          <a:endParaRPr lang="tr-TR" dirty="0"/>
        </a:p>
      </dgm:t>
    </dgm:pt>
    <dgm:pt modelId="{32549A99-A19F-419D-8C07-DBED4CDEFEE5}" type="parTrans" cxnId="{69D125A0-A64D-4268-85D7-082B1E792F6A}">
      <dgm:prSet/>
      <dgm:spPr/>
      <dgm:t>
        <a:bodyPr/>
        <a:lstStyle/>
        <a:p>
          <a:endParaRPr lang="tr-TR"/>
        </a:p>
      </dgm:t>
    </dgm:pt>
    <dgm:pt modelId="{266DD463-4684-47F9-AA36-A89A8B647F27}" type="sibTrans" cxnId="{69D125A0-A64D-4268-85D7-082B1E792F6A}">
      <dgm:prSet/>
      <dgm:spPr/>
      <dgm:t>
        <a:bodyPr/>
        <a:lstStyle/>
        <a:p>
          <a:endParaRPr lang="tr-TR"/>
        </a:p>
      </dgm:t>
    </dgm:pt>
    <dgm:pt modelId="{4EE5E215-71BD-40F0-B804-29FB1AB12DB3}">
      <dgm:prSet custT="1"/>
      <dgm:spPr/>
      <dgm:t>
        <a:bodyPr/>
        <a:lstStyle/>
        <a:p>
          <a:r>
            <a:rPr lang="tr-TR" sz="2400" dirty="0" smtClean="0"/>
            <a:t>Enerji Kaynakları</a:t>
          </a:r>
          <a:endParaRPr lang="tr-TR" sz="2400" dirty="0"/>
        </a:p>
      </dgm:t>
    </dgm:pt>
    <dgm:pt modelId="{32760832-F67F-49E3-A358-707DE42DD099}" type="sibTrans" cxnId="{CD907977-6510-4E40-9A43-718B79181CD2}">
      <dgm:prSet/>
      <dgm:spPr/>
      <dgm:t>
        <a:bodyPr/>
        <a:lstStyle/>
        <a:p>
          <a:endParaRPr lang="tr-TR" sz="2400"/>
        </a:p>
      </dgm:t>
    </dgm:pt>
    <dgm:pt modelId="{A89A55A7-4CB9-40AB-B7DF-BCF9E552CF4E}" type="parTrans" cxnId="{CD907977-6510-4E40-9A43-718B79181CD2}">
      <dgm:prSet/>
      <dgm:spPr/>
      <dgm:t>
        <a:bodyPr/>
        <a:lstStyle/>
        <a:p>
          <a:endParaRPr lang="tr-TR" sz="2400"/>
        </a:p>
      </dgm:t>
    </dgm:pt>
    <dgm:pt modelId="{13D3C1EB-CFD9-4136-A49B-7B9D6561215B}">
      <dgm:prSet/>
      <dgm:spPr/>
      <dgm:t>
        <a:bodyPr/>
        <a:lstStyle/>
        <a:p>
          <a:r>
            <a:rPr lang="tr-TR" dirty="0" smtClean="0"/>
            <a:t>Su</a:t>
          </a:r>
          <a:endParaRPr lang="tr-TR" dirty="0"/>
        </a:p>
      </dgm:t>
    </dgm:pt>
    <dgm:pt modelId="{E632692F-6B98-45A2-89A9-B3C13982E208}" type="parTrans" cxnId="{C21F0A8A-E6B8-4EE5-B161-5B0807B209EA}">
      <dgm:prSet/>
      <dgm:spPr/>
      <dgm:t>
        <a:bodyPr/>
        <a:lstStyle/>
        <a:p>
          <a:endParaRPr lang="tr-TR"/>
        </a:p>
      </dgm:t>
    </dgm:pt>
    <dgm:pt modelId="{D753728F-D2D3-4DE9-8466-A91158C8401F}" type="sibTrans" cxnId="{C21F0A8A-E6B8-4EE5-B161-5B0807B209EA}">
      <dgm:prSet/>
      <dgm:spPr/>
      <dgm:t>
        <a:bodyPr/>
        <a:lstStyle/>
        <a:p>
          <a:endParaRPr lang="tr-TR"/>
        </a:p>
      </dgm:t>
    </dgm:pt>
    <dgm:pt modelId="{CE7BE348-121F-4922-B57A-FD53F966CFC2}" type="pres">
      <dgm:prSet presAssocID="{95766FA1-D7DC-41FE-9292-7E3930849998}" presName="hierChild1" presStyleCnt="0">
        <dgm:presLayoutVars>
          <dgm:orgChart val="1"/>
          <dgm:chPref val="1"/>
          <dgm:dir/>
          <dgm:animOne val="branch"/>
          <dgm:animLvl val="lvl"/>
          <dgm:resizeHandles/>
        </dgm:presLayoutVars>
      </dgm:prSet>
      <dgm:spPr/>
      <dgm:t>
        <a:bodyPr/>
        <a:lstStyle/>
        <a:p>
          <a:endParaRPr lang="tr-TR"/>
        </a:p>
      </dgm:t>
    </dgm:pt>
    <dgm:pt modelId="{64A93F8E-1CF3-4364-ADB9-30A7EBAEEA75}" type="pres">
      <dgm:prSet presAssocID="{DD6243F7-F052-4475-A410-0A2375CE8AF6}" presName="hierRoot1" presStyleCnt="0">
        <dgm:presLayoutVars>
          <dgm:hierBranch val="init"/>
        </dgm:presLayoutVars>
      </dgm:prSet>
      <dgm:spPr/>
    </dgm:pt>
    <dgm:pt modelId="{A8A9516B-0E07-42CC-85C7-E07250CCD030}" type="pres">
      <dgm:prSet presAssocID="{DD6243F7-F052-4475-A410-0A2375CE8AF6}" presName="rootComposite1" presStyleCnt="0"/>
      <dgm:spPr/>
    </dgm:pt>
    <dgm:pt modelId="{5DAA3353-A9E1-45E3-A249-D9B5B1CC8CB1}" type="pres">
      <dgm:prSet presAssocID="{DD6243F7-F052-4475-A410-0A2375CE8AF6}" presName="rootText1" presStyleLbl="node0" presStyleIdx="0" presStyleCnt="1" custLinFactNeighborX="63626" custLinFactNeighborY="-146">
        <dgm:presLayoutVars>
          <dgm:chPref val="3"/>
        </dgm:presLayoutVars>
      </dgm:prSet>
      <dgm:spPr/>
      <dgm:t>
        <a:bodyPr/>
        <a:lstStyle/>
        <a:p>
          <a:endParaRPr lang="tr-TR"/>
        </a:p>
      </dgm:t>
    </dgm:pt>
    <dgm:pt modelId="{0AD3B871-88CE-464E-BD1B-D6B29A01CAEE}" type="pres">
      <dgm:prSet presAssocID="{DD6243F7-F052-4475-A410-0A2375CE8AF6}" presName="rootConnector1" presStyleLbl="node1" presStyleIdx="0" presStyleCnt="0"/>
      <dgm:spPr/>
      <dgm:t>
        <a:bodyPr/>
        <a:lstStyle/>
        <a:p>
          <a:endParaRPr lang="tr-TR"/>
        </a:p>
      </dgm:t>
    </dgm:pt>
    <dgm:pt modelId="{66746322-5055-4B0B-8CC1-922495273CB2}" type="pres">
      <dgm:prSet presAssocID="{DD6243F7-F052-4475-A410-0A2375CE8AF6}" presName="hierChild2" presStyleCnt="0"/>
      <dgm:spPr/>
    </dgm:pt>
    <dgm:pt modelId="{6D4CDC43-D8CB-4005-9655-8684916A957A}" type="pres">
      <dgm:prSet presAssocID="{C71601E3-D3DE-43F2-87A6-C4CACE84380C}" presName="Name37" presStyleLbl="parChTrans1D2" presStyleIdx="0" presStyleCnt="2"/>
      <dgm:spPr/>
      <dgm:t>
        <a:bodyPr/>
        <a:lstStyle/>
        <a:p>
          <a:endParaRPr lang="tr-TR"/>
        </a:p>
      </dgm:t>
    </dgm:pt>
    <dgm:pt modelId="{01489B6C-8BCF-4F6A-806D-233DDCE0D228}" type="pres">
      <dgm:prSet presAssocID="{44954BA3-4423-4A8F-B9C3-77069C67459D}" presName="hierRoot2" presStyleCnt="0">
        <dgm:presLayoutVars>
          <dgm:hierBranch val="init"/>
        </dgm:presLayoutVars>
      </dgm:prSet>
      <dgm:spPr/>
    </dgm:pt>
    <dgm:pt modelId="{2D8C282F-18C5-4CAB-8FB0-25DF53FFF0A9}" type="pres">
      <dgm:prSet presAssocID="{44954BA3-4423-4A8F-B9C3-77069C67459D}" presName="rootComposite" presStyleCnt="0"/>
      <dgm:spPr/>
    </dgm:pt>
    <dgm:pt modelId="{72A69BE8-F444-4054-9A40-0B4647C672DE}" type="pres">
      <dgm:prSet presAssocID="{44954BA3-4423-4A8F-B9C3-77069C67459D}" presName="rootText" presStyleLbl="node2" presStyleIdx="0" presStyleCnt="2" custLinFactNeighborX="-61677" custLinFactNeighborY="-9410">
        <dgm:presLayoutVars>
          <dgm:chPref val="3"/>
        </dgm:presLayoutVars>
      </dgm:prSet>
      <dgm:spPr/>
      <dgm:t>
        <a:bodyPr/>
        <a:lstStyle/>
        <a:p>
          <a:endParaRPr lang="tr-TR"/>
        </a:p>
      </dgm:t>
    </dgm:pt>
    <dgm:pt modelId="{84E2EF4E-7B34-4F1A-A64D-950C739C2004}" type="pres">
      <dgm:prSet presAssocID="{44954BA3-4423-4A8F-B9C3-77069C67459D}" presName="rootConnector" presStyleLbl="node2" presStyleIdx="0" presStyleCnt="2"/>
      <dgm:spPr/>
      <dgm:t>
        <a:bodyPr/>
        <a:lstStyle/>
        <a:p>
          <a:endParaRPr lang="tr-TR"/>
        </a:p>
      </dgm:t>
    </dgm:pt>
    <dgm:pt modelId="{E90F827C-C4F0-4DE8-B25C-C7B441305DCC}" type="pres">
      <dgm:prSet presAssocID="{44954BA3-4423-4A8F-B9C3-77069C67459D}" presName="hierChild4" presStyleCnt="0"/>
      <dgm:spPr/>
    </dgm:pt>
    <dgm:pt modelId="{F7D291BB-3C4F-432C-AC86-FA5ECC3B9950}" type="pres">
      <dgm:prSet presAssocID="{AE696D90-6486-4BB0-9BBC-439D45ADC5AF}" presName="Name37" presStyleLbl="parChTrans1D3" presStyleIdx="0" presStyleCnt="7"/>
      <dgm:spPr/>
      <dgm:t>
        <a:bodyPr/>
        <a:lstStyle/>
        <a:p>
          <a:endParaRPr lang="tr-TR"/>
        </a:p>
      </dgm:t>
    </dgm:pt>
    <dgm:pt modelId="{A3B4C989-EE44-4AF8-AB4A-B902163227EC}" type="pres">
      <dgm:prSet presAssocID="{894720C2-202E-43AA-8FDE-50792DD9E53F}" presName="hierRoot2" presStyleCnt="0">
        <dgm:presLayoutVars>
          <dgm:hierBranch val="init"/>
        </dgm:presLayoutVars>
      </dgm:prSet>
      <dgm:spPr/>
    </dgm:pt>
    <dgm:pt modelId="{80371253-B558-4B04-BF54-D842BB3DDF89}" type="pres">
      <dgm:prSet presAssocID="{894720C2-202E-43AA-8FDE-50792DD9E53F}" presName="rootComposite" presStyleCnt="0"/>
      <dgm:spPr/>
    </dgm:pt>
    <dgm:pt modelId="{114FB3CD-36BB-4FEB-815C-8C18AEF9B269}" type="pres">
      <dgm:prSet presAssocID="{894720C2-202E-43AA-8FDE-50792DD9E53F}" presName="rootText" presStyleLbl="node3" presStyleIdx="0" presStyleCnt="5" custLinFactNeighborX="-5598" custLinFactNeighborY="-9410">
        <dgm:presLayoutVars>
          <dgm:chPref val="3"/>
        </dgm:presLayoutVars>
      </dgm:prSet>
      <dgm:spPr/>
      <dgm:t>
        <a:bodyPr/>
        <a:lstStyle/>
        <a:p>
          <a:endParaRPr lang="tr-TR"/>
        </a:p>
      </dgm:t>
    </dgm:pt>
    <dgm:pt modelId="{8C565382-47B3-4B92-9367-8A4F19CEB4EF}" type="pres">
      <dgm:prSet presAssocID="{894720C2-202E-43AA-8FDE-50792DD9E53F}" presName="rootConnector" presStyleLbl="node3" presStyleIdx="0" presStyleCnt="5"/>
      <dgm:spPr/>
      <dgm:t>
        <a:bodyPr/>
        <a:lstStyle/>
        <a:p>
          <a:endParaRPr lang="tr-TR"/>
        </a:p>
      </dgm:t>
    </dgm:pt>
    <dgm:pt modelId="{D167B64F-CC81-477D-9621-0ABE85119B31}" type="pres">
      <dgm:prSet presAssocID="{894720C2-202E-43AA-8FDE-50792DD9E53F}" presName="hierChild4" presStyleCnt="0"/>
      <dgm:spPr/>
    </dgm:pt>
    <dgm:pt modelId="{2ADC7375-7E7A-4050-AAD4-0C23B97F6BA5}" type="pres">
      <dgm:prSet presAssocID="{894720C2-202E-43AA-8FDE-50792DD9E53F}" presName="hierChild5" presStyleCnt="0"/>
      <dgm:spPr/>
    </dgm:pt>
    <dgm:pt modelId="{6AA87172-78A2-4601-854C-C89174979F8C}" type="pres">
      <dgm:prSet presAssocID="{429D49D7-7B68-4656-A276-C19610DBE624}" presName="Name37" presStyleLbl="parChTrans1D3" presStyleIdx="1" presStyleCnt="7"/>
      <dgm:spPr/>
      <dgm:t>
        <a:bodyPr/>
        <a:lstStyle/>
        <a:p>
          <a:endParaRPr lang="tr-TR"/>
        </a:p>
      </dgm:t>
    </dgm:pt>
    <dgm:pt modelId="{E3901778-055C-4C8A-B478-EA8995BC2C11}" type="pres">
      <dgm:prSet presAssocID="{AF98FADB-8496-43FA-9593-7A36F7D1605D}" presName="hierRoot2" presStyleCnt="0">
        <dgm:presLayoutVars>
          <dgm:hierBranch val="init"/>
        </dgm:presLayoutVars>
      </dgm:prSet>
      <dgm:spPr/>
    </dgm:pt>
    <dgm:pt modelId="{EB48FFB3-2F44-4C5F-958A-8091903BF904}" type="pres">
      <dgm:prSet presAssocID="{AF98FADB-8496-43FA-9593-7A36F7D1605D}" presName="rootComposite" presStyleCnt="0"/>
      <dgm:spPr/>
    </dgm:pt>
    <dgm:pt modelId="{8F5ADC76-CD3C-4FC7-844E-5A3B3811A554}" type="pres">
      <dgm:prSet presAssocID="{AF98FADB-8496-43FA-9593-7A36F7D1605D}" presName="rootText" presStyleLbl="node3" presStyleIdx="1" presStyleCnt="5" custLinFactNeighborX="-5598" custLinFactNeighborY="-9410">
        <dgm:presLayoutVars>
          <dgm:chPref val="3"/>
        </dgm:presLayoutVars>
      </dgm:prSet>
      <dgm:spPr/>
      <dgm:t>
        <a:bodyPr/>
        <a:lstStyle/>
        <a:p>
          <a:endParaRPr lang="tr-TR"/>
        </a:p>
      </dgm:t>
    </dgm:pt>
    <dgm:pt modelId="{8FE3800B-91C0-4958-93D5-B15F7242DF6F}" type="pres">
      <dgm:prSet presAssocID="{AF98FADB-8496-43FA-9593-7A36F7D1605D}" presName="rootConnector" presStyleLbl="node3" presStyleIdx="1" presStyleCnt="5"/>
      <dgm:spPr/>
      <dgm:t>
        <a:bodyPr/>
        <a:lstStyle/>
        <a:p>
          <a:endParaRPr lang="tr-TR"/>
        </a:p>
      </dgm:t>
    </dgm:pt>
    <dgm:pt modelId="{117DF823-D1C7-41C9-8D5A-4A1B6E99C181}" type="pres">
      <dgm:prSet presAssocID="{AF98FADB-8496-43FA-9593-7A36F7D1605D}" presName="hierChild4" presStyleCnt="0"/>
      <dgm:spPr/>
    </dgm:pt>
    <dgm:pt modelId="{4FEA0CBD-AEAC-40A4-AB2F-D647E6EEB93C}" type="pres">
      <dgm:prSet presAssocID="{AF98FADB-8496-43FA-9593-7A36F7D1605D}" presName="hierChild5" presStyleCnt="0"/>
      <dgm:spPr/>
    </dgm:pt>
    <dgm:pt modelId="{B19B5B0C-BE05-493D-88D4-B93B4A112CE2}" type="pres">
      <dgm:prSet presAssocID="{609CBB2C-AE85-4EBC-A51C-78A61FC38439}" presName="Name37" presStyleLbl="parChTrans1D3" presStyleIdx="2" presStyleCnt="7"/>
      <dgm:spPr/>
      <dgm:t>
        <a:bodyPr/>
        <a:lstStyle/>
        <a:p>
          <a:endParaRPr lang="tr-TR"/>
        </a:p>
      </dgm:t>
    </dgm:pt>
    <dgm:pt modelId="{E241AD7E-5CF3-4E30-8972-362996E4BABC}" type="pres">
      <dgm:prSet presAssocID="{87FCD5DB-76FF-436B-9437-08C9F33F4971}" presName="hierRoot2" presStyleCnt="0">
        <dgm:presLayoutVars>
          <dgm:hierBranch val="init"/>
        </dgm:presLayoutVars>
      </dgm:prSet>
      <dgm:spPr/>
    </dgm:pt>
    <dgm:pt modelId="{F750A1F0-692E-4131-A07D-824B1461F962}" type="pres">
      <dgm:prSet presAssocID="{87FCD5DB-76FF-436B-9437-08C9F33F4971}" presName="rootComposite" presStyleCnt="0"/>
      <dgm:spPr/>
    </dgm:pt>
    <dgm:pt modelId="{28E6F981-CC0F-44F0-9C4D-3887D6C09C42}" type="pres">
      <dgm:prSet presAssocID="{87FCD5DB-76FF-436B-9437-08C9F33F4971}" presName="rootText" presStyleLbl="node3" presStyleIdx="2" presStyleCnt="5" custLinFactNeighborX="-5598" custLinFactNeighborY="-9410">
        <dgm:presLayoutVars>
          <dgm:chPref val="3"/>
        </dgm:presLayoutVars>
      </dgm:prSet>
      <dgm:spPr/>
      <dgm:t>
        <a:bodyPr/>
        <a:lstStyle/>
        <a:p>
          <a:endParaRPr lang="tr-TR"/>
        </a:p>
      </dgm:t>
    </dgm:pt>
    <dgm:pt modelId="{F66293D4-B7EA-4E64-8C58-E4A899F9D620}" type="pres">
      <dgm:prSet presAssocID="{87FCD5DB-76FF-436B-9437-08C9F33F4971}" presName="rootConnector" presStyleLbl="node3" presStyleIdx="2" presStyleCnt="5"/>
      <dgm:spPr/>
      <dgm:t>
        <a:bodyPr/>
        <a:lstStyle/>
        <a:p>
          <a:endParaRPr lang="tr-TR"/>
        </a:p>
      </dgm:t>
    </dgm:pt>
    <dgm:pt modelId="{A1D50717-D7E4-4BEB-B336-6D43C828D837}" type="pres">
      <dgm:prSet presAssocID="{87FCD5DB-76FF-436B-9437-08C9F33F4971}" presName="hierChild4" presStyleCnt="0"/>
      <dgm:spPr/>
    </dgm:pt>
    <dgm:pt modelId="{E86B380F-9E7C-4A53-BEEB-1F6209D8C831}" type="pres">
      <dgm:prSet presAssocID="{87FCD5DB-76FF-436B-9437-08C9F33F4971}" presName="hierChild5" presStyleCnt="0"/>
      <dgm:spPr/>
    </dgm:pt>
    <dgm:pt modelId="{D90FC071-1EA3-4E98-B45A-01CD4767F9BE}" type="pres">
      <dgm:prSet presAssocID="{51432C5A-CF68-4470-BC17-90426C69BE15}" presName="Name37" presStyleLbl="parChTrans1D3" presStyleIdx="3" presStyleCnt="7"/>
      <dgm:spPr/>
      <dgm:t>
        <a:bodyPr/>
        <a:lstStyle/>
        <a:p>
          <a:endParaRPr lang="tr-TR"/>
        </a:p>
      </dgm:t>
    </dgm:pt>
    <dgm:pt modelId="{668ECB40-63C3-442F-A3B8-8FC37AEFDF87}" type="pres">
      <dgm:prSet presAssocID="{D8A24D91-6826-4065-B476-0DC7B0E1F025}" presName="hierRoot2" presStyleCnt="0">
        <dgm:presLayoutVars>
          <dgm:hierBranch val="init"/>
        </dgm:presLayoutVars>
      </dgm:prSet>
      <dgm:spPr/>
    </dgm:pt>
    <dgm:pt modelId="{770184F2-A1DB-43C8-A422-3A32E51D930C}" type="pres">
      <dgm:prSet presAssocID="{D8A24D91-6826-4065-B476-0DC7B0E1F025}" presName="rootComposite" presStyleCnt="0"/>
      <dgm:spPr/>
    </dgm:pt>
    <dgm:pt modelId="{66B4D7BE-7ADF-4C01-BAE4-430F1C4E7E4D}" type="pres">
      <dgm:prSet presAssocID="{D8A24D91-6826-4065-B476-0DC7B0E1F025}" presName="rootText" presStyleLbl="node3" presStyleIdx="3" presStyleCnt="5" custLinFactNeighborX="-5598" custLinFactNeighborY="-9410">
        <dgm:presLayoutVars>
          <dgm:chPref val="3"/>
        </dgm:presLayoutVars>
      </dgm:prSet>
      <dgm:spPr/>
      <dgm:t>
        <a:bodyPr/>
        <a:lstStyle/>
        <a:p>
          <a:endParaRPr lang="tr-TR"/>
        </a:p>
      </dgm:t>
    </dgm:pt>
    <dgm:pt modelId="{0AD90B7A-88F8-4D08-B1A0-62B57246EFBF}" type="pres">
      <dgm:prSet presAssocID="{D8A24D91-6826-4065-B476-0DC7B0E1F025}" presName="rootConnector" presStyleLbl="node3" presStyleIdx="3" presStyleCnt="5"/>
      <dgm:spPr/>
      <dgm:t>
        <a:bodyPr/>
        <a:lstStyle/>
        <a:p>
          <a:endParaRPr lang="tr-TR"/>
        </a:p>
      </dgm:t>
    </dgm:pt>
    <dgm:pt modelId="{3F7B34B2-939D-480A-AF73-6B478205E93E}" type="pres">
      <dgm:prSet presAssocID="{D8A24D91-6826-4065-B476-0DC7B0E1F025}" presName="hierChild4" presStyleCnt="0"/>
      <dgm:spPr/>
    </dgm:pt>
    <dgm:pt modelId="{B0A035F1-D8AA-429D-8D34-14C4ECE6FB86}" type="pres">
      <dgm:prSet presAssocID="{D8A24D91-6826-4065-B476-0DC7B0E1F025}" presName="hierChild5" presStyleCnt="0"/>
      <dgm:spPr/>
    </dgm:pt>
    <dgm:pt modelId="{0D8046A6-C358-4968-AF65-63DC68F75FE9}" type="pres">
      <dgm:prSet presAssocID="{C376A8A8-79C2-474C-8104-461B686D850A}" presName="Name37" presStyleLbl="parChTrans1D3" presStyleIdx="4" presStyleCnt="7"/>
      <dgm:spPr/>
      <dgm:t>
        <a:bodyPr/>
        <a:lstStyle/>
        <a:p>
          <a:endParaRPr lang="tr-TR"/>
        </a:p>
      </dgm:t>
    </dgm:pt>
    <dgm:pt modelId="{98FDB9CB-A05E-41EF-8400-DD31CF370005}" type="pres">
      <dgm:prSet presAssocID="{0BD929EC-D9F5-476F-879E-2FB5D28B08F9}" presName="hierRoot2" presStyleCnt="0">
        <dgm:presLayoutVars>
          <dgm:hierBranch val="init"/>
        </dgm:presLayoutVars>
      </dgm:prSet>
      <dgm:spPr/>
    </dgm:pt>
    <dgm:pt modelId="{633C51D4-E293-4259-AED0-FFE19117FB70}" type="pres">
      <dgm:prSet presAssocID="{0BD929EC-D9F5-476F-879E-2FB5D28B08F9}" presName="rootComposite" presStyleCnt="0"/>
      <dgm:spPr/>
    </dgm:pt>
    <dgm:pt modelId="{87C677E6-16CF-4D4D-8B89-BA2666FDC8B6}" type="pres">
      <dgm:prSet presAssocID="{0BD929EC-D9F5-476F-879E-2FB5D28B08F9}" presName="rootText" presStyleLbl="node3" presStyleIdx="4" presStyleCnt="5" custLinFactNeighborX="-5598" custLinFactNeighborY="-9410">
        <dgm:presLayoutVars>
          <dgm:chPref val="3"/>
        </dgm:presLayoutVars>
      </dgm:prSet>
      <dgm:spPr/>
      <dgm:t>
        <a:bodyPr/>
        <a:lstStyle/>
        <a:p>
          <a:endParaRPr lang="tr-TR"/>
        </a:p>
      </dgm:t>
    </dgm:pt>
    <dgm:pt modelId="{8BB9EA7A-78E1-4E62-89CD-84ECC5C5E19F}" type="pres">
      <dgm:prSet presAssocID="{0BD929EC-D9F5-476F-879E-2FB5D28B08F9}" presName="rootConnector" presStyleLbl="node3" presStyleIdx="4" presStyleCnt="5"/>
      <dgm:spPr/>
      <dgm:t>
        <a:bodyPr/>
        <a:lstStyle/>
        <a:p>
          <a:endParaRPr lang="tr-TR"/>
        </a:p>
      </dgm:t>
    </dgm:pt>
    <dgm:pt modelId="{B7E3C99A-4995-4AB5-83BA-D30C0C4C8902}" type="pres">
      <dgm:prSet presAssocID="{0BD929EC-D9F5-476F-879E-2FB5D28B08F9}" presName="hierChild4" presStyleCnt="0"/>
      <dgm:spPr/>
    </dgm:pt>
    <dgm:pt modelId="{2294FE7E-00D4-4762-A503-4CDEBBF2C730}" type="pres">
      <dgm:prSet presAssocID="{0BD929EC-D9F5-476F-879E-2FB5D28B08F9}" presName="hierChild5" presStyleCnt="0"/>
      <dgm:spPr/>
    </dgm:pt>
    <dgm:pt modelId="{A7580A90-CE4A-4667-ACCC-A4C551D20EA1}" type="pres">
      <dgm:prSet presAssocID="{44954BA3-4423-4A8F-B9C3-77069C67459D}" presName="hierChild5" presStyleCnt="0"/>
      <dgm:spPr/>
    </dgm:pt>
    <dgm:pt modelId="{705C7A09-3027-425C-90DC-D1D4765002DA}" type="pres">
      <dgm:prSet presAssocID="{676389B9-1DF9-4D85-9AF0-5068B4A205D0}" presName="Name37" presStyleLbl="parChTrans1D2" presStyleIdx="1" presStyleCnt="2"/>
      <dgm:spPr/>
      <dgm:t>
        <a:bodyPr/>
        <a:lstStyle/>
        <a:p>
          <a:endParaRPr lang="tr-TR"/>
        </a:p>
      </dgm:t>
    </dgm:pt>
    <dgm:pt modelId="{B4AC9CAC-B9FE-4486-AFBE-0A672634788F}" type="pres">
      <dgm:prSet presAssocID="{3CB7FDEE-72DF-4C57-B80D-A057E6142DB4}" presName="hierRoot2" presStyleCnt="0">
        <dgm:presLayoutVars>
          <dgm:hierBranch val="init"/>
        </dgm:presLayoutVars>
      </dgm:prSet>
      <dgm:spPr/>
    </dgm:pt>
    <dgm:pt modelId="{B3A85A11-5698-46CA-BC66-7B651A9E15F1}" type="pres">
      <dgm:prSet presAssocID="{3CB7FDEE-72DF-4C57-B80D-A057E6142DB4}" presName="rootComposite" presStyleCnt="0"/>
      <dgm:spPr/>
    </dgm:pt>
    <dgm:pt modelId="{C11F72DA-0205-4063-ADF6-8F959FCBA084}" type="pres">
      <dgm:prSet presAssocID="{3CB7FDEE-72DF-4C57-B80D-A057E6142DB4}" presName="rootText" presStyleLbl="node2" presStyleIdx="1" presStyleCnt="2" custLinFactNeighborX="-2104" custLinFactNeighborY="37869">
        <dgm:presLayoutVars>
          <dgm:chPref val="3"/>
        </dgm:presLayoutVars>
      </dgm:prSet>
      <dgm:spPr/>
      <dgm:t>
        <a:bodyPr/>
        <a:lstStyle/>
        <a:p>
          <a:endParaRPr lang="tr-TR"/>
        </a:p>
      </dgm:t>
    </dgm:pt>
    <dgm:pt modelId="{A56EF284-E25C-4CFE-B6E2-21226C6B7988}" type="pres">
      <dgm:prSet presAssocID="{3CB7FDEE-72DF-4C57-B80D-A057E6142DB4}" presName="rootConnector" presStyleLbl="node2" presStyleIdx="1" presStyleCnt="2"/>
      <dgm:spPr/>
      <dgm:t>
        <a:bodyPr/>
        <a:lstStyle/>
        <a:p>
          <a:endParaRPr lang="tr-TR"/>
        </a:p>
      </dgm:t>
    </dgm:pt>
    <dgm:pt modelId="{679CFA5C-44BF-481A-893C-29E5C64E6EE8}" type="pres">
      <dgm:prSet presAssocID="{3CB7FDEE-72DF-4C57-B80D-A057E6142DB4}" presName="hierChild4" presStyleCnt="0"/>
      <dgm:spPr/>
    </dgm:pt>
    <dgm:pt modelId="{35B3644F-6C72-4AD0-BC49-A60A19723228}" type="pres">
      <dgm:prSet presAssocID="{3CB7FDEE-72DF-4C57-B80D-A057E6142DB4}" presName="hierChild5" presStyleCnt="0"/>
      <dgm:spPr/>
    </dgm:pt>
    <dgm:pt modelId="{1FC9EC28-1658-4FC6-BB01-8DEA9D465D50}" type="pres">
      <dgm:prSet presAssocID="{39983F30-52C0-4265-8A5E-A88155DE4496}" presName="Name111" presStyleLbl="parChTrans1D3" presStyleIdx="5" presStyleCnt="7"/>
      <dgm:spPr/>
      <dgm:t>
        <a:bodyPr/>
        <a:lstStyle/>
        <a:p>
          <a:endParaRPr lang="tr-TR"/>
        </a:p>
      </dgm:t>
    </dgm:pt>
    <dgm:pt modelId="{CD5E174C-4E21-4BE1-909B-EDF50156CC70}" type="pres">
      <dgm:prSet presAssocID="{702AD149-900F-4243-ABD3-E4550468E154}" presName="hierRoot3" presStyleCnt="0">
        <dgm:presLayoutVars>
          <dgm:hierBranch val="init"/>
        </dgm:presLayoutVars>
      </dgm:prSet>
      <dgm:spPr/>
    </dgm:pt>
    <dgm:pt modelId="{6A6021EB-EE24-49DD-94F1-654DF1CFE534}" type="pres">
      <dgm:prSet presAssocID="{702AD149-900F-4243-ABD3-E4550468E154}" presName="rootComposite3" presStyleCnt="0"/>
      <dgm:spPr/>
    </dgm:pt>
    <dgm:pt modelId="{9A747098-517F-48EE-9F8B-9F770443AB71}" type="pres">
      <dgm:prSet presAssocID="{702AD149-900F-4243-ABD3-E4550468E154}" presName="rootText3" presStyleLbl="asst2" presStyleIdx="0" presStyleCnt="4" custLinFactNeighborX="65622" custLinFactNeighborY="23823">
        <dgm:presLayoutVars>
          <dgm:chPref val="3"/>
        </dgm:presLayoutVars>
      </dgm:prSet>
      <dgm:spPr/>
      <dgm:t>
        <a:bodyPr/>
        <a:lstStyle/>
        <a:p>
          <a:endParaRPr lang="tr-TR"/>
        </a:p>
      </dgm:t>
    </dgm:pt>
    <dgm:pt modelId="{93902245-8D95-4521-A2B6-FEADC7EBD6E6}" type="pres">
      <dgm:prSet presAssocID="{702AD149-900F-4243-ABD3-E4550468E154}" presName="rootConnector3" presStyleLbl="asst2" presStyleIdx="0" presStyleCnt="4"/>
      <dgm:spPr/>
      <dgm:t>
        <a:bodyPr/>
        <a:lstStyle/>
        <a:p>
          <a:endParaRPr lang="tr-TR"/>
        </a:p>
      </dgm:t>
    </dgm:pt>
    <dgm:pt modelId="{F97E2790-EDC6-423C-B960-04C5D902B0A6}" type="pres">
      <dgm:prSet presAssocID="{702AD149-900F-4243-ABD3-E4550468E154}" presName="hierChild6" presStyleCnt="0"/>
      <dgm:spPr/>
    </dgm:pt>
    <dgm:pt modelId="{859A72F4-AA20-4A69-8DC7-E6782437294F}" type="pres">
      <dgm:prSet presAssocID="{702AD149-900F-4243-ABD3-E4550468E154}" presName="hierChild7" presStyleCnt="0"/>
      <dgm:spPr/>
    </dgm:pt>
    <dgm:pt modelId="{FA10269A-B040-4EA6-90E0-E3C2A50C8B80}" type="pres">
      <dgm:prSet presAssocID="{F844CC96-0F7A-4E0B-821C-2952519ED33E}" presName="Name111" presStyleLbl="parChTrans1D4" presStyleIdx="0" presStyleCnt="10"/>
      <dgm:spPr/>
      <dgm:t>
        <a:bodyPr/>
        <a:lstStyle/>
        <a:p>
          <a:endParaRPr lang="tr-TR"/>
        </a:p>
      </dgm:t>
    </dgm:pt>
    <dgm:pt modelId="{038ACABD-A05A-4BFB-BEC0-3D3C2853B83D}" type="pres">
      <dgm:prSet presAssocID="{A760CEB3-E67E-4ED2-896B-A863BCDF5938}" presName="hierRoot3" presStyleCnt="0">
        <dgm:presLayoutVars>
          <dgm:hierBranch val="init"/>
        </dgm:presLayoutVars>
      </dgm:prSet>
      <dgm:spPr/>
    </dgm:pt>
    <dgm:pt modelId="{7AE519D9-F028-4C71-B8B1-4D8BDE1DCF4B}" type="pres">
      <dgm:prSet presAssocID="{A760CEB3-E67E-4ED2-896B-A863BCDF5938}" presName="rootComposite3" presStyleCnt="0"/>
      <dgm:spPr/>
    </dgm:pt>
    <dgm:pt modelId="{64E8459A-0B32-496F-B844-BF7C8BB5D974}" type="pres">
      <dgm:prSet presAssocID="{A760CEB3-E67E-4ED2-896B-A863BCDF5938}" presName="rootText3" presStyleLbl="asst2" presStyleIdx="1" presStyleCnt="4" custLinFactNeighborX="94746" custLinFactNeighborY="-1630">
        <dgm:presLayoutVars>
          <dgm:chPref val="3"/>
        </dgm:presLayoutVars>
      </dgm:prSet>
      <dgm:spPr/>
      <dgm:t>
        <a:bodyPr/>
        <a:lstStyle/>
        <a:p>
          <a:endParaRPr lang="tr-TR"/>
        </a:p>
      </dgm:t>
    </dgm:pt>
    <dgm:pt modelId="{84D4458F-B0AE-49A0-A62F-FDB3F67C5138}" type="pres">
      <dgm:prSet presAssocID="{A760CEB3-E67E-4ED2-896B-A863BCDF5938}" presName="rootConnector3" presStyleLbl="asst2" presStyleIdx="1" presStyleCnt="4"/>
      <dgm:spPr/>
      <dgm:t>
        <a:bodyPr/>
        <a:lstStyle/>
        <a:p>
          <a:endParaRPr lang="tr-TR"/>
        </a:p>
      </dgm:t>
    </dgm:pt>
    <dgm:pt modelId="{7E9EBAE6-D970-455D-B47A-3DFDDF7714A5}" type="pres">
      <dgm:prSet presAssocID="{A760CEB3-E67E-4ED2-896B-A863BCDF5938}" presName="hierChild6" presStyleCnt="0"/>
      <dgm:spPr/>
    </dgm:pt>
    <dgm:pt modelId="{6622C2A2-1849-4AF5-8981-665F6DF92567}" type="pres">
      <dgm:prSet presAssocID="{A71BEE0E-A5F1-4B61-A53A-77B2473E317A}" presName="Name37" presStyleLbl="parChTrans1D4" presStyleIdx="1" presStyleCnt="10"/>
      <dgm:spPr/>
      <dgm:t>
        <a:bodyPr/>
        <a:lstStyle/>
        <a:p>
          <a:endParaRPr lang="tr-TR"/>
        </a:p>
      </dgm:t>
    </dgm:pt>
    <dgm:pt modelId="{573ABC52-6B40-48E5-99EC-5B2E749556D5}" type="pres">
      <dgm:prSet presAssocID="{D5DC9C65-9791-4B3F-9A74-67CBCA3DCC52}" presName="hierRoot2" presStyleCnt="0">
        <dgm:presLayoutVars>
          <dgm:hierBranch val="init"/>
        </dgm:presLayoutVars>
      </dgm:prSet>
      <dgm:spPr/>
    </dgm:pt>
    <dgm:pt modelId="{3FC479C5-6134-4E03-98D8-C15D7009BF0E}" type="pres">
      <dgm:prSet presAssocID="{D5DC9C65-9791-4B3F-9A74-67CBCA3DCC52}" presName="rootComposite" presStyleCnt="0"/>
      <dgm:spPr/>
    </dgm:pt>
    <dgm:pt modelId="{49CC5917-3720-4CD4-832E-0890D7C72C17}" type="pres">
      <dgm:prSet presAssocID="{D5DC9C65-9791-4B3F-9A74-67CBCA3DCC52}" presName="rootText" presStyleLbl="node4" presStyleIdx="0" presStyleCnt="8" custLinFactNeighborX="-27621" custLinFactNeighborY="5524">
        <dgm:presLayoutVars>
          <dgm:chPref val="3"/>
        </dgm:presLayoutVars>
      </dgm:prSet>
      <dgm:spPr/>
      <dgm:t>
        <a:bodyPr/>
        <a:lstStyle/>
        <a:p>
          <a:endParaRPr lang="tr-TR"/>
        </a:p>
      </dgm:t>
    </dgm:pt>
    <dgm:pt modelId="{396B0B96-4D99-4972-8890-876F2D26DB8C}" type="pres">
      <dgm:prSet presAssocID="{D5DC9C65-9791-4B3F-9A74-67CBCA3DCC52}" presName="rootConnector" presStyleLbl="node4" presStyleIdx="0" presStyleCnt="8"/>
      <dgm:spPr/>
      <dgm:t>
        <a:bodyPr/>
        <a:lstStyle/>
        <a:p>
          <a:endParaRPr lang="tr-TR"/>
        </a:p>
      </dgm:t>
    </dgm:pt>
    <dgm:pt modelId="{C218EF5F-C5C1-4096-A1AF-9D04ACEE9035}" type="pres">
      <dgm:prSet presAssocID="{D5DC9C65-9791-4B3F-9A74-67CBCA3DCC52}" presName="hierChild4" presStyleCnt="0"/>
      <dgm:spPr/>
    </dgm:pt>
    <dgm:pt modelId="{42A6A7A9-31C0-4F3F-8D2D-68E22D3A61E3}" type="pres">
      <dgm:prSet presAssocID="{D5DC9C65-9791-4B3F-9A74-67CBCA3DCC52}" presName="hierChild5" presStyleCnt="0"/>
      <dgm:spPr/>
    </dgm:pt>
    <dgm:pt modelId="{9B09DEBD-69A9-403F-9286-5B281E26CC7C}" type="pres">
      <dgm:prSet presAssocID="{DFA42D3F-ED4B-43C7-A29B-22D2F9886D9C}" presName="Name37" presStyleLbl="parChTrans1D4" presStyleIdx="2" presStyleCnt="10"/>
      <dgm:spPr/>
      <dgm:t>
        <a:bodyPr/>
        <a:lstStyle/>
        <a:p>
          <a:endParaRPr lang="tr-TR"/>
        </a:p>
      </dgm:t>
    </dgm:pt>
    <dgm:pt modelId="{DFAE15DD-3974-42A0-AFE8-F8D331139A91}" type="pres">
      <dgm:prSet presAssocID="{BA931A6F-3376-4121-B9D9-C6BFD27289BA}" presName="hierRoot2" presStyleCnt="0">
        <dgm:presLayoutVars>
          <dgm:hierBranch val="init"/>
        </dgm:presLayoutVars>
      </dgm:prSet>
      <dgm:spPr/>
    </dgm:pt>
    <dgm:pt modelId="{155153BF-E1AB-4424-BBB3-2D941222E5AA}" type="pres">
      <dgm:prSet presAssocID="{BA931A6F-3376-4121-B9D9-C6BFD27289BA}" presName="rootComposite" presStyleCnt="0"/>
      <dgm:spPr/>
    </dgm:pt>
    <dgm:pt modelId="{4CEB3D9A-61F2-4E7A-9E95-736DFCE9D205}" type="pres">
      <dgm:prSet presAssocID="{BA931A6F-3376-4121-B9D9-C6BFD27289BA}" presName="rootText" presStyleLbl="node4" presStyleIdx="1" presStyleCnt="8" custLinFactNeighborX="-30097" custLinFactNeighborY="12678">
        <dgm:presLayoutVars>
          <dgm:chPref val="3"/>
        </dgm:presLayoutVars>
      </dgm:prSet>
      <dgm:spPr/>
      <dgm:t>
        <a:bodyPr/>
        <a:lstStyle/>
        <a:p>
          <a:endParaRPr lang="tr-TR"/>
        </a:p>
      </dgm:t>
    </dgm:pt>
    <dgm:pt modelId="{FF4C63B1-BE8E-432A-B2C5-97BEF282F318}" type="pres">
      <dgm:prSet presAssocID="{BA931A6F-3376-4121-B9D9-C6BFD27289BA}" presName="rootConnector" presStyleLbl="node4" presStyleIdx="1" presStyleCnt="8"/>
      <dgm:spPr/>
      <dgm:t>
        <a:bodyPr/>
        <a:lstStyle/>
        <a:p>
          <a:endParaRPr lang="tr-TR"/>
        </a:p>
      </dgm:t>
    </dgm:pt>
    <dgm:pt modelId="{02C43915-C605-4712-B3BB-7A3921BC5165}" type="pres">
      <dgm:prSet presAssocID="{BA931A6F-3376-4121-B9D9-C6BFD27289BA}" presName="hierChild4" presStyleCnt="0"/>
      <dgm:spPr/>
    </dgm:pt>
    <dgm:pt modelId="{6A746110-BCE3-4F9D-B815-551D7468251C}" type="pres">
      <dgm:prSet presAssocID="{BA931A6F-3376-4121-B9D9-C6BFD27289BA}" presName="hierChild5" presStyleCnt="0"/>
      <dgm:spPr/>
    </dgm:pt>
    <dgm:pt modelId="{4F265ACF-EAB2-47DD-A4CA-4BCEF71FC0AE}" type="pres">
      <dgm:prSet presAssocID="{A760CEB3-E67E-4ED2-896B-A863BCDF5938}" presName="hierChild7" presStyleCnt="0"/>
      <dgm:spPr/>
    </dgm:pt>
    <dgm:pt modelId="{557857B6-F503-4CF8-A452-647912B0D0DB}" type="pres">
      <dgm:prSet presAssocID="{9CEA6C85-FA08-4A82-98ED-6959489B7CE1}" presName="Name111" presStyleLbl="parChTrans1D4" presStyleIdx="3" presStyleCnt="10"/>
      <dgm:spPr/>
      <dgm:t>
        <a:bodyPr/>
        <a:lstStyle/>
        <a:p>
          <a:endParaRPr lang="tr-TR"/>
        </a:p>
      </dgm:t>
    </dgm:pt>
    <dgm:pt modelId="{3BF70523-3870-4AAE-B293-A4A8A9B5F0A0}" type="pres">
      <dgm:prSet presAssocID="{085E4872-ED99-49B1-85BA-D569117243F0}" presName="hierRoot3" presStyleCnt="0">
        <dgm:presLayoutVars>
          <dgm:hierBranch val="init"/>
        </dgm:presLayoutVars>
      </dgm:prSet>
      <dgm:spPr/>
    </dgm:pt>
    <dgm:pt modelId="{D650CA42-F13E-4EE5-AA5D-36FFB40F0D82}" type="pres">
      <dgm:prSet presAssocID="{085E4872-ED99-49B1-85BA-D569117243F0}" presName="rootComposite3" presStyleCnt="0"/>
      <dgm:spPr/>
    </dgm:pt>
    <dgm:pt modelId="{E083F6F4-0E15-4385-A979-90DA86D90401}" type="pres">
      <dgm:prSet presAssocID="{085E4872-ED99-49B1-85BA-D569117243F0}" presName="rootText3" presStyleLbl="asst2" presStyleIdx="2" presStyleCnt="4" custLinFactNeighborX="69373" custLinFactNeighborY="-5389">
        <dgm:presLayoutVars>
          <dgm:chPref val="3"/>
        </dgm:presLayoutVars>
      </dgm:prSet>
      <dgm:spPr/>
      <dgm:t>
        <a:bodyPr/>
        <a:lstStyle/>
        <a:p>
          <a:endParaRPr lang="tr-TR"/>
        </a:p>
      </dgm:t>
    </dgm:pt>
    <dgm:pt modelId="{6CA45444-D029-4F81-864E-B1EE3690FAA3}" type="pres">
      <dgm:prSet presAssocID="{085E4872-ED99-49B1-85BA-D569117243F0}" presName="rootConnector3" presStyleLbl="asst2" presStyleIdx="2" presStyleCnt="4"/>
      <dgm:spPr/>
      <dgm:t>
        <a:bodyPr/>
        <a:lstStyle/>
        <a:p>
          <a:endParaRPr lang="tr-TR"/>
        </a:p>
      </dgm:t>
    </dgm:pt>
    <dgm:pt modelId="{0DCC0014-57F4-4087-A905-6D182D7DBEC2}" type="pres">
      <dgm:prSet presAssocID="{085E4872-ED99-49B1-85BA-D569117243F0}" presName="hierChild6" presStyleCnt="0"/>
      <dgm:spPr/>
    </dgm:pt>
    <dgm:pt modelId="{AD701782-0A8C-41E8-9423-8BBAF31BE29C}" type="pres">
      <dgm:prSet presAssocID="{E5DB013A-F423-4242-89D7-74C6EA2EE013}" presName="Name37" presStyleLbl="parChTrans1D4" presStyleIdx="4" presStyleCnt="10"/>
      <dgm:spPr/>
      <dgm:t>
        <a:bodyPr/>
        <a:lstStyle/>
        <a:p>
          <a:endParaRPr lang="tr-TR"/>
        </a:p>
      </dgm:t>
    </dgm:pt>
    <dgm:pt modelId="{97E6AA9B-0D48-4462-831C-C6C91CFDF6A8}" type="pres">
      <dgm:prSet presAssocID="{ED74EEA2-3E21-4B13-B2A3-65FD9FFDBBC6}" presName="hierRoot2" presStyleCnt="0">
        <dgm:presLayoutVars>
          <dgm:hierBranch val="init"/>
        </dgm:presLayoutVars>
      </dgm:prSet>
      <dgm:spPr/>
    </dgm:pt>
    <dgm:pt modelId="{2B49FBC8-2002-45AD-BA89-E2CC014D0841}" type="pres">
      <dgm:prSet presAssocID="{ED74EEA2-3E21-4B13-B2A3-65FD9FFDBBC6}" presName="rootComposite" presStyleCnt="0"/>
      <dgm:spPr/>
    </dgm:pt>
    <dgm:pt modelId="{301561BC-93E8-4294-AFEA-0F5BA44E55E9}" type="pres">
      <dgm:prSet presAssocID="{ED74EEA2-3E21-4B13-B2A3-65FD9FFDBBC6}" presName="rootText" presStyleLbl="node4" presStyleIdx="2" presStyleCnt="8" custLinFactNeighborX="65000" custLinFactNeighborY="5524">
        <dgm:presLayoutVars>
          <dgm:chPref val="3"/>
        </dgm:presLayoutVars>
      </dgm:prSet>
      <dgm:spPr/>
      <dgm:t>
        <a:bodyPr/>
        <a:lstStyle/>
        <a:p>
          <a:endParaRPr lang="tr-TR"/>
        </a:p>
      </dgm:t>
    </dgm:pt>
    <dgm:pt modelId="{529DBE3E-3E98-48D4-ABA6-8D3C22B7E076}" type="pres">
      <dgm:prSet presAssocID="{ED74EEA2-3E21-4B13-B2A3-65FD9FFDBBC6}" presName="rootConnector" presStyleLbl="node4" presStyleIdx="2" presStyleCnt="8"/>
      <dgm:spPr/>
      <dgm:t>
        <a:bodyPr/>
        <a:lstStyle/>
        <a:p>
          <a:endParaRPr lang="tr-TR"/>
        </a:p>
      </dgm:t>
    </dgm:pt>
    <dgm:pt modelId="{CC8051B5-0D4C-4513-8265-8B4560EBBEBA}" type="pres">
      <dgm:prSet presAssocID="{ED74EEA2-3E21-4B13-B2A3-65FD9FFDBBC6}" presName="hierChild4" presStyleCnt="0"/>
      <dgm:spPr/>
    </dgm:pt>
    <dgm:pt modelId="{93FE8A68-F42D-42E9-B6A8-278AA1301F98}" type="pres">
      <dgm:prSet presAssocID="{ED74EEA2-3E21-4B13-B2A3-65FD9FFDBBC6}" presName="hierChild5" presStyleCnt="0"/>
      <dgm:spPr/>
    </dgm:pt>
    <dgm:pt modelId="{C2655BD2-0418-48C3-B05F-B04978214F60}" type="pres">
      <dgm:prSet presAssocID="{32549A99-A19F-419D-8C07-DBED4CDEFEE5}" presName="Name37" presStyleLbl="parChTrans1D4" presStyleIdx="5" presStyleCnt="10"/>
      <dgm:spPr/>
      <dgm:t>
        <a:bodyPr/>
        <a:lstStyle/>
        <a:p>
          <a:endParaRPr lang="tr-TR"/>
        </a:p>
      </dgm:t>
    </dgm:pt>
    <dgm:pt modelId="{EA630C62-069F-4EBA-8CB8-5F634AC959D4}" type="pres">
      <dgm:prSet presAssocID="{D9EEBB6F-7765-4E77-8929-5D26BD3C371A}" presName="hierRoot2" presStyleCnt="0">
        <dgm:presLayoutVars>
          <dgm:hierBranch val="init"/>
        </dgm:presLayoutVars>
      </dgm:prSet>
      <dgm:spPr/>
    </dgm:pt>
    <dgm:pt modelId="{69C5DB3F-A0D9-4401-B0AA-33AE1616DD14}" type="pres">
      <dgm:prSet presAssocID="{D9EEBB6F-7765-4E77-8929-5D26BD3C371A}" presName="rootComposite" presStyleCnt="0"/>
      <dgm:spPr/>
    </dgm:pt>
    <dgm:pt modelId="{3D52790F-14B5-4084-B712-86624DEB117B}" type="pres">
      <dgm:prSet presAssocID="{D9EEBB6F-7765-4E77-8929-5D26BD3C371A}" presName="rootText" presStyleLbl="node4" presStyleIdx="3" presStyleCnt="8" custLinFactNeighborX="59264" custLinFactNeighborY="1205">
        <dgm:presLayoutVars>
          <dgm:chPref val="3"/>
        </dgm:presLayoutVars>
      </dgm:prSet>
      <dgm:spPr/>
      <dgm:t>
        <a:bodyPr/>
        <a:lstStyle/>
        <a:p>
          <a:endParaRPr lang="tr-TR"/>
        </a:p>
      </dgm:t>
    </dgm:pt>
    <dgm:pt modelId="{36D2A281-C2C6-46CB-95E0-99B63997B451}" type="pres">
      <dgm:prSet presAssocID="{D9EEBB6F-7765-4E77-8929-5D26BD3C371A}" presName="rootConnector" presStyleLbl="node4" presStyleIdx="3" presStyleCnt="8"/>
      <dgm:spPr/>
      <dgm:t>
        <a:bodyPr/>
        <a:lstStyle/>
        <a:p>
          <a:endParaRPr lang="tr-TR"/>
        </a:p>
      </dgm:t>
    </dgm:pt>
    <dgm:pt modelId="{66B9AAE1-C7FC-42FB-A87E-B5668E47BC5F}" type="pres">
      <dgm:prSet presAssocID="{D9EEBB6F-7765-4E77-8929-5D26BD3C371A}" presName="hierChild4" presStyleCnt="0"/>
      <dgm:spPr/>
    </dgm:pt>
    <dgm:pt modelId="{057D6AC4-5E40-47EA-B9E2-78B4B98B13C9}" type="pres">
      <dgm:prSet presAssocID="{D9EEBB6F-7765-4E77-8929-5D26BD3C371A}" presName="hierChild5" presStyleCnt="0"/>
      <dgm:spPr/>
    </dgm:pt>
    <dgm:pt modelId="{D97B2AAE-5BCE-4A8B-A810-F32839E6E754}" type="pres">
      <dgm:prSet presAssocID="{085E4872-ED99-49B1-85BA-D569117243F0}" presName="hierChild7" presStyleCnt="0"/>
      <dgm:spPr/>
    </dgm:pt>
    <dgm:pt modelId="{06FBD686-EA0A-4423-81FF-9B104F2E40BD}" type="pres">
      <dgm:prSet presAssocID="{7D53889E-17F3-471D-85D7-4C3726DC0F11}" presName="Name111" presStyleLbl="parChTrans1D3" presStyleIdx="6" presStyleCnt="7"/>
      <dgm:spPr/>
      <dgm:t>
        <a:bodyPr/>
        <a:lstStyle/>
        <a:p>
          <a:endParaRPr lang="tr-TR"/>
        </a:p>
      </dgm:t>
    </dgm:pt>
    <dgm:pt modelId="{0661A0C7-E407-40D7-BDEA-AFF6E13C2B5C}" type="pres">
      <dgm:prSet presAssocID="{99429A3D-1CF6-4B4B-9A05-F537D0FD8517}" presName="hierRoot3" presStyleCnt="0">
        <dgm:presLayoutVars>
          <dgm:hierBranch val="init"/>
        </dgm:presLayoutVars>
      </dgm:prSet>
      <dgm:spPr/>
    </dgm:pt>
    <dgm:pt modelId="{44392A13-8E93-483B-ACE2-1F820EC97C2E}" type="pres">
      <dgm:prSet presAssocID="{99429A3D-1CF6-4B4B-9A05-F537D0FD8517}" presName="rootComposite3" presStyleCnt="0"/>
      <dgm:spPr/>
    </dgm:pt>
    <dgm:pt modelId="{B06BB394-08A2-41FA-B8B5-76651A5EAD98}" type="pres">
      <dgm:prSet presAssocID="{99429A3D-1CF6-4B4B-9A05-F537D0FD8517}" presName="rootText3" presStyleLbl="asst2" presStyleIdx="3" presStyleCnt="4" custLinFactNeighborX="3844" custLinFactNeighborY="21155">
        <dgm:presLayoutVars>
          <dgm:chPref val="3"/>
        </dgm:presLayoutVars>
      </dgm:prSet>
      <dgm:spPr/>
      <dgm:t>
        <a:bodyPr/>
        <a:lstStyle/>
        <a:p>
          <a:endParaRPr lang="tr-TR"/>
        </a:p>
      </dgm:t>
    </dgm:pt>
    <dgm:pt modelId="{33F20D66-2A7C-4392-A816-26E1A0961319}" type="pres">
      <dgm:prSet presAssocID="{99429A3D-1CF6-4B4B-9A05-F537D0FD8517}" presName="rootConnector3" presStyleLbl="asst2" presStyleIdx="3" presStyleCnt="4"/>
      <dgm:spPr/>
      <dgm:t>
        <a:bodyPr/>
        <a:lstStyle/>
        <a:p>
          <a:endParaRPr lang="tr-TR"/>
        </a:p>
      </dgm:t>
    </dgm:pt>
    <dgm:pt modelId="{D394B1F4-4F55-4089-BB61-6C23BA23A1D8}" type="pres">
      <dgm:prSet presAssocID="{99429A3D-1CF6-4B4B-9A05-F537D0FD8517}" presName="hierChild6" presStyleCnt="0"/>
      <dgm:spPr/>
    </dgm:pt>
    <dgm:pt modelId="{0044B16B-5DAA-4E03-B706-A1AE102E0651}" type="pres">
      <dgm:prSet presAssocID="{A89A55A7-4CB9-40AB-B7DF-BCF9E552CF4E}" presName="Name37" presStyleLbl="parChTrans1D4" presStyleIdx="6" presStyleCnt="10"/>
      <dgm:spPr/>
      <dgm:t>
        <a:bodyPr/>
        <a:lstStyle/>
        <a:p>
          <a:endParaRPr lang="tr-TR"/>
        </a:p>
      </dgm:t>
    </dgm:pt>
    <dgm:pt modelId="{A1CB165D-32D9-41D1-BDB4-0C4D0946C8F0}" type="pres">
      <dgm:prSet presAssocID="{4EE5E215-71BD-40F0-B804-29FB1AB12DB3}" presName="hierRoot2" presStyleCnt="0">
        <dgm:presLayoutVars>
          <dgm:hierBranch val="init"/>
        </dgm:presLayoutVars>
      </dgm:prSet>
      <dgm:spPr/>
    </dgm:pt>
    <dgm:pt modelId="{469E71AC-2A20-4865-A50D-060475F68472}" type="pres">
      <dgm:prSet presAssocID="{4EE5E215-71BD-40F0-B804-29FB1AB12DB3}" presName="rootComposite" presStyleCnt="0"/>
      <dgm:spPr/>
    </dgm:pt>
    <dgm:pt modelId="{0254CD7E-C54F-4413-AE19-BBB026FD2A34}" type="pres">
      <dgm:prSet presAssocID="{4EE5E215-71BD-40F0-B804-29FB1AB12DB3}" presName="rootText" presStyleLbl="node4" presStyleIdx="4" presStyleCnt="8" custScaleX="105013" custScaleY="168338" custLinFactNeighborX="-5447" custLinFactNeighborY="23823">
        <dgm:presLayoutVars>
          <dgm:chPref val="3"/>
        </dgm:presLayoutVars>
      </dgm:prSet>
      <dgm:spPr/>
      <dgm:t>
        <a:bodyPr/>
        <a:lstStyle/>
        <a:p>
          <a:endParaRPr lang="tr-TR"/>
        </a:p>
      </dgm:t>
    </dgm:pt>
    <dgm:pt modelId="{0F426FC2-0F5E-4BE7-869F-AA07B39C4AF4}" type="pres">
      <dgm:prSet presAssocID="{4EE5E215-71BD-40F0-B804-29FB1AB12DB3}" presName="rootConnector" presStyleLbl="node4" presStyleIdx="4" presStyleCnt="8"/>
      <dgm:spPr/>
      <dgm:t>
        <a:bodyPr/>
        <a:lstStyle/>
        <a:p>
          <a:endParaRPr lang="tr-TR"/>
        </a:p>
      </dgm:t>
    </dgm:pt>
    <dgm:pt modelId="{03AD4B15-3155-4ECE-B1B4-3C69D2A6B330}" type="pres">
      <dgm:prSet presAssocID="{4EE5E215-71BD-40F0-B804-29FB1AB12DB3}" presName="hierChild4" presStyleCnt="0"/>
      <dgm:spPr/>
    </dgm:pt>
    <dgm:pt modelId="{C5A57C72-E9B8-4ED5-9213-33F664692C6E}" type="pres">
      <dgm:prSet presAssocID="{4EE5E215-71BD-40F0-B804-29FB1AB12DB3}" presName="hierChild5" presStyleCnt="0"/>
      <dgm:spPr/>
    </dgm:pt>
    <dgm:pt modelId="{DF28DEF9-4B5E-4A1D-89DF-AA15FD9BC178}" type="pres">
      <dgm:prSet presAssocID="{F149E43A-FFD1-4DFD-B4D4-3D44E87AB70E}" presName="Name37" presStyleLbl="parChTrans1D4" presStyleIdx="7" presStyleCnt="10"/>
      <dgm:spPr/>
      <dgm:t>
        <a:bodyPr/>
        <a:lstStyle/>
        <a:p>
          <a:endParaRPr lang="tr-TR"/>
        </a:p>
      </dgm:t>
    </dgm:pt>
    <dgm:pt modelId="{DA132F15-F8CA-4276-A4F3-2256985376EF}" type="pres">
      <dgm:prSet presAssocID="{DD0813EC-7EEB-40B5-9BF1-24AEB3CB657B}" presName="hierRoot2" presStyleCnt="0">
        <dgm:presLayoutVars>
          <dgm:hierBranch val="init"/>
        </dgm:presLayoutVars>
      </dgm:prSet>
      <dgm:spPr/>
    </dgm:pt>
    <dgm:pt modelId="{952CCFD2-CBD9-476D-9F6B-BB0ACB09D295}" type="pres">
      <dgm:prSet presAssocID="{DD0813EC-7EEB-40B5-9BF1-24AEB3CB657B}" presName="rootComposite" presStyleCnt="0"/>
      <dgm:spPr/>
    </dgm:pt>
    <dgm:pt modelId="{577AFA25-93B5-4A0F-B4F1-CF210480D085}" type="pres">
      <dgm:prSet presAssocID="{DD0813EC-7EEB-40B5-9BF1-24AEB3CB657B}" presName="rootText" presStyleLbl="node4" presStyleIdx="5" presStyleCnt="8" custLinFactNeighborX="-434" custLinFactNeighborY="23823">
        <dgm:presLayoutVars>
          <dgm:chPref val="3"/>
        </dgm:presLayoutVars>
      </dgm:prSet>
      <dgm:spPr/>
      <dgm:t>
        <a:bodyPr/>
        <a:lstStyle/>
        <a:p>
          <a:endParaRPr lang="tr-TR"/>
        </a:p>
      </dgm:t>
    </dgm:pt>
    <dgm:pt modelId="{8329A02A-3A1E-4050-A998-4F198A86DBA4}" type="pres">
      <dgm:prSet presAssocID="{DD0813EC-7EEB-40B5-9BF1-24AEB3CB657B}" presName="rootConnector" presStyleLbl="node4" presStyleIdx="5" presStyleCnt="8"/>
      <dgm:spPr/>
      <dgm:t>
        <a:bodyPr/>
        <a:lstStyle/>
        <a:p>
          <a:endParaRPr lang="tr-TR"/>
        </a:p>
      </dgm:t>
    </dgm:pt>
    <dgm:pt modelId="{024D4B9F-0673-4C86-B53D-43DE8D639691}" type="pres">
      <dgm:prSet presAssocID="{DD0813EC-7EEB-40B5-9BF1-24AEB3CB657B}" presName="hierChild4" presStyleCnt="0"/>
      <dgm:spPr/>
    </dgm:pt>
    <dgm:pt modelId="{00D2BCB1-3ED2-4AFC-8E7F-4A24711AD6B0}" type="pres">
      <dgm:prSet presAssocID="{DD0813EC-7EEB-40B5-9BF1-24AEB3CB657B}" presName="hierChild5" presStyleCnt="0"/>
      <dgm:spPr/>
    </dgm:pt>
    <dgm:pt modelId="{D5CB684B-542A-497D-8733-CCF6055D970D}" type="pres">
      <dgm:prSet presAssocID="{44CC6D35-8A53-4419-AAB3-CEACC3B932F3}" presName="Name37" presStyleLbl="parChTrans1D4" presStyleIdx="8" presStyleCnt="10"/>
      <dgm:spPr/>
      <dgm:t>
        <a:bodyPr/>
        <a:lstStyle/>
        <a:p>
          <a:endParaRPr lang="tr-TR"/>
        </a:p>
      </dgm:t>
    </dgm:pt>
    <dgm:pt modelId="{7727D863-37FE-4C7B-92B5-8B72FB1C8294}" type="pres">
      <dgm:prSet presAssocID="{2DBF2D7D-4527-488C-B1F5-302D9839F6B5}" presName="hierRoot2" presStyleCnt="0">
        <dgm:presLayoutVars>
          <dgm:hierBranch val="init"/>
        </dgm:presLayoutVars>
      </dgm:prSet>
      <dgm:spPr/>
    </dgm:pt>
    <dgm:pt modelId="{E84B621F-FD0E-4E21-81F3-04DB6F8E1C1A}" type="pres">
      <dgm:prSet presAssocID="{2DBF2D7D-4527-488C-B1F5-302D9839F6B5}" presName="rootComposite" presStyleCnt="0"/>
      <dgm:spPr/>
    </dgm:pt>
    <dgm:pt modelId="{E47298EE-3BA2-4DDA-A7DD-2237F03B7C4F}" type="pres">
      <dgm:prSet presAssocID="{2DBF2D7D-4527-488C-B1F5-302D9839F6B5}" presName="rootText" presStyleLbl="node4" presStyleIdx="6" presStyleCnt="8" custLinFactNeighborX="-434" custLinFactNeighborY="23823">
        <dgm:presLayoutVars>
          <dgm:chPref val="3"/>
        </dgm:presLayoutVars>
      </dgm:prSet>
      <dgm:spPr/>
      <dgm:t>
        <a:bodyPr/>
        <a:lstStyle/>
        <a:p>
          <a:endParaRPr lang="tr-TR"/>
        </a:p>
      </dgm:t>
    </dgm:pt>
    <dgm:pt modelId="{9255457A-B706-482E-9262-B09E6AEF7890}" type="pres">
      <dgm:prSet presAssocID="{2DBF2D7D-4527-488C-B1F5-302D9839F6B5}" presName="rootConnector" presStyleLbl="node4" presStyleIdx="6" presStyleCnt="8"/>
      <dgm:spPr/>
      <dgm:t>
        <a:bodyPr/>
        <a:lstStyle/>
        <a:p>
          <a:endParaRPr lang="tr-TR"/>
        </a:p>
      </dgm:t>
    </dgm:pt>
    <dgm:pt modelId="{300D71E1-9534-418A-B94A-94054953E5BA}" type="pres">
      <dgm:prSet presAssocID="{2DBF2D7D-4527-488C-B1F5-302D9839F6B5}" presName="hierChild4" presStyleCnt="0"/>
      <dgm:spPr/>
    </dgm:pt>
    <dgm:pt modelId="{52AB0E1D-EC41-4060-B06D-2DEEF67AD0F2}" type="pres">
      <dgm:prSet presAssocID="{2DBF2D7D-4527-488C-B1F5-302D9839F6B5}" presName="hierChild5" presStyleCnt="0"/>
      <dgm:spPr/>
    </dgm:pt>
    <dgm:pt modelId="{2A062A79-48A4-4D68-91D5-36E8739CA80C}" type="pres">
      <dgm:prSet presAssocID="{E632692F-6B98-45A2-89A9-B3C13982E208}" presName="Name37" presStyleLbl="parChTrans1D4" presStyleIdx="9" presStyleCnt="10"/>
      <dgm:spPr/>
      <dgm:t>
        <a:bodyPr/>
        <a:lstStyle/>
        <a:p>
          <a:endParaRPr lang="tr-TR"/>
        </a:p>
      </dgm:t>
    </dgm:pt>
    <dgm:pt modelId="{E1BD45F0-4631-4160-9A4C-FCB376F37AD9}" type="pres">
      <dgm:prSet presAssocID="{13D3C1EB-CFD9-4136-A49B-7B9D6561215B}" presName="hierRoot2" presStyleCnt="0">
        <dgm:presLayoutVars>
          <dgm:hierBranch val="init"/>
        </dgm:presLayoutVars>
      </dgm:prSet>
      <dgm:spPr/>
    </dgm:pt>
    <dgm:pt modelId="{EBEE654E-F285-4959-8E2A-4CD35CFD1BFB}" type="pres">
      <dgm:prSet presAssocID="{13D3C1EB-CFD9-4136-A49B-7B9D6561215B}" presName="rootComposite" presStyleCnt="0"/>
      <dgm:spPr/>
    </dgm:pt>
    <dgm:pt modelId="{64C8A2A9-69FF-4C18-A652-9F76935AA588}" type="pres">
      <dgm:prSet presAssocID="{13D3C1EB-CFD9-4136-A49B-7B9D6561215B}" presName="rootText" presStyleLbl="node4" presStyleIdx="7" presStyleCnt="8" custLinFactNeighborX="-434" custLinFactNeighborY="23823">
        <dgm:presLayoutVars>
          <dgm:chPref val="3"/>
        </dgm:presLayoutVars>
      </dgm:prSet>
      <dgm:spPr/>
      <dgm:t>
        <a:bodyPr/>
        <a:lstStyle/>
        <a:p>
          <a:endParaRPr lang="tr-TR"/>
        </a:p>
      </dgm:t>
    </dgm:pt>
    <dgm:pt modelId="{4B7012A6-03A5-4905-88AB-2F9439137A44}" type="pres">
      <dgm:prSet presAssocID="{13D3C1EB-CFD9-4136-A49B-7B9D6561215B}" presName="rootConnector" presStyleLbl="node4" presStyleIdx="7" presStyleCnt="8"/>
      <dgm:spPr/>
      <dgm:t>
        <a:bodyPr/>
        <a:lstStyle/>
        <a:p>
          <a:endParaRPr lang="tr-TR"/>
        </a:p>
      </dgm:t>
    </dgm:pt>
    <dgm:pt modelId="{3D23A08A-6990-40B0-8534-57E80EC4C909}" type="pres">
      <dgm:prSet presAssocID="{13D3C1EB-CFD9-4136-A49B-7B9D6561215B}" presName="hierChild4" presStyleCnt="0"/>
      <dgm:spPr/>
    </dgm:pt>
    <dgm:pt modelId="{BB8F26C3-718E-440D-9542-055DD949E24D}" type="pres">
      <dgm:prSet presAssocID="{13D3C1EB-CFD9-4136-A49B-7B9D6561215B}" presName="hierChild5" presStyleCnt="0"/>
      <dgm:spPr/>
    </dgm:pt>
    <dgm:pt modelId="{44764CDD-1989-47AC-8135-855824773767}" type="pres">
      <dgm:prSet presAssocID="{99429A3D-1CF6-4B4B-9A05-F537D0FD8517}" presName="hierChild7" presStyleCnt="0"/>
      <dgm:spPr/>
    </dgm:pt>
    <dgm:pt modelId="{24CD9E0B-7AF7-44E8-84C3-B405B76DE075}" type="pres">
      <dgm:prSet presAssocID="{DD6243F7-F052-4475-A410-0A2375CE8AF6}" presName="hierChild3" presStyleCnt="0"/>
      <dgm:spPr/>
    </dgm:pt>
  </dgm:ptLst>
  <dgm:cxnLst>
    <dgm:cxn modelId="{B7D240AC-7B6F-41F0-9D0E-9C1BCED96F94}" type="presOf" srcId="{99429A3D-1CF6-4B4B-9A05-F537D0FD8517}" destId="{33F20D66-2A7C-4392-A816-26E1A0961319}" srcOrd="1" destOrd="0" presId="urn:microsoft.com/office/officeart/2005/8/layout/orgChart1"/>
    <dgm:cxn modelId="{712906B9-CB4F-4CE5-A02E-DF96541522B8}" type="presOf" srcId="{ED74EEA2-3E21-4B13-B2A3-65FD9FFDBBC6}" destId="{301561BC-93E8-4294-AFEA-0F5BA44E55E9}" srcOrd="0" destOrd="0" presId="urn:microsoft.com/office/officeart/2005/8/layout/orgChart1"/>
    <dgm:cxn modelId="{C0F2058A-8C0C-4862-96B3-122DFC2FB7E3}" type="presOf" srcId="{DFA42D3F-ED4B-43C7-A29B-22D2F9886D9C}" destId="{9B09DEBD-69A9-403F-9286-5B281E26CC7C}" srcOrd="0" destOrd="0" presId="urn:microsoft.com/office/officeart/2005/8/layout/orgChart1"/>
    <dgm:cxn modelId="{C46F4C93-60C9-4C98-AD2C-9754EE608E12}" srcId="{702AD149-900F-4243-ABD3-E4550468E154}" destId="{085E4872-ED99-49B1-85BA-D569117243F0}" srcOrd="1" destOrd="0" parTransId="{9CEA6C85-FA08-4A82-98ED-6959489B7CE1}" sibTransId="{2092853E-0DBD-4167-A5F5-F6A19101D665}"/>
    <dgm:cxn modelId="{87243E44-26C1-426A-98E8-B8473636CB76}" srcId="{3CB7FDEE-72DF-4C57-B80D-A057E6142DB4}" destId="{99429A3D-1CF6-4B4B-9A05-F537D0FD8517}" srcOrd="1" destOrd="0" parTransId="{7D53889E-17F3-471D-85D7-4C3726DC0F11}" sibTransId="{8968AEE7-7FD7-4B37-81FE-A7272D6F1F5D}"/>
    <dgm:cxn modelId="{FDAF9CAF-68DF-400D-88A3-3EE8E23C0DA9}" type="presOf" srcId="{13D3C1EB-CFD9-4136-A49B-7B9D6561215B}" destId="{4B7012A6-03A5-4905-88AB-2F9439137A44}" srcOrd="1" destOrd="0" presId="urn:microsoft.com/office/officeart/2005/8/layout/orgChart1"/>
    <dgm:cxn modelId="{9F9729A6-38E5-42EB-ADEA-397C90BBDFDF}" srcId="{DD6243F7-F052-4475-A410-0A2375CE8AF6}" destId="{44954BA3-4423-4A8F-B9C3-77069C67459D}" srcOrd="0" destOrd="0" parTransId="{C71601E3-D3DE-43F2-87A6-C4CACE84380C}" sibTransId="{3AC13C41-9CD2-4DF2-BAE2-ED67500D3C8F}"/>
    <dgm:cxn modelId="{256D935A-E305-4390-A876-349CB2916E52}" srcId="{A760CEB3-E67E-4ED2-896B-A863BCDF5938}" destId="{D5DC9C65-9791-4B3F-9A74-67CBCA3DCC52}" srcOrd="0" destOrd="0" parTransId="{A71BEE0E-A5F1-4B61-A53A-77B2473E317A}" sibTransId="{1BD27D7E-2125-4A7C-8D02-0C4D1F4181D0}"/>
    <dgm:cxn modelId="{7B48B033-960E-4F8B-AA73-94A04D52BED5}" type="presOf" srcId="{13D3C1EB-CFD9-4136-A49B-7B9D6561215B}" destId="{64C8A2A9-69FF-4C18-A652-9F76935AA588}" srcOrd="0" destOrd="0" presId="urn:microsoft.com/office/officeart/2005/8/layout/orgChart1"/>
    <dgm:cxn modelId="{EBBD85BD-ACEF-4BED-AF78-ADB2329AC950}" type="presOf" srcId="{C376A8A8-79C2-474C-8104-461B686D850A}" destId="{0D8046A6-C358-4968-AF65-63DC68F75FE9}" srcOrd="0" destOrd="0" presId="urn:microsoft.com/office/officeart/2005/8/layout/orgChart1"/>
    <dgm:cxn modelId="{5E9FCB06-287F-4F84-AD08-C15DCE6BBCDF}" type="presOf" srcId="{AF98FADB-8496-43FA-9593-7A36F7D1605D}" destId="{8F5ADC76-CD3C-4FC7-844E-5A3B3811A554}" srcOrd="0" destOrd="0" presId="urn:microsoft.com/office/officeart/2005/8/layout/orgChart1"/>
    <dgm:cxn modelId="{B0211A6A-32D6-45EA-9673-A7C651FDEE4C}" srcId="{99429A3D-1CF6-4B4B-9A05-F537D0FD8517}" destId="{DD0813EC-7EEB-40B5-9BF1-24AEB3CB657B}" srcOrd="1" destOrd="0" parTransId="{F149E43A-FFD1-4DFD-B4D4-3D44E87AB70E}" sibTransId="{3EB2F105-01AC-497B-A627-706CC23914AD}"/>
    <dgm:cxn modelId="{3BC332A5-8B4E-4AE0-AD08-A2067B173F5E}" srcId="{95766FA1-D7DC-41FE-9292-7E3930849998}" destId="{DD6243F7-F052-4475-A410-0A2375CE8AF6}" srcOrd="0" destOrd="0" parTransId="{99EBB570-011F-45ED-BFCF-5CCD4A8900C1}" sibTransId="{1E2F6DE0-D98F-4ABE-9576-D49B5BFE3030}"/>
    <dgm:cxn modelId="{F46DAA70-2CEC-4CBC-AB55-608B76DECE83}" type="presOf" srcId="{D8A24D91-6826-4065-B476-0DC7B0E1F025}" destId="{66B4D7BE-7ADF-4C01-BAE4-430F1C4E7E4D}" srcOrd="0" destOrd="0" presId="urn:microsoft.com/office/officeart/2005/8/layout/orgChart1"/>
    <dgm:cxn modelId="{8CBB9017-C543-4CD9-BBB8-95E2CB8AC671}" type="presOf" srcId="{A89A55A7-4CB9-40AB-B7DF-BCF9E552CF4E}" destId="{0044B16B-5DAA-4E03-B706-A1AE102E0651}" srcOrd="0" destOrd="0" presId="urn:microsoft.com/office/officeart/2005/8/layout/orgChart1"/>
    <dgm:cxn modelId="{57CAB200-5E2C-4931-B23E-F7495CD4637C}" type="presOf" srcId="{702AD149-900F-4243-ABD3-E4550468E154}" destId="{93902245-8D95-4521-A2B6-FEADC7EBD6E6}" srcOrd="1" destOrd="0" presId="urn:microsoft.com/office/officeart/2005/8/layout/orgChart1"/>
    <dgm:cxn modelId="{4F3CD2D3-B079-41D9-A43D-4F296DF9047D}" type="presOf" srcId="{D9EEBB6F-7765-4E77-8929-5D26BD3C371A}" destId="{36D2A281-C2C6-46CB-95E0-99B63997B451}" srcOrd="1" destOrd="0" presId="urn:microsoft.com/office/officeart/2005/8/layout/orgChart1"/>
    <dgm:cxn modelId="{957F93E2-466C-4D6D-BE1B-A352EF4CF0DA}" srcId="{702AD149-900F-4243-ABD3-E4550468E154}" destId="{A760CEB3-E67E-4ED2-896B-A863BCDF5938}" srcOrd="0" destOrd="0" parTransId="{F844CC96-0F7A-4E0B-821C-2952519ED33E}" sibTransId="{6F0CD84A-8A76-44CA-956E-FC922E01A9D4}"/>
    <dgm:cxn modelId="{AED8C8E7-3393-444A-BA2A-2158A4BE9E91}" type="presOf" srcId="{E5DB013A-F423-4242-89D7-74C6EA2EE013}" destId="{AD701782-0A8C-41E8-9423-8BBAF31BE29C}" srcOrd="0" destOrd="0" presId="urn:microsoft.com/office/officeart/2005/8/layout/orgChart1"/>
    <dgm:cxn modelId="{CD907977-6510-4E40-9A43-718B79181CD2}" srcId="{99429A3D-1CF6-4B4B-9A05-F537D0FD8517}" destId="{4EE5E215-71BD-40F0-B804-29FB1AB12DB3}" srcOrd="0" destOrd="0" parTransId="{A89A55A7-4CB9-40AB-B7DF-BCF9E552CF4E}" sibTransId="{32760832-F67F-49E3-A358-707DE42DD099}"/>
    <dgm:cxn modelId="{EDB86FCE-EB15-4689-A056-EB71C3052B3F}" type="presOf" srcId="{44954BA3-4423-4A8F-B9C3-77069C67459D}" destId="{84E2EF4E-7B34-4F1A-A64D-950C739C2004}" srcOrd="1" destOrd="0" presId="urn:microsoft.com/office/officeart/2005/8/layout/orgChart1"/>
    <dgm:cxn modelId="{0FD606A4-0560-4824-BD2D-E6B665D89480}" type="presOf" srcId="{085E4872-ED99-49B1-85BA-D569117243F0}" destId="{6CA45444-D029-4F81-864E-B1EE3690FAA3}" srcOrd="1" destOrd="0" presId="urn:microsoft.com/office/officeart/2005/8/layout/orgChart1"/>
    <dgm:cxn modelId="{FDB26420-0F11-4CA5-BAE9-1A496D9E17A1}" type="presOf" srcId="{44CC6D35-8A53-4419-AAB3-CEACC3B932F3}" destId="{D5CB684B-542A-497D-8733-CCF6055D970D}" srcOrd="0" destOrd="0" presId="urn:microsoft.com/office/officeart/2005/8/layout/orgChart1"/>
    <dgm:cxn modelId="{7AA56745-AD74-40A2-BDF1-D6F548D1F3BD}" srcId="{44954BA3-4423-4A8F-B9C3-77069C67459D}" destId="{AF98FADB-8496-43FA-9593-7A36F7D1605D}" srcOrd="1" destOrd="0" parTransId="{429D49D7-7B68-4656-A276-C19610DBE624}" sibTransId="{A4802175-0886-439E-9A8C-2339DC2E7719}"/>
    <dgm:cxn modelId="{5B04607A-4606-4381-9C41-5822347F4F51}" type="presOf" srcId="{C71601E3-D3DE-43F2-87A6-C4CACE84380C}" destId="{6D4CDC43-D8CB-4005-9655-8684916A957A}" srcOrd="0" destOrd="0" presId="urn:microsoft.com/office/officeart/2005/8/layout/orgChart1"/>
    <dgm:cxn modelId="{A0A8BD91-19BA-4E2B-A6D1-BFE1D9CD082F}" type="presOf" srcId="{DD0813EC-7EEB-40B5-9BF1-24AEB3CB657B}" destId="{8329A02A-3A1E-4050-A998-4F198A86DBA4}" srcOrd="1" destOrd="0" presId="urn:microsoft.com/office/officeart/2005/8/layout/orgChart1"/>
    <dgm:cxn modelId="{D2E71A10-E6CE-48CA-BBF5-750F4743E618}" srcId="{44954BA3-4423-4A8F-B9C3-77069C67459D}" destId="{D8A24D91-6826-4065-B476-0DC7B0E1F025}" srcOrd="3" destOrd="0" parTransId="{51432C5A-CF68-4470-BC17-90426C69BE15}" sibTransId="{3C33349A-9DDF-4935-A693-55A16EA86E0D}"/>
    <dgm:cxn modelId="{C21F0A8A-E6B8-4EE5-B161-5B0807B209EA}" srcId="{99429A3D-1CF6-4B4B-9A05-F537D0FD8517}" destId="{13D3C1EB-CFD9-4136-A49B-7B9D6561215B}" srcOrd="3" destOrd="0" parTransId="{E632692F-6B98-45A2-89A9-B3C13982E208}" sibTransId="{D753728F-D2D3-4DE9-8466-A91158C8401F}"/>
    <dgm:cxn modelId="{D3CB6132-75B9-45A9-80EC-3669E0162528}" srcId="{A760CEB3-E67E-4ED2-896B-A863BCDF5938}" destId="{BA931A6F-3376-4121-B9D9-C6BFD27289BA}" srcOrd="1" destOrd="0" parTransId="{DFA42D3F-ED4B-43C7-A29B-22D2F9886D9C}" sibTransId="{D1564FCF-F205-4446-A5F6-91CB4F59057B}"/>
    <dgm:cxn modelId="{68582C54-2DC1-416E-817E-5132CAF815A3}" type="presOf" srcId="{A71BEE0E-A5F1-4B61-A53A-77B2473E317A}" destId="{6622C2A2-1849-4AF5-8981-665F6DF92567}" srcOrd="0" destOrd="0" presId="urn:microsoft.com/office/officeart/2005/8/layout/orgChart1"/>
    <dgm:cxn modelId="{13750F59-B940-43A9-8B17-DAA54FFCC8DA}" type="presOf" srcId="{ED74EEA2-3E21-4B13-B2A3-65FD9FFDBBC6}" destId="{529DBE3E-3E98-48D4-ABA6-8D3C22B7E076}" srcOrd="1" destOrd="0" presId="urn:microsoft.com/office/officeart/2005/8/layout/orgChart1"/>
    <dgm:cxn modelId="{2C344D97-3426-4667-AD80-351EB579C512}" type="presOf" srcId="{894720C2-202E-43AA-8FDE-50792DD9E53F}" destId="{8C565382-47B3-4B92-9367-8A4F19CEB4EF}" srcOrd="1" destOrd="0" presId="urn:microsoft.com/office/officeart/2005/8/layout/orgChart1"/>
    <dgm:cxn modelId="{1B2C7598-47E4-4BCD-AD4F-D65885F5B54D}" type="presOf" srcId="{39983F30-52C0-4265-8A5E-A88155DE4496}" destId="{1FC9EC28-1658-4FC6-BB01-8DEA9D465D50}" srcOrd="0" destOrd="0" presId="urn:microsoft.com/office/officeart/2005/8/layout/orgChart1"/>
    <dgm:cxn modelId="{D798AFCD-0300-449B-8CFA-9F76A483E1F8}" type="presOf" srcId="{95766FA1-D7DC-41FE-9292-7E3930849998}" destId="{CE7BE348-121F-4922-B57A-FD53F966CFC2}" srcOrd="0" destOrd="0" presId="urn:microsoft.com/office/officeart/2005/8/layout/orgChart1"/>
    <dgm:cxn modelId="{F102C929-CB72-4365-A7C4-9188F3B11509}" type="presOf" srcId="{BA931A6F-3376-4121-B9D9-C6BFD27289BA}" destId="{4CEB3D9A-61F2-4E7A-9E95-736DFCE9D205}" srcOrd="0" destOrd="0" presId="urn:microsoft.com/office/officeart/2005/8/layout/orgChart1"/>
    <dgm:cxn modelId="{28EFC271-6975-457C-B7D3-27901DACED16}" type="presOf" srcId="{32549A99-A19F-419D-8C07-DBED4CDEFEE5}" destId="{C2655BD2-0418-48C3-B05F-B04978214F60}" srcOrd="0" destOrd="0" presId="urn:microsoft.com/office/officeart/2005/8/layout/orgChart1"/>
    <dgm:cxn modelId="{57C8AEBB-D5D0-419A-A190-67A95E0B84A5}" srcId="{3CB7FDEE-72DF-4C57-B80D-A057E6142DB4}" destId="{702AD149-900F-4243-ABD3-E4550468E154}" srcOrd="0" destOrd="0" parTransId="{39983F30-52C0-4265-8A5E-A88155DE4496}" sibTransId="{7F942C79-31C6-46C1-9CAA-E87085075758}"/>
    <dgm:cxn modelId="{0663005C-679E-4181-9508-B52157FFC257}" type="presOf" srcId="{4EE5E215-71BD-40F0-B804-29FB1AB12DB3}" destId="{0254CD7E-C54F-4413-AE19-BBB026FD2A34}" srcOrd="0" destOrd="0" presId="urn:microsoft.com/office/officeart/2005/8/layout/orgChart1"/>
    <dgm:cxn modelId="{ABD20546-BA76-4E8A-B9BC-33065C9BFA7F}" type="presOf" srcId="{D5DC9C65-9791-4B3F-9A74-67CBCA3DCC52}" destId="{49CC5917-3720-4CD4-832E-0890D7C72C17}" srcOrd="0" destOrd="0" presId="urn:microsoft.com/office/officeart/2005/8/layout/orgChart1"/>
    <dgm:cxn modelId="{9A8FC090-15EB-4FA2-991B-6DB3C28C7214}" srcId="{44954BA3-4423-4A8F-B9C3-77069C67459D}" destId="{87FCD5DB-76FF-436B-9437-08C9F33F4971}" srcOrd="2" destOrd="0" parTransId="{609CBB2C-AE85-4EBC-A51C-78A61FC38439}" sibTransId="{447A91A9-F106-4345-B641-E95FF05BA484}"/>
    <dgm:cxn modelId="{5E5185D0-B326-4D9A-8376-D1E08B7FBAD4}" type="presOf" srcId="{2DBF2D7D-4527-488C-B1F5-302D9839F6B5}" destId="{E47298EE-3BA2-4DDA-A7DD-2237F03B7C4F}" srcOrd="0" destOrd="0" presId="urn:microsoft.com/office/officeart/2005/8/layout/orgChart1"/>
    <dgm:cxn modelId="{21F84E5F-21F5-45EF-8275-0649D9A0036C}" type="presOf" srcId="{2DBF2D7D-4527-488C-B1F5-302D9839F6B5}" destId="{9255457A-B706-482E-9262-B09E6AEF7890}" srcOrd="1" destOrd="0" presId="urn:microsoft.com/office/officeart/2005/8/layout/orgChart1"/>
    <dgm:cxn modelId="{9085D132-F6C2-49AA-8144-D452356EA255}" type="presOf" srcId="{085E4872-ED99-49B1-85BA-D569117243F0}" destId="{E083F6F4-0E15-4385-A979-90DA86D90401}" srcOrd="0" destOrd="0" presId="urn:microsoft.com/office/officeart/2005/8/layout/orgChart1"/>
    <dgm:cxn modelId="{E302A771-308F-40ED-A06C-CC56DE8DE418}" type="presOf" srcId="{BA931A6F-3376-4121-B9D9-C6BFD27289BA}" destId="{FF4C63B1-BE8E-432A-B2C5-97BEF282F318}" srcOrd="1" destOrd="0" presId="urn:microsoft.com/office/officeart/2005/8/layout/orgChart1"/>
    <dgm:cxn modelId="{0818FF67-B58D-4B55-BB48-D23B713124C5}" type="presOf" srcId="{702AD149-900F-4243-ABD3-E4550468E154}" destId="{9A747098-517F-48EE-9F8B-9F770443AB71}" srcOrd="0" destOrd="0" presId="urn:microsoft.com/office/officeart/2005/8/layout/orgChart1"/>
    <dgm:cxn modelId="{F8C84B80-C4F6-43A1-B8B0-ADD35FCAF390}" type="presOf" srcId="{87FCD5DB-76FF-436B-9437-08C9F33F4971}" destId="{28E6F981-CC0F-44F0-9C4D-3887D6C09C42}" srcOrd="0" destOrd="0" presId="urn:microsoft.com/office/officeart/2005/8/layout/orgChart1"/>
    <dgm:cxn modelId="{2CE0692A-661C-40E1-B567-8DA9E44B93E8}" type="presOf" srcId="{F149E43A-FFD1-4DFD-B4D4-3D44E87AB70E}" destId="{DF28DEF9-4B5E-4A1D-89DF-AA15FD9BC178}" srcOrd="0" destOrd="0" presId="urn:microsoft.com/office/officeart/2005/8/layout/orgChart1"/>
    <dgm:cxn modelId="{71149E72-EC66-4465-9787-7B766A9D4D64}" srcId="{085E4872-ED99-49B1-85BA-D569117243F0}" destId="{ED74EEA2-3E21-4B13-B2A3-65FD9FFDBBC6}" srcOrd="0" destOrd="0" parTransId="{E5DB013A-F423-4242-89D7-74C6EA2EE013}" sibTransId="{FB5BAD78-F66A-49B7-B1DB-00F1D4888416}"/>
    <dgm:cxn modelId="{11EA2D1E-28C8-41B9-BF41-AA621E6DA9CB}" type="presOf" srcId="{DD6243F7-F052-4475-A410-0A2375CE8AF6}" destId="{5DAA3353-A9E1-45E3-A249-D9B5B1CC8CB1}" srcOrd="0" destOrd="0" presId="urn:microsoft.com/office/officeart/2005/8/layout/orgChart1"/>
    <dgm:cxn modelId="{1C033335-701A-4DC1-9E8C-3FC0F8C19041}" type="presOf" srcId="{D8A24D91-6826-4065-B476-0DC7B0E1F025}" destId="{0AD90B7A-88F8-4D08-B1A0-62B57246EFBF}" srcOrd="1" destOrd="0" presId="urn:microsoft.com/office/officeart/2005/8/layout/orgChart1"/>
    <dgm:cxn modelId="{8841A435-E868-4432-98B2-FC9FE8C018CE}" type="presOf" srcId="{DD6243F7-F052-4475-A410-0A2375CE8AF6}" destId="{0AD3B871-88CE-464E-BD1B-D6B29A01CAEE}" srcOrd="1" destOrd="0" presId="urn:microsoft.com/office/officeart/2005/8/layout/orgChart1"/>
    <dgm:cxn modelId="{1C4F6A87-480C-4918-8F66-759F2A7CA18B}" type="presOf" srcId="{F844CC96-0F7A-4E0B-821C-2952519ED33E}" destId="{FA10269A-B040-4EA6-90E0-E3C2A50C8B80}" srcOrd="0" destOrd="0" presId="urn:microsoft.com/office/officeart/2005/8/layout/orgChart1"/>
    <dgm:cxn modelId="{43103130-E49A-4233-B5BA-EA0FDCDF21DA}" type="presOf" srcId="{A760CEB3-E67E-4ED2-896B-A863BCDF5938}" destId="{84D4458F-B0AE-49A0-A62F-FDB3F67C5138}" srcOrd="1" destOrd="0" presId="urn:microsoft.com/office/officeart/2005/8/layout/orgChart1"/>
    <dgm:cxn modelId="{504E40A5-71D5-4BD9-A1D0-983E750D26A3}" srcId="{44954BA3-4423-4A8F-B9C3-77069C67459D}" destId="{894720C2-202E-43AA-8FDE-50792DD9E53F}" srcOrd="0" destOrd="0" parTransId="{AE696D90-6486-4BB0-9BBC-439D45ADC5AF}" sibTransId="{900906AD-297F-4804-8A4C-82710FCD294B}"/>
    <dgm:cxn modelId="{DBC2A38D-E7EB-4CD9-A60E-CC62831CFCAD}" srcId="{99429A3D-1CF6-4B4B-9A05-F537D0FD8517}" destId="{2DBF2D7D-4527-488C-B1F5-302D9839F6B5}" srcOrd="2" destOrd="0" parTransId="{44CC6D35-8A53-4419-AAB3-CEACC3B932F3}" sibTransId="{6503DD1D-CD75-45A3-B67E-A43789BA5DCD}"/>
    <dgm:cxn modelId="{26266151-F2D5-4ACA-9251-EAF0335C19AD}" type="presOf" srcId="{3CB7FDEE-72DF-4C57-B80D-A057E6142DB4}" destId="{A56EF284-E25C-4CFE-B6E2-21226C6B7988}" srcOrd="1" destOrd="0" presId="urn:microsoft.com/office/officeart/2005/8/layout/orgChart1"/>
    <dgm:cxn modelId="{FDBF2FBA-73DF-4668-A5A9-CE66B5A516AE}" type="presOf" srcId="{E632692F-6B98-45A2-89A9-B3C13982E208}" destId="{2A062A79-48A4-4D68-91D5-36E8739CA80C}" srcOrd="0" destOrd="0" presId="urn:microsoft.com/office/officeart/2005/8/layout/orgChart1"/>
    <dgm:cxn modelId="{59C35223-6C69-43FC-8A16-F6A57BE7E6BF}" type="presOf" srcId="{609CBB2C-AE85-4EBC-A51C-78A61FC38439}" destId="{B19B5B0C-BE05-493D-88D4-B93B4A112CE2}" srcOrd="0" destOrd="0" presId="urn:microsoft.com/office/officeart/2005/8/layout/orgChart1"/>
    <dgm:cxn modelId="{5A41731B-7CE0-4B66-9D02-69CF3D749A1D}" type="presOf" srcId="{87FCD5DB-76FF-436B-9437-08C9F33F4971}" destId="{F66293D4-B7EA-4E64-8C58-E4A899F9D620}" srcOrd="1" destOrd="0" presId="urn:microsoft.com/office/officeart/2005/8/layout/orgChart1"/>
    <dgm:cxn modelId="{D32FD33A-A2AE-4423-A8B8-BB2D765AB8F3}" type="presOf" srcId="{0BD929EC-D9F5-476F-879E-2FB5D28B08F9}" destId="{87C677E6-16CF-4D4D-8B89-BA2666FDC8B6}" srcOrd="0" destOrd="0" presId="urn:microsoft.com/office/officeart/2005/8/layout/orgChart1"/>
    <dgm:cxn modelId="{DE287738-6D35-4E89-A746-A4E2AC4F0876}" type="presOf" srcId="{3CB7FDEE-72DF-4C57-B80D-A057E6142DB4}" destId="{C11F72DA-0205-4063-ADF6-8F959FCBA084}" srcOrd="0" destOrd="0" presId="urn:microsoft.com/office/officeart/2005/8/layout/orgChart1"/>
    <dgm:cxn modelId="{7A52C59F-25DF-42B4-8677-B28C27968C85}" type="presOf" srcId="{AE696D90-6486-4BB0-9BBC-439D45ADC5AF}" destId="{F7D291BB-3C4F-432C-AC86-FA5ECC3B9950}" srcOrd="0" destOrd="0" presId="urn:microsoft.com/office/officeart/2005/8/layout/orgChart1"/>
    <dgm:cxn modelId="{C01EA01D-7D41-4B84-B8CD-D4B394D5CBAA}" type="presOf" srcId="{44954BA3-4423-4A8F-B9C3-77069C67459D}" destId="{72A69BE8-F444-4054-9A40-0B4647C672DE}" srcOrd="0" destOrd="0" presId="urn:microsoft.com/office/officeart/2005/8/layout/orgChart1"/>
    <dgm:cxn modelId="{B178166A-B007-473C-91B5-45EDAE9AEFBE}" type="presOf" srcId="{7D53889E-17F3-471D-85D7-4C3726DC0F11}" destId="{06FBD686-EA0A-4423-81FF-9B104F2E40BD}" srcOrd="0" destOrd="0" presId="urn:microsoft.com/office/officeart/2005/8/layout/orgChart1"/>
    <dgm:cxn modelId="{1831920D-F516-4A5D-8873-8DDA1C3DF0D9}" type="presOf" srcId="{894720C2-202E-43AA-8FDE-50792DD9E53F}" destId="{114FB3CD-36BB-4FEB-815C-8C18AEF9B269}" srcOrd="0" destOrd="0" presId="urn:microsoft.com/office/officeart/2005/8/layout/orgChart1"/>
    <dgm:cxn modelId="{A7965858-ED81-4830-9AD2-DEAFFAC3FDB4}" type="presOf" srcId="{D9EEBB6F-7765-4E77-8929-5D26BD3C371A}" destId="{3D52790F-14B5-4084-B712-86624DEB117B}" srcOrd="0" destOrd="0" presId="urn:microsoft.com/office/officeart/2005/8/layout/orgChart1"/>
    <dgm:cxn modelId="{69D125A0-A64D-4268-85D7-082B1E792F6A}" srcId="{085E4872-ED99-49B1-85BA-D569117243F0}" destId="{D9EEBB6F-7765-4E77-8929-5D26BD3C371A}" srcOrd="1" destOrd="0" parTransId="{32549A99-A19F-419D-8C07-DBED4CDEFEE5}" sibTransId="{266DD463-4684-47F9-AA36-A89A8B647F27}"/>
    <dgm:cxn modelId="{35B13F76-79EC-4A3A-9A04-86E8C9518BBC}" srcId="{44954BA3-4423-4A8F-B9C3-77069C67459D}" destId="{0BD929EC-D9F5-476F-879E-2FB5D28B08F9}" srcOrd="4" destOrd="0" parTransId="{C376A8A8-79C2-474C-8104-461B686D850A}" sibTransId="{24FFD841-4A1F-40D9-830C-37DB761140FF}"/>
    <dgm:cxn modelId="{DDD61714-3AFC-49E1-B24B-630C982FA78F}" type="presOf" srcId="{DD0813EC-7EEB-40B5-9BF1-24AEB3CB657B}" destId="{577AFA25-93B5-4A0F-B4F1-CF210480D085}" srcOrd="0" destOrd="0" presId="urn:microsoft.com/office/officeart/2005/8/layout/orgChart1"/>
    <dgm:cxn modelId="{AAAA4FD0-44B2-4BF6-AC4A-21ED5EC4B34F}" type="presOf" srcId="{AF98FADB-8496-43FA-9593-7A36F7D1605D}" destId="{8FE3800B-91C0-4958-93D5-B15F7242DF6F}" srcOrd="1" destOrd="0" presId="urn:microsoft.com/office/officeart/2005/8/layout/orgChart1"/>
    <dgm:cxn modelId="{55DEBCE7-8CDE-4F2F-90DA-19EB18BDF697}" type="presOf" srcId="{4EE5E215-71BD-40F0-B804-29FB1AB12DB3}" destId="{0F426FC2-0F5E-4BE7-869F-AA07B39C4AF4}" srcOrd="1" destOrd="0" presId="urn:microsoft.com/office/officeart/2005/8/layout/orgChart1"/>
    <dgm:cxn modelId="{950BA8E3-2D40-44B2-8565-F2EDB6C6B4E1}" srcId="{DD6243F7-F052-4475-A410-0A2375CE8AF6}" destId="{3CB7FDEE-72DF-4C57-B80D-A057E6142DB4}" srcOrd="1" destOrd="0" parTransId="{676389B9-1DF9-4D85-9AF0-5068B4A205D0}" sibTransId="{DC819248-7AAC-4EAA-B6BB-80C1A07460D5}"/>
    <dgm:cxn modelId="{43C49B02-E456-437A-AE69-7D3E45BA627A}" type="presOf" srcId="{676389B9-1DF9-4D85-9AF0-5068B4A205D0}" destId="{705C7A09-3027-425C-90DC-D1D4765002DA}" srcOrd="0" destOrd="0" presId="urn:microsoft.com/office/officeart/2005/8/layout/orgChart1"/>
    <dgm:cxn modelId="{296E896C-7D43-48CF-8341-727B180AB7FC}" type="presOf" srcId="{A760CEB3-E67E-4ED2-896B-A863BCDF5938}" destId="{64E8459A-0B32-496F-B844-BF7C8BB5D974}" srcOrd="0" destOrd="0" presId="urn:microsoft.com/office/officeart/2005/8/layout/orgChart1"/>
    <dgm:cxn modelId="{48E5960B-7C46-443D-8332-E7659338F21F}" type="presOf" srcId="{99429A3D-1CF6-4B4B-9A05-F537D0FD8517}" destId="{B06BB394-08A2-41FA-B8B5-76651A5EAD98}" srcOrd="0" destOrd="0" presId="urn:microsoft.com/office/officeart/2005/8/layout/orgChart1"/>
    <dgm:cxn modelId="{48E2E6EA-18DC-4BF3-9611-BE20536FDDEC}" type="presOf" srcId="{51432C5A-CF68-4470-BC17-90426C69BE15}" destId="{D90FC071-1EA3-4E98-B45A-01CD4767F9BE}" srcOrd="0" destOrd="0" presId="urn:microsoft.com/office/officeart/2005/8/layout/orgChart1"/>
    <dgm:cxn modelId="{9A286A46-C7A1-4AE4-A7CE-A7CDF5383C2C}" type="presOf" srcId="{429D49D7-7B68-4656-A276-C19610DBE624}" destId="{6AA87172-78A2-4601-854C-C89174979F8C}" srcOrd="0" destOrd="0" presId="urn:microsoft.com/office/officeart/2005/8/layout/orgChart1"/>
    <dgm:cxn modelId="{99614FE5-522F-4B5E-A357-3CEAE5D7C84C}" type="presOf" srcId="{D5DC9C65-9791-4B3F-9A74-67CBCA3DCC52}" destId="{396B0B96-4D99-4972-8890-876F2D26DB8C}" srcOrd="1" destOrd="0" presId="urn:microsoft.com/office/officeart/2005/8/layout/orgChart1"/>
    <dgm:cxn modelId="{FA7446F9-236E-40BB-8D68-AACCE64881F8}" type="presOf" srcId="{9CEA6C85-FA08-4A82-98ED-6959489B7CE1}" destId="{557857B6-F503-4CF8-A452-647912B0D0DB}" srcOrd="0" destOrd="0" presId="urn:microsoft.com/office/officeart/2005/8/layout/orgChart1"/>
    <dgm:cxn modelId="{769DB1BC-BBE7-40D0-9733-556AE3F01177}" type="presOf" srcId="{0BD929EC-D9F5-476F-879E-2FB5D28B08F9}" destId="{8BB9EA7A-78E1-4E62-89CD-84ECC5C5E19F}" srcOrd="1" destOrd="0" presId="urn:microsoft.com/office/officeart/2005/8/layout/orgChart1"/>
    <dgm:cxn modelId="{3C70253C-190D-4DC8-9686-CA54C6951813}" type="presParOf" srcId="{CE7BE348-121F-4922-B57A-FD53F966CFC2}" destId="{64A93F8E-1CF3-4364-ADB9-30A7EBAEEA75}" srcOrd="0" destOrd="0" presId="urn:microsoft.com/office/officeart/2005/8/layout/orgChart1"/>
    <dgm:cxn modelId="{57A86828-BA21-4295-ACD8-72CA56857779}" type="presParOf" srcId="{64A93F8E-1CF3-4364-ADB9-30A7EBAEEA75}" destId="{A8A9516B-0E07-42CC-85C7-E07250CCD030}" srcOrd="0" destOrd="0" presId="urn:microsoft.com/office/officeart/2005/8/layout/orgChart1"/>
    <dgm:cxn modelId="{AD348B8B-0A21-4D28-8885-3912FE1CEDB2}" type="presParOf" srcId="{A8A9516B-0E07-42CC-85C7-E07250CCD030}" destId="{5DAA3353-A9E1-45E3-A249-D9B5B1CC8CB1}" srcOrd="0" destOrd="0" presId="urn:microsoft.com/office/officeart/2005/8/layout/orgChart1"/>
    <dgm:cxn modelId="{05814A79-9E73-4426-93B3-EDF3E5A755F8}" type="presParOf" srcId="{A8A9516B-0E07-42CC-85C7-E07250CCD030}" destId="{0AD3B871-88CE-464E-BD1B-D6B29A01CAEE}" srcOrd="1" destOrd="0" presId="urn:microsoft.com/office/officeart/2005/8/layout/orgChart1"/>
    <dgm:cxn modelId="{A5C617C8-2A50-454A-83AF-31557F5A00DA}" type="presParOf" srcId="{64A93F8E-1CF3-4364-ADB9-30A7EBAEEA75}" destId="{66746322-5055-4B0B-8CC1-922495273CB2}" srcOrd="1" destOrd="0" presId="urn:microsoft.com/office/officeart/2005/8/layout/orgChart1"/>
    <dgm:cxn modelId="{9D2614BC-4CFD-4636-A304-CD90C4EA02FA}" type="presParOf" srcId="{66746322-5055-4B0B-8CC1-922495273CB2}" destId="{6D4CDC43-D8CB-4005-9655-8684916A957A}" srcOrd="0" destOrd="0" presId="urn:microsoft.com/office/officeart/2005/8/layout/orgChart1"/>
    <dgm:cxn modelId="{3F121C3E-E9CC-4919-91BB-FD4B5C266712}" type="presParOf" srcId="{66746322-5055-4B0B-8CC1-922495273CB2}" destId="{01489B6C-8BCF-4F6A-806D-233DDCE0D228}" srcOrd="1" destOrd="0" presId="urn:microsoft.com/office/officeart/2005/8/layout/orgChart1"/>
    <dgm:cxn modelId="{9C4F43C6-A66D-4F73-B7A2-700C6DF4B3A5}" type="presParOf" srcId="{01489B6C-8BCF-4F6A-806D-233DDCE0D228}" destId="{2D8C282F-18C5-4CAB-8FB0-25DF53FFF0A9}" srcOrd="0" destOrd="0" presId="urn:microsoft.com/office/officeart/2005/8/layout/orgChart1"/>
    <dgm:cxn modelId="{8CB40598-0C59-42A2-A302-AD33D2236429}" type="presParOf" srcId="{2D8C282F-18C5-4CAB-8FB0-25DF53FFF0A9}" destId="{72A69BE8-F444-4054-9A40-0B4647C672DE}" srcOrd="0" destOrd="0" presId="urn:microsoft.com/office/officeart/2005/8/layout/orgChart1"/>
    <dgm:cxn modelId="{0E86690D-B5D6-44F6-813A-10264F3C0F49}" type="presParOf" srcId="{2D8C282F-18C5-4CAB-8FB0-25DF53FFF0A9}" destId="{84E2EF4E-7B34-4F1A-A64D-950C739C2004}" srcOrd="1" destOrd="0" presId="urn:microsoft.com/office/officeart/2005/8/layout/orgChart1"/>
    <dgm:cxn modelId="{478E938A-4C75-40B7-8357-DAA4B2767DCB}" type="presParOf" srcId="{01489B6C-8BCF-4F6A-806D-233DDCE0D228}" destId="{E90F827C-C4F0-4DE8-B25C-C7B441305DCC}" srcOrd="1" destOrd="0" presId="urn:microsoft.com/office/officeart/2005/8/layout/orgChart1"/>
    <dgm:cxn modelId="{D627C879-794A-4BB9-BCC1-32F2FC41001E}" type="presParOf" srcId="{E90F827C-C4F0-4DE8-B25C-C7B441305DCC}" destId="{F7D291BB-3C4F-432C-AC86-FA5ECC3B9950}" srcOrd="0" destOrd="0" presId="urn:microsoft.com/office/officeart/2005/8/layout/orgChart1"/>
    <dgm:cxn modelId="{A83135CE-9605-4194-8564-9FD2CF3236A9}" type="presParOf" srcId="{E90F827C-C4F0-4DE8-B25C-C7B441305DCC}" destId="{A3B4C989-EE44-4AF8-AB4A-B902163227EC}" srcOrd="1" destOrd="0" presId="urn:microsoft.com/office/officeart/2005/8/layout/orgChart1"/>
    <dgm:cxn modelId="{87700177-0933-4D51-B703-7C1FB8D2CC3E}" type="presParOf" srcId="{A3B4C989-EE44-4AF8-AB4A-B902163227EC}" destId="{80371253-B558-4B04-BF54-D842BB3DDF89}" srcOrd="0" destOrd="0" presId="urn:microsoft.com/office/officeart/2005/8/layout/orgChart1"/>
    <dgm:cxn modelId="{0525AB77-F224-4371-AC8C-2A7484AC9C10}" type="presParOf" srcId="{80371253-B558-4B04-BF54-D842BB3DDF89}" destId="{114FB3CD-36BB-4FEB-815C-8C18AEF9B269}" srcOrd="0" destOrd="0" presId="urn:microsoft.com/office/officeart/2005/8/layout/orgChart1"/>
    <dgm:cxn modelId="{9350B8E1-1450-4F05-9082-1270A8A05193}" type="presParOf" srcId="{80371253-B558-4B04-BF54-D842BB3DDF89}" destId="{8C565382-47B3-4B92-9367-8A4F19CEB4EF}" srcOrd="1" destOrd="0" presId="urn:microsoft.com/office/officeart/2005/8/layout/orgChart1"/>
    <dgm:cxn modelId="{8FCA0D31-A682-40F2-8A64-0992D0AF21FF}" type="presParOf" srcId="{A3B4C989-EE44-4AF8-AB4A-B902163227EC}" destId="{D167B64F-CC81-477D-9621-0ABE85119B31}" srcOrd="1" destOrd="0" presId="urn:microsoft.com/office/officeart/2005/8/layout/orgChart1"/>
    <dgm:cxn modelId="{BDBB043F-0DA2-4EF9-AFEF-7E4BCFD081C0}" type="presParOf" srcId="{A3B4C989-EE44-4AF8-AB4A-B902163227EC}" destId="{2ADC7375-7E7A-4050-AAD4-0C23B97F6BA5}" srcOrd="2" destOrd="0" presId="urn:microsoft.com/office/officeart/2005/8/layout/orgChart1"/>
    <dgm:cxn modelId="{E6290701-BCB6-4331-89E5-97D9D00B515E}" type="presParOf" srcId="{E90F827C-C4F0-4DE8-B25C-C7B441305DCC}" destId="{6AA87172-78A2-4601-854C-C89174979F8C}" srcOrd="2" destOrd="0" presId="urn:microsoft.com/office/officeart/2005/8/layout/orgChart1"/>
    <dgm:cxn modelId="{61AEA32C-EA27-439F-B6F0-CE4CDA4D9194}" type="presParOf" srcId="{E90F827C-C4F0-4DE8-B25C-C7B441305DCC}" destId="{E3901778-055C-4C8A-B478-EA8995BC2C11}" srcOrd="3" destOrd="0" presId="urn:microsoft.com/office/officeart/2005/8/layout/orgChart1"/>
    <dgm:cxn modelId="{13C2AD68-D3BD-41C5-88CF-DAD56FAAB484}" type="presParOf" srcId="{E3901778-055C-4C8A-B478-EA8995BC2C11}" destId="{EB48FFB3-2F44-4C5F-958A-8091903BF904}" srcOrd="0" destOrd="0" presId="urn:microsoft.com/office/officeart/2005/8/layout/orgChart1"/>
    <dgm:cxn modelId="{3790CA1B-C1E1-4402-B571-3089B42EE2F6}" type="presParOf" srcId="{EB48FFB3-2F44-4C5F-958A-8091903BF904}" destId="{8F5ADC76-CD3C-4FC7-844E-5A3B3811A554}" srcOrd="0" destOrd="0" presId="urn:microsoft.com/office/officeart/2005/8/layout/orgChart1"/>
    <dgm:cxn modelId="{D3B02897-124A-4309-8030-2EC2818F4244}" type="presParOf" srcId="{EB48FFB3-2F44-4C5F-958A-8091903BF904}" destId="{8FE3800B-91C0-4958-93D5-B15F7242DF6F}" srcOrd="1" destOrd="0" presId="urn:microsoft.com/office/officeart/2005/8/layout/orgChart1"/>
    <dgm:cxn modelId="{B1C1FF84-39DE-4932-ACA3-57E0D9F0C465}" type="presParOf" srcId="{E3901778-055C-4C8A-B478-EA8995BC2C11}" destId="{117DF823-D1C7-41C9-8D5A-4A1B6E99C181}" srcOrd="1" destOrd="0" presId="urn:microsoft.com/office/officeart/2005/8/layout/orgChart1"/>
    <dgm:cxn modelId="{F6FBEA80-D1A1-4A10-A4AC-AEB10F1C87E2}" type="presParOf" srcId="{E3901778-055C-4C8A-B478-EA8995BC2C11}" destId="{4FEA0CBD-AEAC-40A4-AB2F-D647E6EEB93C}" srcOrd="2" destOrd="0" presId="urn:microsoft.com/office/officeart/2005/8/layout/orgChart1"/>
    <dgm:cxn modelId="{ED925BF7-4AE6-49E4-8D61-B49DC7595180}" type="presParOf" srcId="{E90F827C-C4F0-4DE8-B25C-C7B441305DCC}" destId="{B19B5B0C-BE05-493D-88D4-B93B4A112CE2}" srcOrd="4" destOrd="0" presId="urn:microsoft.com/office/officeart/2005/8/layout/orgChart1"/>
    <dgm:cxn modelId="{BC4C3248-B38B-425C-8451-735D2C700497}" type="presParOf" srcId="{E90F827C-C4F0-4DE8-B25C-C7B441305DCC}" destId="{E241AD7E-5CF3-4E30-8972-362996E4BABC}" srcOrd="5" destOrd="0" presId="urn:microsoft.com/office/officeart/2005/8/layout/orgChart1"/>
    <dgm:cxn modelId="{E4008684-DF17-46C6-9574-754E96181022}" type="presParOf" srcId="{E241AD7E-5CF3-4E30-8972-362996E4BABC}" destId="{F750A1F0-692E-4131-A07D-824B1461F962}" srcOrd="0" destOrd="0" presId="urn:microsoft.com/office/officeart/2005/8/layout/orgChart1"/>
    <dgm:cxn modelId="{8ABC3661-513E-495C-8B2F-1168DCFC2BF2}" type="presParOf" srcId="{F750A1F0-692E-4131-A07D-824B1461F962}" destId="{28E6F981-CC0F-44F0-9C4D-3887D6C09C42}" srcOrd="0" destOrd="0" presId="urn:microsoft.com/office/officeart/2005/8/layout/orgChart1"/>
    <dgm:cxn modelId="{DB8F1F3E-5C1C-473E-88CA-F35B18E5039F}" type="presParOf" srcId="{F750A1F0-692E-4131-A07D-824B1461F962}" destId="{F66293D4-B7EA-4E64-8C58-E4A899F9D620}" srcOrd="1" destOrd="0" presId="urn:microsoft.com/office/officeart/2005/8/layout/orgChart1"/>
    <dgm:cxn modelId="{13DC451C-4624-4D0A-894D-3B5D3124BB5F}" type="presParOf" srcId="{E241AD7E-5CF3-4E30-8972-362996E4BABC}" destId="{A1D50717-D7E4-4BEB-B336-6D43C828D837}" srcOrd="1" destOrd="0" presId="urn:microsoft.com/office/officeart/2005/8/layout/orgChart1"/>
    <dgm:cxn modelId="{BA75A1A6-C199-4168-A31B-E88340F18D88}" type="presParOf" srcId="{E241AD7E-5CF3-4E30-8972-362996E4BABC}" destId="{E86B380F-9E7C-4A53-BEEB-1F6209D8C831}" srcOrd="2" destOrd="0" presId="urn:microsoft.com/office/officeart/2005/8/layout/orgChart1"/>
    <dgm:cxn modelId="{FC63AD73-25BE-490F-A40E-C3B4A081C4C7}" type="presParOf" srcId="{E90F827C-C4F0-4DE8-B25C-C7B441305DCC}" destId="{D90FC071-1EA3-4E98-B45A-01CD4767F9BE}" srcOrd="6" destOrd="0" presId="urn:microsoft.com/office/officeart/2005/8/layout/orgChart1"/>
    <dgm:cxn modelId="{DDEEE748-FD81-48AE-911D-BF3ECC9ED5EE}" type="presParOf" srcId="{E90F827C-C4F0-4DE8-B25C-C7B441305DCC}" destId="{668ECB40-63C3-442F-A3B8-8FC37AEFDF87}" srcOrd="7" destOrd="0" presId="urn:microsoft.com/office/officeart/2005/8/layout/orgChart1"/>
    <dgm:cxn modelId="{1F153604-3273-4250-A2BF-1D471906EA13}" type="presParOf" srcId="{668ECB40-63C3-442F-A3B8-8FC37AEFDF87}" destId="{770184F2-A1DB-43C8-A422-3A32E51D930C}" srcOrd="0" destOrd="0" presId="urn:microsoft.com/office/officeart/2005/8/layout/orgChart1"/>
    <dgm:cxn modelId="{5A05A4DD-7EB1-4148-B091-742AAA38A51B}" type="presParOf" srcId="{770184F2-A1DB-43C8-A422-3A32E51D930C}" destId="{66B4D7BE-7ADF-4C01-BAE4-430F1C4E7E4D}" srcOrd="0" destOrd="0" presId="urn:microsoft.com/office/officeart/2005/8/layout/orgChart1"/>
    <dgm:cxn modelId="{BA745D27-45A2-48C6-88EE-73782A764792}" type="presParOf" srcId="{770184F2-A1DB-43C8-A422-3A32E51D930C}" destId="{0AD90B7A-88F8-4D08-B1A0-62B57246EFBF}" srcOrd="1" destOrd="0" presId="urn:microsoft.com/office/officeart/2005/8/layout/orgChart1"/>
    <dgm:cxn modelId="{11607008-7F71-47AC-BDE8-97E6398BD522}" type="presParOf" srcId="{668ECB40-63C3-442F-A3B8-8FC37AEFDF87}" destId="{3F7B34B2-939D-480A-AF73-6B478205E93E}" srcOrd="1" destOrd="0" presId="urn:microsoft.com/office/officeart/2005/8/layout/orgChart1"/>
    <dgm:cxn modelId="{DB8E61E4-3BED-4F3B-A906-BD9F3C6F73EF}" type="presParOf" srcId="{668ECB40-63C3-442F-A3B8-8FC37AEFDF87}" destId="{B0A035F1-D8AA-429D-8D34-14C4ECE6FB86}" srcOrd="2" destOrd="0" presId="urn:microsoft.com/office/officeart/2005/8/layout/orgChart1"/>
    <dgm:cxn modelId="{335DDE5A-DC30-457D-AE91-D286FA954BDF}" type="presParOf" srcId="{E90F827C-C4F0-4DE8-B25C-C7B441305DCC}" destId="{0D8046A6-C358-4968-AF65-63DC68F75FE9}" srcOrd="8" destOrd="0" presId="urn:microsoft.com/office/officeart/2005/8/layout/orgChart1"/>
    <dgm:cxn modelId="{AFC8321A-6A94-437F-9C3E-80C5F940B150}" type="presParOf" srcId="{E90F827C-C4F0-4DE8-B25C-C7B441305DCC}" destId="{98FDB9CB-A05E-41EF-8400-DD31CF370005}" srcOrd="9" destOrd="0" presId="urn:microsoft.com/office/officeart/2005/8/layout/orgChart1"/>
    <dgm:cxn modelId="{53025D39-31ED-4447-A009-B501934F3421}" type="presParOf" srcId="{98FDB9CB-A05E-41EF-8400-DD31CF370005}" destId="{633C51D4-E293-4259-AED0-FFE19117FB70}" srcOrd="0" destOrd="0" presId="urn:microsoft.com/office/officeart/2005/8/layout/orgChart1"/>
    <dgm:cxn modelId="{EE173111-5595-4850-A0D9-6A0D43124C08}" type="presParOf" srcId="{633C51D4-E293-4259-AED0-FFE19117FB70}" destId="{87C677E6-16CF-4D4D-8B89-BA2666FDC8B6}" srcOrd="0" destOrd="0" presId="urn:microsoft.com/office/officeart/2005/8/layout/orgChart1"/>
    <dgm:cxn modelId="{CCDFB270-E4E4-4941-B3E0-21E6F3307DB1}" type="presParOf" srcId="{633C51D4-E293-4259-AED0-FFE19117FB70}" destId="{8BB9EA7A-78E1-4E62-89CD-84ECC5C5E19F}" srcOrd="1" destOrd="0" presId="urn:microsoft.com/office/officeart/2005/8/layout/orgChart1"/>
    <dgm:cxn modelId="{5BB10055-7BBA-4E78-81F3-5368841C4769}" type="presParOf" srcId="{98FDB9CB-A05E-41EF-8400-DD31CF370005}" destId="{B7E3C99A-4995-4AB5-83BA-D30C0C4C8902}" srcOrd="1" destOrd="0" presId="urn:microsoft.com/office/officeart/2005/8/layout/orgChart1"/>
    <dgm:cxn modelId="{12AD8B03-3E0D-4906-A225-C0F3A4158FC0}" type="presParOf" srcId="{98FDB9CB-A05E-41EF-8400-DD31CF370005}" destId="{2294FE7E-00D4-4762-A503-4CDEBBF2C730}" srcOrd="2" destOrd="0" presId="urn:microsoft.com/office/officeart/2005/8/layout/orgChart1"/>
    <dgm:cxn modelId="{0EABEF80-2099-4B9F-9630-C9FCA249BB1C}" type="presParOf" srcId="{01489B6C-8BCF-4F6A-806D-233DDCE0D228}" destId="{A7580A90-CE4A-4667-ACCC-A4C551D20EA1}" srcOrd="2" destOrd="0" presId="urn:microsoft.com/office/officeart/2005/8/layout/orgChart1"/>
    <dgm:cxn modelId="{EAEAEA3F-A43A-4F7C-8ABA-DA93F994CB9A}" type="presParOf" srcId="{66746322-5055-4B0B-8CC1-922495273CB2}" destId="{705C7A09-3027-425C-90DC-D1D4765002DA}" srcOrd="2" destOrd="0" presId="urn:microsoft.com/office/officeart/2005/8/layout/orgChart1"/>
    <dgm:cxn modelId="{C4CB190D-5ED2-414C-9407-126861EFB6CB}" type="presParOf" srcId="{66746322-5055-4B0B-8CC1-922495273CB2}" destId="{B4AC9CAC-B9FE-4486-AFBE-0A672634788F}" srcOrd="3" destOrd="0" presId="urn:microsoft.com/office/officeart/2005/8/layout/orgChart1"/>
    <dgm:cxn modelId="{3DC8A19C-1AB1-45D9-9D4E-EC31F3B59CD3}" type="presParOf" srcId="{B4AC9CAC-B9FE-4486-AFBE-0A672634788F}" destId="{B3A85A11-5698-46CA-BC66-7B651A9E15F1}" srcOrd="0" destOrd="0" presId="urn:microsoft.com/office/officeart/2005/8/layout/orgChart1"/>
    <dgm:cxn modelId="{E35A5078-AD59-4AA6-87FA-39BFF124899D}" type="presParOf" srcId="{B3A85A11-5698-46CA-BC66-7B651A9E15F1}" destId="{C11F72DA-0205-4063-ADF6-8F959FCBA084}" srcOrd="0" destOrd="0" presId="urn:microsoft.com/office/officeart/2005/8/layout/orgChart1"/>
    <dgm:cxn modelId="{44E6E1DB-1EA6-4875-A763-B82EA0D10E0E}" type="presParOf" srcId="{B3A85A11-5698-46CA-BC66-7B651A9E15F1}" destId="{A56EF284-E25C-4CFE-B6E2-21226C6B7988}" srcOrd="1" destOrd="0" presId="urn:microsoft.com/office/officeart/2005/8/layout/orgChart1"/>
    <dgm:cxn modelId="{7949FD8B-583A-458B-81A1-2A107D43F258}" type="presParOf" srcId="{B4AC9CAC-B9FE-4486-AFBE-0A672634788F}" destId="{679CFA5C-44BF-481A-893C-29E5C64E6EE8}" srcOrd="1" destOrd="0" presId="urn:microsoft.com/office/officeart/2005/8/layout/orgChart1"/>
    <dgm:cxn modelId="{E8EEE31A-73E8-40BF-AA3E-88B7AE6F2A24}" type="presParOf" srcId="{B4AC9CAC-B9FE-4486-AFBE-0A672634788F}" destId="{35B3644F-6C72-4AD0-BC49-A60A19723228}" srcOrd="2" destOrd="0" presId="urn:microsoft.com/office/officeart/2005/8/layout/orgChart1"/>
    <dgm:cxn modelId="{5DC52D2E-B632-456E-B3AF-D1C2C53086EC}" type="presParOf" srcId="{35B3644F-6C72-4AD0-BC49-A60A19723228}" destId="{1FC9EC28-1658-4FC6-BB01-8DEA9D465D50}" srcOrd="0" destOrd="0" presId="urn:microsoft.com/office/officeart/2005/8/layout/orgChart1"/>
    <dgm:cxn modelId="{7E787B75-8038-4502-9F43-EDE30E818ECF}" type="presParOf" srcId="{35B3644F-6C72-4AD0-BC49-A60A19723228}" destId="{CD5E174C-4E21-4BE1-909B-EDF50156CC70}" srcOrd="1" destOrd="0" presId="urn:microsoft.com/office/officeart/2005/8/layout/orgChart1"/>
    <dgm:cxn modelId="{3EFD6592-EED3-44C5-B132-DC51FA05108B}" type="presParOf" srcId="{CD5E174C-4E21-4BE1-909B-EDF50156CC70}" destId="{6A6021EB-EE24-49DD-94F1-654DF1CFE534}" srcOrd="0" destOrd="0" presId="urn:microsoft.com/office/officeart/2005/8/layout/orgChart1"/>
    <dgm:cxn modelId="{07EB18E8-70E0-4EA2-8CFB-CF6ADC2E872F}" type="presParOf" srcId="{6A6021EB-EE24-49DD-94F1-654DF1CFE534}" destId="{9A747098-517F-48EE-9F8B-9F770443AB71}" srcOrd="0" destOrd="0" presId="urn:microsoft.com/office/officeart/2005/8/layout/orgChart1"/>
    <dgm:cxn modelId="{E53F7E1F-59A0-4C82-B8D4-CAE8BDDCC598}" type="presParOf" srcId="{6A6021EB-EE24-49DD-94F1-654DF1CFE534}" destId="{93902245-8D95-4521-A2B6-FEADC7EBD6E6}" srcOrd="1" destOrd="0" presId="urn:microsoft.com/office/officeart/2005/8/layout/orgChart1"/>
    <dgm:cxn modelId="{A4C5E10E-9BA0-4C6E-9C35-325AAFE87A0A}" type="presParOf" srcId="{CD5E174C-4E21-4BE1-909B-EDF50156CC70}" destId="{F97E2790-EDC6-423C-B960-04C5D902B0A6}" srcOrd="1" destOrd="0" presId="urn:microsoft.com/office/officeart/2005/8/layout/orgChart1"/>
    <dgm:cxn modelId="{40E93997-29D5-49CE-AC68-786FC67EFEDF}" type="presParOf" srcId="{CD5E174C-4E21-4BE1-909B-EDF50156CC70}" destId="{859A72F4-AA20-4A69-8DC7-E6782437294F}" srcOrd="2" destOrd="0" presId="urn:microsoft.com/office/officeart/2005/8/layout/orgChart1"/>
    <dgm:cxn modelId="{0A5B120F-ED0B-4502-9E7F-4B1A94BB231F}" type="presParOf" srcId="{859A72F4-AA20-4A69-8DC7-E6782437294F}" destId="{FA10269A-B040-4EA6-90E0-E3C2A50C8B80}" srcOrd="0" destOrd="0" presId="urn:microsoft.com/office/officeart/2005/8/layout/orgChart1"/>
    <dgm:cxn modelId="{5199F112-253B-41CC-B6AB-2B0B8CC56A6E}" type="presParOf" srcId="{859A72F4-AA20-4A69-8DC7-E6782437294F}" destId="{038ACABD-A05A-4BFB-BEC0-3D3C2853B83D}" srcOrd="1" destOrd="0" presId="urn:microsoft.com/office/officeart/2005/8/layout/orgChart1"/>
    <dgm:cxn modelId="{F05C62B9-0D70-458D-A41A-FA829615AA40}" type="presParOf" srcId="{038ACABD-A05A-4BFB-BEC0-3D3C2853B83D}" destId="{7AE519D9-F028-4C71-B8B1-4D8BDE1DCF4B}" srcOrd="0" destOrd="0" presId="urn:microsoft.com/office/officeart/2005/8/layout/orgChart1"/>
    <dgm:cxn modelId="{C45103CD-DECA-4118-8FBA-64F40CBF12CD}" type="presParOf" srcId="{7AE519D9-F028-4C71-B8B1-4D8BDE1DCF4B}" destId="{64E8459A-0B32-496F-B844-BF7C8BB5D974}" srcOrd="0" destOrd="0" presId="urn:microsoft.com/office/officeart/2005/8/layout/orgChart1"/>
    <dgm:cxn modelId="{4C03A69B-0492-468B-8A50-DE6FE6D7B130}" type="presParOf" srcId="{7AE519D9-F028-4C71-B8B1-4D8BDE1DCF4B}" destId="{84D4458F-B0AE-49A0-A62F-FDB3F67C5138}" srcOrd="1" destOrd="0" presId="urn:microsoft.com/office/officeart/2005/8/layout/orgChart1"/>
    <dgm:cxn modelId="{4CBF263B-8B86-4885-B052-A8C2571FE87C}" type="presParOf" srcId="{038ACABD-A05A-4BFB-BEC0-3D3C2853B83D}" destId="{7E9EBAE6-D970-455D-B47A-3DFDDF7714A5}" srcOrd="1" destOrd="0" presId="urn:microsoft.com/office/officeart/2005/8/layout/orgChart1"/>
    <dgm:cxn modelId="{2722A3FC-1BBD-49A7-9F5A-505B15D2C00D}" type="presParOf" srcId="{7E9EBAE6-D970-455D-B47A-3DFDDF7714A5}" destId="{6622C2A2-1849-4AF5-8981-665F6DF92567}" srcOrd="0" destOrd="0" presId="urn:microsoft.com/office/officeart/2005/8/layout/orgChart1"/>
    <dgm:cxn modelId="{A6B2960A-B9BE-400A-A6AF-36FB1C00B830}" type="presParOf" srcId="{7E9EBAE6-D970-455D-B47A-3DFDDF7714A5}" destId="{573ABC52-6B40-48E5-99EC-5B2E749556D5}" srcOrd="1" destOrd="0" presId="urn:microsoft.com/office/officeart/2005/8/layout/orgChart1"/>
    <dgm:cxn modelId="{B8E0C1DA-74B9-4CD3-A817-73FB0B11BBB1}" type="presParOf" srcId="{573ABC52-6B40-48E5-99EC-5B2E749556D5}" destId="{3FC479C5-6134-4E03-98D8-C15D7009BF0E}" srcOrd="0" destOrd="0" presId="urn:microsoft.com/office/officeart/2005/8/layout/orgChart1"/>
    <dgm:cxn modelId="{E7E10C9A-267D-4A21-B831-565754AC9124}" type="presParOf" srcId="{3FC479C5-6134-4E03-98D8-C15D7009BF0E}" destId="{49CC5917-3720-4CD4-832E-0890D7C72C17}" srcOrd="0" destOrd="0" presId="urn:microsoft.com/office/officeart/2005/8/layout/orgChart1"/>
    <dgm:cxn modelId="{031EB729-A275-4EDE-95B6-BD6B895D5531}" type="presParOf" srcId="{3FC479C5-6134-4E03-98D8-C15D7009BF0E}" destId="{396B0B96-4D99-4972-8890-876F2D26DB8C}" srcOrd="1" destOrd="0" presId="urn:microsoft.com/office/officeart/2005/8/layout/orgChart1"/>
    <dgm:cxn modelId="{503DB15B-E1FB-437B-8926-790E8738BBCB}" type="presParOf" srcId="{573ABC52-6B40-48E5-99EC-5B2E749556D5}" destId="{C218EF5F-C5C1-4096-A1AF-9D04ACEE9035}" srcOrd="1" destOrd="0" presId="urn:microsoft.com/office/officeart/2005/8/layout/orgChart1"/>
    <dgm:cxn modelId="{16736D6C-AD12-4D3A-A920-C85A6D98F07E}" type="presParOf" srcId="{573ABC52-6B40-48E5-99EC-5B2E749556D5}" destId="{42A6A7A9-31C0-4F3F-8D2D-68E22D3A61E3}" srcOrd="2" destOrd="0" presId="urn:microsoft.com/office/officeart/2005/8/layout/orgChart1"/>
    <dgm:cxn modelId="{F0853ADC-105F-41E8-9569-8724CF57CEE5}" type="presParOf" srcId="{7E9EBAE6-D970-455D-B47A-3DFDDF7714A5}" destId="{9B09DEBD-69A9-403F-9286-5B281E26CC7C}" srcOrd="2" destOrd="0" presId="urn:microsoft.com/office/officeart/2005/8/layout/orgChart1"/>
    <dgm:cxn modelId="{C9AD08B9-1303-478B-B621-F9D55EB8B199}" type="presParOf" srcId="{7E9EBAE6-D970-455D-B47A-3DFDDF7714A5}" destId="{DFAE15DD-3974-42A0-AFE8-F8D331139A91}" srcOrd="3" destOrd="0" presId="urn:microsoft.com/office/officeart/2005/8/layout/orgChart1"/>
    <dgm:cxn modelId="{DE94FD22-4947-4B5D-B648-F94FD29AC415}" type="presParOf" srcId="{DFAE15DD-3974-42A0-AFE8-F8D331139A91}" destId="{155153BF-E1AB-4424-BBB3-2D941222E5AA}" srcOrd="0" destOrd="0" presId="urn:microsoft.com/office/officeart/2005/8/layout/orgChart1"/>
    <dgm:cxn modelId="{9CA3C8BA-192B-4EA1-B3CF-5EFCBBF672C4}" type="presParOf" srcId="{155153BF-E1AB-4424-BBB3-2D941222E5AA}" destId="{4CEB3D9A-61F2-4E7A-9E95-736DFCE9D205}" srcOrd="0" destOrd="0" presId="urn:microsoft.com/office/officeart/2005/8/layout/orgChart1"/>
    <dgm:cxn modelId="{F9E5835F-BA79-4A00-A3D2-FB21B3B82E4F}" type="presParOf" srcId="{155153BF-E1AB-4424-BBB3-2D941222E5AA}" destId="{FF4C63B1-BE8E-432A-B2C5-97BEF282F318}" srcOrd="1" destOrd="0" presId="urn:microsoft.com/office/officeart/2005/8/layout/orgChart1"/>
    <dgm:cxn modelId="{34054034-BC29-49DE-8F47-BB70B8581CC7}" type="presParOf" srcId="{DFAE15DD-3974-42A0-AFE8-F8D331139A91}" destId="{02C43915-C605-4712-B3BB-7A3921BC5165}" srcOrd="1" destOrd="0" presId="urn:microsoft.com/office/officeart/2005/8/layout/orgChart1"/>
    <dgm:cxn modelId="{A0A47E53-B785-49FB-8B87-BF6BB7CB43F1}" type="presParOf" srcId="{DFAE15DD-3974-42A0-AFE8-F8D331139A91}" destId="{6A746110-BCE3-4F9D-B815-551D7468251C}" srcOrd="2" destOrd="0" presId="urn:microsoft.com/office/officeart/2005/8/layout/orgChart1"/>
    <dgm:cxn modelId="{1EA855D9-5915-4191-9913-8A45738C0CFB}" type="presParOf" srcId="{038ACABD-A05A-4BFB-BEC0-3D3C2853B83D}" destId="{4F265ACF-EAB2-47DD-A4CA-4BCEF71FC0AE}" srcOrd="2" destOrd="0" presId="urn:microsoft.com/office/officeart/2005/8/layout/orgChart1"/>
    <dgm:cxn modelId="{BBDF3FFC-27AA-4774-ACD9-0B15F8AEA740}" type="presParOf" srcId="{859A72F4-AA20-4A69-8DC7-E6782437294F}" destId="{557857B6-F503-4CF8-A452-647912B0D0DB}" srcOrd="2" destOrd="0" presId="urn:microsoft.com/office/officeart/2005/8/layout/orgChart1"/>
    <dgm:cxn modelId="{9C8F45DC-E7D2-4705-A712-FEAA5781DA01}" type="presParOf" srcId="{859A72F4-AA20-4A69-8DC7-E6782437294F}" destId="{3BF70523-3870-4AAE-B293-A4A8A9B5F0A0}" srcOrd="3" destOrd="0" presId="urn:microsoft.com/office/officeart/2005/8/layout/orgChart1"/>
    <dgm:cxn modelId="{B85B07FF-1ED2-48C0-869A-52FE5BB97FAB}" type="presParOf" srcId="{3BF70523-3870-4AAE-B293-A4A8A9B5F0A0}" destId="{D650CA42-F13E-4EE5-AA5D-36FFB40F0D82}" srcOrd="0" destOrd="0" presId="urn:microsoft.com/office/officeart/2005/8/layout/orgChart1"/>
    <dgm:cxn modelId="{04D3BF43-A038-498B-9BF3-4A75D2F64368}" type="presParOf" srcId="{D650CA42-F13E-4EE5-AA5D-36FFB40F0D82}" destId="{E083F6F4-0E15-4385-A979-90DA86D90401}" srcOrd="0" destOrd="0" presId="urn:microsoft.com/office/officeart/2005/8/layout/orgChart1"/>
    <dgm:cxn modelId="{DAE0D42C-5E23-40EE-8517-E2FBC49E1D49}" type="presParOf" srcId="{D650CA42-F13E-4EE5-AA5D-36FFB40F0D82}" destId="{6CA45444-D029-4F81-864E-B1EE3690FAA3}" srcOrd="1" destOrd="0" presId="urn:microsoft.com/office/officeart/2005/8/layout/orgChart1"/>
    <dgm:cxn modelId="{B3D69E24-2F28-4A5E-9314-9485CE8FB7EC}" type="presParOf" srcId="{3BF70523-3870-4AAE-B293-A4A8A9B5F0A0}" destId="{0DCC0014-57F4-4087-A905-6D182D7DBEC2}" srcOrd="1" destOrd="0" presId="urn:microsoft.com/office/officeart/2005/8/layout/orgChart1"/>
    <dgm:cxn modelId="{7A2863E2-5628-4731-96DD-89730D221142}" type="presParOf" srcId="{0DCC0014-57F4-4087-A905-6D182D7DBEC2}" destId="{AD701782-0A8C-41E8-9423-8BBAF31BE29C}" srcOrd="0" destOrd="0" presId="urn:microsoft.com/office/officeart/2005/8/layout/orgChart1"/>
    <dgm:cxn modelId="{6C033A91-5D92-435A-9BCC-5EA88A0701DC}" type="presParOf" srcId="{0DCC0014-57F4-4087-A905-6D182D7DBEC2}" destId="{97E6AA9B-0D48-4462-831C-C6C91CFDF6A8}" srcOrd="1" destOrd="0" presId="urn:microsoft.com/office/officeart/2005/8/layout/orgChart1"/>
    <dgm:cxn modelId="{9CA4770A-188C-4276-8A68-DEB263CBA6F7}" type="presParOf" srcId="{97E6AA9B-0D48-4462-831C-C6C91CFDF6A8}" destId="{2B49FBC8-2002-45AD-BA89-E2CC014D0841}" srcOrd="0" destOrd="0" presId="urn:microsoft.com/office/officeart/2005/8/layout/orgChart1"/>
    <dgm:cxn modelId="{68CFAC9C-50B3-4B03-A5AE-52163E7B4ACC}" type="presParOf" srcId="{2B49FBC8-2002-45AD-BA89-E2CC014D0841}" destId="{301561BC-93E8-4294-AFEA-0F5BA44E55E9}" srcOrd="0" destOrd="0" presId="urn:microsoft.com/office/officeart/2005/8/layout/orgChart1"/>
    <dgm:cxn modelId="{BD04F2CE-F396-42A0-8018-D41241207F35}" type="presParOf" srcId="{2B49FBC8-2002-45AD-BA89-E2CC014D0841}" destId="{529DBE3E-3E98-48D4-ABA6-8D3C22B7E076}" srcOrd="1" destOrd="0" presId="urn:microsoft.com/office/officeart/2005/8/layout/orgChart1"/>
    <dgm:cxn modelId="{B7C97C13-DC27-452E-8D53-ED201C6E68D5}" type="presParOf" srcId="{97E6AA9B-0D48-4462-831C-C6C91CFDF6A8}" destId="{CC8051B5-0D4C-4513-8265-8B4560EBBEBA}" srcOrd="1" destOrd="0" presId="urn:microsoft.com/office/officeart/2005/8/layout/orgChart1"/>
    <dgm:cxn modelId="{2D8A57EC-5ED1-40D1-83F2-E0AE7E1C3E89}" type="presParOf" srcId="{97E6AA9B-0D48-4462-831C-C6C91CFDF6A8}" destId="{93FE8A68-F42D-42E9-B6A8-278AA1301F98}" srcOrd="2" destOrd="0" presId="urn:microsoft.com/office/officeart/2005/8/layout/orgChart1"/>
    <dgm:cxn modelId="{84A3F103-C065-4B94-8A2D-4DF4A8C5C86C}" type="presParOf" srcId="{0DCC0014-57F4-4087-A905-6D182D7DBEC2}" destId="{C2655BD2-0418-48C3-B05F-B04978214F60}" srcOrd="2" destOrd="0" presId="urn:microsoft.com/office/officeart/2005/8/layout/orgChart1"/>
    <dgm:cxn modelId="{023AC801-7187-45FE-B884-E20F8DCBE88F}" type="presParOf" srcId="{0DCC0014-57F4-4087-A905-6D182D7DBEC2}" destId="{EA630C62-069F-4EBA-8CB8-5F634AC959D4}" srcOrd="3" destOrd="0" presId="urn:microsoft.com/office/officeart/2005/8/layout/orgChart1"/>
    <dgm:cxn modelId="{3EE8193A-ABAA-4E15-B29B-7A33BEE0A3C6}" type="presParOf" srcId="{EA630C62-069F-4EBA-8CB8-5F634AC959D4}" destId="{69C5DB3F-A0D9-4401-B0AA-33AE1616DD14}" srcOrd="0" destOrd="0" presId="urn:microsoft.com/office/officeart/2005/8/layout/orgChart1"/>
    <dgm:cxn modelId="{94E599AA-5753-4659-AA98-A3A1DE43FA72}" type="presParOf" srcId="{69C5DB3F-A0D9-4401-B0AA-33AE1616DD14}" destId="{3D52790F-14B5-4084-B712-86624DEB117B}" srcOrd="0" destOrd="0" presId="urn:microsoft.com/office/officeart/2005/8/layout/orgChart1"/>
    <dgm:cxn modelId="{B896A22E-02AA-4B5F-93FA-F5BDD0F0B0A9}" type="presParOf" srcId="{69C5DB3F-A0D9-4401-B0AA-33AE1616DD14}" destId="{36D2A281-C2C6-46CB-95E0-99B63997B451}" srcOrd="1" destOrd="0" presId="urn:microsoft.com/office/officeart/2005/8/layout/orgChart1"/>
    <dgm:cxn modelId="{8D930FC0-ABD6-4AC7-8A53-70FA61F08C80}" type="presParOf" srcId="{EA630C62-069F-4EBA-8CB8-5F634AC959D4}" destId="{66B9AAE1-C7FC-42FB-A87E-B5668E47BC5F}" srcOrd="1" destOrd="0" presId="urn:microsoft.com/office/officeart/2005/8/layout/orgChart1"/>
    <dgm:cxn modelId="{F92954E1-B8F8-439B-9D76-19D22D492351}" type="presParOf" srcId="{EA630C62-069F-4EBA-8CB8-5F634AC959D4}" destId="{057D6AC4-5E40-47EA-B9E2-78B4B98B13C9}" srcOrd="2" destOrd="0" presId="urn:microsoft.com/office/officeart/2005/8/layout/orgChart1"/>
    <dgm:cxn modelId="{170B1FCA-4A1A-4653-A13F-93403E18C691}" type="presParOf" srcId="{3BF70523-3870-4AAE-B293-A4A8A9B5F0A0}" destId="{D97B2AAE-5BCE-4A8B-A810-F32839E6E754}" srcOrd="2" destOrd="0" presId="urn:microsoft.com/office/officeart/2005/8/layout/orgChart1"/>
    <dgm:cxn modelId="{D4D50FA7-6F82-4012-A72D-3A398147D136}" type="presParOf" srcId="{35B3644F-6C72-4AD0-BC49-A60A19723228}" destId="{06FBD686-EA0A-4423-81FF-9B104F2E40BD}" srcOrd="2" destOrd="0" presId="urn:microsoft.com/office/officeart/2005/8/layout/orgChart1"/>
    <dgm:cxn modelId="{1D5D08A6-7C71-425C-8820-470DA1336267}" type="presParOf" srcId="{35B3644F-6C72-4AD0-BC49-A60A19723228}" destId="{0661A0C7-E407-40D7-BDEA-AFF6E13C2B5C}" srcOrd="3" destOrd="0" presId="urn:microsoft.com/office/officeart/2005/8/layout/orgChart1"/>
    <dgm:cxn modelId="{277D60CE-5C20-4AD2-8F75-2CFE610723DF}" type="presParOf" srcId="{0661A0C7-E407-40D7-BDEA-AFF6E13C2B5C}" destId="{44392A13-8E93-483B-ACE2-1F820EC97C2E}" srcOrd="0" destOrd="0" presId="urn:microsoft.com/office/officeart/2005/8/layout/orgChart1"/>
    <dgm:cxn modelId="{0570344D-D9AB-4EF1-A0A1-B3E06806B2E8}" type="presParOf" srcId="{44392A13-8E93-483B-ACE2-1F820EC97C2E}" destId="{B06BB394-08A2-41FA-B8B5-76651A5EAD98}" srcOrd="0" destOrd="0" presId="urn:microsoft.com/office/officeart/2005/8/layout/orgChart1"/>
    <dgm:cxn modelId="{07810AC1-2889-4F75-BB60-CA9B1A4605A9}" type="presParOf" srcId="{44392A13-8E93-483B-ACE2-1F820EC97C2E}" destId="{33F20D66-2A7C-4392-A816-26E1A0961319}" srcOrd="1" destOrd="0" presId="urn:microsoft.com/office/officeart/2005/8/layout/orgChart1"/>
    <dgm:cxn modelId="{1E43B058-0DA3-4DC2-89A9-57053E8AFCAD}" type="presParOf" srcId="{0661A0C7-E407-40D7-BDEA-AFF6E13C2B5C}" destId="{D394B1F4-4F55-4089-BB61-6C23BA23A1D8}" srcOrd="1" destOrd="0" presId="urn:microsoft.com/office/officeart/2005/8/layout/orgChart1"/>
    <dgm:cxn modelId="{594EF703-59E7-45D5-926A-01C2E55CC1BF}" type="presParOf" srcId="{D394B1F4-4F55-4089-BB61-6C23BA23A1D8}" destId="{0044B16B-5DAA-4E03-B706-A1AE102E0651}" srcOrd="0" destOrd="0" presId="urn:microsoft.com/office/officeart/2005/8/layout/orgChart1"/>
    <dgm:cxn modelId="{822A549B-D34C-47FC-8FD5-5FA092749B0B}" type="presParOf" srcId="{D394B1F4-4F55-4089-BB61-6C23BA23A1D8}" destId="{A1CB165D-32D9-41D1-BDB4-0C4D0946C8F0}" srcOrd="1" destOrd="0" presId="urn:microsoft.com/office/officeart/2005/8/layout/orgChart1"/>
    <dgm:cxn modelId="{A11899D4-01F6-4CDE-BB36-B70DA11DF424}" type="presParOf" srcId="{A1CB165D-32D9-41D1-BDB4-0C4D0946C8F0}" destId="{469E71AC-2A20-4865-A50D-060475F68472}" srcOrd="0" destOrd="0" presId="urn:microsoft.com/office/officeart/2005/8/layout/orgChart1"/>
    <dgm:cxn modelId="{9F58053E-3637-4A7B-9393-E70C3BDFA252}" type="presParOf" srcId="{469E71AC-2A20-4865-A50D-060475F68472}" destId="{0254CD7E-C54F-4413-AE19-BBB026FD2A34}" srcOrd="0" destOrd="0" presId="urn:microsoft.com/office/officeart/2005/8/layout/orgChart1"/>
    <dgm:cxn modelId="{2CD9FA39-469F-46A9-8379-5606719FFFE3}" type="presParOf" srcId="{469E71AC-2A20-4865-A50D-060475F68472}" destId="{0F426FC2-0F5E-4BE7-869F-AA07B39C4AF4}" srcOrd="1" destOrd="0" presId="urn:microsoft.com/office/officeart/2005/8/layout/orgChart1"/>
    <dgm:cxn modelId="{61875E94-B6BA-4747-B73E-01B59CED42F0}" type="presParOf" srcId="{A1CB165D-32D9-41D1-BDB4-0C4D0946C8F0}" destId="{03AD4B15-3155-4ECE-B1B4-3C69D2A6B330}" srcOrd="1" destOrd="0" presId="urn:microsoft.com/office/officeart/2005/8/layout/orgChart1"/>
    <dgm:cxn modelId="{6ED386B5-D446-4C14-B250-58CD7ABBEAEF}" type="presParOf" srcId="{A1CB165D-32D9-41D1-BDB4-0C4D0946C8F0}" destId="{C5A57C72-E9B8-4ED5-9213-33F664692C6E}" srcOrd="2" destOrd="0" presId="urn:microsoft.com/office/officeart/2005/8/layout/orgChart1"/>
    <dgm:cxn modelId="{1DBA8D23-C9CC-4F4B-8341-E1AADD0D0D81}" type="presParOf" srcId="{D394B1F4-4F55-4089-BB61-6C23BA23A1D8}" destId="{DF28DEF9-4B5E-4A1D-89DF-AA15FD9BC178}" srcOrd="2" destOrd="0" presId="urn:microsoft.com/office/officeart/2005/8/layout/orgChart1"/>
    <dgm:cxn modelId="{142E47B8-AA71-4349-8921-D65AB9311CEC}" type="presParOf" srcId="{D394B1F4-4F55-4089-BB61-6C23BA23A1D8}" destId="{DA132F15-F8CA-4276-A4F3-2256985376EF}" srcOrd="3" destOrd="0" presId="urn:microsoft.com/office/officeart/2005/8/layout/orgChart1"/>
    <dgm:cxn modelId="{0A002F37-4B28-4E70-94FB-8BFA0058F63E}" type="presParOf" srcId="{DA132F15-F8CA-4276-A4F3-2256985376EF}" destId="{952CCFD2-CBD9-476D-9F6B-BB0ACB09D295}" srcOrd="0" destOrd="0" presId="urn:microsoft.com/office/officeart/2005/8/layout/orgChart1"/>
    <dgm:cxn modelId="{E82DE404-1F88-4171-A5C9-A9E21851C3EE}" type="presParOf" srcId="{952CCFD2-CBD9-476D-9F6B-BB0ACB09D295}" destId="{577AFA25-93B5-4A0F-B4F1-CF210480D085}" srcOrd="0" destOrd="0" presId="urn:microsoft.com/office/officeart/2005/8/layout/orgChart1"/>
    <dgm:cxn modelId="{85750E4E-C8C4-4D01-AFAD-842FB6C0BB02}" type="presParOf" srcId="{952CCFD2-CBD9-476D-9F6B-BB0ACB09D295}" destId="{8329A02A-3A1E-4050-A998-4F198A86DBA4}" srcOrd="1" destOrd="0" presId="urn:microsoft.com/office/officeart/2005/8/layout/orgChart1"/>
    <dgm:cxn modelId="{8A8B934A-4F32-4126-AF9E-76B2580424EE}" type="presParOf" srcId="{DA132F15-F8CA-4276-A4F3-2256985376EF}" destId="{024D4B9F-0673-4C86-B53D-43DE8D639691}" srcOrd="1" destOrd="0" presId="urn:microsoft.com/office/officeart/2005/8/layout/orgChart1"/>
    <dgm:cxn modelId="{13A12CC6-5B50-4D6B-97F4-2782CAE1D100}" type="presParOf" srcId="{DA132F15-F8CA-4276-A4F3-2256985376EF}" destId="{00D2BCB1-3ED2-4AFC-8E7F-4A24711AD6B0}" srcOrd="2" destOrd="0" presId="urn:microsoft.com/office/officeart/2005/8/layout/orgChart1"/>
    <dgm:cxn modelId="{DB562C4C-7E73-422D-8B05-19CDFE7648B3}" type="presParOf" srcId="{D394B1F4-4F55-4089-BB61-6C23BA23A1D8}" destId="{D5CB684B-542A-497D-8733-CCF6055D970D}" srcOrd="4" destOrd="0" presId="urn:microsoft.com/office/officeart/2005/8/layout/orgChart1"/>
    <dgm:cxn modelId="{31725FC9-483D-4475-9AD6-D903A9C75968}" type="presParOf" srcId="{D394B1F4-4F55-4089-BB61-6C23BA23A1D8}" destId="{7727D863-37FE-4C7B-92B5-8B72FB1C8294}" srcOrd="5" destOrd="0" presId="urn:microsoft.com/office/officeart/2005/8/layout/orgChart1"/>
    <dgm:cxn modelId="{EFB5A313-00F2-40C6-9C64-4EC0AD63CEBE}" type="presParOf" srcId="{7727D863-37FE-4C7B-92B5-8B72FB1C8294}" destId="{E84B621F-FD0E-4E21-81F3-04DB6F8E1C1A}" srcOrd="0" destOrd="0" presId="urn:microsoft.com/office/officeart/2005/8/layout/orgChart1"/>
    <dgm:cxn modelId="{701D9234-A1F3-418F-8A2F-B477E9ED0EF9}" type="presParOf" srcId="{E84B621F-FD0E-4E21-81F3-04DB6F8E1C1A}" destId="{E47298EE-3BA2-4DDA-A7DD-2237F03B7C4F}" srcOrd="0" destOrd="0" presId="urn:microsoft.com/office/officeart/2005/8/layout/orgChart1"/>
    <dgm:cxn modelId="{3E91D250-6BCF-4424-840E-ABB4C58A2F20}" type="presParOf" srcId="{E84B621F-FD0E-4E21-81F3-04DB6F8E1C1A}" destId="{9255457A-B706-482E-9262-B09E6AEF7890}" srcOrd="1" destOrd="0" presId="urn:microsoft.com/office/officeart/2005/8/layout/orgChart1"/>
    <dgm:cxn modelId="{040A4B92-25D7-43BE-AEF2-8ADC195108AF}" type="presParOf" srcId="{7727D863-37FE-4C7B-92B5-8B72FB1C8294}" destId="{300D71E1-9534-418A-B94A-94054953E5BA}" srcOrd="1" destOrd="0" presId="urn:microsoft.com/office/officeart/2005/8/layout/orgChart1"/>
    <dgm:cxn modelId="{D08612ED-7768-4260-85FF-59FF9D19553C}" type="presParOf" srcId="{7727D863-37FE-4C7B-92B5-8B72FB1C8294}" destId="{52AB0E1D-EC41-4060-B06D-2DEEF67AD0F2}" srcOrd="2" destOrd="0" presId="urn:microsoft.com/office/officeart/2005/8/layout/orgChart1"/>
    <dgm:cxn modelId="{39FA5F98-7063-4F3F-B587-0646ED133321}" type="presParOf" srcId="{D394B1F4-4F55-4089-BB61-6C23BA23A1D8}" destId="{2A062A79-48A4-4D68-91D5-36E8739CA80C}" srcOrd="6" destOrd="0" presId="urn:microsoft.com/office/officeart/2005/8/layout/orgChart1"/>
    <dgm:cxn modelId="{ED60AF41-B051-48BF-AAF2-140485A04F5B}" type="presParOf" srcId="{D394B1F4-4F55-4089-BB61-6C23BA23A1D8}" destId="{E1BD45F0-4631-4160-9A4C-FCB376F37AD9}" srcOrd="7" destOrd="0" presId="urn:microsoft.com/office/officeart/2005/8/layout/orgChart1"/>
    <dgm:cxn modelId="{5839760F-3670-401F-9B8A-1AAA60B6744C}" type="presParOf" srcId="{E1BD45F0-4631-4160-9A4C-FCB376F37AD9}" destId="{EBEE654E-F285-4959-8E2A-4CD35CFD1BFB}" srcOrd="0" destOrd="0" presId="urn:microsoft.com/office/officeart/2005/8/layout/orgChart1"/>
    <dgm:cxn modelId="{146247FC-14CA-453D-A506-8C40F1E16C3F}" type="presParOf" srcId="{EBEE654E-F285-4959-8E2A-4CD35CFD1BFB}" destId="{64C8A2A9-69FF-4C18-A652-9F76935AA588}" srcOrd="0" destOrd="0" presId="urn:microsoft.com/office/officeart/2005/8/layout/orgChart1"/>
    <dgm:cxn modelId="{4B16470B-6653-424D-8A35-D8CC043C9BCC}" type="presParOf" srcId="{EBEE654E-F285-4959-8E2A-4CD35CFD1BFB}" destId="{4B7012A6-03A5-4905-88AB-2F9439137A44}" srcOrd="1" destOrd="0" presId="urn:microsoft.com/office/officeart/2005/8/layout/orgChart1"/>
    <dgm:cxn modelId="{45039BB2-486D-490D-9B46-10115D6493AC}" type="presParOf" srcId="{E1BD45F0-4631-4160-9A4C-FCB376F37AD9}" destId="{3D23A08A-6990-40B0-8534-57E80EC4C909}" srcOrd="1" destOrd="0" presId="urn:microsoft.com/office/officeart/2005/8/layout/orgChart1"/>
    <dgm:cxn modelId="{138ED5F7-ED61-4763-8B6D-3020DD365FBC}" type="presParOf" srcId="{E1BD45F0-4631-4160-9A4C-FCB376F37AD9}" destId="{BB8F26C3-718E-440D-9542-055DD949E24D}" srcOrd="2" destOrd="0" presId="urn:microsoft.com/office/officeart/2005/8/layout/orgChart1"/>
    <dgm:cxn modelId="{A6FF2D99-1D1F-4487-A992-1B563C05F8E6}" type="presParOf" srcId="{0661A0C7-E407-40D7-BDEA-AFF6E13C2B5C}" destId="{44764CDD-1989-47AC-8135-855824773767}" srcOrd="2" destOrd="0" presId="urn:microsoft.com/office/officeart/2005/8/layout/orgChart1"/>
    <dgm:cxn modelId="{D3D08259-0121-4A61-A737-2CDC9EB6CB63}" type="presParOf" srcId="{64A93F8E-1CF3-4364-ADB9-30A7EBAEEA75}" destId="{24CD9E0B-7AF7-44E8-84C3-B405B76DE075}"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A062A79-48A4-4D68-91D5-36E8739CA80C}">
      <dsp:nvSpPr>
        <dsp:cNvPr id="0" name=""/>
        <dsp:cNvSpPr/>
      </dsp:nvSpPr>
      <dsp:spPr>
        <a:xfrm>
          <a:off x="7474455" y="2631085"/>
          <a:ext cx="139118" cy="3669273"/>
        </a:xfrm>
        <a:custGeom>
          <a:avLst/>
          <a:gdLst/>
          <a:ahLst/>
          <a:cxnLst/>
          <a:rect l="0" t="0" r="0" b="0"/>
          <a:pathLst>
            <a:path>
              <a:moveTo>
                <a:pt x="0" y="0"/>
              </a:moveTo>
              <a:lnTo>
                <a:pt x="0" y="3669273"/>
              </a:lnTo>
              <a:lnTo>
                <a:pt x="139118" y="3669273"/>
              </a:lnTo>
            </a:path>
          </a:pathLst>
        </a:custGeom>
        <a:noFill/>
        <a:ln w="12700" cap="flat" cmpd="sng" algn="ctr">
          <a:solidFill>
            <a:schemeClr val="accent1">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5CB684B-542A-497D-8733-CCF6055D970D}">
      <dsp:nvSpPr>
        <dsp:cNvPr id="0" name=""/>
        <dsp:cNvSpPr/>
      </dsp:nvSpPr>
      <dsp:spPr>
        <a:xfrm>
          <a:off x="7474455" y="2631085"/>
          <a:ext cx="139118" cy="2899967"/>
        </a:xfrm>
        <a:custGeom>
          <a:avLst/>
          <a:gdLst/>
          <a:ahLst/>
          <a:cxnLst/>
          <a:rect l="0" t="0" r="0" b="0"/>
          <a:pathLst>
            <a:path>
              <a:moveTo>
                <a:pt x="0" y="0"/>
              </a:moveTo>
              <a:lnTo>
                <a:pt x="0" y="2899967"/>
              </a:lnTo>
              <a:lnTo>
                <a:pt x="139118" y="2899967"/>
              </a:lnTo>
            </a:path>
          </a:pathLst>
        </a:custGeom>
        <a:noFill/>
        <a:ln w="12700" cap="flat" cmpd="sng" algn="ctr">
          <a:solidFill>
            <a:schemeClr val="accent1">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F28DEF9-4B5E-4A1D-89DF-AA15FD9BC178}">
      <dsp:nvSpPr>
        <dsp:cNvPr id="0" name=""/>
        <dsp:cNvSpPr/>
      </dsp:nvSpPr>
      <dsp:spPr>
        <a:xfrm>
          <a:off x="7474455" y="2631085"/>
          <a:ext cx="139118" cy="1978737"/>
        </a:xfrm>
        <a:custGeom>
          <a:avLst/>
          <a:gdLst/>
          <a:ahLst/>
          <a:cxnLst/>
          <a:rect l="0" t="0" r="0" b="0"/>
          <a:pathLst>
            <a:path>
              <a:moveTo>
                <a:pt x="0" y="0"/>
              </a:moveTo>
              <a:lnTo>
                <a:pt x="0" y="1978737"/>
              </a:lnTo>
              <a:lnTo>
                <a:pt x="139118" y="1978737"/>
              </a:lnTo>
            </a:path>
          </a:pathLst>
        </a:custGeom>
        <a:noFill/>
        <a:ln w="12700" cap="flat" cmpd="sng" algn="ctr">
          <a:solidFill>
            <a:schemeClr val="accent1">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044B16B-5DAA-4E03-B706-A1AE102E0651}">
      <dsp:nvSpPr>
        <dsp:cNvPr id="0" name=""/>
        <dsp:cNvSpPr/>
      </dsp:nvSpPr>
      <dsp:spPr>
        <a:xfrm>
          <a:off x="7428735" y="2631085"/>
          <a:ext cx="91440" cy="835834"/>
        </a:xfrm>
        <a:custGeom>
          <a:avLst/>
          <a:gdLst/>
          <a:ahLst/>
          <a:cxnLst/>
          <a:rect l="0" t="0" r="0" b="0"/>
          <a:pathLst>
            <a:path>
              <a:moveTo>
                <a:pt x="45720" y="0"/>
              </a:moveTo>
              <a:lnTo>
                <a:pt x="45720" y="835834"/>
              </a:lnTo>
              <a:lnTo>
                <a:pt x="119794" y="835834"/>
              </a:lnTo>
            </a:path>
          </a:pathLst>
        </a:custGeom>
        <a:noFill/>
        <a:ln w="12700" cap="flat" cmpd="sng" algn="ctr">
          <a:solidFill>
            <a:schemeClr val="accent1">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6FBD686-EA0A-4423-81FF-9B104F2E40BD}">
      <dsp:nvSpPr>
        <dsp:cNvPr id="0" name=""/>
        <dsp:cNvSpPr/>
      </dsp:nvSpPr>
      <dsp:spPr>
        <a:xfrm>
          <a:off x="6612288" y="1818288"/>
          <a:ext cx="213413" cy="488420"/>
        </a:xfrm>
        <a:custGeom>
          <a:avLst/>
          <a:gdLst/>
          <a:ahLst/>
          <a:cxnLst/>
          <a:rect l="0" t="0" r="0" b="0"/>
          <a:pathLst>
            <a:path>
              <a:moveTo>
                <a:pt x="0" y="0"/>
              </a:moveTo>
              <a:lnTo>
                <a:pt x="0" y="488420"/>
              </a:lnTo>
              <a:lnTo>
                <a:pt x="213413" y="488420"/>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2655BD2-0418-48C3-B05F-B04978214F60}">
      <dsp:nvSpPr>
        <dsp:cNvPr id="0" name=""/>
        <dsp:cNvSpPr/>
      </dsp:nvSpPr>
      <dsp:spPr>
        <a:xfrm>
          <a:off x="5865615" y="3380110"/>
          <a:ext cx="91440" cy="1560862"/>
        </a:xfrm>
        <a:custGeom>
          <a:avLst/>
          <a:gdLst/>
          <a:ahLst/>
          <a:cxnLst/>
          <a:rect l="0" t="0" r="0" b="0"/>
          <a:pathLst>
            <a:path>
              <a:moveTo>
                <a:pt x="45720" y="0"/>
              </a:moveTo>
              <a:lnTo>
                <a:pt x="45720" y="1560862"/>
              </a:lnTo>
              <a:lnTo>
                <a:pt x="109181" y="1560862"/>
              </a:lnTo>
            </a:path>
          </a:pathLst>
        </a:custGeom>
        <a:noFill/>
        <a:ln w="12700" cap="flat" cmpd="sng" algn="ctr">
          <a:solidFill>
            <a:schemeClr val="accent1">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D701782-0A8C-41E8-9423-8BBAF31BE29C}">
      <dsp:nvSpPr>
        <dsp:cNvPr id="0" name=""/>
        <dsp:cNvSpPr/>
      </dsp:nvSpPr>
      <dsp:spPr>
        <a:xfrm>
          <a:off x="5911335" y="3380110"/>
          <a:ext cx="137886" cy="667651"/>
        </a:xfrm>
        <a:custGeom>
          <a:avLst/>
          <a:gdLst/>
          <a:ahLst/>
          <a:cxnLst/>
          <a:rect l="0" t="0" r="0" b="0"/>
          <a:pathLst>
            <a:path>
              <a:moveTo>
                <a:pt x="0" y="0"/>
              </a:moveTo>
              <a:lnTo>
                <a:pt x="0" y="667651"/>
              </a:lnTo>
              <a:lnTo>
                <a:pt x="137886" y="667651"/>
              </a:lnTo>
            </a:path>
          </a:pathLst>
        </a:custGeom>
        <a:noFill/>
        <a:ln w="12700" cap="flat" cmpd="sng" algn="ctr">
          <a:solidFill>
            <a:schemeClr val="accent1">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57857B6-F503-4CF8-A452-647912B0D0DB}">
      <dsp:nvSpPr>
        <dsp:cNvPr id="0" name=""/>
        <dsp:cNvSpPr/>
      </dsp:nvSpPr>
      <dsp:spPr>
        <a:xfrm>
          <a:off x="5077674" y="2648394"/>
          <a:ext cx="184907" cy="407339"/>
        </a:xfrm>
        <a:custGeom>
          <a:avLst/>
          <a:gdLst/>
          <a:ahLst/>
          <a:cxnLst/>
          <a:rect l="0" t="0" r="0" b="0"/>
          <a:pathLst>
            <a:path>
              <a:moveTo>
                <a:pt x="0" y="0"/>
              </a:moveTo>
              <a:lnTo>
                <a:pt x="0" y="407339"/>
              </a:lnTo>
              <a:lnTo>
                <a:pt x="184907" y="407339"/>
              </a:lnTo>
            </a:path>
          </a:pathLst>
        </a:custGeom>
        <a:noFill/>
        <a:ln w="12700" cap="flat" cmpd="sng" algn="ctr">
          <a:solidFill>
            <a:schemeClr val="accent1">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B09DEBD-69A9-403F-9286-5B281E26CC7C}">
      <dsp:nvSpPr>
        <dsp:cNvPr id="0" name=""/>
        <dsp:cNvSpPr/>
      </dsp:nvSpPr>
      <dsp:spPr>
        <a:xfrm>
          <a:off x="3699475" y="3404497"/>
          <a:ext cx="127713" cy="1610907"/>
        </a:xfrm>
        <a:custGeom>
          <a:avLst/>
          <a:gdLst/>
          <a:ahLst/>
          <a:cxnLst/>
          <a:rect l="0" t="0" r="0" b="0"/>
          <a:pathLst>
            <a:path>
              <a:moveTo>
                <a:pt x="127713" y="0"/>
              </a:moveTo>
              <a:lnTo>
                <a:pt x="127713" y="1610907"/>
              </a:lnTo>
              <a:lnTo>
                <a:pt x="0" y="1610907"/>
              </a:lnTo>
            </a:path>
          </a:pathLst>
        </a:custGeom>
        <a:noFill/>
        <a:ln w="12700" cap="flat" cmpd="sng" algn="ctr">
          <a:solidFill>
            <a:schemeClr val="accent1">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622C2A2-1849-4AF5-8981-665F6DF92567}">
      <dsp:nvSpPr>
        <dsp:cNvPr id="0" name=""/>
        <dsp:cNvSpPr/>
      </dsp:nvSpPr>
      <dsp:spPr>
        <a:xfrm>
          <a:off x="3731601" y="3404497"/>
          <a:ext cx="95587" cy="643265"/>
        </a:xfrm>
        <a:custGeom>
          <a:avLst/>
          <a:gdLst/>
          <a:ahLst/>
          <a:cxnLst/>
          <a:rect l="0" t="0" r="0" b="0"/>
          <a:pathLst>
            <a:path>
              <a:moveTo>
                <a:pt x="95587" y="0"/>
              </a:moveTo>
              <a:lnTo>
                <a:pt x="95587" y="643265"/>
              </a:lnTo>
              <a:lnTo>
                <a:pt x="0" y="643265"/>
              </a:lnTo>
            </a:path>
          </a:pathLst>
        </a:custGeom>
        <a:noFill/>
        <a:ln w="12700" cap="flat" cmpd="sng" algn="ctr">
          <a:solidFill>
            <a:schemeClr val="accent1">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A10269A-B040-4EA6-90E0-E3C2A50C8B80}">
      <dsp:nvSpPr>
        <dsp:cNvPr id="0" name=""/>
        <dsp:cNvSpPr/>
      </dsp:nvSpPr>
      <dsp:spPr>
        <a:xfrm>
          <a:off x="4475942" y="2648394"/>
          <a:ext cx="601731" cy="431726"/>
        </a:xfrm>
        <a:custGeom>
          <a:avLst/>
          <a:gdLst/>
          <a:ahLst/>
          <a:cxnLst/>
          <a:rect l="0" t="0" r="0" b="0"/>
          <a:pathLst>
            <a:path>
              <a:moveTo>
                <a:pt x="601731" y="0"/>
              </a:moveTo>
              <a:lnTo>
                <a:pt x="601731" y="431726"/>
              </a:lnTo>
              <a:lnTo>
                <a:pt x="0" y="431726"/>
              </a:lnTo>
            </a:path>
          </a:pathLst>
        </a:custGeom>
        <a:noFill/>
        <a:ln w="12700" cap="flat" cmpd="sng" algn="ctr">
          <a:solidFill>
            <a:schemeClr val="accent1">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FC9EC28-1658-4FC6-BB01-8DEA9D465D50}">
      <dsp:nvSpPr>
        <dsp:cNvPr id="0" name=""/>
        <dsp:cNvSpPr/>
      </dsp:nvSpPr>
      <dsp:spPr>
        <a:xfrm>
          <a:off x="5726428" y="1818288"/>
          <a:ext cx="885860" cy="505729"/>
        </a:xfrm>
        <a:custGeom>
          <a:avLst/>
          <a:gdLst/>
          <a:ahLst/>
          <a:cxnLst/>
          <a:rect l="0" t="0" r="0" b="0"/>
          <a:pathLst>
            <a:path>
              <a:moveTo>
                <a:pt x="885860" y="0"/>
              </a:moveTo>
              <a:lnTo>
                <a:pt x="885860" y="505729"/>
              </a:lnTo>
              <a:lnTo>
                <a:pt x="0" y="505729"/>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05C7A09-3027-425C-90DC-D1D4765002DA}">
      <dsp:nvSpPr>
        <dsp:cNvPr id="0" name=""/>
        <dsp:cNvSpPr/>
      </dsp:nvSpPr>
      <dsp:spPr>
        <a:xfrm>
          <a:off x="4497092" y="650434"/>
          <a:ext cx="2115196" cy="519100"/>
        </a:xfrm>
        <a:custGeom>
          <a:avLst/>
          <a:gdLst/>
          <a:ahLst/>
          <a:cxnLst/>
          <a:rect l="0" t="0" r="0" b="0"/>
          <a:pathLst>
            <a:path>
              <a:moveTo>
                <a:pt x="0" y="0"/>
              </a:moveTo>
              <a:lnTo>
                <a:pt x="0" y="382861"/>
              </a:lnTo>
              <a:lnTo>
                <a:pt x="2115196" y="382861"/>
              </a:lnTo>
              <a:lnTo>
                <a:pt x="2115196" y="519100"/>
              </a:lnTo>
            </a:path>
          </a:pathLst>
        </a:custGeom>
        <a:noFill/>
        <a:ln w="1270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D8046A6-C358-4968-AF65-63DC68F75FE9}">
      <dsp:nvSpPr>
        <dsp:cNvPr id="0" name=""/>
        <dsp:cNvSpPr/>
      </dsp:nvSpPr>
      <dsp:spPr>
        <a:xfrm>
          <a:off x="129750" y="1511564"/>
          <a:ext cx="176730" cy="4281773"/>
        </a:xfrm>
        <a:custGeom>
          <a:avLst/>
          <a:gdLst/>
          <a:ahLst/>
          <a:cxnLst/>
          <a:rect l="0" t="0" r="0" b="0"/>
          <a:pathLst>
            <a:path>
              <a:moveTo>
                <a:pt x="0" y="0"/>
              </a:moveTo>
              <a:lnTo>
                <a:pt x="0" y="4281773"/>
              </a:lnTo>
              <a:lnTo>
                <a:pt x="176730" y="4281773"/>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90FC071-1EA3-4E98-B45A-01CD4767F9BE}">
      <dsp:nvSpPr>
        <dsp:cNvPr id="0" name=""/>
        <dsp:cNvSpPr/>
      </dsp:nvSpPr>
      <dsp:spPr>
        <a:xfrm>
          <a:off x="129750" y="1511564"/>
          <a:ext cx="176730" cy="3360543"/>
        </a:xfrm>
        <a:custGeom>
          <a:avLst/>
          <a:gdLst/>
          <a:ahLst/>
          <a:cxnLst/>
          <a:rect l="0" t="0" r="0" b="0"/>
          <a:pathLst>
            <a:path>
              <a:moveTo>
                <a:pt x="0" y="0"/>
              </a:moveTo>
              <a:lnTo>
                <a:pt x="0" y="3360543"/>
              </a:lnTo>
              <a:lnTo>
                <a:pt x="176730" y="3360543"/>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19B5B0C-BE05-493D-88D4-B93B4A112CE2}">
      <dsp:nvSpPr>
        <dsp:cNvPr id="0" name=""/>
        <dsp:cNvSpPr/>
      </dsp:nvSpPr>
      <dsp:spPr>
        <a:xfrm>
          <a:off x="129750" y="1511564"/>
          <a:ext cx="176730" cy="2439313"/>
        </a:xfrm>
        <a:custGeom>
          <a:avLst/>
          <a:gdLst/>
          <a:ahLst/>
          <a:cxnLst/>
          <a:rect l="0" t="0" r="0" b="0"/>
          <a:pathLst>
            <a:path>
              <a:moveTo>
                <a:pt x="0" y="0"/>
              </a:moveTo>
              <a:lnTo>
                <a:pt x="0" y="2439313"/>
              </a:lnTo>
              <a:lnTo>
                <a:pt x="176730" y="2439313"/>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AA87172-78A2-4601-854C-C89174979F8C}">
      <dsp:nvSpPr>
        <dsp:cNvPr id="0" name=""/>
        <dsp:cNvSpPr/>
      </dsp:nvSpPr>
      <dsp:spPr>
        <a:xfrm>
          <a:off x="129750" y="1511564"/>
          <a:ext cx="176730" cy="1518083"/>
        </a:xfrm>
        <a:custGeom>
          <a:avLst/>
          <a:gdLst/>
          <a:ahLst/>
          <a:cxnLst/>
          <a:rect l="0" t="0" r="0" b="0"/>
          <a:pathLst>
            <a:path>
              <a:moveTo>
                <a:pt x="0" y="0"/>
              </a:moveTo>
              <a:lnTo>
                <a:pt x="0" y="1518083"/>
              </a:lnTo>
              <a:lnTo>
                <a:pt x="176730" y="1518083"/>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7D291BB-3C4F-432C-AC86-FA5ECC3B9950}">
      <dsp:nvSpPr>
        <dsp:cNvPr id="0" name=""/>
        <dsp:cNvSpPr/>
      </dsp:nvSpPr>
      <dsp:spPr>
        <a:xfrm>
          <a:off x="129750" y="1511564"/>
          <a:ext cx="176730" cy="596853"/>
        </a:xfrm>
        <a:custGeom>
          <a:avLst/>
          <a:gdLst/>
          <a:ahLst/>
          <a:cxnLst/>
          <a:rect l="0" t="0" r="0" b="0"/>
          <a:pathLst>
            <a:path>
              <a:moveTo>
                <a:pt x="0" y="0"/>
              </a:moveTo>
              <a:lnTo>
                <a:pt x="0" y="596853"/>
              </a:lnTo>
              <a:lnTo>
                <a:pt x="176730" y="596853"/>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D4CDC43-D8CB-4005-9655-8684916A957A}">
      <dsp:nvSpPr>
        <dsp:cNvPr id="0" name=""/>
        <dsp:cNvSpPr/>
      </dsp:nvSpPr>
      <dsp:spPr>
        <a:xfrm>
          <a:off x="648753" y="650434"/>
          <a:ext cx="3848338" cy="212375"/>
        </a:xfrm>
        <a:custGeom>
          <a:avLst/>
          <a:gdLst/>
          <a:ahLst/>
          <a:cxnLst/>
          <a:rect l="0" t="0" r="0" b="0"/>
          <a:pathLst>
            <a:path>
              <a:moveTo>
                <a:pt x="3848338" y="0"/>
              </a:moveTo>
              <a:lnTo>
                <a:pt x="3848338" y="76137"/>
              </a:lnTo>
              <a:lnTo>
                <a:pt x="0" y="76137"/>
              </a:lnTo>
              <a:lnTo>
                <a:pt x="0" y="212375"/>
              </a:lnTo>
            </a:path>
          </a:pathLst>
        </a:custGeom>
        <a:noFill/>
        <a:ln w="1270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DAA3353-A9E1-45E3-A249-D9B5B1CC8CB1}">
      <dsp:nvSpPr>
        <dsp:cNvPr id="0" name=""/>
        <dsp:cNvSpPr/>
      </dsp:nvSpPr>
      <dsp:spPr>
        <a:xfrm>
          <a:off x="3848338" y="1681"/>
          <a:ext cx="1297507" cy="648753"/>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tr-TR" sz="2400" kern="1200" dirty="0" smtClean="0"/>
            <a:t>Kaynaklar</a:t>
          </a:r>
          <a:endParaRPr lang="tr-TR" sz="2400" kern="1200" dirty="0"/>
        </a:p>
      </dsp:txBody>
      <dsp:txXfrm>
        <a:off x="3848338" y="1681"/>
        <a:ext cx="1297507" cy="648753"/>
      </dsp:txXfrm>
    </dsp:sp>
    <dsp:sp modelId="{72A69BE8-F444-4054-9A40-0B4647C672DE}">
      <dsp:nvSpPr>
        <dsp:cNvPr id="0" name=""/>
        <dsp:cNvSpPr/>
      </dsp:nvSpPr>
      <dsp:spPr>
        <a:xfrm>
          <a:off x="0" y="862810"/>
          <a:ext cx="1297507" cy="648753"/>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tr-TR" sz="2400" kern="1200" dirty="0" smtClean="0"/>
            <a:t>Beşeri</a:t>
          </a:r>
          <a:endParaRPr lang="tr-TR" sz="2400" kern="1200" dirty="0"/>
        </a:p>
      </dsp:txBody>
      <dsp:txXfrm>
        <a:off x="0" y="862810"/>
        <a:ext cx="1297507" cy="648753"/>
      </dsp:txXfrm>
    </dsp:sp>
    <dsp:sp modelId="{114FB3CD-36BB-4FEB-815C-8C18AEF9B269}">
      <dsp:nvSpPr>
        <dsp:cNvPr id="0" name=""/>
        <dsp:cNvSpPr/>
      </dsp:nvSpPr>
      <dsp:spPr>
        <a:xfrm>
          <a:off x="306481" y="1784040"/>
          <a:ext cx="1297507" cy="648753"/>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tr-TR" sz="2400" kern="1200" dirty="0" smtClean="0"/>
            <a:t>Tarım</a:t>
          </a:r>
          <a:endParaRPr lang="tr-TR" sz="2400" kern="1200" dirty="0"/>
        </a:p>
      </dsp:txBody>
      <dsp:txXfrm>
        <a:off x="306481" y="1784040"/>
        <a:ext cx="1297507" cy="648753"/>
      </dsp:txXfrm>
    </dsp:sp>
    <dsp:sp modelId="{8F5ADC76-CD3C-4FC7-844E-5A3B3811A554}">
      <dsp:nvSpPr>
        <dsp:cNvPr id="0" name=""/>
        <dsp:cNvSpPr/>
      </dsp:nvSpPr>
      <dsp:spPr>
        <a:xfrm>
          <a:off x="306481" y="2705270"/>
          <a:ext cx="1297507" cy="648753"/>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tr-TR" sz="2400" kern="1200" dirty="0" smtClean="0"/>
            <a:t>Sanayi</a:t>
          </a:r>
          <a:endParaRPr lang="tr-TR" sz="2400" kern="1200" dirty="0"/>
        </a:p>
      </dsp:txBody>
      <dsp:txXfrm>
        <a:off x="306481" y="2705270"/>
        <a:ext cx="1297507" cy="648753"/>
      </dsp:txXfrm>
    </dsp:sp>
    <dsp:sp modelId="{28E6F981-CC0F-44F0-9C4D-3887D6C09C42}">
      <dsp:nvSpPr>
        <dsp:cNvPr id="0" name=""/>
        <dsp:cNvSpPr/>
      </dsp:nvSpPr>
      <dsp:spPr>
        <a:xfrm>
          <a:off x="306481" y="3626500"/>
          <a:ext cx="1297507" cy="648753"/>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tr-TR" sz="2400" kern="1200" dirty="0" smtClean="0"/>
            <a:t>Ulaşım</a:t>
          </a:r>
          <a:endParaRPr lang="tr-TR" sz="2400" kern="1200" dirty="0"/>
        </a:p>
      </dsp:txBody>
      <dsp:txXfrm>
        <a:off x="306481" y="3626500"/>
        <a:ext cx="1297507" cy="648753"/>
      </dsp:txXfrm>
    </dsp:sp>
    <dsp:sp modelId="{66B4D7BE-7ADF-4C01-BAE4-430F1C4E7E4D}">
      <dsp:nvSpPr>
        <dsp:cNvPr id="0" name=""/>
        <dsp:cNvSpPr/>
      </dsp:nvSpPr>
      <dsp:spPr>
        <a:xfrm>
          <a:off x="306481" y="4547731"/>
          <a:ext cx="1297507" cy="648753"/>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tr-TR" sz="2400" kern="1200" dirty="0" smtClean="0"/>
            <a:t>Bilgi</a:t>
          </a:r>
          <a:endParaRPr lang="tr-TR" sz="2400" kern="1200" dirty="0"/>
        </a:p>
      </dsp:txBody>
      <dsp:txXfrm>
        <a:off x="306481" y="4547731"/>
        <a:ext cx="1297507" cy="648753"/>
      </dsp:txXfrm>
    </dsp:sp>
    <dsp:sp modelId="{87C677E6-16CF-4D4D-8B89-BA2666FDC8B6}">
      <dsp:nvSpPr>
        <dsp:cNvPr id="0" name=""/>
        <dsp:cNvSpPr/>
      </dsp:nvSpPr>
      <dsp:spPr>
        <a:xfrm>
          <a:off x="306481" y="5468961"/>
          <a:ext cx="1297507" cy="648753"/>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tr-TR" sz="2400" kern="1200" dirty="0" smtClean="0"/>
            <a:t>Teknoloji</a:t>
          </a:r>
          <a:endParaRPr lang="tr-TR" sz="2400" kern="1200" dirty="0"/>
        </a:p>
      </dsp:txBody>
      <dsp:txXfrm>
        <a:off x="306481" y="5468961"/>
        <a:ext cx="1297507" cy="648753"/>
      </dsp:txXfrm>
    </dsp:sp>
    <dsp:sp modelId="{C11F72DA-0205-4063-ADF6-8F959FCBA084}">
      <dsp:nvSpPr>
        <dsp:cNvPr id="0" name=""/>
        <dsp:cNvSpPr/>
      </dsp:nvSpPr>
      <dsp:spPr>
        <a:xfrm>
          <a:off x="5963534" y="1169534"/>
          <a:ext cx="1297507" cy="648753"/>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tr-TR" sz="2400" kern="1200" dirty="0" smtClean="0"/>
            <a:t>Doğal</a:t>
          </a:r>
          <a:endParaRPr lang="tr-TR" sz="2400" kern="1200" dirty="0"/>
        </a:p>
      </dsp:txBody>
      <dsp:txXfrm>
        <a:off x="5963534" y="1169534"/>
        <a:ext cx="1297507" cy="648753"/>
      </dsp:txXfrm>
    </dsp:sp>
    <dsp:sp modelId="{9A747098-517F-48EE-9F8B-9F770443AB71}">
      <dsp:nvSpPr>
        <dsp:cNvPr id="0" name=""/>
        <dsp:cNvSpPr/>
      </dsp:nvSpPr>
      <dsp:spPr>
        <a:xfrm>
          <a:off x="4428921" y="1999641"/>
          <a:ext cx="1297507" cy="648753"/>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tr-TR" sz="2400" kern="1200" dirty="0" smtClean="0"/>
            <a:t>Yeraltı</a:t>
          </a:r>
          <a:endParaRPr lang="tr-TR" sz="2400" kern="1200" dirty="0"/>
        </a:p>
      </dsp:txBody>
      <dsp:txXfrm>
        <a:off x="4428921" y="1999641"/>
        <a:ext cx="1297507" cy="648753"/>
      </dsp:txXfrm>
    </dsp:sp>
    <dsp:sp modelId="{64E8459A-0B32-496F-B844-BF7C8BB5D974}">
      <dsp:nvSpPr>
        <dsp:cNvPr id="0" name=""/>
        <dsp:cNvSpPr/>
      </dsp:nvSpPr>
      <dsp:spPr>
        <a:xfrm>
          <a:off x="3178435" y="2755743"/>
          <a:ext cx="1297507" cy="648753"/>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977900">
            <a:lnSpc>
              <a:spcPct val="90000"/>
            </a:lnSpc>
            <a:spcBef>
              <a:spcPct val="0"/>
            </a:spcBef>
            <a:spcAft>
              <a:spcPct val="35000"/>
            </a:spcAft>
          </a:pPr>
          <a:r>
            <a:rPr lang="tr-TR" sz="2200" kern="1200" dirty="0" smtClean="0"/>
            <a:t>Madenler</a:t>
          </a:r>
          <a:endParaRPr lang="tr-TR" sz="2200" kern="1200" dirty="0"/>
        </a:p>
      </dsp:txBody>
      <dsp:txXfrm>
        <a:off x="3178435" y="2755743"/>
        <a:ext cx="1297507" cy="648753"/>
      </dsp:txXfrm>
    </dsp:sp>
    <dsp:sp modelId="{49CC5917-3720-4CD4-832E-0890D7C72C17}">
      <dsp:nvSpPr>
        <dsp:cNvPr id="0" name=""/>
        <dsp:cNvSpPr/>
      </dsp:nvSpPr>
      <dsp:spPr>
        <a:xfrm>
          <a:off x="2434094" y="3723385"/>
          <a:ext cx="1297507" cy="64875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977900">
            <a:lnSpc>
              <a:spcPct val="90000"/>
            </a:lnSpc>
            <a:spcBef>
              <a:spcPct val="0"/>
            </a:spcBef>
            <a:spcAft>
              <a:spcPct val="35000"/>
            </a:spcAft>
          </a:pPr>
          <a:r>
            <a:rPr lang="tr-TR" sz="2200" kern="1200" dirty="0" smtClean="0"/>
            <a:t>Metaller</a:t>
          </a:r>
          <a:endParaRPr lang="tr-TR" sz="2200" kern="1200" dirty="0"/>
        </a:p>
      </dsp:txBody>
      <dsp:txXfrm>
        <a:off x="2434094" y="3723385"/>
        <a:ext cx="1297507" cy="648753"/>
      </dsp:txXfrm>
    </dsp:sp>
    <dsp:sp modelId="{4CEB3D9A-61F2-4E7A-9E95-736DFCE9D205}">
      <dsp:nvSpPr>
        <dsp:cNvPr id="0" name=""/>
        <dsp:cNvSpPr/>
      </dsp:nvSpPr>
      <dsp:spPr>
        <a:xfrm>
          <a:off x="2401968" y="4691027"/>
          <a:ext cx="1297507" cy="64875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977900">
            <a:lnSpc>
              <a:spcPct val="90000"/>
            </a:lnSpc>
            <a:spcBef>
              <a:spcPct val="0"/>
            </a:spcBef>
            <a:spcAft>
              <a:spcPct val="35000"/>
            </a:spcAft>
          </a:pPr>
          <a:r>
            <a:rPr lang="tr-TR" sz="2200" kern="1200" dirty="0" smtClean="0"/>
            <a:t>Ametaller</a:t>
          </a:r>
          <a:endParaRPr lang="tr-TR" sz="2200" kern="1200" dirty="0"/>
        </a:p>
      </dsp:txBody>
      <dsp:txXfrm>
        <a:off x="2401968" y="4691027"/>
        <a:ext cx="1297507" cy="648753"/>
      </dsp:txXfrm>
    </dsp:sp>
    <dsp:sp modelId="{E083F6F4-0E15-4385-A979-90DA86D90401}">
      <dsp:nvSpPr>
        <dsp:cNvPr id="0" name=""/>
        <dsp:cNvSpPr/>
      </dsp:nvSpPr>
      <dsp:spPr>
        <a:xfrm>
          <a:off x="5262582" y="2731357"/>
          <a:ext cx="1297507" cy="648753"/>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977900">
            <a:lnSpc>
              <a:spcPct val="90000"/>
            </a:lnSpc>
            <a:spcBef>
              <a:spcPct val="0"/>
            </a:spcBef>
            <a:spcAft>
              <a:spcPct val="35000"/>
            </a:spcAft>
          </a:pPr>
          <a:r>
            <a:rPr lang="tr-TR" sz="2200" kern="1200" dirty="0" smtClean="0"/>
            <a:t>Enerji Kaynakları</a:t>
          </a:r>
          <a:endParaRPr lang="tr-TR" sz="2200" kern="1200" dirty="0"/>
        </a:p>
      </dsp:txBody>
      <dsp:txXfrm>
        <a:off x="5262582" y="2731357"/>
        <a:ext cx="1297507" cy="648753"/>
      </dsp:txXfrm>
    </dsp:sp>
    <dsp:sp modelId="{301561BC-93E8-4294-AFEA-0F5BA44E55E9}">
      <dsp:nvSpPr>
        <dsp:cNvPr id="0" name=""/>
        <dsp:cNvSpPr/>
      </dsp:nvSpPr>
      <dsp:spPr>
        <a:xfrm>
          <a:off x="6049222" y="3723385"/>
          <a:ext cx="1297507" cy="64875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977900">
            <a:lnSpc>
              <a:spcPct val="90000"/>
            </a:lnSpc>
            <a:spcBef>
              <a:spcPct val="0"/>
            </a:spcBef>
            <a:spcAft>
              <a:spcPct val="35000"/>
            </a:spcAft>
          </a:pPr>
          <a:r>
            <a:rPr lang="tr-TR" sz="2200" kern="1200" dirty="0" smtClean="0"/>
            <a:t>Organik </a:t>
          </a:r>
          <a:endParaRPr lang="tr-TR" sz="2200" kern="1200" dirty="0"/>
        </a:p>
      </dsp:txBody>
      <dsp:txXfrm>
        <a:off x="6049222" y="3723385"/>
        <a:ext cx="1297507" cy="648753"/>
      </dsp:txXfrm>
    </dsp:sp>
    <dsp:sp modelId="{3D52790F-14B5-4084-B712-86624DEB117B}">
      <dsp:nvSpPr>
        <dsp:cNvPr id="0" name=""/>
        <dsp:cNvSpPr/>
      </dsp:nvSpPr>
      <dsp:spPr>
        <a:xfrm>
          <a:off x="5974797" y="4616596"/>
          <a:ext cx="1297507" cy="64875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977900">
            <a:lnSpc>
              <a:spcPct val="90000"/>
            </a:lnSpc>
            <a:spcBef>
              <a:spcPct val="0"/>
            </a:spcBef>
            <a:spcAft>
              <a:spcPct val="35000"/>
            </a:spcAft>
          </a:pPr>
          <a:r>
            <a:rPr lang="tr-TR" sz="2200" kern="1200" dirty="0" smtClean="0"/>
            <a:t>İnorganik </a:t>
          </a:r>
          <a:endParaRPr lang="tr-TR" sz="2200" kern="1200" dirty="0"/>
        </a:p>
      </dsp:txBody>
      <dsp:txXfrm>
        <a:off x="5974797" y="4616596"/>
        <a:ext cx="1297507" cy="648753"/>
      </dsp:txXfrm>
    </dsp:sp>
    <dsp:sp modelId="{B06BB394-08A2-41FA-B8B5-76651A5EAD98}">
      <dsp:nvSpPr>
        <dsp:cNvPr id="0" name=""/>
        <dsp:cNvSpPr/>
      </dsp:nvSpPr>
      <dsp:spPr>
        <a:xfrm>
          <a:off x="6825702" y="1982332"/>
          <a:ext cx="1297507" cy="648753"/>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tr-TR" sz="2400" kern="1200" dirty="0" smtClean="0"/>
            <a:t>Yerüstü</a:t>
          </a:r>
          <a:endParaRPr lang="tr-TR" sz="2400" kern="1200" dirty="0"/>
        </a:p>
      </dsp:txBody>
      <dsp:txXfrm>
        <a:off x="6825702" y="1982332"/>
        <a:ext cx="1297507" cy="648753"/>
      </dsp:txXfrm>
    </dsp:sp>
    <dsp:sp modelId="{0254CD7E-C54F-4413-AE19-BBB026FD2A34}">
      <dsp:nvSpPr>
        <dsp:cNvPr id="0" name=""/>
        <dsp:cNvSpPr/>
      </dsp:nvSpPr>
      <dsp:spPr>
        <a:xfrm>
          <a:off x="7548530" y="2920871"/>
          <a:ext cx="1362551" cy="1092098"/>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tr-TR" sz="2400" kern="1200" dirty="0" smtClean="0"/>
            <a:t>Enerji Kaynakları</a:t>
          </a:r>
          <a:endParaRPr lang="tr-TR" sz="2400" kern="1200" dirty="0"/>
        </a:p>
      </dsp:txBody>
      <dsp:txXfrm>
        <a:off x="7548530" y="2920871"/>
        <a:ext cx="1362551" cy="1092098"/>
      </dsp:txXfrm>
    </dsp:sp>
    <dsp:sp modelId="{577AFA25-93B5-4A0F-B4F1-CF210480D085}">
      <dsp:nvSpPr>
        <dsp:cNvPr id="0" name=""/>
        <dsp:cNvSpPr/>
      </dsp:nvSpPr>
      <dsp:spPr>
        <a:xfrm>
          <a:off x="7613574" y="4285446"/>
          <a:ext cx="1297507" cy="64875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tr-TR" sz="2400" kern="1200" dirty="0" smtClean="0"/>
            <a:t>Ormanlar</a:t>
          </a:r>
          <a:endParaRPr lang="tr-TR" sz="2400" kern="1200" dirty="0"/>
        </a:p>
      </dsp:txBody>
      <dsp:txXfrm>
        <a:off x="7613574" y="4285446"/>
        <a:ext cx="1297507" cy="648753"/>
      </dsp:txXfrm>
    </dsp:sp>
    <dsp:sp modelId="{E47298EE-3BA2-4DDA-A7DD-2237F03B7C4F}">
      <dsp:nvSpPr>
        <dsp:cNvPr id="0" name=""/>
        <dsp:cNvSpPr/>
      </dsp:nvSpPr>
      <dsp:spPr>
        <a:xfrm>
          <a:off x="7613574" y="5206676"/>
          <a:ext cx="1297507" cy="64875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tr-TR" sz="2400" kern="1200" dirty="0" smtClean="0"/>
            <a:t>Toprak</a:t>
          </a:r>
          <a:endParaRPr lang="tr-TR" sz="2400" kern="1200" dirty="0"/>
        </a:p>
      </dsp:txBody>
      <dsp:txXfrm>
        <a:off x="7613574" y="5206676"/>
        <a:ext cx="1297507" cy="648753"/>
      </dsp:txXfrm>
    </dsp:sp>
    <dsp:sp modelId="{64C8A2A9-69FF-4C18-A652-9F76935AA588}">
      <dsp:nvSpPr>
        <dsp:cNvPr id="0" name=""/>
        <dsp:cNvSpPr/>
      </dsp:nvSpPr>
      <dsp:spPr>
        <a:xfrm>
          <a:off x="7613574" y="5975982"/>
          <a:ext cx="1297507" cy="64875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977900">
            <a:lnSpc>
              <a:spcPct val="90000"/>
            </a:lnSpc>
            <a:spcBef>
              <a:spcPct val="0"/>
            </a:spcBef>
            <a:spcAft>
              <a:spcPct val="35000"/>
            </a:spcAft>
          </a:pPr>
          <a:r>
            <a:rPr lang="tr-TR" sz="2200" kern="1200" dirty="0" smtClean="0"/>
            <a:t>Su</a:t>
          </a:r>
          <a:endParaRPr lang="tr-TR" sz="2200" kern="1200" dirty="0"/>
        </a:p>
      </dsp:txBody>
      <dsp:txXfrm>
        <a:off x="7613574" y="5975982"/>
        <a:ext cx="1297507" cy="648753"/>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22363"/>
            <a:ext cx="9144000" cy="2387600"/>
          </a:xfrm>
        </p:spPr>
        <p:txBody>
          <a:bodyPr anchor="b"/>
          <a:lstStyle>
            <a:lvl1pPr algn="ctr">
              <a:defRPr sz="6000"/>
            </a:lvl1pPr>
          </a:lstStyle>
          <a:p>
            <a:r>
              <a:rPr lang="tr-TR" smtClean="0"/>
              <a:t>Asıl başlık stili için tıklatın</a:t>
            </a:r>
            <a:endParaRPr lang="tr-TR"/>
          </a:p>
        </p:txBody>
      </p:sp>
      <p:sp>
        <p:nvSpPr>
          <p:cNvPr id="3" name="Alt Başlı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D1CBAE85-3768-4C9E-A505-96A54E4C6A5A}" type="datetimeFigureOut">
              <a:rPr lang="tr-TR" smtClean="0"/>
              <a:t>3.10.2020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8B058A14-C7EB-4F42-A820-128B7BE68434}" type="slidenum">
              <a:rPr lang="tr-TR" smtClean="0"/>
              <a:t>‹#›</a:t>
            </a:fld>
            <a:endParaRPr lang="tr-TR"/>
          </a:p>
        </p:txBody>
      </p:sp>
    </p:spTree>
    <p:extLst>
      <p:ext uri="{BB962C8B-B14F-4D97-AF65-F5344CB8AC3E}">
        <p14:creationId xmlns:p14="http://schemas.microsoft.com/office/powerpoint/2010/main" val="388563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D1CBAE85-3768-4C9E-A505-96A54E4C6A5A}" type="datetimeFigureOut">
              <a:rPr lang="tr-TR" smtClean="0"/>
              <a:t>3.10.2020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8B058A14-C7EB-4F42-A820-128B7BE68434}" type="slidenum">
              <a:rPr lang="tr-TR" smtClean="0"/>
              <a:t>‹#›</a:t>
            </a:fld>
            <a:endParaRPr lang="tr-TR"/>
          </a:p>
        </p:txBody>
      </p:sp>
    </p:spTree>
    <p:extLst>
      <p:ext uri="{BB962C8B-B14F-4D97-AF65-F5344CB8AC3E}">
        <p14:creationId xmlns:p14="http://schemas.microsoft.com/office/powerpoint/2010/main" val="19798588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smtClean="0"/>
              <a:t>Asıl başlık stili için tıklatın</a:t>
            </a:r>
            <a:endParaRPr lang="tr-T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D1CBAE85-3768-4C9E-A505-96A54E4C6A5A}" type="datetimeFigureOut">
              <a:rPr lang="tr-TR" smtClean="0"/>
              <a:t>3.10.2020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8B058A14-C7EB-4F42-A820-128B7BE68434}" type="slidenum">
              <a:rPr lang="tr-TR" smtClean="0"/>
              <a:t>‹#›</a:t>
            </a:fld>
            <a:endParaRPr lang="tr-TR"/>
          </a:p>
        </p:txBody>
      </p:sp>
    </p:spTree>
    <p:extLst>
      <p:ext uri="{BB962C8B-B14F-4D97-AF65-F5344CB8AC3E}">
        <p14:creationId xmlns:p14="http://schemas.microsoft.com/office/powerpoint/2010/main" val="28851521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838200" y="1825625"/>
            <a:ext cx="51816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6172200" y="1825625"/>
            <a:ext cx="51816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D1CBAE85-3768-4C9E-A505-96A54E4C6A5A}" type="datetimeFigureOut">
              <a:rPr lang="tr-TR" smtClean="0"/>
              <a:t>3.10.2020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8B058A14-C7EB-4F42-A820-128B7BE68434}" type="slidenum">
              <a:rPr lang="tr-TR" smtClean="0"/>
              <a:t>‹#›</a:t>
            </a:fld>
            <a:endParaRPr lang="tr-TR"/>
          </a:p>
        </p:txBody>
      </p:sp>
    </p:spTree>
    <p:extLst>
      <p:ext uri="{BB962C8B-B14F-4D97-AF65-F5344CB8AC3E}">
        <p14:creationId xmlns:p14="http://schemas.microsoft.com/office/powerpoint/2010/main" val="18570128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smtClean="0"/>
              <a:t>Asıl başlık stili için tıklatın</a:t>
            </a:r>
            <a:endParaRPr lang="tr-T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839788" y="2505075"/>
            <a:ext cx="5157787"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6172200" y="2505075"/>
            <a:ext cx="5183188"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D1CBAE85-3768-4C9E-A505-96A54E4C6A5A}" type="datetimeFigureOut">
              <a:rPr lang="tr-TR" smtClean="0"/>
              <a:t>3.10.2020</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8B058A14-C7EB-4F42-A820-128B7BE68434}" type="slidenum">
              <a:rPr lang="tr-TR" smtClean="0"/>
              <a:t>‹#›</a:t>
            </a:fld>
            <a:endParaRPr lang="tr-TR"/>
          </a:p>
        </p:txBody>
      </p:sp>
    </p:spTree>
    <p:extLst>
      <p:ext uri="{BB962C8B-B14F-4D97-AF65-F5344CB8AC3E}">
        <p14:creationId xmlns:p14="http://schemas.microsoft.com/office/powerpoint/2010/main" val="2583332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D1CBAE85-3768-4C9E-A505-96A54E4C6A5A}" type="datetimeFigureOut">
              <a:rPr lang="tr-TR" smtClean="0"/>
              <a:t>3.10.2020</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8B058A14-C7EB-4F42-A820-128B7BE68434}" type="slidenum">
              <a:rPr lang="tr-TR" smtClean="0"/>
              <a:t>‹#›</a:t>
            </a:fld>
            <a:endParaRPr lang="tr-TR"/>
          </a:p>
        </p:txBody>
      </p:sp>
    </p:spTree>
    <p:extLst>
      <p:ext uri="{BB962C8B-B14F-4D97-AF65-F5344CB8AC3E}">
        <p14:creationId xmlns:p14="http://schemas.microsoft.com/office/powerpoint/2010/main" val="10642601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D1CBAE85-3768-4C9E-A505-96A54E4C6A5A}" type="datetimeFigureOut">
              <a:rPr lang="tr-TR" smtClean="0"/>
              <a:t>3.10.2020</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8B058A14-C7EB-4F42-A820-128B7BE68434}" type="slidenum">
              <a:rPr lang="tr-TR" smtClean="0"/>
              <a:t>‹#›</a:t>
            </a:fld>
            <a:endParaRPr lang="tr-TR"/>
          </a:p>
        </p:txBody>
      </p:sp>
    </p:spTree>
    <p:extLst>
      <p:ext uri="{BB962C8B-B14F-4D97-AF65-F5344CB8AC3E}">
        <p14:creationId xmlns:p14="http://schemas.microsoft.com/office/powerpoint/2010/main" val="20157332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D1CBAE85-3768-4C9E-A505-96A54E4C6A5A}" type="datetimeFigureOut">
              <a:rPr lang="tr-TR" smtClean="0"/>
              <a:t>3.10.2020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8B058A14-C7EB-4F42-A820-128B7BE68434}" type="slidenum">
              <a:rPr lang="tr-TR" smtClean="0"/>
              <a:t>‹#›</a:t>
            </a:fld>
            <a:endParaRPr lang="tr-TR"/>
          </a:p>
        </p:txBody>
      </p:sp>
    </p:spTree>
    <p:extLst>
      <p:ext uri="{BB962C8B-B14F-4D97-AF65-F5344CB8AC3E}">
        <p14:creationId xmlns:p14="http://schemas.microsoft.com/office/powerpoint/2010/main" val="14611829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D1CBAE85-3768-4C9E-A505-96A54E4C6A5A}" type="datetimeFigureOut">
              <a:rPr lang="tr-TR" smtClean="0"/>
              <a:t>3.10.2020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8B058A14-C7EB-4F42-A820-128B7BE68434}" type="slidenum">
              <a:rPr lang="tr-TR" smtClean="0"/>
              <a:t>‹#›</a:t>
            </a:fld>
            <a:endParaRPr lang="tr-TR"/>
          </a:p>
        </p:txBody>
      </p:sp>
    </p:spTree>
    <p:extLst>
      <p:ext uri="{BB962C8B-B14F-4D97-AF65-F5344CB8AC3E}">
        <p14:creationId xmlns:p14="http://schemas.microsoft.com/office/powerpoint/2010/main" val="28785801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D1CBAE85-3768-4C9E-A505-96A54E4C6A5A}" type="datetimeFigureOut">
              <a:rPr lang="tr-TR" smtClean="0"/>
              <a:t>3.10.2020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8B058A14-C7EB-4F42-A820-128B7BE68434}" type="slidenum">
              <a:rPr lang="tr-TR" smtClean="0"/>
              <a:t>‹#›</a:t>
            </a:fld>
            <a:endParaRPr lang="tr-TR"/>
          </a:p>
        </p:txBody>
      </p:sp>
    </p:spTree>
    <p:extLst>
      <p:ext uri="{BB962C8B-B14F-4D97-AF65-F5344CB8AC3E}">
        <p14:creationId xmlns:p14="http://schemas.microsoft.com/office/powerpoint/2010/main" val="29478789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D1CBAE85-3768-4C9E-A505-96A54E4C6A5A}" type="datetimeFigureOut">
              <a:rPr lang="tr-TR" smtClean="0"/>
              <a:t>3.10.2020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8B058A14-C7EB-4F42-A820-128B7BE68434}" type="slidenum">
              <a:rPr lang="tr-TR" smtClean="0"/>
              <a:t>‹#›</a:t>
            </a:fld>
            <a:endParaRPr lang="tr-TR"/>
          </a:p>
        </p:txBody>
      </p:sp>
    </p:spTree>
    <p:extLst>
      <p:ext uri="{BB962C8B-B14F-4D97-AF65-F5344CB8AC3E}">
        <p14:creationId xmlns:p14="http://schemas.microsoft.com/office/powerpoint/2010/main" val="18509931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1CBAE85-3768-4C9E-A505-96A54E4C6A5A}" type="datetimeFigureOut">
              <a:rPr lang="tr-TR" smtClean="0"/>
              <a:t>3.10.2020</a:t>
            </a:fld>
            <a:endParaRPr lang="tr-TR"/>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B058A14-C7EB-4F42-A820-128B7BE68434}" type="slidenum">
              <a:rPr lang="tr-TR" smtClean="0"/>
              <a:t>‹#›</a:t>
            </a:fld>
            <a:endParaRPr lang="tr-TR"/>
          </a:p>
        </p:txBody>
      </p:sp>
    </p:spTree>
    <p:extLst>
      <p:ext uri="{BB962C8B-B14F-4D97-AF65-F5344CB8AC3E}">
        <p14:creationId xmlns:p14="http://schemas.microsoft.com/office/powerpoint/2010/main" val="133382112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openxmlformats.org/officeDocument/2006/relationships/hyperlink" Target="https://toprak.nedir.org/" TargetMode="External"/><Relationship Id="rId13" Type="http://schemas.openxmlformats.org/officeDocument/2006/relationships/hyperlink" Target="https://maden.nedir.org/" TargetMode="External"/><Relationship Id="rId3" Type="http://schemas.openxmlformats.org/officeDocument/2006/relationships/hyperlink" Target="https://su.nedir.org/" TargetMode="External"/><Relationship Id="rId7" Type="http://schemas.openxmlformats.org/officeDocument/2006/relationships/hyperlink" Target="https://jeotermal.nedir.org/" TargetMode="External"/><Relationship Id="rId12" Type="http://schemas.openxmlformats.org/officeDocument/2006/relationships/hyperlink" Target="https://komur.nedir.org/" TargetMode="External"/><Relationship Id="rId2" Type="http://schemas.openxmlformats.org/officeDocument/2006/relationships/hyperlink" Target="https://ruzgar.nedir.org/" TargetMode="External"/><Relationship Id="rId1" Type="http://schemas.openxmlformats.org/officeDocument/2006/relationships/slideLayout" Target="../slideLayouts/slideLayout2.xml"/><Relationship Id="rId6" Type="http://schemas.openxmlformats.org/officeDocument/2006/relationships/hyperlink" Target="https://orman.nedir.org/" TargetMode="External"/><Relationship Id="rId11" Type="http://schemas.openxmlformats.org/officeDocument/2006/relationships/hyperlink" Target="https://dogal-gaz.nedir.org/" TargetMode="External"/><Relationship Id="rId5" Type="http://schemas.openxmlformats.org/officeDocument/2006/relationships/hyperlink" Target="https://dalga.nedir.org/" TargetMode="External"/><Relationship Id="rId10" Type="http://schemas.openxmlformats.org/officeDocument/2006/relationships/hyperlink" Target="https://petrol.nedir.org/" TargetMode="External"/><Relationship Id="rId4" Type="http://schemas.openxmlformats.org/officeDocument/2006/relationships/hyperlink" Target="https://gunes.nedir.org/" TargetMode="External"/><Relationship Id="rId9" Type="http://schemas.openxmlformats.org/officeDocument/2006/relationships/hyperlink" Target="https://hava.nedir.org/"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1467186" y="3133725"/>
            <a:ext cx="9324975" cy="1123950"/>
          </a:xfrm>
        </p:spPr>
        <p:txBody>
          <a:bodyPr>
            <a:normAutofit/>
          </a:bodyPr>
          <a:lstStyle/>
          <a:p>
            <a:r>
              <a:rPr lang="tr-TR" sz="4800" b="1" dirty="0" smtClean="0"/>
              <a:t>YERALTI KAYNAKLARI</a:t>
            </a:r>
            <a:endParaRPr lang="tr-TR" sz="4800" b="1" dirty="0"/>
          </a:p>
        </p:txBody>
      </p:sp>
      <p:sp>
        <p:nvSpPr>
          <p:cNvPr id="3" name="Alt Başlık 2"/>
          <p:cNvSpPr>
            <a:spLocks noGrp="1"/>
          </p:cNvSpPr>
          <p:nvPr>
            <p:ph type="subTitle" idx="1"/>
          </p:nvPr>
        </p:nvSpPr>
        <p:spPr>
          <a:xfrm>
            <a:off x="1523999" y="5315744"/>
            <a:ext cx="9144000" cy="760412"/>
          </a:xfrm>
        </p:spPr>
        <p:txBody>
          <a:bodyPr>
            <a:normAutofit/>
          </a:bodyPr>
          <a:lstStyle/>
          <a:p>
            <a:r>
              <a:rPr lang="tr-TR" sz="2800" b="1" dirty="0" smtClean="0"/>
              <a:t>Dr. </a:t>
            </a:r>
            <a:r>
              <a:rPr lang="tr-TR" sz="2800" b="1" dirty="0" err="1" smtClean="0"/>
              <a:t>Öğr</a:t>
            </a:r>
            <a:r>
              <a:rPr lang="tr-TR" sz="2800" b="1" dirty="0" smtClean="0"/>
              <a:t>. Üyesi Fatih ALTUĞ</a:t>
            </a:r>
            <a:endParaRPr lang="tr-TR" sz="2800" b="1" dirty="0"/>
          </a:p>
        </p:txBody>
      </p:sp>
      <p:pic>
        <p:nvPicPr>
          <p:cNvPr id="4" name="Resim 3"/>
          <p:cNvPicPr>
            <a:picLocks noChangeAspect="1"/>
          </p:cNvPicPr>
          <p:nvPr/>
        </p:nvPicPr>
        <p:blipFill>
          <a:blip r:embed="rId2" cstate="print"/>
          <a:stretch>
            <a:fillRect/>
          </a:stretch>
        </p:blipFill>
        <p:spPr>
          <a:xfrm>
            <a:off x="152400" y="57149"/>
            <a:ext cx="2019300" cy="2019300"/>
          </a:xfrm>
          <a:prstGeom prst="rect">
            <a:avLst/>
          </a:prstGeom>
        </p:spPr>
      </p:pic>
      <p:pic>
        <p:nvPicPr>
          <p:cNvPr id="5" name="Resim 4"/>
          <p:cNvPicPr>
            <a:picLocks noChangeAspect="1"/>
          </p:cNvPicPr>
          <p:nvPr/>
        </p:nvPicPr>
        <p:blipFill>
          <a:blip r:embed="rId3"/>
          <a:stretch>
            <a:fillRect/>
          </a:stretch>
        </p:blipFill>
        <p:spPr>
          <a:xfrm>
            <a:off x="10087649" y="52402"/>
            <a:ext cx="2017951" cy="2024047"/>
          </a:xfrm>
          <a:prstGeom prst="rect">
            <a:avLst/>
          </a:prstGeom>
        </p:spPr>
      </p:pic>
      <p:sp>
        <p:nvSpPr>
          <p:cNvPr id="6" name="Alt Başlık 2"/>
          <p:cNvSpPr txBox="1">
            <a:spLocks/>
          </p:cNvSpPr>
          <p:nvPr/>
        </p:nvSpPr>
        <p:spPr>
          <a:xfrm>
            <a:off x="2171700" y="426250"/>
            <a:ext cx="7915949" cy="1021550"/>
          </a:xfrm>
          <a:prstGeom prst="rect">
            <a:avLst/>
          </a:prstGeom>
        </p:spPr>
        <p:txBody>
          <a:bodyPr vert="horz" lIns="91440" tIns="45720" rIns="91440" bIns="45720" rtlCol="0">
            <a:normAutofit fontScale="70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tr-TR" sz="2800" b="1" dirty="0" smtClean="0"/>
              <a:t>ONDOKUZ MAYIS ÜNİVERSİTESİ</a:t>
            </a:r>
          </a:p>
          <a:p>
            <a:r>
              <a:rPr lang="tr-TR" sz="2800" b="1" dirty="0" smtClean="0"/>
              <a:t>FEN-EDEBİYAT FAKÜLTESİ</a:t>
            </a:r>
          </a:p>
          <a:p>
            <a:r>
              <a:rPr lang="tr-TR" sz="2800" b="1" dirty="0" smtClean="0"/>
              <a:t>COĞRAFYA BÖLÜMÜ</a:t>
            </a:r>
            <a:endParaRPr lang="tr-TR" sz="2800" b="1" dirty="0"/>
          </a:p>
        </p:txBody>
      </p:sp>
    </p:spTree>
    <p:extLst>
      <p:ext uri="{BB962C8B-B14F-4D97-AF65-F5344CB8AC3E}">
        <p14:creationId xmlns:p14="http://schemas.microsoft.com/office/powerpoint/2010/main" val="233212530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a:xfrm>
            <a:off x="494271" y="1710069"/>
            <a:ext cx="11077574" cy="2219326"/>
          </a:xfrm>
        </p:spPr>
        <p:txBody>
          <a:bodyPr>
            <a:normAutofit/>
          </a:bodyPr>
          <a:lstStyle/>
          <a:p>
            <a:r>
              <a:rPr lang="tr-TR" b="1" dirty="0" smtClean="0">
                <a:latin typeface="Arial Black" panose="020B0A04020102020204" pitchFamily="34" charset="0"/>
              </a:rPr>
              <a:t>YERALTI KAYNAKLARI</a:t>
            </a:r>
            <a:r>
              <a:rPr lang="tr-TR" b="1" dirty="0" smtClean="0">
                <a:latin typeface="Arial Black" panose="020B0A04020102020204" pitchFamily="34" charset="0"/>
              </a:rPr>
              <a:t/>
            </a:r>
            <a:br>
              <a:rPr lang="tr-TR" b="1" dirty="0" smtClean="0">
                <a:latin typeface="Arial Black" panose="020B0A04020102020204" pitchFamily="34" charset="0"/>
              </a:rPr>
            </a:br>
            <a:r>
              <a:rPr lang="tr-TR" sz="4400" b="1" i="1" dirty="0" smtClean="0">
                <a:latin typeface="+mn-lt"/>
              </a:rPr>
              <a:t>Underground </a:t>
            </a:r>
            <a:r>
              <a:rPr lang="tr-TR" sz="4400" b="1" i="1" dirty="0" err="1" smtClean="0">
                <a:latin typeface="+mn-lt"/>
              </a:rPr>
              <a:t>Sources</a:t>
            </a:r>
            <a:endParaRPr lang="tr-TR" sz="4400" b="1" i="1" dirty="0">
              <a:latin typeface="+mn-lt"/>
            </a:endParaRPr>
          </a:p>
        </p:txBody>
      </p:sp>
      <p:sp>
        <p:nvSpPr>
          <p:cNvPr id="5" name="Metin kutusu 4"/>
          <p:cNvSpPr txBox="1"/>
          <p:nvPr/>
        </p:nvSpPr>
        <p:spPr>
          <a:xfrm>
            <a:off x="52387" y="6559272"/>
            <a:ext cx="7435807" cy="261610"/>
          </a:xfrm>
          <a:prstGeom prst="rect">
            <a:avLst/>
          </a:prstGeom>
          <a:noFill/>
        </p:spPr>
        <p:txBody>
          <a:bodyPr wrap="square" rtlCol="0">
            <a:spAutoFit/>
          </a:bodyPr>
          <a:lstStyle/>
          <a:p>
            <a:r>
              <a:rPr lang="tr-TR" sz="1100" dirty="0" smtClean="0"/>
              <a:t>Bu derste kullanılan her türlü belge, bilgi, fotoğraf</a:t>
            </a:r>
            <a:r>
              <a:rPr lang="tr-TR" sz="1100" dirty="0" smtClean="0"/>
              <a:t>, harita </a:t>
            </a:r>
            <a:r>
              <a:rPr lang="tr-TR" sz="1100" dirty="0" smtClean="0"/>
              <a:t>vb., dokümanlar sadece eğitim amaçlı </a:t>
            </a:r>
            <a:r>
              <a:rPr lang="tr-TR" sz="1100" dirty="0" smtClean="0"/>
              <a:t>olarak </a:t>
            </a:r>
            <a:r>
              <a:rPr lang="tr-TR" sz="1100" dirty="0" smtClean="0"/>
              <a:t>kullanılmaktadır.</a:t>
            </a:r>
            <a:endParaRPr lang="tr-TR" sz="1100" dirty="0"/>
          </a:p>
        </p:txBody>
      </p:sp>
      <p:pic>
        <p:nvPicPr>
          <p:cNvPr id="3" name="Picture 2" descr="Ülkemizin Yeraltı Kaynakları | Eğitim İçi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665793" y="108382"/>
            <a:ext cx="2381250" cy="1590675"/>
          </a:xfrm>
          <a:prstGeom prst="rect">
            <a:avLst/>
          </a:prstGeom>
          <a:noFill/>
          <a:extLst>
            <a:ext uri="{909E8E84-426E-40DD-AFC4-6F175D3DCCD1}">
              <a14:hiddenFill xmlns:a14="http://schemas.microsoft.com/office/drawing/2010/main">
                <a:solidFill>
                  <a:srgbClr val="FFFFFF"/>
                </a:solidFill>
              </a14:hiddenFill>
            </a:ext>
          </a:extLst>
        </p:spPr>
      </p:pic>
      <p:pic>
        <p:nvPicPr>
          <p:cNvPr id="7" name="Resim 6"/>
          <p:cNvPicPr>
            <a:picLocks noChangeAspect="1"/>
          </p:cNvPicPr>
          <p:nvPr/>
        </p:nvPicPr>
        <p:blipFill>
          <a:blip r:embed="rId3"/>
          <a:stretch>
            <a:fillRect/>
          </a:stretch>
        </p:blipFill>
        <p:spPr>
          <a:xfrm>
            <a:off x="106448" y="108382"/>
            <a:ext cx="2143125" cy="2133600"/>
          </a:xfrm>
          <a:prstGeom prst="rect">
            <a:avLst/>
          </a:prstGeom>
        </p:spPr>
      </p:pic>
      <p:pic>
        <p:nvPicPr>
          <p:cNvPr id="8" name="Resim 7"/>
          <p:cNvPicPr>
            <a:picLocks noChangeAspect="1"/>
          </p:cNvPicPr>
          <p:nvPr/>
        </p:nvPicPr>
        <p:blipFill>
          <a:blip r:embed="rId4"/>
          <a:stretch>
            <a:fillRect/>
          </a:stretch>
        </p:blipFill>
        <p:spPr>
          <a:xfrm>
            <a:off x="7488195" y="3992779"/>
            <a:ext cx="4629664" cy="2701251"/>
          </a:xfrm>
          <a:prstGeom prst="rect">
            <a:avLst/>
          </a:prstGeom>
        </p:spPr>
      </p:pic>
      <p:pic>
        <p:nvPicPr>
          <p:cNvPr id="9" name="Resim 8"/>
          <p:cNvPicPr>
            <a:picLocks noChangeAspect="1"/>
          </p:cNvPicPr>
          <p:nvPr/>
        </p:nvPicPr>
        <p:blipFill>
          <a:blip r:embed="rId5"/>
          <a:stretch>
            <a:fillRect/>
          </a:stretch>
        </p:blipFill>
        <p:spPr>
          <a:xfrm>
            <a:off x="0" y="3929395"/>
            <a:ext cx="3521676" cy="2641257"/>
          </a:xfrm>
          <a:prstGeom prst="rect">
            <a:avLst/>
          </a:prstGeom>
        </p:spPr>
      </p:pic>
    </p:spTree>
    <p:extLst>
      <p:ext uri="{BB962C8B-B14F-4D97-AF65-F5344CB8AC3E}">
        <p14:creationId xmlns:p14="http://schemas.microsoft.com/office/powerpoint/2010/main" val="98377498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p:txBody>
          <a:bodyPr/>
          <a:lstStyle/>
          <a:p>
            <a:r>
              <a:rPr lang="tr-TR" b="1" dirty="0" smtClean="0"/>
              <a:t>YERALTI KAYNAKLARI</a:t>
            </a:r>
            <a:br>
              <a:rPr lang="tr-TR" b="1" dirty="0" smtClean="0"/>
            </a:br>
            <a:r>
              <a:rPr lang="tr-TR" dirty="0"/>
              <a:t>2</a:t>
            </a:r>
            <a:r>
              <a:rPr lang="tr-TR" dirty="0" smtClean="0"/>
              <a:t>. Hafta</a:t>
            </a:r>
            <a:endParaRPr lang="tr-TR" sz="4400" dirty="0"/>
          </a:p>
        </p:txBody>
      </p:sp>
    </p:spTree>
    <p:extLst>
      <p:ext uri="{BB962C8B-B14F-4D97-AF65-F5344CB8AC3E}">
        <p14:creationId xmlns:p14="http://schemas.microsoft.com/office/powerpoint/2010/main" val="110169535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2063552" y="2276872"/>
            <a:ext cx="8229600" cy="1143000"/>
          </a:xfrm>
        </p:spPr>
        <p:txBody>
          <a:bodyPr>
            <a:normAutofit/>
          </a:bodyPr>
          <a:lstStyle/>
          <a:p>
            <a:r>
              <a:rPr lang="tr-TR" sz="4000" b="1" dirty="0"/>
              <a:t>Doğal </a:t>
            </a:r>
            <a:r>
              <a:rPr lang="tr-TR" sz="4000" b="1" dirty="0" smtClean="0"/>
              <a:t>Kaynaklar ve Sınıflandırılması</a:t>
            </a:r>
            <a:endParaRPr lang="tr-TR" sz="4000" b="1" dirty="0"/>
          </a:p>
        </p:txBody>
      </p:sp>
      <p:sp>
        <p:nvSpPr>
          <p:cNvPr id="3" name="2 Slayt Numarası Yer Tutucusu"/>
          <p:cNvSpPr>
            <a:spLocks noGrp="1"/>
          </p:cNvSpPr>
          <p:nvPr>
            <p:ph type="sldNum" sz="quarter" idx="12"/>
          </p:nvPr>
        </p:nvSpPr>
        <p:spPr/>
        <p:txBody>
          <a:bodyPr/>
          <a:lstStyle/>
          <a:p>
            <a:fld id="{4CD58270-571A-44CF-993A-F3B0ECDAB72E}" type="slidenum">
              <a:rPr lang="tr-TR" smtClean="0"/>
              <a:pPr/>
              <a:t>4</a:t>
            </a:fld>
            <a:endParaRPr lang="tr-TR"/>
          </a:p>
        </p:txBody>
      </p:sp>
    </p:spTree>
    <p:extLst>
      <p:ext uri="{BB962C8B-B14F-4D97-AF65-F5344CB8AC3E}">
        <p14:creationId xmlns:p14="http://schemas.microsoft.com/office/powerpoint/2010/main" val="164933774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38200" y="2797690"/>
            <a:ext cx="10515600" cy="2482764"/>
          </a:xfrm>
        </p:spPr>
        <p:txBody>
          <a:bodyPr/>
          <a:lstStyle/>
          <a:p>
            <a:pPr algn="just"/>
            <a:r>
              <a:rPr lang="tr-TR" dirty="0" smtClean="0"/>
              <a:t>İnsanın çevresinde bulunan, insan ihtiyaçlarının giderilmesini ve toplumsal amaçların gerçekleştirilmesini olanaklı kılan, aynı zamanda bu girişimleri kolaylaştıran bütün araçlara kaynak adı verilir (Başol,1991:27). </a:t>
            </a:r>
          </a:p>
          <a:p>
            <a:pPr algn="just"/>
            <a:endParaRPr lang="tr-TR" dirty="0"/>
          </a:p>
        </p:txBody>
      </p:sp>
      <p:sp>
        <p:nvSpPr>
          <p:cNvPr id="4" name="Başlık 1"/>
          <p:cNvSpPr txBox="1">
            <a:spLocks/>
          </p:cNvSpPr>
          <p:nvPr/>
        </p:nvSpPr>
        <p:spPr>
          <a:xfrm>
            <a:off x="990600" y="5175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mtClean="0"/>
              <a:t>Kaynak Nedir?</a:t>
            </a:r>
            <a:endParaRPr lang="tr-TR" dirty="0"/>
          </a:p>
        </p:txBody>
      </p:sp>
      <p:sp>
        <p:nvSpPr>
          <p:cNvPr id="5" name="Dikdörtgen 4"/>
          <p:cNvSpPr/>
          <p:nvPr/>
        </p:nvSpPr>
        <p:spPr>
          <a:xfrm>
            <a:off x="211249" y="6358236"/>
            <a:ext cx="5475794" cy="369332"/>
          </a:xfrm>
          <a:prstGeom prst="rect">
            <a:avLst/>
          </a:prstGeom>
        </p:spPr>
        <p:txBody>
          <a:bodyPr wrap="none">
            <a:spAutoFit/>
          </a:bodyPr>
          <a:lstStyle/>
          <a:p>
            <a:r>
              <a:rPr lang="tr-TR" dirty="0" smtClean="0"/>
              <a:t>https://dergipark.org.tr/tr/download/article-file/217011</a:t>
            </a:r>
            <a:endParaRPr lang="tr-TR" dirty="0"/>
          </a:p>
        </p:txBody>
      </p:sp>
    </p:spTree>
    <p:extLst>
      <p:ext uri="{BB962C8B-B14F-4D97-AF65-F5344CB8AC3E}">
        <p14:creationId xmlns:p14="http://schemas.microsoft.com/office/powerpoint/2010/main" val="31322771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981200" y="1600200"/>
            <a:ext cx="8291264" cy="4925144"/>
          </a:xfrm>
        </p:spPr>
        <p:txBody>
          <a:bodyPr>
            <a:normAutofit/>
          </a:bodyPr>
          <a:lstStyle/>
          <a:p>
            <a:r>
              <a:rPr lang="tr-TR" sz="2400" dirty="0" err="1"/>
              <a:t>Hidroğrafya</a:t>
            </a:r>
            <a:r>
              <a:rPr lang="tr-TR" sz="2400" dirty="0"/>
              <a:t>: Yer altı sularının yüzeye çıktığı yer (göze, pınar).</a:t>
            </a:r>
          </a:p>
          <a:p>
            <a:endParaRPr lang="tr-TR" sz="2400" dirty="0"/>
          </a:p>
          <a:p>
            <a:r>
              <a:rPr lang="tr-TR" sz="2400" dirty="0"/>
              <a:t>Fizik: </a:t>
            </a:r>
            <a:r>
              <a:rPr lang="tr-TR" sz="2400" dirty="0"/>
              <a:t>Herhangi bir enerjinin oluşup çevreye yayıldığı </a:t>
            </a:r>
            <a:r>
              <a:rPr lang="tr-TR" sz="2400" dirty="0"/>
              <a:t>yer</a:t>
            </a:r>
          </a:p>
          <a:p>
            <a:endParaRPr lang="tr-TR" sz="2400" dirty="0"/>
          </a:p>
          <a:p>
            <a:r>
              <a:rPr lang="tr-TR" sz="2400" dirty="0"/>
              <a:t>Felsefe: olay ya da olguların, yani fenomenin doğuş yeri yani, vuku bulduğu alan, yer.</a:t>
            </a:r>
          </a:p>
          <a:p>
            <a:endParaRPr lang="tr-TR" sz="2400" dirty="0"/>
          </a:p>
          <a:p>
            <a:endParaRPr lang="tr-TR" sz="2400" dirty="0"/>
          </a:p>
          <a:p>
            <a:r>
              <a:rPr lang="tr-TR" sz="2400" dirty="0"/>
              <a:t>Bilgi ve Belge Yönetimi/</a:t>
            </a:r>
            <a:r>
              <a:rPr lang="tr-TR" sz="2400" dirty="0" err="1"/>
              <a:t>Bibliyometri</a:t>
            </a:r>
            <a:r>
              <a:rPr lang="tr-TR" sz="2400" dirty="0"/>
              <a:t>: </a:t>
            </a:r>
            <a:r>
              <a:rPr lang="es-ES" sz="2400" dirty="0"/>
              <a:t>Araştırma ve incelemede yararlanılan belge, </a:t>
            </a:r>
            <a:r>
              <a:rPr lang="es-ES" sz="2400" dirty="0"/>
              <a:t>referans</a:t>
            </a:r>
            <a:r>
              <a:rPr lang="tr-TR" sz="2400" dirty="0"/>
              <a:t>, literatür</a:t>
            </a:r>
          </a:p>
          <a:p>
            <a:endParaRPr lang="tr-TR" sz="2400" dirty="0"/>
          </a:p>
        </p:txBody>
      </p:sp>
      <p:sp>
        <p:nvSpPr>
          <p:cNvPr id="4" name="3 Slayt Numarası Yer Tutucusu"/>
          <p:cNvSpPr>
            <a:spLocks noGrp="1"/>
          </p:cNvSpPr>
          <p:nvPr>
            <p:ph type="sldNum" sz="quarter" idx="12"/>
          </p:nvPr>
        </p:nvSpPr>
        <p:spPr/>
        <p:txBody>
          <a:bodyPr/>
          <a:lstStyle/>
          <a:p>
            <a:fld id="{4CD58270-571A-44CF-993A-F3B0ECDAB72E}" type="slidenum">
              <a:rPr lang="tr-TR" smtClean="0"/>
              <a:pPr/>
              <a:t>6</a:t>
            </a:fld>
            <a:endParaRPr lang="tr-TR"/>
          </a:p>
        </p:txBody>
      </p:sp>
      <p:sp>
        <p:nvSpPr>
          <p:cNvPr id="5" name="Unvan 4"/>
          <p:cNvSpPr>
            <a:spLocks noGrp="1"/>
          </p:cNvSpPr>
          <p:nvPr>
            <p:ph type="title"/>
          </p:nvPr>
        </p:nvSpPr>
        <p:spPr/>
        <p:txBody>
          <a:bodyPr/>
          <a:lstStyle/>
          <a:p>
            <a:endParaRPr lang="tr-TR"/>
          </a:p>
        </p:txBody>
      </p:sp>
    </p:spTree>
    <p:extLst>
      <p:ext uri="{BB962C8B-B14F-4D97-AF65-F5344CB8AC3E}">
        <p14:creationId xmlns:p14="http://schemas.microsoft.com/office/powerpoint/2010/main" val="307575185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dirty="0"/>
          </a:p>
        </p:txBody>
      </p:sp>
      <p:sp>
        <p:nvSpPr>
          <p:cNvPr id="3" name="İçerik Yer Tutucusu 2"/>
          <p:cNvSpPr>
            <a:spLocks noGrp="1"/>
          </p:cNvSpPr>
          <p:nvPr>
            <p:ph idx="1"/>
          </p:nvPr>
        </p:nvSpPr>
        <p:spPr/>
        <p:txBody>
          <a:bodyPr/>
          <a:lstStyle/>
          <a:p>
            <a:r>
              <a:rPr lang="tr-TR" dirty="0" smtClean="0"/>
              <a:t>Ekonomi ve ekonomik coğrafya: Mal ve hizmet üretimini destekleyen faktörlerin tamamı.</a:t>
            </a:r>
          </a:p>
          <a:p>
            <a:endParaRPr lang="tr-TR" dirty="0"/>
          </a:p>
          <a:p>
            <a:r>
              <a:rPr lang="tr-TR" dirty="0" smtClean="0"/>
              <a:t>Bu faktörler canlı ya da cansız olabilir. </a:t>
            </a:r>
          </a:p>
          <a:p>
            <a:endParaRPr lang="tr-TR" dirty="0"/>
          </a:p>
          <a:p>
            <a:r>
              <a:rPr lang="tr-TR" dirty="0" smtClean="0"/>
              <a:t>İnsan kaynağı/beşeri sermaye günümüzün en önemli kaynağı konumunda</a:t>
            </a:r>
            <a:endParaRPr lang="tr-TR" dirty="0"/>
          </a:p>
        </p:txBody>
      </p:sp>
      <p:sp>
        <p:nvSpPr>
          <p:cNvPr id="4" name="3 Slayt Numarası Yer Tutucusu"/>
          <p:cNvSpPr>
            <a:spLocks noGrp="1"/>
          </p:cNvSpPr>
          <p:nvPr>
            <p:ph type="sldNum" sz="quarter" idx="12"/>
          </p:nvPr>
        </p:nvSpPr>
        <p:spPr/>
        <p:txBody>
          <a:bodyPr/>
          <a:lstStyle/>
          <a:p>
            <a:fld id="{4CD58270-571A-44CF-993A-F3B0ECDAB72E}" type="slidenum">
              <a:rPr lang="tr-TR" smtClean="0"/>
              <a:pPr/>
              <a:t>7</a:t>
            </a:fld>
            <a:endParaRPr lang="tr-TR"/>
          </a:p>
        </p:txBody>
      </p:sp>
    </p:spTree>
    <p:extLst>
      <p:ext uri="{BB962C8B-B14F-4D97-AF65-F5344CB8AC3E}">
        <p14:creationId xmlns:p14="http://schemas.microsoft.com/office/powerpoint/2010/main" val="320630117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İçerik Yer Tutucusu 3"/>
          <p:cNvGraphicFramePr>
            <a:graphicFrameLocks noGrp="1"/>
          </p:cNvGraphicFramePr>
          <p:nvPr>
            <p:ph idx="1"/>
            <p:extLst/>
          </p:nvPr>
        </p:nvGraphicFramePr>
        <p:xfrm>
          <a:off x="1524000" y="116632"/>
          <a:ext cx="9036496" cy="662473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2 Slayt Numarası Yer Tutucusu"/>
          <p:cNvSpPr>
            <a:spLocks noGrp="1"/>
          </p:cNvSpPr>
          <p:nvPr>
            <p:ph type="sldNum" sz="quarter" idx="12"/>
          </p:nvPr>
        </p:nvSpPr>
        <p:spPr/>
        <p:txBody>
          <a:bodyPr/>
          <a:lstStyle/>
          <a:p>
            <a:fld id="{4CD58270-571A-44CF-993A-F3B0ECDAB72E}" type="slidenum">
              <a:rPr lang="tr-TR" smtClean="0"/>
              <a:pPr/>
              <a:t>8</a:t>
            </a:fld>
            <a:endParaRPr lang="tr-TR"/>
          </a:p>
        </p:txBody>
      </p:sp>
    </p:spTree>
    <p:extLst>
      <p:ext uri="{BB962C8B-B14F-4D97-AF65-F5344CB8AC3E}">
        <p14:creationId xmlns:p14="http://schemas.microsoft.com/office/powerpoint/2010/main" val="243308308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Doğal Kaynak Nedir?</a:t>
            </a:r>
            <a:endParaRPr lang="tr-TR" dirty="0"/>
          </a:p>
        </p:txBody>
      </p:sp>
      <p:sp>
        <p:nvSpPr>
          <p:cNvPr id="3" name="İçerik Yer Tutucusu 2"/>
          <p:cNvSpPr>
            <a:spLocks noGrp="1"/>
          </p:cNvSpPr>
          <p:nvPr>
            <p:ph idx="1"/>
          </p:nvPr>
        </p:nvSpPr>
        <p:spPr>
          <a:xfrm>
            <a:off x="838201" y="1614616"/>
            <a:ext cx="10917194" cy="4291914"/>
          </a:xfrm>
        </p:spPr>
        <p:txBody>
          <a:bodyPr>
            <a:normAutofit fontScale="92500" lnSpcReduction="10000"/>
          </a:bodyPr>
          <a:lstStyle/>
          <a:p>
            <a:pPr algn="just"/>
            <a:r>
              <a:rPr lang="tr-TR" dirty="0"/>
              <a:t>Doğada kendiliğinden oluşmuş, insan müdahalesinin söz konusu olmadığı kaynaklardır</a:t>
            </a:r>
            <a:r>
              <a:rPr lang="tr-TR" dirty="0" smtClean="0"/>
              <a:t>.</a:t>
            </a:r>
          </a:p>
          <a:p>
            <a:pPr algn="just"/>
            <a:endParaRPr lang="tr-TR" dirty="0"/>
          </a:p>
          <a:p>
            <a:pPr algn="just"/>
            <a:endParaRPr lang="tr-TR" dirty="0"/>
          </a:p>
          <a:p>
            <a:pPr algn="just"/>
            <a:r>
              <a:rPr lang="tr-TR" dirty="0" smtClean="0"/>
              <a:t>Doğal varlıkların doğal kaynağa dönüşümü, onları değerlendirip üretimde ve tüketimde kullanan insanın bulunmasıyla mümkündür. </a:t>
            </a:r>
          </a:p>
          <a:p>
            <a:pPr algn="just"/>
            <a:endParaRPr lang="tr-TR" dirty="0"/>
          </a:p>
          <a:p>
            <a:pPr algn="just"/>
            <a:r>
              <a:rPr lang="tr-TR" dirty="0" smtClean="0"/>
              <a:t>Doğal kaynaklar; doğal yollardan ortaya çıkmış ve insan ihtiyaçlarının karşılanmasında kullanılabilen kaynakların tümünden oluşmaktadır (United Nations,1970:6). </a:t>
            </a:r>
          </a:p>
          <a:p>
            <a:pPr algn="just"/>
            <a:endParaRPr lang="tr-TR" dirty="0"/>
          </a:p>
        </p:txBody>
      </p:sp>
      <p:sp>
        <p:nvSpPr>
          <p:cNvPr id="4" name="3 Slayt Numarası Yer Tutucusu"/>
          <p:cNvSpPr>
            <a:spLocks noGrp="1"/>
          </p:cNvSpPr>
          <p:nvPr>
            <p:ph type="sldNum" sz="quarter" idx="12"/>
          </p:nvPr>
        </p:nvSpPr>
        <p:spPr/>
        <p:txBody>
          <a:bodyPr/>
          <a:lstStyle/>
          <a:p>
            <a:fld id="{4CD58270-571A-44CF-993A-F3B0ECDAB72E}" type="slidenum">
              <a:rPr lang="tr-TR" smtClean="0"/>
              <a:pPr/>
              <a:t>9</a:t>
            </a:fld>
            <a:endParaRPr lang="tr-TR"/>
          </a:p>
        </p:txBody>
      </p:sp>
    </p:spTree>
    <p:extLst>
      <p:ext uri="{BB962C8B-B14F-4D97-AF65-F5344CB8AC3E}">
        <p14:creationId xmlns:p14="http://schemas.microsoft.com/office/powerpoint/2010/main" val="361511457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38201" y="1219200"/>
            <a:ext cx="10917194" cy="4687330"/>
          </a:xfrm>
        </p:spPr>
        <p:txBody>
          <a:bodyPr>
            <a:normAutofit/>
          </a:bodyPr>
          <a:lstStyle/>
          <a:p>
            <a:pPr algn="just"/>
            <a:r>
              <a:rPr lang="tr-TR" dirty="0" smtClean="0"/>
              <a:t>Madenler (metalik olan veya metalik olmayan madenler), sular (akarsular, göller, denizler), doğal bitki örtüsü, doğal hayvan toplulukları, topraklar (tarımsal topraklar, otlaklar ve orman arazilerindeki topraklar) doğal kaynaklar olarak ifade edilmektedir. </a:t>
            </a:r>
          </a:p>
          <a:p>
            <a:pPr algn="just"/>
            <a:endParaRPr lang="tr-TR" dirty="0"/>
          </a:p>
          <a:p>
            <a:pPr algn="just"/>
            <a:r>
              <a:rPr lang="tr-TR" dirty="0" smtClean="0"/>
              <a:t>Ayrıca, dünyadaki bütün doğal ve doğal olmayan oluşumların kaynağı olan güneş, doğal kaynakların en başında yer alır. Bunun yanı sıra, rüzgarlar ve yağış doğal kaynaklar sınıfında yer alan diğer oluşumlardır (TÇS Vakfı,1984:75).</a:t>
            </a:r>
            <a:endParaRPr lang="tr-TR" dirty="0"/>
          </a:p>
        </p:txBody>
      </p:sp>
      <p:sp>
        <p:nvSpPr>
          <p:cNvPr id="4" name="3 Slayt Numarası Yer Tutucusu"/>
          <p:cNvSpPr>
            <a:spLocks noGrp="1"/>
          </p:cNvSpPr>
          <p:nvPr>
            <p:ph type="sldNum" sz="quarter" idx="12"/>
          </p:nvPr>
        </p:nvSpPr>
        <p:spPr/>
        <p:txBody>
          <a:bodyPr/>
          <a:lstStyle/>
          <a:p>
            <a:fld id="{4CD58270-571A-44CF-993A-F3B0ECDAB72E}" type="slidenum">
              <a:rPr lang="tr-TR" smtClean="0"/>
              <a:pPr/>
              <a:t>10</a:t>
            </a:fld>
            <a:endParaRPr lang="tr-TR"/>
          </a:p>
        </p:txBody>
      </p:sp>
    </p:spTree>
    <p:extLst>
      <p:ext uri="{BB962C8B-B14F-4D97-AF65-F5344CB8AC3E}">
        <p14:creationId xmlns:p14="http://schemas.microsoft.com/office/powerpoint/2010/main" val="386749885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2024034" y="1000116"/>
            <a:ext cx="8229600" cy="1143000"/>
          </a:xfrm>
        </p:spPr>
        <p:txBody>
          <a:bodyPr>
            <a:normAutofit/>
          </a:bodyPr>
          <a:lstStyle/>
          <a:p>
            <a:r>
              <a:rPr lang="tr-TR" sz="3200" dirty="0"/>
              <a:t>1- Litosfer/Taşküre</a:t>
            </a:r>
            <a:endParaRPr lang="tr-TR" sz="3200" dirty="0"/>
          </a:p>
        </p:txBody>
      </p:sp>
      <p:sp>
        <p:nvSpPr>
          <p:cNvPr id="3" name="İçerik Yer Tutucusu 2"/>
          <p:cNvSpPr>
            <a:spLocks noGrp="1"/>
          </p:cNvSpPr>
          <p:nvPr>
            <p:ph idx="1"/>
          </p:nvPr>
        </p:nvSpPr>
        <p:spPr>
          <a:xfrm>
            <a:off x="1703512" y="2332062"/>
            <a:ext cx="8250141" cy="4525963"/>
          </a:xfrm>
        </p:spPr>
        <p:txBody>
          <a:bodyPr>
            <a:normAutofit/>
          </a:bodyPr>
          <a:lstStyle/>
          <a:p>
            <a:r>
              <a:rPr lang="tr-TR" sz="2400" dirty="0"/>
              <a:t>Karalarda 35 km, okyanuslarda 8-10 km kalınlığa sahiptir.</a:t>
            </a:r>
          </a:p>
          <a:p>
            <a:r>
              <a:rPr lang="tr-TR" sz="2400" dirty="0" err="1"/>
              <a:t>Alüminyum+silisyum</a:t>
            </a:r>
            <a:r>
              <a:rPr lang="tr-TR" sz="2400" dirty="0"/>
              <a:t> ağırlıklıdır.</a:t>
            </a:r>
          </a:p>
          <a:p>
            <a:r>
              <a:rPr lang="tr-TR" sz="2400" dirty="0"/>
              <a:t>2000’den fazla mineralden oluşur.</a:t>
            </a:r>
          </a:p>
          <a:p>
            <a:r>
              <a:rPr lang="tr-TR" sz="2400" dirty="0"/>
              <a:t>Ekonomik değeri olan mineraller madenlerdir.</a:t>
            </a:r>
          </a:p>
          <a:p>
            <a:r>
              <a:rPr lang="tr-TR" sz="2400" dirty="0"/>
              <a:t>İşletilmeye elverişli mineral sahalarına maden yatakları denir.</a:t>
            </a:r>
          </a:p>
          <a:p>
            <a:r>
              <a:rPr lang="tr-TR" sz="2400" dirty="0"/>
              <a:t>Oluşumları esnasında kayaçlardaki çatlakları doldurmuş olan madenlere maden damarı/filon denir.</a:t>
            </a:r>
          </a:p>
          <a:p>
            <a:r>
              <a:rPr lang="tr-TR" sz="2400" dirty="0"/>
              <a:t>Maden yatakları ile ilgilenen bilimin adı METALOJEN.</a:t>
            </a:r>
          </a:p>
          <a:p>
            <a:endParaRPr lang="tr-TR" sz="2400" dirty="0"/>
          </a:p>
          <a:p>
            <a:endParaRPr lang="tr-TR" sz="2400" dirty="0"/>
          </a:p>
          <a:p>
            <a:endParaRPr lang="tr-TR" sz="2400" dirty="0"/>
          </a:p>
        </p:txBody>
      </p:sp>
      <p:sp>
        <p:nvSpPr>
          <p:cNvPr id="5" name="4 Slayt Numarası Yer Tutucusu"/>
          <p:cNvSpPr>
            <a:spLocks noGrp="1"/>
          </p:cNvSpPr>
          <p:nvPr>
            <p:ph type="sldNum" sz="quarter" idx="12"/>
          </p:nvPr>
        </p:nvSpPr>
        <p:spPr/>
        <p:txBody>
          <a:bodyPr/>
          <a:lstStyle/>
          <a:p>
            <a:fld id="{4CD58270-571A-44CF-993A-F3B0ECDAB72E}" type="slidenum">
              <a:rPr lang="tr-TR" smtClean="0"/>
              <a:pPr/>
              <a:t>11</a:t>
            </a:fld>
            <a:endParaRPr lang="tr-TR"/>
          </a:p>
        </p:txBody>
      </p:sp>
      <p:sp>
        <p:nvSpPr>
          <p:cNvPr id="6" name="Başlık 1"/>
          <p:cNvSpPr txBox="1">
            <a:spLocks/>
          </p:cNvSpPr>
          <p:nvPr/>
        </p:nvSpPr>
        <p:spPr>
          <a:xfrm>
            <a:off x="1981200" y="44624"/>
            <a:ext cx="8229600" cy="1143000"/>
          </a:xfrm>
          <a:prstGeom prst="rect">
            <a:avLst/>
          </a:prstGeom>
        </p:spPr>
        <p:txBody>
          <a:bodyPr vert="horz" lIns="91440" tIns="45720" rIns="91440" bIns="45720" rtlCol="0" anchor="ctr">
            <a:normAutofit/>
          </a:bodyPr>
          <a:lstStyle/>
          <a:p>
            <a:pPr algn="ctr">
              <a:spcBef>
                <a:spcPct val="0"/>
              </a:spcBef>
              <a:defRPr/>
            </a:pPr>
            <a:r>
              <a:rPr lang="tr-TR" sz="4000" b="1">
                <a:latin typeface="+mj-lt"/>
                <a:ea typeface="+mj-ea"/>
                <a:cs typeface="+mj-cs"/>
              </a:rPr>
              <a:t>Doğal Kaynakların Kökeni</a:t>
            </a:r>
            <a:endParaRPr lang="tr-TR" sz="4000" b="1" dirty="0">
              <a:latin typeface="+mj-lt"/>
              <a:ea typeface="+mj-ea"/>
              <a:cs typeface="+mj-cs"/>
            </a:endParaRPr>
          </a:p>
        </p:txBody>
      </p:sp>
    </p:spTree>
    <p:extLst>
      <p:ext uri="{BB962C8B-B14F-4D97-AF65-F5344CB8AC3E}">
        <p14:creationId xmlns:p14="http://schemas.microsoft.com/office/powerpoint/2010/main" val="81679770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919536" y="764704"/>
            <a:ext cx="8496944" cy="4824536"/>
          </a:xfrm>
        </p:spPr>
        <p:txBody>
          <a:bodyPr>
            <a:normAutofit/>
          </a:bodyPr>
          <a:lstStyle/>
          <a:p>
            <a:pPr algn="just"/>
            <a:r>
              <a:rPr lang="tr-TR" sz="2400" dirty="0"/>
              <a:t>Yeraltı kaynakları ya da madenler 4 sınıfa ayrılır.</a:t>
            </a:r>
          </a:p>
          <a:p>
            <a:pPr algn="just"/>
            <a:endParaRPr lang="tr-TR" sz="2400" dirty="0"/>
          </a:p>
          <a:p>
            <a:pPr algn="just"/>
            <a:r>
              <a:rPr lang="tr-TR" sz="2400" dirty="0"/>
              <a:t>1- Metalik Madenler: Elektrik ve sıcaklığı iletilebilen, </a:t>
            </a:r>
            <a:r>
              <a:rPr lang="tr-TR" sz="2400" dirty="0" err="1"/>
              <a:t>egritilebilen</a:t>
            </a:r>
            <a:r>
              <a:rPr lang="tr-TR" sz="2400" dirty="0"/>
              <a:t>, soğutulan ve şekil verilebilen metal olan madenler.</a:t>
            </a:r>
          </a:p>
          <a:p>
            <a:pPr algn="just"/>
            <a:r>
              <a:rPr lang="tr-TR" sz="2400" dirty="0"/>
              <a:t>2- Metal Dışı Madenler: Metallerini özelliğini taşımayan…</a:t>
            </a:r>
          </a:p>
          <a:p>
            <a:pPr algn="just"/>
            <a:endParaRPr lang="tr-TR" sz="2400" dirty="0"/>
          </a:p>
          <a:p>
            <a:pPr algn="just"/>
            <a:r>
              <a:rPr lang="tr-TR" sz="2400" dirty="0"/>
              <a:t>3- Enerji Kaynağı Madenler: Enerji veren madenler…</a:t>
            </a:r>
          </a:p>
          <a:p>
            <a:pPr algn="just"/>
            <a:endParaRPr lang="tr-TR" sz="2400" dirty="0"/>
          </a:p>
          <a:p>
            <a:pPr algn="just"/>
            <a:r>
              <a:rPr lang="tr-TR" sz="2400" dirty="0"/>
              <a:t>4- Metal Gibi İşletilen Madenler: Mermer, mika, grafit.  </a:t>
            </a:r>
          </a:p>
          <a:p>
            <a:pPr algn="just"/>
            <a:endParaRPr lang="tr-TR" sz="2400" dirty="0"/>
          </a:p>
        </p:txBody>
      </p:sp>
      <p:sp>
        <p:nvSpPr>
          <p:cNvPr id="4" name="3 Slayt Numarası Yer Tutucusu"/>
          <p:cNvSpPr>
            <a:spLocks noGrp="1"/>
          </p:cNvSpPr>
          <p:nvPr>
            <p:ph type="sldNum" sz="quarter" idx="12"/>
          </p:nvPr>
        </p:nvSpPr>
        <p:spPr/>
        <p:txBody>
          <a:bodyPr/>
          <a:lstStyle/>
          <a:p>
            <a:fld id="{4CD58270-571A-44CF-993A-F3B0ECDAB72E}" type="slidenum">
              <a:rPr lang="tr-TR" smtClean="0"/>
              <a:pPr/>
              <a:t>12</a:t>
            </a:fld>
            <a:endParaRPr lang="tr-TR"/>
          </a:p>
        </p:txBody>
      </p:sp>
    </p:spTree>
    <p:extLst>
      <p:ext uri="{BB962C8B-B14F-4D97-AF65-F5344CB8AC3E}">
        <p14:creationId xmlns:p14="http://schemas.microsoft.com/office/powerpoint/2010/main" val="203689193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775520" y="692696"/>
            <a:ext cx="8435280" cy="4536504"/>
          </a:xfrm>
        </p:spPr>
        <p:txBody>
          <a:bodyPr>
            <a:normAutofit lnSpcReduction="10000"/>
          </a:bodyPr>
          <a:lstStyle/>
          <a:p>
            <a:pPr marL="0" indent="0">
              <a:buNone/>
            </a:pPr>
            <a:endParaRPr lang="tr-TR" sz="2400" dirty="0"/>
          </a:p>
          <a:p>
            <a:endParaRPr lang="tr-TR" sz="2400" dirty="0"/>
          </a:p>
          <a:p>
            <a:r>
              <a:rPr lang="tr-TR" sz="2400" dirty="0"/>
              <a:t>Dünya yüzölçümünün (510 milyon km²) % 71’ini (362,3 milyon km²) sulardan oluşur.</a:t>
            </a:r>
          </a:p>
          <a:p>
            <a:endParaRPr lang="tr-TR" sz="2400" dirty="0"/>
          </a:p>
          <a:p>
            <a:r>
              <a:rPr lang="tr-TR" sz="2400" dirty="0" err="1"/>
              <a:t>Osenografya</a:t>
            </a:r>
            <a:r>
              <a:rPr lang="tr-TR" sz="2400" dirty="0"/>
              <a:t> = Okyanus ve deniz bilimi</a:t>
            </a:r>
          </a:p>
          <a:p>
            <a:r>
              <a:rPr lang="tr-TR" sz="2400" dirty="0"/>
              <a:t>Limnoloji = Göl bilimi</a:t>
            </a:r>
          </a:p>
          <a:p>
            <a:r>
              <a:rPr lang="tr-TR" sz="2400" dirty="0" err="1"/>
              <a:t>Potamoloji</a:t>
            </a:r>
            <a:r>
              <a:rPr lang="tr-TR" sz="2400" dirty="0"/>
              <a:t> = Akarsu bilimi</a:t>
            </a:r>
          </a:p>
          <a:p>
            <a:endParaRPr lang="tr-TR" sz="2400" dirty="0"/>
          </a:p>
          <a:p>
            <a:r>
              <a:rPr lang="tr-TR" sz="2400" dirty="0"/>
              <a:t>En büyük okyanus 180 milyon km² Pasifik, deniz ise 14 milyon km² Kuzey Buz Denizi/</a:t>
            </a:r>
            <a:r>
              <a:rPr lang="tr-TR" sz="2400" dirty="0" err="1"/>
              <a:t>Arktika</a:t>
            </a:r>
            <a:endParaRPr lang="tr-TR" sz="2400" dirty="0"/>
          </a:p>
          <a:p>
            <a:endParaRPr lang="tr-TR" sz="2400" dirty="0"/>
          </a:p>
        </p:txBody>
      </p:sp>
      <p:sp>
        <p:nvSpPr>
          <p:cNvPr id="4" name="3 Slayt Numarası Yer Tutucusu"/>
          <p:cNvSpPr>
            <a:spLocks noGrp="1"/>
          </p:cNvSpPr>
          <p:nvPr>
            <p:ph type="sldNum" sz="quarter" idx="12"/>
          </p:nvPr>
        </p:nvSpPr>
        <p:spPr/>
        <p:txBody>
          <a:bodyPr/>
          <a:lstStyle/>
          <a:p>
            <a:fld id="{4CD58270-571A-44CF-993A-F3B0ECDAB72E}" type="slidenum">
              <a:rPr lang="tr-TR" smtClean="0"/>
              <a:pPr/>
              <a:t>13</a:t>
            </a:fld>
            <a:endParaRPr lang="tr-TR"/>
          </a:p>
        </p:txBody>
      </p:sp>
      <p:sp>
        <p:nvSpPr>
          <p:cNvPr id="5" name="Başlık 1"/>
          <p:cNvSpPr>
            <a:spLocks noGrp="1"/>
          </p:cNvSpPr>
          <p:nvPr>
            <p:ph type="title"/>
          </p:nvPr>
        </p:nvSpPr>
        <p:spPr>
          <a:xfrm>
            <a:off x="3431704" y="214290"/>
            <a:ext cx="6203032" cy="1143000"/>
          </a:xfrm>
        </p:spPr>
        <p:txBody>
          <a:bodyPr>
            <a:normAutofit/>
          </a:bodyPr>
          <a:lstStyle/>
          <a:p>
            <a:r>
              <a:rPr lang="tr-TR" sz="4000" b="1" dirty="0"/>
              <a:t>2- Hidrosfer/Suküre</a:t>
            </a:r>
            <a:endParaRPr lang="tr-TR" sz="4000" b="1" dirty="0"/>
          </a:p>
        </p:txBody>
      </p:sp>
    </p:spTree>
    <p:extLst>
      <p:ext uri="{BB962C8B-B14F-4D97-AF65-F5344CB8AC3E}">
        <p14:creationId xmlns:p14="http://schemas.microsoft.com/office/powerpoint/2010/main" val="384871762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524000" y="1189342"/>
            <a:ext cx="8964488" cy="5525806"/>
          </a:xfrm>
        </p:spPr>
        <p:txBody>
          <a:bodyPr>
            <a:normAutofit fontScale="92500" lnSpcReduction="20000"/>
          </a:bodyPr>
          <a:lstStyle/>
          <a:p>
            <a:pPr algn="just"/>
            <a:r>
              <a:rPr lang="tr-TR" sz="2400" dirty="0"/>
              <a:t>Atmosferin bileşeni: % 78 azot, % 21 oksijen, % 1 diğerleri…</a:t>
            </a:r>
          </a:p>
          <a:p>
            <a:pPr algn="just"/>
            <a:endParaRPr lang="tr-TR" sz="2400" dirty="0"/>
          </a:p>
          <a:p>
            <a:pPr algn="just"/>
            <a:r>
              <a:rPr lang="tr-TR" sz="2400" dirty="0"/>
              <a:t>Azot/nitrojen atmosferde serbest halde bulunur. </a:t>
            </a:r>
          </a:p>
          <a:p>
            <a:pPr algn="just"/>
            <a:endParaRPr lang="tr-TR" sz="2400" dirty="0"/>
          </a:p>
          <a:p>
            <a:pPr algn="just"/>
            <a:r>
              <a:rPr lang="tr-TR" sz="2400" dirty="0"/>
              <a:t>Azot </a:t>
            </a:r>
            <a:r>
              <a:rPr lang="tr-TR" sz="2400" dirty="0" err="1"/>
              <a:t>protoksit</a:t>
            </a:r>
            <a:r>
              <a:rPr lang="tr-TR" sz="2400" dirty="0"/>
              <a:t> </a:t>
            </a:r>
            <a:r>
              <a:rPr lang="tr-TR" sz="2400" dirty="0"/>
              <a:t>tıpta, amonyak ve nitrik asit formu ise kimyasal gübrelerde kullanılır.</a:t>
            </a:r>
          </a:p>
          <a:p>
            <a:pPr algn="just"/>
            <a:r>
              <a:rPr lang="tr-TR" sz="2400" dirty="0"/>
              <a:t>Ayrıca patlayıcı madde ve sentetik reçine elde etmede de kullanılır.</a:t>
            </a:r>
          </a:p>
          <a:p>
            <a:pPr algn="just"/>
            <a:r>
              <a:rPr lang="tr-TR" sz="2400" dirty="0"/>
              <a:t>İnsanlar azotu besin maddeleri yoluyla alır.</a:t>
            </a:r>
          </a:p>
          <a:p>
            <a:pPr algn="just"/>
            <a:endParaRPr lang="tr-TR" sz="2400" dirty="0"/>
          </a:p>
          <a:p>
            <a:pPr algn="just"/>
            <a:r>
              <a:rPr lang="tr-TR" sz="2400" dirty="0"/>
              <a:t>Karbondioksit fotosentezin temelidir.</a:t>
            </a:r>
          </a:p>
          <a:p>
            <a:pPr algn="just"/>
            <a:endParaRPr lang="tr-TR" sz="2400" dirty="0"/>
          </a:p>
          <a:p>
            <a:pPr algn="just"/>
            <a:r>
              <a:rPr lang="tr-TR" sz="2400" dirty="0" err="1"/>
              <a:t>Atmsosferde</a:t>
            </a:r>
            <a:r>
              <a:rPr lang="tr-TR" sz="2400" dirty="0"/>
              <a:t> meydana gelen </a:t>
            </a:r>
            <a:r>
              <a:rPr lang="tr-TR" sz="2400" dirty="0" err="1"/>
              <a:t>klimatik</a:t>
            </a:r>
            <a:r>
              <a:rPr lang="tr-TR" sz="2400" dirty="0"/>
              <a:t> olaylar dünyamızın vaz geçilmezidir.</a:t>
            </a:r>
          </a:p>
          <a:p>
            <a:pPr algn="just"/>
            <a:endParaRPr lang="tr-TR" sz="2400" dirty="0"/>
          </a:p>
          <a:p>
            <a:pPr algn="just"/>
            <a:r>
              <a:rPr lang="tr-TR" sz="2400" dirty="0"/>
              <a:t>Yenilenebilir enerji kaynaklarının temelidir.</a:t>
            </a:r>
          </a:p>
          <a:p>
            <a:pPr algn="just"/>
            <a:r>
              <a:rPr lang="tr-TR" sz="2400" dirty="0"/>
              <a:t>Rüzgar enerjisi, dalga enerjisi gibi.</a:t>
            </a:r>
            <a:endParaRPr lang="tr-TR" sz="2400" dirty="0"/>
          </a:p>
        </p:txBody>
      </p:sp>
      <p:sp>
        <p:nvSpPr>
          <p:cNvPr id="4" name="3 Slayt Numarası Yer Tutucusu"/>
          <p:cNvSpPr>
            <a:spLocks noGrp="1"/>
          </p:cNvSpPr>
          <p:nvPr>
            <p:ph type="sldNum" sz="quarter" idx="12"/>
          </p:nvPr>
        </p:nvSpPr>
        <p:spPr/>
        <p:txBody>
          <a:bodyPr/>
          <a:lstStyle/>
          <a:p>
            <a:fld id="{4CD58270-571A-44CF-993A-F3B0ECDAB72E}" type="slidenum">
              <a:rPr lang="tr-TR" smtClean="0"/>
              <a:pPr/>
              <a:t>14</a:t>
            </a:fld>
            <a:endParaRPr lang="tr-TR"/>
          </a:p>
        </p:txBody>
      </p:sp>
      <p:sp>
        <p:nvSpPr>
          <p:cNvPr id="5" name="Başlık 1"/>
          <p:cNvSpPr>
            <a:spLocks noGrp="1"/>
          </p:cNvSpPr>
          <p:nvPr>
            <p:ph type="title"/>
          </p:nvPr>
        </p:nvSpPr>
        <p:spPr>
          <a:xfrm>
            <a:off x="1981200" y="-24"/>
            <a:ext cx="5915000" cy="1143000"/>
          </a:xfrm>
        </p:spPr>
        <p:txBody>
          <a:bodyPr>
            <a:normAutofit/>
          </a:bodyPr>
          <a:lstStyle/>
          <a:p>
            <a:r>
              <a:rPr lang="tr-TR" sz="3600" b="1" dirty="0"/>
              <a:t>3- Havaküre/Atmosfer</a:t>
            </a:r>
            <a:endParaRPr lang="tr-TR" sz="3600" b="1" dirty="0"/>
          </a:p>
        </p:txBody>
      </p:sp>
    </p:spTree>
    <p:extLst>
      <p:ext uri="{BB962C8B-B14F-4D97-AF65-F5344CB8AC3E}">
        <p14:creationId xmlns:p14="http://schemas.microsoft.com/office/powerpoint/2010/main" val="367849967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DOĞAL KAYNAKLARIN SINIFLANDIRILMASI</a:t>
            </a:r>
            <a:endParaRPr lang="tr-TR" dirty="0"/>
          </a:p>
        </p:txBody>
      </p:sp>
      <p:sp>
        <p:nvSpPr>
          <p:cNvPr id="3" name="İçerik Yer Tutucusu 2"/>
          <p:cNvSpPr>
            <a:spLocks noGrp="1"/>
          </p:cNvSpPr>
          <p:nvPr>
            <p:ph idx="1"/>
          </p:nvPr>
        </p:nvSpPr>
        <p:spPr/>
        <p:txBody>
          <a:bodyPr>
            <a:normAutofit/>
          </a:bodyPr>
          <a:lstStyle/>
          <a:p>
            <a:pPr algn="just"/>
            <a:r>
              <a:rPr lang="tr-TR" dirty="0" smtClean="0"/>
              <a:t>Dünyada bulunan kaynakları üç büyük grupta toplamak mümkündür; doğal kaynaklar, beşeri kaynaklar, kültürel kaynaklar. </a:t>
            </a:r>
          </a:p>
          <a:p>
            <a:pPr algn="just"/>
            <a:endParaRPr lang="tr-TR" dirty="0"/>
          </a:p>
          <a:p>
            <a:pPr algn="just"/>
            <a:r>
              <a:rPr lang="tr-TR" dirty="0" smtClean="0"/>
              <a:t>Diğer taraftan kaynakları kendi arasında, çeşitli sınıflandırmalara da ayırma imkanı vardır. Bunlardan birincisi; </a:t>
            </a:r>
            <a:r>
              <a:rPr lang="tr-TR" dirty="0" smtClean="0">
                <a:solidFill>
                  <a:srgbClr val="FF0000"/>
                </a:solidFill>
              </a:rPr>
              <a:t>Organik ve inorganik </a:t>
            </a:r>
            <a:r>
              <a:rPr lang="tr-TR" dirty="0" smtClean="0"/>
              <a:t>kaynakların içinde organik olanlar bitki örtüsü ve hayvanları kapsamaktadır. İnorganik grup ise, su, mineraller, yakıtlar, metal cevherleri, hava ve toprakta bulunan diğer çeşitli kimyasal maddelerden oluşmaktadır (Başol,1991:29). </a:t>
            </a:r>
            <a:endParaRPr lang="tr-TR" dirty="0"/>
          </a:p>
        </p:txBody>
      </p:sp>
    </p:spTree>
    <p:extLst>
      <p:ext uri="{BB962C8B-B14F-4D97-AF65-F5344CB8AC3E}">
        <p14:creationId xmlns:p14="http://schemas.microsoft.com/office/powerpoint/2010/main" val="41934700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321277" y="411892"/>
            <a:ext cx="11697728" cy="5765071"/>
          </a:xfrm>
        </p:spPr>
        <p:txBody>
          <a:bodyPr>
            <a:normAutofit fontScale="92500" lnSpcReduction="20000"/>
          </a:bodyPr>
          <a:lstStyle/>
          <a:p>
            <a:pPr algn="just"/>
            <a:r>
              <a:rPr lang="tr-TR" dirty="0" smtClean="0"/>
              <a:t>İkinci büyük grup içinde ise; kaynağın en önemli karakteristiği olan süre (zaman) göz önüne alınarak yapılan sınıflandırma gelmektedir. Süreklilik bakımından yapılan ayırım da, tükenir ve tükenmez kaynaklar olarak ikiye bölünmektedir. </a:t>
            </a:r>
          </a:p>
          <a:p>
            <a:pPr algn="just"/>
            <a:endParaRPr lang="tr-TR" dirty="0"/>
          </a:p>
          <a:p>
            <a:pPr algn="just"/>
            <a:r>
              <a:rPr lang="tr-TR" dirty="0" smtClean="0"/>
              <a:t>Burada tükenir ve tükenmez kavramları, su, hava, ormanlar örneğinde olduğu gibi yalnız ekonomik anlamda kullanıldığı zaman bir değer ifade etmektedir. </a:t>
            </a:r>
          </a:p>
          <a:p>
            <a:pPr algn="just"/>
            <a:endParaRPr lang="tr-TR" dirty="0"/>
          </a:p>
          <a:p>
            <a:pPr algn="just"/>
            <a:r>
              <a:rPr lang="tr-TR" dirty="0" smtClean="0"/>
              <a:t>Nitekim, bir kaynak fiziki olarak önemini kaybetmemişken veya azalmamışken bile petrol örneğinde olduğu gibi, ekonomik anlamda tükenmiş olabilir. Herhangi bir kaynaktan, bir miktar üretim için gereken giderler, bu üretimin sağlayacağı faydalardan fazla olabilir. </a:t>
            </a:r>
          </a:p>
          <a:p>
            <a:pPr algn="just"/>
            <a:endParaRPr lang="tr-TR" dirty="0"/>
          </a:p>
          <a:p>
            <a:pPr algn="just"/>
            <a:r>
              <a:rPr lang="tr-TR" dirty="0" smtClean="0"/>
              <a:t>Böylece bu kaynak ekonomik anlamda tükenmiş sayılmaktadır. Yani üretimin verimi sıfırdan düşüktür. (negatiftir) Örneğin, Karaburun’daki, </a:t>
            </a:r>
            <a:r>
              <a:rPr lang="tr-TR" dirty="0" err="1" smtClean="0"/>
              <a:t>civa</a:t>
            </a:r>
            <a:r>
              <a:rPr lang="tr-TR" dirty="0" smtClean="0"/>
              <a:t> üretim tesislerinin maliyetindeki yükseklik nedeniyle kapatılması, burada tarla balıkçılığı yapılmaya başlanması (ESİAD,1993:5). </a:t>
            </a:r>
          </a:p>
          <a:p>
            <a:pPr algn="just"/>
            <a:endParaRPr lang="tr-TR" dirty="0"/>
          </a:p>
        </p:txBody>
      </p:sp>
    </p:spTree>
    <p:extLst>
      <p:ext uri="{BB962C8B-B14F-4D97-AF65-F5344CB8AC3E}">
        <p14:creationId xmlns:p14="http://schemas.microsoft.com/office/powerpoint/2010/main" val="6867247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lstStyle/>
          <a:p>
            <a:r>
              <a:rPr lang="tr-TR" dirty="0" smtClean="0"/>
              <a:t>Bir diğer sınıflandırma ise, yenilenen, yenilenmeyen veya sürekli, stok kaynaklar şeklinde yapılmaktadır. </a:t>
            </a:r>
          </a:p>
          <a:p>
            <a:endParaRPr lang="tr-TR" dirty="0"/>
          </a:p>
          <a:p>
            <a:r>
              <a:rPr lang="tr-TR" dirty="0" smtClean="0"/>
              <a:t>Eğer bir kaynağın değişik üniteleri, çeşitli dönemlerde yararlanılmaya hazır ise, o kaynağın fonksiyonu süreklidir. Örneğin, orman (çeşitli zamanlarda reçine, odun üretimi yapılması). </a:t>
            </a:r>
            <a:endParaRPr lang="tr-TR" dirty="0"/>
          </a:p>
        </p:txBody>
      </p:sp>
    </p:spTree>
    <p:extLst>
      <p:ext uri="{BB962C8B-B14F-4D97-AF65-F5344CB8AC3E}">
        <p14:creationId xmlns:p14="http://schemas.microsoft.com/office/powerpoint/2010/main" val="41222570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normAutofit fontScale="62500" lnSpcReduction="20000"/>
          </a:bodyPr>
          <a:lstStyle/>
          <a:p>
            <a:r>
              <a:rPr lang="tr-TR" dirty="0"/>
              <a:t>A - Tükenmeyen Doğal Kaynaklar</a:t>
            </a:r>
          </a:p>
          <a:p>
            <a:r>
              <a:rPr lang="tr-TR" dirty="0"/>
              <a:t>1 - Daimi Kaynaklar</a:t>
            </a:r>
          </a:p>
          <a:p>
            <a:r>
              <a:rPr lang="tr-TR" dirty="0"/>
              <a:t>a) </a:t>
            </a:r>
            <a:r>
              <a:rPr lang="tr-TR" b="1" dirty="0">
                <a:hlinkClick r:id="rId2"/>
              </a:rPr>
              <a:t>Rüzgar</a:t>
            </a:r>
            <a:r>
              <a:rPr lang="tr-TR" dirty="0"/>
              <a:t/>
            </a:r>
            <a:br>
              <a:rPr lang="tr-TR" dirty="0"/>
            </a:br>
            <a:r>
              <a:rPr lang="tr-TR" dirty="0"/>
              <a:t>b) </a:t>
            </a:r>
            <a:r>
              <a:rPr lang="tr-TR" b="1" dirty="0">
                <a:hlinkClick r:id="rId3"/>
              </a:rPr>
              <a:t>Su</a:t>
            </a:r>
            <a:r>
              <a:rPr lang="tr-TR" dirty="0"/>
              <a:t/>
            </a:r>
            <a:br>
              <a:rPr lang="tr-TR" dirty="0"/>
            </a:br>
            <a:r>
              <a:rPr lang="tr-TR" dirty="0"/>
              <a:t>c) </a:t>
            </a:r>
            <a:r>
              <a:rPr lang="tr-TR" b="1" dirty="0">
                <a:hlinkClick r:id="rId4"/>
              </a:rPr>
              <a:t>Güneş</a:t>
            </a:r>
            <a:r>
              <a:rPr lang="tr-TR" dirty="0"/>
              <a:t/>
            </a:r>
            <a:br>
              <a:rPr lang="tr-TR" dirty="0"/>
            </a:br>
            <a:r>
              <a:rPr lang="tr-TR" dirty="0"/>
              <a:t>d) </a:t>
            </a:r>
            <a:r>
              <a:rPr lang="tr-TR" b="1" dirty="0">
                <a:hlinkClick r:id="rId5"/>
              </a:rPr>
              <a:t>Dalga</a:t>
            </a:r>
            <a:endParaRPr lang="tr-TR" dirty="0"/>
          </a:p>
          <a:p>
            <a:r>
              <a:rPr lang="tr-TR" dirty="0"/>
              <a:t>2 - Belli şartlarda kendini yenileyebilen kaynaklar</a:t>
            </a:r>
          </a:p>
          <a:p>
            <a:r>
              <a:rPr lang="tr-TR" dirty="0"/>
              <a:t>a) </a:t>
            </a:r>
            <a:r>
              <a:rPr lang="tr-TR" b="1" dirty="0">
                <a:hlinkClick r:id="rId6"/>
              </a:rPr>
              <a:t>Orman</a:t>
            </a:r>
            <a:r>
              <a:rPr lang="tr-TR" dirty="0"/>
              <a:t/>
            </a:r>
            <a:br>
              <a:rPr lang="tr-TR" dirty="0"/>
            </a:br>
            <a:r>
              <a:rPr lang="tr-TR" dirty="0"/>
              <a:t>b) </a:t>
            </a:r>
            <a:r>
              <a:rPr lang="tr-TR" b="1" dirty="0">
                <a:hlinkClick r:id="rId7"/>
              </a:rPr>
              <a:t>Jeotermal</a:t>
            </a:r>
            <a:r>
              <a:rPr lang="tr-TR" dirty="0"/>
              <a:t> Kaynaklar</a:t>
            </a:r>
            <a:br>
              <a:rPr lang="tr-TR" dirty="0"/>
            </a:br>
            <a:r>
              <a:rPr lang="tr-TR" dirty="0"/>
              <a:t>c) </a:t>
            </a:r>
            <a:r>
              <a:rPr lang="tr-TR" b="1" dirty="0">
                <a:hlinkClick r:id="rId8"/>
              </a:rPr>
              <a:t>Toprak</a:t>
            </a:r>
            <a:r>
              <a:rPr lang="tr-TR" dirty="0"/>
              <a:t/>
            </a:r>
            <a:br>
              <a:rPr lang="tr-TR" dirty="0"/>
            </a:br>
            <a:r>
              <a:rPr lang="tr-TR" dirty="0"/>
              <a:t>d) </a:t>
            </a:r>
            <a:r>
              <a:rPr lang="tr-TR" b="1" dirty="0">
                <a:hlinkClick r:id="rId9"/>
              </a:rPr>
              <a:t>Hava</a:t>
            </a:r>
            <a:endParaRPr lang="tr-TR" dirty="0"/>
          </a:p>
          <a:p>
            <a:r>
              <a:rPr lang="tr-TR" dirty="0"/>
              <a:t>B - Tükenen Doğal Kaynaklar</a:t>
            </a:r>
          </a:p>
          <a:p>
            <a:r>
              <a:rPr lang="tr-TR" dirty="0"/>
              <a:t>a) </a:t>
            </a:r>
            <a:r>
              <a:rPr lang="tr-TR" b="1" dirty="0">
                <a:hlinkClick r:id="rId10"/>
              </a:rPr>
              <a:t>Petrol</a:t>
            </a:r>
            <a:r>
              <a:rPr lang="tr-TR" dirty="0"/>
              <a:t/>
            </a:r>
            <a:br>
              <a:rPr lang="tr-TR" dirty="0"/>
            </a:br>
            <a:r>
              <a:rPr lang="tr-TR" dirty="0"/>
              <a:t>b) </a:t>
            </a:r>
            <a:r>
              <a:rPr lang="tr-TR" b="1" dirty="0">
                <a:hlinkClick r:id="rId11"/>
              </a:rPr>
              <a:t>Doğal gaz</a:t>
            </a:r>
            <a:r>
              <a:rPr lang="tr-TR" dirty="0"/>
              <a:t/>
            </a:r>
            <a:br>
              <a:rPr lang="tr-TR" dirty="0"/>
            </a:br>
            <a:r>
              <a:rPr lang="tr-TR" dirty="0"/>
              <a:t>c) </a:t>
            </a:r>
            <a:r>
              <a:rPr lang="tr-TR" b="1" dirty="0">
                <a:hlinkClick r:id="rId12"/>
              </a:rPr>
              <a:t>Kömür</a:t>
            </a:r>
            <a:r>
              <a:rPr lang="tr-TR" dirty="0"/>
              <a:t>ler</a:t>
            </a:r>
            <a:br>
              <a:rPr lang="tr-TR" dirty="0"/>
            </a:br>
            <a:r>
              <a:rPr lang="tr-TR" dirty="0"/>
              <a:t>d) </a:t>
            </a:r>
            <a:r>
              <a:rPr lang="tr-TR" b="1" dirty="0">
                <a:hlinkClick r:id="rId13"/>
              </a:rPr>
              <a:t>Maden</a:t>
            </a:r>
            <a:r>
              <a:rPr lang="tr-TR" dirty="0"/>
              <a:t>ler</a:t>
            </a:r>
          </a:p>
          <a:p>
            <a:r>
              <a:rPr lang="tr-TR" dirty="0"/>
              <a:t> </a:t>
            </a:r>
          </a:p>
          <a:p>
            <a:endParaRPr lang="tr-TR" dirty="0"/>
          </a:p>
        </p:txBody>
      </p:sp>
    </p:spTree>
    <p:extLst>
      <p:ext uri="{BB962C8B-B14F-4D97-AF65-F5344CB8AC3E}">
        <p14:creationId xmlns:p14="http://schemas.microsoft.com/office/powerpoint/2010/main" val="34199665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80535" y="804133"/>
            <a:ext cx="10515600" cy="5366008"/>
          </a:xfrm>
        </p:spPr>
        <p:txBody>
          <a:bodyPr>
            <a:normAutofit lnSpcReduction="10000"/>
          </a:bodyPr>
          <a:lstStyle/>
          <a:p>
            <a:r>
              <a:rPr lang="tr-TR" dirty="0" smtClean="0"/>
              <a:t>Sürekli kaynaklar, stok edilmeye de uygundur. Stok kaynakların ayırıcı özelliği ise, stoku tazeleyen bir devamlılığın varlığıdır. Bu kaynakları da kendi arasında, teknolojiden etkilenmeye ve etkilenmemeye bağlı olarak iki alt bölüme ayırmak mümkündür (United Nations,1970:5). </a:t>
            </a:r>
          </a:p>
          <a:p>
            <a:endParaRPr lang="tr-TR" dirty="0"/>
          </a:p>
          <a:p>
            <a:r>
              <a:rPr lang="tr-TR" dirty="0" smtClean="0"/>
              <a:t>Birinci grup, kaynakların sürekliliğine insan faaliyeti önemli ölçüde etki edememektedir. Örnek; </a:t>
            </a:r>
            <a:r>
              <a:rPr lang="tr-TR" dirty="0" err="1" smtClean="0"/>
              <a:t>med</a:t>
            </a:r>
            <a:r>
              <a:rPr lang="tr-TR" dirty="0" smtClean="0"/>
              <a:t>-cezir, rüzgar, güneş ışığı... </a:t>
            </a:r>
            <a:r>
              <a:rPr lang="tr-TR" dirty="0"/>
              <a:t>İ</a:t>
            </a:r>
            <a:r>
              <a:rPr lang="tr-TR" dirty="0" smtClean="0"/>
              <a:t>kinci grup ise, insan faaliyeti etkisiyle, sürekliliği azaltılabilir veya çoğaltılabilir kaynaklardır. </a:t>
            </a:r>
          </a:p>
          <a:p>
            <a:endParaRPr lang="tr-TR" dirty="0"/>
          </a:p>
          <a:p>
            <a:r>
              <a:rPr lang="tr-TR" dirty="0" smtClean="0"/>
              <a:t>Esasında hemen hemen bütün kaynakların gerek fiziki anlamda, gerekse ekonomik anlamda birbirlerine bağlı olduklarını söyleyebiliriz. Ancak, bu bağlılık kaynağa verilen öneme göre değişir. </a:t>
            </a:r>
          </a:p>
        </p:txBody>
      </p:sp>
    </p:spTree>
    <p:extLst>
      <p:ext uri="{BB962C8B-B14F-4D97-AF65-F5344CB8AC3E}">
        <p14:creationId xmlns:p14="http://schemas.microsoft.com/office/powerpoint/2010/main" val="32890188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88324" y="238897"/>
            <a:ext cx="11607113" cy="5931244"/>
          </a:xfrm>
        </p:spPr>
        <p:txBody>
          <a:bodyPr>
            <a:normAutofit/>
          </a:bodyPr>
          <a:lstStyle/>
          <a:p>
            <a:pPr algn="just"/>
            <a:r>
              <a:rPr lang="tr-TR" dirty="0" smtClean="0"/>
              <a:t>Kaynaklar arasındaki ilişki ya birbirini tamamlayıcı ya da rekabet eder konumdadır. Birbirini tamamlayan kaynaklar üretimde veya kullanmada tamamlayıcı bir rol oynayabilirler. Stok kaynakları ise, fiziki miktarları zamanla önemli bir miktarda artmayan kaynaklardır (Başol,1991:30). </a:t>
            </a:r>
          </a:p>
          <a:p>
            <a:pPr algn="just"/>
            <a:endParaRPr lang="tr-TR" dirty="0"/>
          </a:p>
          <a:p>
            <a:pPr algn="just"/>
            <a:r>
              <a:rPr lang="tr-TR" dirty="0" smtClean="0"/>
              <a:t>Nitekim petrol ve kömürde, jeolojik oluşumun günümüze kadar devam etmesine rağmen, artış oranları ekonomik açıdan değer ifade etmemektedir. Yani stok kaynaklar, tüketimle aynı hızda artış göstermeyen, hatta kullanma ile azalan kaynaklardır. </a:t>
            </a:r>
          </a:p>
          <a:p>
            <a:pPr algn="just"/>
            <a:r>
              <a:rPr lang="tr-TR" dirty="0" smtClean="0"/>
              <a:t>Bunlarda kendi içinde iki gruba ayrılmaktadırlar. - Kullanıldığı halde kendi kendine zamanla azalmayanlar, - Kullanıldığı halde kendi kendine zamanla azalanlar. Stok kaynakları çoğu birinci gruba girmektedir. Örneğin, maden cevheri, kömür gibi. Petrol ve doğal gaz ise ikinci gruba örnek oluşturmaktadır (ESİAD,1993:5)</a:t>
            </a:r>
            <a:endParaRPr lang="tr-TR" dirty="0"/>
          </a:p>
        </p:txBody>
      </p:sp>
    </p:spTree>
    <p:extLst>
      <p:ext uri="{BB962C8B-B14F-4D97-AF65-F5344CB8AC3E}">
        <p14:creationId xmlns:p14="http://schemas.microsoft.com/office/powerpoint/2010/main" val="23782139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endParaRPr lang="tr-TR"/>
          </a:p>
        </p:txBody>
      </p:sp>
    </p:spTree>
    <p:extLst>
      <p:ext uri="{BB962C8B-B14F-4D97-AF65-F5344CB8AC3E}">
        <p14:creationId xmlns:p14="http://schemas.microsoft.com/office/powerpoint/2010/main" val="2222593836"/>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96</TotalTime>
  <Words>1062</Words>
  <Application>Microsoft Office PowerPoint</Application>
  <PresentationFormat>Geniş ekran</PresentationFormat>
  <Paragraphs>139</Paragraphs>
  <Slides>21</Slides>
  <Notes>0</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21</vt:i4>
      </vt:variant>
    </vt:vector>
  </HeadingPairs>
  <TitlesOfParts>
    <vt:vector size="26" baseType="lpstr">
      <vt:lpstr>Arial</vt:lpstr>
      <vt:lpstr>Arial Black</vt:lpstr>
      <vt:lpstr>Calibri</vt:lpstr>
      <vt:lpstr>Calibri Light</vt:lpstr>
      <vt:lpstr>Office Teması</vt:lpstr>
      <vt:lpstr>YERALTI KAYNAKLARI</vt:lpstr>
      <vt:lpstr>YERALTI KAYNAKLARI Underground Sources</vt:lpstr>
      <vt:lpstr>YERALTI KAYNAKLARI 2. Hafta</vt:lpstr>
      <vt:lpstr>Doğal Kaynaklar ve Sınıflandırılması</vt:lpstr>
      <vt:lpstr>PowerPoint Sunusu</vt:lpstr>
      <vt:lpstr>PowerPoint Sunusu</vt:lpstr>
      <vt:lpstr>PowerPoint Sunusu</vt:lpstr>
      <vt:lpstr>PowerPoint Sunusu</vt:lpstr>
      <vt:lpstr>Doğal Kaynak Nedir?</vt:lpstr>
      <vt:lpstr>PowerPoint Sunusu</vt:lpstr>
      <vt:lpstr>1- Litosfer/Taşküre</vt:lpstr>
      <vt:lpstr>PowerPoint Sunusu</vt:lpstr>
      <vt:lpstr>2- Hidrosfer/Suküre</vt:lpstr>
      <vt:lpstr>3- Havaküre/Atmosfer</vt:lpstr>
      <vt:lpstr>DOĞAL KAYNAKLARIN SINIFLANDIRILMASI</vt:lpstr>
      <vt:lpstr>PowerPoint Sunusu</vt:lpstr>
      <vt:lpstr>PowerPoint Sunusu</vt:lpstr>
      <vt:lpstr>PowerPoint Sunusu</vt:lpstr>
      <vt:lpstr>PowerPoint Sunusu</vt:lpstr>
      <vt:lpstr>PowerPoint Sunusu</vt:lpstr>
      <vt:lpstr>PowerPoint Sunusu</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YERALTI KAYNAKLARI</dc:title>
  <dc:creator>Lenovo</dc:creator>
  <cp:lastModifiedBy>Lenovo</cp:lastModifiedBy>
  <cp:revision>6</cp:revision>
  <dcterms:created xsi:type="dcterms:W3CDTF">2020-10-03T17:03:33Z</dcterms:created>
  <dcterms:modified xsi:type="dcterms:W3CDTF">2020-10-03T18:39:46Z</dcterms:modified>
</cp:coreProperties>
</file>