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B5F81-AFD0-4CB7-A51A-FD63327C875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08EEEF-ACBF-458D-9977-C6B312516D47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1. Aşama</a:t>
          </a:r>
        </a:p>
        <a:p>
          <a:r>
            <a:rPr lang="tr-TR" sz="1600" dirty="0" smtClean="0">
              <a:solidFill>
                <a:schemeClr val="tx1"/>
              </a:solidFill>
            </a:rPr>
            <a:t>Amaç ve problem</a:t>
          </a:r>
          <a:endParaRPr lang="tr-TR" sz="1600" dirty="0">
            <a:solidFill>
              <a:schemeClr val="tx1"/>
            </a:solidFill>
          </a:endParaRPr>
        </a:p>
      </dgm:t>
    </dgm:pt>
    <dgm:pt modelId="{64695DF8-1A47-4493-BEDC-CD0606215B38}" type="parTrans" cxnId="{2CFD5CEF-7F86-4524-A48E-2F2A48DA3350}">
      <dgm:prSet/>
      <dgm:spPr/>
      <dgm:t>
        <a:bodyPr/>
        <a:lstStyle/>
        <a:p>
          <a:endParaRPr lang="tr-TR" sz="1600"/>
        </a:p>
      </dgm:t>
    </dgm:pt>
    <dgm:pt modelId="{4BD462ED-C5E0-4973-85EA-2261B88A9CC6}" type="sibTrans" cxnId="{2CFD5CEF-7F86-4524-A48E-2F2A48DA3350}">
      <dgm:prSet/>
      <dgm:spPr/>
      <dgm:t>
        <a:bodyPr/>
        <a:lstStyle/>
        <a:p>
          <a:endParaRPr lang="tr-TR" sz="1600"/>
        </a:p>
      </dgm:t>
    </dgm:pt>
    <dgm:pt modelId="{233B51C4-036E-4C90-8AEC-DB2B8A637B0A}">
      <dgm:prSet phldrT="[Metin]" custT="1"/>
      <dgm:spPr/>
      <dgm:t>
        <a:bodyPr/>
        <a:lstStyle/>
        <a:p>
          <a:r>
            <a:rPr lang="tr-TR" sz="1600" dirty="0" smtClean="0"/>
            <a:t>Araştırmanın/anketin amacının belirlenmesi, hipotezlerin oluşturulması, anket sonuçlarının nasıl kullanılacağı ve hangi istatistiklerle analiz edileceği</a:t>
          </a:r>
          <a:endParaRPr lang="tr-TR" sz="1600" dirty="0"/>
        </a:p>
      </dgm:t>
    </dgm:pt>
    <dgm:pt modelId="{9EDE3C8D-44A9-4D2A-AFDC-14A79B2DCC9B}" type="parTrans" cxnId="{C2563F6A-59D9-42B6-B530-EBEBE2D1780F}">
      <dgm:prSet/>
      <dgm:spPr/>
      <dgm:t>
        <a:bodyPr/>
        <a:lstStyle/>
        <a:p>
          <a:endParaRPr lang="tr-TR" sz="1600"/>
        </a:p>
      </dgm:t>
    </dgm:pt>
    <dgm:pt modelId="{D9EBB61E-8E6C-4477-BA9F-1AE78D559A49}" type="sibTrans" cxnId="{C2563F6A-59D9-42B6-B530-EBEBE2D1780F}">
      <dgm:prSet/>
      <dgm:spPr/>
      <dgm:t>
        <a:bodyPr/>
        <a:lstStyle/>
        <a:p>
          <a:endParaRPr lang="tr-TR" sz="1600"/>
        </a:p>
      </dgm:t>
    </dgm:pt>
    <dgm:pt modelId="{B2656FDA-45A7-42B1-8857-726A0DA0C0D9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2. Aşama</a:t>
          </a:r>
        </a:p>
        <a:p>
          <a:r>
            <a:rPr lang="tr-TR" sz="1600" dirty="0" err="1" smtClean="0">
              <a:solidFill>
                <a:schemeClr val="tx1"/>
              </a:solidFill>
            </a:rPr>
            <a:t>Aketin</a:t>
          </a:r>
          <a:r>
            <a:rPr lang="tr-TR" sz="1600" dirty="0" smtClean="0">
              <a:solidFill>
                <a:schemeClr val="tx1"/>
              </a:solidFill>
            </a:rPr>
            <a:t> Tasarlanması</a:t>
          </a:r>
          <a:endParaRPr lang="tr-TR" sz="1600" dirty="0">
            <a:solidFill>
              <a:schemeClr val="tx1"/>
            </a:solidFill>
          </a:endParaRPr>
        </a:p>
      </dgm:t>
    </dgm:pt>
    <dgm:pt modelId="{DC4F05E9-FDEB-4D79-9DF3-58E7FFD0C5F7}" type="parTrans" cxnId="{D1AE1D0B-F43E-4DC2-9D8A-FD8B9B58D7D3}">
      <dgm:prSet/>
      <dgm:spPr/>
      <dgm:t>
        <a:bodyPr/>
        <a:lstStyle/>
        <a:p>
          <a:endParaRPr lang="tr-TR" sz="1600"/>
        </a:p>
      </dgm:t>
    </dgm:pt>
    <dgm:pt modelId="{387CFF5B-EB22-4477-8098-8E2576D1F351}" type="sibTrans" cxnId="{D1AE1D0B-F43E-4DC2-9D8A-FD8B9B58D7D3}">
      <dgm:prSet/>
      <dgm:spPr/>
      <dgm:t>
        <a:bodyPr/>
        <a:lstStyle/>
        <a:p>
          <a:endParaRPr lang="tr-TR" sz="1600"/>
        </a:p>
      </dgm:t>
    </dgm:pt>
    <dgm:pt modelId="{A3D5605F-D150-4701-A441-7D33DABA5033}">
      <dgm:prSet phldrT="[Metin]" custT="1"/>
      <dgm:spPr/>
      <dgm:t>
        <a:bodyPr/>
        <a:lstStyle/>
        <a:p>
          <a:r>
            <a:rPr lang="tr-TR" sz="1600" dirty="0" smtClean="0"/>
            <a:t>Anketin uygulama biçimine karar verme (</a:t>
          </a:r>
          <a:r>
            <a:rPr lang="tr-TR" sz="1600" dirty="0" err="1" smtClean="0"/>
            <a:t>yüzyüze</a:t>
          </a:r>
          <a:r>
            <a:rPr lang="tr-TR" sz="1600" dirty="0" smtClean="0"/>
            <a:t>, e-mail). Anket sorularını yazma. Cevap kategorilerini oluşturma, sayfa düzeni, tasarım, taslak formun oluşturulması. Pilot uygulama yapma ve sonrasında revize etme, anketörler eğitim verme</a:t>
          </a:r>
          <a:endParaRPr lang="tr-TR" sz="1600" dirty="0"/>
        </a:p>
      </dgm:t>
    </dgm:pt>
    <dgm:pt modelId="{2FE1173A-9DD7-4A3F-BDB8-8D8CE06B5C22}" type="parTrans" cxnId="{1E0D8440-D17F-423B-87E1-11B8CE09CB06}">
      <dgm:prSet/>
      <dgm:spPr/>
      <dgm:t>
        <a:bodyPr/>
        <a:lstStyle/>
        <a:p>
          <a:endParaRPr lang="tr-TR" sz="1600"/>
        </a:p>
      </dgm:t>
    </dgm:pt>
    <dgm:pt modelId="{DCF3BA35-4B30-46E8-8CEB-966DDCB3AADA}" type="sibTrans" cxnId="{1E0D8440-D17F-423B-87E1-11B8CE09CB06}">
      <dgm:prSet/>
      <dgm:spPr/>
      <dgm:t>
        <a:bodyPr/>
        <a:lstStyle/>
        <a:p>
          <a:endParaRPr lang="tr-TR" sz="1600"/>
        </a:p>
      </dgm:t>
    </dgm:pt>
    <dgm:pt modelId="{281133A5-A99A-4E9D-82EF-891D8FED5301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3. Aşama</a:t>
          </a:r>
        </a:p>
        <a:p>
          <a:r>
            <a:rPr lang="tr-TR" sz="1600" dirty="0" smtClean="0">
              <a:solidFill>
                <a:schemeClr val="tx1"/>
              </a:solidFill>
            </a:rPr>
            <a:t>Örneklemin seçimi</a:t>
          </a:r>
          <a:endParaRPr lang="tr-TR" sz="1600" dirty="0">
            <a:solidFill>
              <a:schemeClr val="tx1"/>
            </a:solidFill>
          </a:endParaRPr>
        </a:p>
      </dgm:t>
    </dgm:pt>
    <dgm:pt modelId="{22BBDA07-157F-4EFC-8D74-80EEB2CB062D}" type="parTrans" cxnId="{EF2AB3B3-EB1E-4BF5-847C-B1D449942333}">
      <dgm:prSet/>
      <dgm:spPr/>
      <dgm:t>
        <a:bodyPr/>
        <a:lstStyle/>
        <a:p>
          <a:endParaRPr lang="tr-TR" sz="1600"/>
        </a:p>
      </dgm:t>
    </dgm:pt>
    <dgm:pt modelId="{289A4C1A-2EBB-4AFF-B4BF-A4311835AB45}" type="sibTrans" cxnId="{EF2AB3B3-EB1E-4BF5-847C-B1D449942333}">
      <dgm:prSet/>
      <dgm:spPr/>
      <dgm:t>
        <a:bodyPr/>
        <a:lstStyle/>
        <a:p>
          <a:endParaRPr lang="tr-TR" sz="1600"/>
        </a:p>
      </dgm:t>
    </dgm:pt>
    <dgm:pt modelId="{120A3395-F77C-4F5B-9A03-59D9103916E8}">
      <dgm:prSet phldrT="[Metin]" custT="1"/>
      <dgm:spPr/>
      <dgm:t>
        <a:bodyPr/>
        <a:lstStyle/>
        <a:p>
          <a:r>
            <a:rPr lang="tr-TR" sz="1600" dirty="0" smtClean="0"/>
            <a:t> Hedef evrene karar verme, örneklem çerçevesini bulma, örneklem büyüklüğünü hesaplama, örneklem türünü seçme</a:t>
          </a:r>
          <a:endParaRPr lang="tr-TR" sz="1600" dirty="0"/>
        </a:p>
      </dgm:t>
    </dgm:pt>
    <dgm:pt modelId="{22132867-B605-4829-94D8-14A128809759}" type="parTrans" cxnId="{CE80BF2C-2E01-4F60-8709-55A69407FD0E}">
      <dgm:prSet/>
      <dgm:spPr/>
      <dgm:t>
        <a:bodyPr/>
        <a:lstStyle/>
        <a:p>
          <a:endParaRPr lang="tr-TR" sz="1600"/>
        </a:p>
      </dgm:t>
    </dgm:pt>
    <dgm:pt modelId="{8BD7C929-0777-4E68-A6C8-A999FB177853}" type="sibTrans" cxnId="{CE80BF2C-2E01-4F60-8709-55A69407FD0E}">
      <dgm:prSet/>
      <dgm:spPr/>
      <dgm:t>
        <a:bodyPr/>
        <a:lstStyle/>
        <a:p>
          <a:endParaRPr lang="tr-TR" sz="1600"/>
        </a:p>
      </dgm:t>
    </dgm:pt>
    <dgm:pt modelId="{4CB5D354-A8E5-4B5B-B440-A699416AC400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6. Aşama </a:t>
          </a:r>
        </a:p>
        <a:p>
          <a:r>
            <a:rPr lang="tr-TR" sz="1600" dirty="0" smtClean="0">
              <a:solidFill>
                <a:schemeClr val="tx1"/>
              </a:solidFill>
            </a:rPr>
            <a:t>Sonuçlar</a:t>
          </a:r>
          <a:endParaRPr lang="tr-TR" sz="1600" dirty="0">
            <a:solidFill>
              <a:schemeClr val="tx1"/>
            </a:solidFill>
          </a:endParaRPr>
        </a:p>
      </dgm:t>
    </dgm:pt>
    <dgm:pt modelId="{ACDC80D5-5AD2-4AB0-B094-12B9C0422D77}" type="parTrans" cxnId="{8B5DBCD2-7CCA-428F-A308-53AEFB47B88E}">
      <dgm:prSet/>
      <dgm:spPr/>
      <dgm:t>
        <a:bodyPr/>
        <a:lstStyle/>
        <a:p>
          <a:endParaRPr lang="tr-TR" sz="1600"/>
        </a:p>
      </dgm:t>
    </dgm:pt>
    <dgm:pt modelId="{3490DA37-F7C4-48AA-94CF-D11388CCA943}" type="sibTrans" cxnId="{8B5DBCD2-7CCA-428F-A308-53AEFB47B88E}">
      <dgm:prSet/>
      <dgm:spPr/>
      <dgm:t>
        <a:bodyPr/>
        <a:lstStyle/>
        <a:p>
          <a:endParaRPr lang="tr-TR" sz="1600"/>
        </a:p>
      </dgm:t>
    </dgm:pt>
    <dgm:pt modelId="{FB1E998C-3602-4829-9731-007C6C01BBEF}">
      <dgm:prSet custT="1"/>
      <dgm:spPr/>
      <dgm:t>
        <a:bodyPr/>
        <a:lstStyle/>
        <a:p>
          <a:r>
            <a:rPr lang="tr-TR" sz="1600" dirty="0" smtClean="0"/>
            <a:t>Araştırma raporunun yazılması, sonuçlarla hipotezlerin yorumlanması, başkaları ile değerlendirme</a:t>
          </a:r>
          <a:endParaRPr lang="tr-TR" sz="1600" dirty="0"/>
        </a:p>
      </dgm:t>
    </dgm:pt>
    <dgm:pt modelId="{74D98F04-AC88-468A-A187-A1B1D9E058CA}" type="parTrans" cxnId="{5A9E0C53-9F74-4EF1-858A-9350E43D702C}">
      <dgm:prSet/>
      <dgm:spPr/>
      <dgm:t>
        <a:bodyPr/>
        <a:lstStyle/>
        <a:p>
          <a:endParaRPr lang="tr-TR" sz="1600"/>
        </a:p>
      </dgm:t>
    </dgm:pt>
    <dgm:pt modelId="{2EB70018-2F04-4C7F-A0E2-5F64D69266D9}" type="sibTrans" cxnId="{5A9E0C53-9F74-4EF1-858A-9350E43D702C}">
      <dgm:prSet/>
      <dgm:spPr/>
      <dgm:t>
        <a:bodyPr/>
        <a:lstStyle/>
        <a:p>
          <a:endParaRPr lang="tr-TR" sz="1600"/>
        </a:p>
      </dgm:t>
    </dgm:pt>
    <dgm:pt modelId="{385F1524-A106-46C2-9F13-C0B3F81BBE09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5. Aşama</a:t>
          </a:r>
        </a:p>
        <a:p>
          <a:r>
            <a:rPr lang="tr-TR" sz="1600" dirty="0" smtClean="0">
              <a:solidFill>
                <a:schemeClr val="tx1"/>
              </a:solidFill>
            </a:rPr>
            <a:t>Veriyi işleme ve analiz</a:t>
          </a:r>
          <a:endParaRPr lang="tr-TR" sz="1600" dirty="0">
            <a:solidFill>
              <a:schemeClr val="tx1"/>
            </a:solidFill>
          </a:endParaRPr>
        </a:p>
      </dgm:t>
    </dgm:pt>
    <dgm:pt modelId="{2A5E57BC-9D15-4F88-9E40-EA89CE4DC9AA}" type="parTrans" cxnId="{550F83D6-3B40-4BBE-994E-C60CC690960F}">
      <dgm:prSet/>
      <dgm:spPr/>
      <dgm:t>
        <a:bodyPr/>
        <a:lstStyle/>
        <a:p>
          <a:endParaRPr lang="tr-TR" sz="1600"/>
        </a:p>
      </dgm:t>
    </dgm:pt>
    <dgm:pt modelId="{49551C8B-8EFF-4809-9A8F-5BBE65B0D418}" type="sibTrans" cxnId="{550F83D6-3B40-4BBE-994E-C60CC690960F}">
      <dgm:prSet/>
      <dgm:spPr/>
      <dgm:t>
        <a:bodyPr/>
        <a:lstStyle/>
        <a:p>
          <a:endParaRPr lang="tr-TR" sz="1600"/>
        </a:p>
      </dgm:t>
    </dgm:pt>
    <dgm:pt modelId="{1A48BA81-8D5B-4235-9F04-6C519CD737B4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4. Aşama </a:t>
          </a:r>
        </a:p>
        <a:p>
          <a:r>
            <a:rPr lang="tr-TR" sz="1600" dirty="0" smtClean="0">
              <a:solidFill>
                <a:schemeClr val="tx1"/>
              </a:solidFill>
            </a:rPr>
            <a:t>Sahada uygulama</a:t>
          </a:r>
          <a:endParaRPr lang="tr-TR" sz="1600" dirty="0">
            <a:solidFill>
              <a:schemeClr val="tx1"/>
            </a:solidFill>
          </a:endParaRPr>
        </a:p>
      </dgm:t>
    </dgm:pt>
    <dgm:pt modelId="{9034CE73-8DA9-4B9C-A0AE-513E20EA28D6}" type="parTrans" cxnId="{61531CB6-80AB-42A9-9DD9-1D1F88873449}">
      <dgm:prSet/>
      <dgm:spPr/>
      <dgm:t>
        <a:bodyPr/>
        <a:lstStyle/>
        <a:p>
          <a:endParaRPr lang="tr-TR" sz="1600"/>
        </a:p>
      </dgm:t>
    </dgm:pt>
    <dgm:pt modelId="{99E4A3B4-C67A-47F5-80AD-3130E3A589AB}" type="sibTrans" cxnId="{61531CB6-80AB-42A9-9DD9-1D1F88873449}">
      <dgm:prSet/>
      <dgm:spPr/>
      <dgm:t>
        <a:bodyPr/>
        <a:lstStyle/>
        <a:p>
          <a:endParaRPr lang="tr-TR" sz="1600"/>
        </a:p>
      </dgm:t>
    </dgm:pt>
    <dgm:pt modelId="{769F57DC-A07C-423A-82AC-A916D5FD9F8D}">
      <dgm:prSet custT="1"/>
      <dgm:spPr/>
      <dgm:t>
        <a:bodyPr/>
        <a:lstStyle/>
        <a:p>
          <a:r>
            <a:rPr lang="tr-TR" sz="1600" dirty="0" smtClean="0"/>
            <a:t>Anketi cevaplayacak kişileri/denekleri belirleme, anketi yapma, kaydetme, geri dönüş oranlarını belirleme</a:t>
          </a:r>
          <a:endParaRPr lang="tr-TR" sz="1600" dirty="0"/>
        </a:p>
      </dgm:t>
    </dgm:pt>
    <dgm:pt modelId="{B7AD41C3-5F1C-44A1-9A67-96194AF379A0}" type="parTrans" cxnId="{678BFC9A-9186-4175-AB01-1ECB224EFC3C}">
      <dgm:prSet/>
      <dgm:spPr/>
      <dgm:t>
        <a:bodyPr/>
        <a:lstStyle/>
        <a:p>
          <a:endParaRPr lang="tr-TR" sz="1600"/>
        </a:p>
      </dgm:t>
    </dgm:pt>
    <dgm:pt modelId="{45902B21-67D2-409D-AAC7-13CB7AD6E474}" type="sibTrans" cxnId="{678BFC9A-9186-4175-AB01-1ECB224EFC3C}">
      <dgm:prSet/>
      <dgm:spPr/>
      <dgm:t>
        <a:bodyPr/>
        <a:lstStyle/>
        <a:p>
          <a:endParaRPr lang="tr-TR" sz="1600"/>
        </a:p>
      </dgm:t>
    </dgm:pt>
    <dgm:pt modelId="{FB3178BE-D490-4EC9-9D46-7F35FE457C2A}">
      <dgm:prSet custT="1"/>
      <dgm:spPr/>
      <dgm:t>
        <a:bodyPr/>
        <a:lstStyle/>
        <a:p>
          <a:r>
            <a:rPr lang="tr-TR" sz="1600" dirty="0" smtClean="0"/>
            <a:t>Verilerin bilgisayara girme, tüm verileri kontrol etme, istatistiki analizleri yapma, tablo ve grafikler oluşturma</a:t>
          </a:r>
          <a:endParaRPr lang="tr-TR" sz="1600" dirty="0"/>
        </a:p>
      </dgm:t>
    </dgm:pt>
    <dgm:pt modelId="{F51A3030-8626-45EE-A317-C76C039A6503}" type="parTrans" cxnId="{3E38BB39-C588-4C97-BC9F-E12206DADAD3}">
      <dgm:prSet/>
      <dgm:spPr/>
      <dgm:t>
        <a:bodyPr/>
        <a:lstStyle/>
        <a:p>
          <a:endParaRPr lang="tr-TR" sz="1600"/>
        </a:p>
      </dgm:t>
    </dgm:pt>
    <dgm:pt modelId="{512F6AD1-C41E-42F1-BCBB-99D54F77EF3B}" type="sibTrans" cxnId="{3E38BB39-C588-4C97-BC9F-E12206DADAD3}">
      <dgm:prSet/>
      <dgm:spPr/>
      <dgm:t>
        <a:bodyPr/>
        <a:lstStyle/>
        <a:p>
          <a:endParaRPr lang="tr-TR" sz="1600"/>
        </a:p>
      </dgm:t>
    </dgm:pt>
    <dgm:pt modelId="{51309943-0A52-479F-A9A3-F78F646D71A0}" type="pres">
      <dgm:prSet presAssocID="{1FEB5F81-AFD0-4CB7-A51A-FD63327C87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AB57FB-D312-4B18-A3C9-3898FBD09951}" type="pres">
      <dgm:prSet presAssocID="{2708EEEF-ACBF-458D-9977-C6B312516D47}" presName="composite" presStyleCnt="0"/>
      <dgm:spPr/>
    </dgm:pt>
    <dgm:pt modelId="{74603199-59DE-463A-8E9E-7825F8D6401D}" type="pres">
      <dgm:prSet presAssocID="{2708EEEF-ACBF-458D-9977-C6B312516D4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AB87D4-D799-4E19-9938-0F471C7EA7CC}" type="pres">
      <dgm:prSet presAssocID="{2708EEEF-ACBF-458D-9977-C6B312516D4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61CBCA-6EC3-4892-973A-41A11B99CD29}" type="pres">
      <dgm:prSet presAssocID="{4BD462ED-C5E0-4973-85EA-2261B88A9CC6}" presName="sp" presStyleCnt="0"/>
      <dgm:spPr/>
    </dgm:pt>
    <dgm:pt modelId="{60C90BAD-2717-42C2-9CB9-409F9535E1E6}" type="pres">
      <dgm:prSet presAssocID="{B2656FDA-45A7-42B1-8857-726A0DA0C0D9}" presName="composite" presStyleCnt="0"/>
      <dgm:spPr/>
    </dgm:pt>
    <dgm:pt modelId="{2D6D01CF-A7C2-4E8E-942C-FCFE81E97B28}" type="pres">
      <dgm:prSet presAssocID="{B2656FDA-45A7-42B1-8857-726A0DA0C0D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F968A6-9D7F-49C5-AADE-A1EEC0393970}" type="pres">
      <dgm:prSet presAssocID="{B2656FDA-45A7-42B1-8857-726A0DA0C0D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10E411-FFC9-4F5E-992F-F9A10E672ECF}" type="pres">
      <dgm:prSet presAssocID="{387CFF5B-EB22-4477-8098-8E2576D1F351}" presName="sp" presStyleCnt="0"/>
      <dgm:spPr/>
    </dgm:pt>
    <dgm:pt modelId="{F84E2525-BEE6-4965-B2CE-854B410C54AF}" type="pres">
      <dgm:prSet presAssocID="{281133A5-A99A-4E9D-82EF-891D8FED5301}" presName="composite" presStyleCnt="0"/>
      <dgm:spPr/>
    </dgm:pt>
    <dgm:pt modelId="{9BC45342-8149-470E-A5C3-AD88CBD2C7AA}" type="pres">
      <dgm:prSet presAssocID="{281133A5-A99A-4E9D-82EF-891D8FED530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92D965-5897-40FE-A3EF-ED7F7C07B746}" type="pres">
      <dgm:prSet presAssocID="{281133A5-A99A-4E9D-82EF-891D8FED530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0E99C8-D2A7-4B5D-BBE2-5973604DF72C}" type="pres">
      <dgm:prSet presAssocID="{289A4C1A-2EBB-4AFF-B4BF-A4311835AB45}" presName="sp" presStyleCnt="0"/>
      <dgm:spPr/>
    </dgm:pt>
    <dgm:pt modelId="{8B625C1C-110F-44F0-9448-7AB1FE2AF86F}" type="pres">
      <dgm:prSet presAssocID="{1A48BA81-8D5B-4235-9F04-6C519CD737B4}" presName="composite" presStyleCnt="0"/>
      <dgm:spPr/>
    </dgm:pt>
    <dgm:pt modelId="{B608BFDD-F816-480C-AE7F-DEAE81B6B64F}" type="pres">
      <dgm:prSet presAssocID="{1A48BA81-8D5B-4235-9F04-6C519CD737B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EA03FD-C33E-487A-97E8-456039EC1932}" type="pres">
      <dgm:prSet presAssocID="{1A48BA81-8D5B-4235-9F04-6C519CD737B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B9822F-797E-4BE8-A8C2-A6818F3B04FE}" type="pres">
      <dgm:prSet presAssocID="{99E4A3B4-C67A-47F5-80AD-3130E3A589AB}" presName="sp" presStyleCnt="0"/>
      <dgm:spPr/>
    </dgm:pt>
    <dgm:pt modelId="{7BD3B1D7-EEEC-45D7-A35D-02217E953F06}" type="pres">
      <dgm:prSet presAssocID="{385F1524-A106-46C2-9F13-C0B3F81BBE09}" presName="composite" presStyleCnt="0"/>
      <dgm:spPr/>
    </dgm:pt>
    <dgm:pt modelId="{D01A8EE0-E349-46FE-9EC6-39F8E3B94092}" type="pres">
      <dgm:prSet presAssocID="{385F1524-A106-46C2-9F13-C0B3F81BBE0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15B95C-3C78-442C-B2F5-657F43DAE3CD}" type="pres">
      <dgm:prSet presAssocID="{385F1524-A106-46C2-9F13-C0B3F81BBE0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71CCB0-6E8D-4463-8C93-68A0EDCAF132}" type="pres">
      <dgm:prSet presAssocID="{49551C8B-8EFF-4809-9A8F-5BBE65B0D418}" presName="sp" presStyleCnt="0"/>
      <dgm:spPr/>
    </dgm:pt>
    <dgm:pt modelId="{0CBF0C98-35D5-437E-B898-ED3F5F10AB5B}" type="pres">
      <dgm:prSet presAssocID="{4CB5D354-A8E5-4B5B-B440-A699416AC400}" presName="composite" presStyleCnt="0"/>
      <dgm:spPr/>
    </dgm:pt>
    <dgm:pt modelId="{8B8547A2-0D4E-4194-9C98-9A9904F231A2}" type="pres">
      <dgm:prSet presAssocID="{4CB5D354-A8E5-4B5B-B440-A699416AC40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4DDEA6-770C-4A43-996E-818734321947}" type="pres">
      <dgm:prSet presAssocID="{4CB5D354-A8E5-4B5B-B440-A699416AC40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38BB39-C588-4C97-BC9F-E12206DADAD3}" srcId="{385F1524-A106-46C2-9F13-C0B3F81BBE09}" destId="{FB3178BE-D490-4EC9-9D46-7F35FE457C2A}" srcOrd="0" destOrd="0" parTransId="{F51A3030-8626-45EE-A317-C76C039A6503}" sibTransId="{512F6AD1-C41E-42F1-BCBB-99D54F77EF3B}"/>
    <dgm:cxn modelId="{248E1354-AD1A-4603-A1A5-A0BD5EF20A71}" type="presOf" srcId="{2708EEEF-ACBF-458D-9977-C6B312516D47}" destId="{74603199-59DE-463A-8E9E-7825F8D6401D}" srcOrd="0" destOrd="0" presId="urn:microsoft.com/office/officeart/2005/8/layout/chevron2"/>
    <dgm:cxn modelId="{E21D0C03-6C89-4272-A9EF-0F7BF68E17F3}" type="presOf" srcId="{1FEB5F81-AFD0-4CB7-A51A-FD63327C8751}" destId="{51309943-0A52-479F-A9A3-F78F646D71A0}" srcOrd="0" destOrd="0" presId="urn:microsoft.com/office/officeart/2005/8/layout/chevron2"/>
    <dgm:cxn modelId="{61531CB6-80AB-42A9-9DD9-1D1F88873449}" srcId="{1FEB5F81-AFD0-4CB7-A51A-FD63327C8751}" destId="{1A48BA81-8D5B-4235-9F04-6C519CD737B4}" srcOrd="3" destOrd="0" parTransId="{9034CE73-8DA9-4B9C-A0AE-513E20EA28D6}" sibTransId="{99E4A3B4-C67A-47F5-80AD-3130E3A589AB}"/>
    <dgm:cxn modelId="{8B5DBCD2-7CCA-428F-A308-53AEFB47B88E}" srcId="{1FEB5F81-AFD0-4CB7-A51A-FD63327C8751}" destId="{4CB5D354-A8E5-4B5B-B440-A699416AC400}" srcOrd="5" destOrd="0" parTransId="{ACDC80D5-5AD2-4AB0-B094-12B9C0422D77}" sibTransId="{3490DA37-F7C4-48AA-94CF-D11388CCA943}"/>
    <dgm:cxn modelId="{550F83D6-3B40-4BBE-994E-C60CC690960F}" srcId="{1FEB5F81-AFD0-4CB7-A51A-FD63327C8751}" destId="{385F1524-A106-46C2-9F13-C0B3F81BBE09}" srcOrd="4" destOrd="0" parTransId="{2A5E57BC-9D15-4F88-9E40-EA89CE4DC9AA}" sibTransId="{49551C8B-8EFF-4809-9A8F-5BBE65B0D418}"/>
    <dgm:cxn modelId="{C6684E56-9022-4B9F-824D-E228825B6601}" type="presOf" srcId="{281133A5-A99A-4E9D-82EF-891D8FED5301}" destId="{9BC45342-8149-470E-A5C3-AD88CBD2C7AA}" srcOrd="0" destOrd="0" presId="urn:microsoft.com/office/officeart/2005/8/layout/chevron2"/>
    <dgm:cxn modelId="{5A9E0C53-9F74-4EF1-858A-9350E43D702C}" srcId="{4CB5D354-A8E5-4B5B-B440-A699416AC400}" destId="{FB1E998C-3602-4829-9731-007C6C01BBEF}" srcOrd="0" destOrd="0" parTransId="{74D98F04-AC88-468A-A187-A1B1D9E058CA}" sibTransId="{2EB70018-2F04-4C7F-A0E2-5F64D69266D9}"/>
    <dgm:cxn modelId="{D7029F75-0392-4F6F-B115-AAD7457A1F70}" type="presOf" srcId="{A3D5605F-D150-4701-A441-7D33DABA5033}" destId="{85F968A6-9D7F-49C5-AADE-A1EEC0393970}" srcOrd="0" destOrd="0" presId="urn:microsoft.com/office/officeart/2005/8/layout/chevron2"/>
    <dgm:cxn modelId="{A7B6DE97-1695-41E6-9153-9F274A7673FE}" type="presOf" srcId="{233B51C4-036E-4C90-8AEC-DB2B8A637B0A}" destId="{B5AB87D4-D799-4E19-9938-0F471C7EA7CC}" srcOrd="0" destOrd="0" presId="urn:microsoft.com/office/officeart/2005/8/layout/chevron2"/>
    <dgm:cxn modelId="{D1028019-316C-4651-A976-B5B4FB0BB33B}" type="presOf" srcId="{1A48BA81-8D5B-4235-9F04-6C519CD737B4}" destId="{B608BFDD-F816-480C-AE7F-DEAE81B6B64F}" srcOrd="0" destOrd="0" presId="urn:microsoft.com/office/officeart/2005/8/layout/chevron2"/>
    <dgm:cxn modelId="{15F6FA36-0EE5-40C2-AA17-6135285D1BAA}" type="presOf" srcId="{769F57DC-A07C-423A-82AC-A916D5FD9F8D}" destId="{73EA03FD-C33E-487A-97E8-456039EC1932}" srcOrd="0" destOrd="0" presId="urn:microsoft.com/office/officeart/2005/8/layout/chevron2"/>
    <dgm:cxn modelId="{66F0031F-7BAB-4ADE-BFFE-84AA046157F3}" type="presOf" srcId="{FB1E998C-3602-4829-9731-007C6C01BBEF}" destId="{2E4DDEA6-770C-4A43-996E-818734321947}" srcOrd="0" destOrd="0" presId="urn:microsoft.com/office/officeart/2005/8/layout/chevron2"/>
    <dgm:cxn modelId="{2CFD5CEF-7F86-4524-A48E-2F2A48DA3350}" srcId="{1FEB5F81-AFD0-4CB7-A51A-FD63327C8751}" destId="{2708EEEF-ACBF-458D-9977-C6B312516D47}" srcOrd="0" destOrd="0" parTransId="{64695DF8-1A47-4493-BEDC-CD0606215B38}" sibTransId="{4BD462ED-C5E0-4973-85EA-2261B88A9CC6}"/>
    <dgm:cxn modelId="{C2563F6A-59D9-42B6-B530-EBEBE2D1780F}" srcId="{2708EEEF-ACBF-458D-9977-C6B312516D47}" destId="{233B51C4-036E-4C90-8AEC-DB2B8A637B0A}" srcOrd="0" destOrd="0" parTransId="{9EDE3C8D-44A9-4D2A-AFDC-14A79B2DCC9B}" sibTransId="{D9EBB61E-8E6C-4477-BA9F-1AE78D559A49}"/>
    <dgm:cxn modelId="{590E3637-844B-4181-ADDE-D7D3D2D8EEA1}" type="presOf" srcId="{120A3395-F77C-4F5B-9A03-59D9103916E8}" destId="{7E92D965-5897-40FE-A3EF-ED7F7C07B746}" srcOrd="0" destOrd="0" presId="urn:microsoft.com/office/officeart/2005/8/layout/chevron2"/>
    <dgm:cxn modelId="{108E96CC-B0A4-4612-BB96-BA14B2324D83}" type="presOf" srcId="{4CB5D354-A8E5-4B5B-B440-A699416AC400}" destId="{8B8547A2-0D4E-4194-9C98-9A9904F231A2}" srcOrd="0" destOrd="0" presId="urn:microsoft.com/office/officeart/2005/8/layout/chevron2"/>
    <dgm:cxn modelId="{4EC50B4E-C5EA-40EA-A159-AD32390442F6}" type="presOf" srcId="{B2656FDA-45A7-42B1-8857-726A0DA0C0D9}" destId="{2D6D01CF-A7C2-4E8E-942C-FCFE81E97B28}" srcOrd="0" destOrd="0" presId="urn:microsoft.com/office/officeart/2005/8/layout/chevron2"/>
    <dgm:cxn modelId="{678BFC9A-9186-4175-AB01-1ECB224EFC3C}" srcId="{1A48BA81-8D5B-4235-9F04-6C519CD737B4}" destId="{769F57DC-A07C-423A-82AC-A916D5FD9F8D}" srcOrd="0" destOrd="0" parTransId="{B7AD41C3-5F1C-44A1-9A67-96194AF379A0}" sibTransId="{45902B21-67D2-409D-AAC7-13CB7AD6E474}"/>
    <dgm:cxn modelId="{D1AE1D0B-F43E-4DC2-9D8A-FD8B9B58D7D3}" srcId="{1FEB5F81-AFD0-4CB7-A51A-FD63327C8751}" destId="{B2656FDA-45A7-42B1-8857-726A0DA0C0D9}" srcOrd="1" destOrd="0" parTransId="{DC4F05E9-FDEB-4D79-9DF3-58E7FFD0C5F7}" sibTransId="{387CFF5B-EB22-4477-8098-8E2576D1F351}"/>
    <dgm:cxn modelId="{1E0D8440-D17F-423B-87E1-11B8CE09CB06}" srcId="{B2656FDA-45A7-42B1-8857-726A0DA0C0D9}" destId="{A3D5605F-D150-4701-A441-7D33DABA5033}" srcOrd="0" destOrd="0" parTransId="{2FE1173A-9DD7-4A3F-BDB8-8D8CE06B5C22}" sibTransId="{DCF3BA35-4B30-46E8-8CEB-966DDCB3AADA}"/>
    <dgm:cxn modelId="{EF2AB3B3-EB1E-4BF5-847C-B1D449942333}" srcId="{1FEB5F81-AFD0-4CB7-A51A-FD63327C8751}" destId="{281133A5-A99A-4E9D-82EF-891D8FED5301}" srcOrd="2" destOrd="0" parTransId="{22BBDA07-157F-4EFC-8D74-80EEB2CB062D}" sibTransId="{289A4C1A-2EBB-4AFF-B4BF-A4311835AB45}"/>
    <dgm:cxn modelId="{71E284E1-21F1-460C-9C50-46D1D12DE6DF}" type="presOf" srcId="{385F1524-A106-46C2-9F13-C0B3F81BBE09}" destId="{D01A8EE0-E349-46FE-9EC6-39F8E3B94092}" srcOrd="0" destOrd="0" presId="urn:microsoft.com/office/officeart/2005/8/layout/chevron2"/>
    <dgm:cxn modelId="{0333EC66-9F14-4A18-BA02-A9698320823E}" type="presOf" srcId="{FB3178BE-D490-4EC9-9D46-7F35FE457C2A}" destId="{CE15B95C-3C78-442C-B2F5-657F43DAE3CD}" srcOrd="0" destOrd="0" presId="urn:microsoft.com/office/officeart/2005/8/layout/chevron2"/>
    <dgm:cxn modelId="{CE80BF2C-2E01-4F60-8709-55A69407FD0E}" srcId="{281133A5-A99A-4E9D-82EF-891D8FED5301}" destId="{120A3395-F77C-4F5B-9A03-59D9103916E8}" srcOrd="0" destOrd="0" parTransId="{22132867-B605-4829-94D8-14A128809759}" sibTransId="{8BD7C929-0777-4E68-A6C8-A999FB177853}"/>
    <dgm:cxn modelId="{5ABDE8A1-23F9-4919-BF56-8BCE4428F4C2}" type="presParOf" srcId="{51309943-0A52-479F-A9A3-F78F646D71A0}" destId="{8AAB57FB-D312-4B18-A3C9-3898FBD09951}" srcOrd="0" destOrd="0" presId="urn:microsoft.com/office/officeart/2005/8/layout/chevron2"/>
    <dgm:cxn modelId="{7C7C772E-1697-4BFE-8F50-8F5E4F7127C4}" type="presParOf" srcId="{8AAB57FB-D312-4B18-A3C9-3898FBD09951}" destId="{74603199-59DE-463A-8E9E-7825F8D6401D}" srcOrd="0" destOrd="0" presId="urn:microsoft.com/office/officeart/2005/8/layout/chevron2"/>
    <dgm:cxn modelId="{26007F3C-20CF-492D-8126-73ABFC78B7A8}" type="presParOf" srcId="{8AAB57FB-D312-4B18-A3C9-3898FBD09951}" destId="{B5AB87D4-D799-4E19-9938-0F471C7EA7CC}" srcOrd="1" destOrd="0" presId="urn:microsoft.com/office/officeart/2005/8/layout/chevron2"/>
    <dgm:cxn modelId="{9F175C86-B7C2-4943-A04E-91AF893A0543}" type="presParOf" srcId="{51309943-0A52-479F-A9A3-F78F646D71A0}" destId="{1361CBCA-6EC3-4892-973A-41A11B99CD29}" srcOrd="1" destOrd="0" presId="urn:microsoft.com/office/officeart/2005/8/layout/chevron2"/>
    <dgm:cxn modelId="{D939FE67-105A-473B-9346-4786760A5B24}" type="presParOf" srcId="{51309943-0A52-479F-A9A3-F78F646D71A0}" destId="{60C90BAD-2717-42C2-9CB9-409F9535E1E6}" srcOrd="2" destOrd="0" presId="urn:microsoft.com/office/officeart/2005/8/layout/chevron2"/>
    <dgm:cxn modelId="{78F275B4-1CB2-4FB7-B9F7-07CAAD547FBE}" type="presParOf" srcId="{60C90BAD-2717-42C2-9CB9-409F9535E1E6}" destId="{2D6D01CF-A7C2-4E8E-942C-FCFE81E97B28}" srcOrd="0" destOrd="0" presId="urn:microsoft.com/office/officeart/2005/8/layout/chevron2"/>
    <dgm:cxn modelId="{B093EC19-A501-40CD-99E3-44CB2B795B0A}" type="presParOf" srcId="{60C90BAD-2717-42C2-9CB9-409F9535E1E6}" destId="{85F968A6-9D7F-49C5-AADE-A1EEC0393970}" srcOrd="1" destOrd="0" presId="urn:microsoft.com/office/officeart/2005/8/layout/chevron2"/>
    <dgm:cxn modelId="{E00F9F42-5723-4C87-AA4D-70E6B918E571}" type="presParOf" srcId="{51309943-0A52-479F-A9A3-F78F646D71A0}" destId="{0310E411-FFC9-4F5E-992F-F9A10E672ECF}" srcOrd="3" destOrd="0" presId="urn:microsoft.com/office/officeart/2005/8/layout/chevron2"/>
    <dgm:cxn modelId="{30C3AE16-FD81-439D-B2AD-0A522D89A41F}" type="presParOf" srcId="{51309943-0A52-479F-A9A3-F78F646D71A0}" destId="{F84E2525-BEE6-4965-B2CE-854B410C54AF}" srcOrd="4" destOrd="0" presId="urn:microsoft.com/office/officeart/2005/8/layout/chevron2"/>
    <dgm:cxn modelId="{AF419E18-C905-451B-8BD4-6DE74B093BE5}" type="presParOf" srcId="{F84E2525-BEE6-4965-B2CE-854B410C54AF}" destId="{9BC45342-8149-470E-A5C3-AD88CBD2C7AA}" srcOrd="0" destOrd="0" presId="urn:microsoft.com/office/officeart/2005/8/layout/chevron2"/>
    <dgm:cxn modelId="{6F00F61D-D3EA-4B68-969F-ADA9D7BD3964}" type="presParOf" srcId="{F84E2525-BEE6-4965-B2CE-854B410C54AF}" destId="{7E92D965-5897-40FE-A3EF-ED7F7C07B746}" srcOrd="1" destOrd="0" presId="urn:microsoft.com/office/officeart/2005/8/layout/chevron2"/>
    <dgm:cxn modelId="{54D4BCFE-616F-4241-8185-2768F65E507D}" type="presParOf" srcId="{51309943-0A52-479F-A9A3-F78F646D71A0}" destId="{230E99C8-D2A7-4B5D-BBE2-5973604DF72C}" srcOrd="5" destOrd="0" presId="urn:microsoft.com/office/officeart/2005/8/layout/chevron2"/>
    <dgm:cxn modelId="{79E65DB2-48A0-4A16-A41D-0AB347B428EC}" type="presParOf" srcId="{51309943-0A52-479F-A9A3-F78F646D71A0}" destId="{8B625C1C-110F-44F0-9448-7AB1FE2AF86F}" srcOrd="6" destOrd="0" presId="urn:microsoft.com/office/officeart/2005/8/layout/chevron2"/>
    <dgm:cxn modelId="{AFFB068B-13BB-4894-865F-BED94AAD11CF}" type="presParOf" srcId="{8B625C1C-110F-44F0-9448-7AB1FE2AF86F}" destId="{B608BFDD-F816-480C-AE7F-DEAE81B6B64F}" srcOrd="0" destOrd="0" presId="urn:microsoft.com/office/officeart/2005/8/layout/chevron2"/>
    <dgm:cxn modelId="{097A50AA-091C-4E62-B29B-A597144D3679}" type="presParOf" srcId="{8B625C1C-110F-44F0-9448-7AB1FE2AF86F}" destId="{73EA03FD-C33E-487A-97E8-456039EC1932}" srcOrd="1" destOrd="0" presId="urn:microsoft.com/office/officeart/2005/8/layout/chevron2"/>
    <dgm:cxn modelId="{F431F6F4-A43B-45A6-9A6A-EDAF65500871}" type="presParOf" srcId="{51309943-0A52-479F-A9A3-F78F646D71A0}" destId="{DCB9822F-797E-4BE8-A8C2-A6818F3B04FE}" srcOrd="7" destOrd="0" presId="urn:microsoft.com/office/officeart/2005/8/layout/chevron2"/>
    <dgm:cxn modelId="{550BA0EC-274B-4420-BA1A-C44A9002BB39}" type="presParOf" srcId="{51309943-0A52-479F-A9A3-F78F646D71A0}" destId="{7BD3B1D7-EEEC-45D7-A35D-02217E953F06}" srcOrd="8" destOrd="0" presId="urn:microsoft.com/office/officeart/2005/8/layout/chevron2"/>
    <dgm:cxn modelId="{AAF4E9CB-82AA-42BE-A62A-637B9287B2CE}" type="presParOf" srcId="{7BD3B1D7-EEEC-45D7-A35D-02217E953F06}" destId="{D01A8EE0-E349-46FE-9EC6-39F8E3B94092}" srcOrd="0" destOrd="0" presId="urn:microsoft.com/office/officeart/2005/8/layout/chevron2"/>
    <dgm:cxn modelId="{37B11A70-C0F2-499D-8845-CFAECC0490FD}" type="presParOf" srcId="{7BD3B1D7-EEEC-45D7-A35D-02217E953F06}" destId="{CE15B95C-3C78-442C-B2F5-657F43DAE3CD}" srcOrd="1" destOrd="0" presId="urn:microsoft.com/office/officeart/2005/8/layout/chevron2"/>
    <dgm:cxn modelId="{8554C840-3D39-4052-A8FE-60EA2434A4FD}" type="presParOf" srcId="{51309943-0A52-479F-A9A3-F78F646D71A0}" destId="{3B71CCB0-6E8D-4463-8C93-68A0EDCAF132}" srcOrd="9" destOrd="0" presId="urn:microsoft.com/office/officeart/2005/8/layout/chevron2"/>
    <dgm:cxn modelId="{F5DD0B12-1FA3-407B-88C7-66B821DE5562}" type="presParOf" srcId="{51309943-0A52-479F-A9A3-F78F646D71A0}" destId="{0CBF0C98-35D5-437E-B898-ED3F5F10AB5B}" srcOrd="10" destOrd="0" presId="urn:microsoft.com/office/officeart/2005/8/layout/chevron2"/>
    <dgm:cxn modelId="{B1AFE101-BF79-46FF-8CBD-97D3BB08762B}" type="presParOf" srcId="{0CBF0C98-35D5-437E-B898-ED3F5F10AB5B}" destId="{8B8547A2-0D4E-4194-9C98-9A9904F231A2}" srcOrd="0" destOrd="0" presId="urn:microsoft.com/office/officeart/2005/8/layout/chevron2"/>
    <dgm:cxn modelId="{8E5F6058-946B-40BB-B017-FCEC7EDFCFE3}" type="presParOf" srcId="{0CBF0C98-35D5-437E-B898-ED3F5F10AB5B}" destId="{2E4DDEA6-770C-4A43-996E-8187343219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F8051-FFFA-4156-94F3-69E31F7572A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32E1450-7A1E-4B7A-829E-E6297B033343}">
      <dgm:prSet phldrT="[Metin]"/>
      <dgm:spPr/>
      <dgm:t>
        <a:bodyPr/>
        <a:lstStyle/>
        <a:p>
          <a:r>
            <a:rPr lang="tr-TR" b="1" dirty="0" smtClean="0"/>
            <a:t>İkincil verilerin türleri ve sınıflandırılması</a:t>
          </a:r>
          <a:endParaRPr lang="tr-TR" b="1" dirty="0"/>
        </a:p>
      </dgm:t>
    </dgm:pt>
    <dgm:pt modelId="{2EE718DE-FE22-4F62-AB5B-84D1F652EAB5}" type="parTrans" cxnId="{A9BBD153-8E06-4188-A327-D1001677DBE0}">
      <dgm:prSet/>
      <dgm:spPr/>
      <dgm:t>
        <a:bodyPr/>
        <a:lstStyle/>
        <a:p>
          <a:endParaRPr lang="tr-TR"/>
        </a:p>
      </dgm:t>
    </dgm:pt>
    <dgm:pt modelId="{91DB9F08-5CE1-4539-B6DB-CCC3B4CC0DB5}" type="sibTrans" cxnId="{A9BBD153-8E06-4188-A327-D1001677DBE0}">
      <dgm:prSet/>
      <dgm:spPr/>
      <dgm:t>
        <a:bodyPr/>
        <a:lstStyle/>
        <a:p>
          <a:endParaRPr lang="tr-TR"/>
        </a:p>
      </dgm:t>
    </dgm:pt>
    <dgm:pt modelId="{5CC52A86-B164-46B6-9828-41CD555C7FB4}">
      <dgm:prSet phldrT="[Metin]"/>
      <dgm:spPr/>
      <dgm:t>
        <a:bodyPr/>
        <a:lstStyle/>
        <a:p>
          <a:r>
            <a:rPr lang="tr-TR" dirty="0" smtClean="0"/>
            <a:t>Coğrafi Düzey/</a:t>
          </a:r>
          <a:r>
            <a:rPr lang="tr-TR" dirty="0" err="1" smtClean="0"/>
            <a:t>Mekansal</a:t>
          </a:r>
          <a:r>
            <a:rPr lang="tr-TR" dirty="0" smtClean="0"/>
            <a:t> Ölçeğe Göre</a:t>
          </a:r>
          <a:endParaRPr lang="tr-TR" dirty="0"/>
        </a:p>
      </dgm:t>
    </dgm:pt>
    <dgm:pt modelId="{05F834A3-8B5D-4417-A9F1-753FDDE68DEA}" type="parTrans" cxnId="{91D03F85-B28D-40F9-AE0E-4F2E5903FDD1}">
      <dgm:prSet/>
      <dgm:spPr/>
      <dgm:t>
        <a:bodyPr/>
        <a:lstStyle/>
        <a:p>
          <a:endParaRPr lang="tr-TR"/>
        </a:p>
      </dgm:t>
    </dgm:pt>
    <dgm:pt modelId="{D36DFE14-7F9A-4E56-A8EA-E2AF8E89E606}" type="sibTrans" cxnId="{91D03F85-B28D-40F9-AE0E-4F2E5903FDD1}">
      <dgm:prSet/>
      <dgm:spPr/>
      <dgm:t>
        <a:bodyPr/>
        <a:lstStyle/>
        <a:p>
          <a:endParaRPr lang="tr-TR"/>
        </a:p>
      </dgm:t>
    </dgm:pt>
    <dgm:pt modelId="{CDC095A3-4EFC-4E42-9A1E-3F2D9AE7DCAD}">
      <dgm:prSet phldrT="[Metin]"/>
      <dgm:spPr/>
      <dgm:t>
        <a:bodyPr/>
        <a:lstStyle/>
        <a:p>
          <a:r>
            <a:rPr lang="tr-TR" dirty="0" smtClean="0"/>
            <a:t>Kaynağına Göre </a:t>
          </a:r>
          <a:endParaRPr lang="tr-TR" dirty="0"/>
        </a:p>
      </dgm:t>
    </dgm:pt>
    <dgm:pt modelId="{2009E005-DE60-4054-92F9-65656F9012DD}" type="parTrans" cxnId="{16C227CF-CE61-45E9-A890-8A73A912CFB8}">
      <dgm:prSet/>
      <dgm:spPr/>
      <dgm:t>
        <a:bodyPr/>
        <a:lstStyle/>
        <a:p>
          <a:endParaRPr lang="tr-TR"/>
        </a:p>
      </dgm:t>
    </dgm:pt>
    <dgm:pt modelId="{0F2E41E2-CFDB-4855-BEDF-ACFD6C032931}" type="sibTrans" cxnId="{16C227CF-CE61-45E9-A890-8A73A912CFB8}">
      <dgm:prSet/>
      <dgm:spPr/>
      <dgm:t>
        <a:bodyPr/>
        <a:lstStyle/>
        <a:p>
          <a:endParaRPr lang="tr-TR"/>
        </a:p>
      </dgm:t>
    </dgm:pt>
    <dgm:pt modelId="{27C27C71-AFB8-4AE2-B876-4A40F6E900D5}">
      <dgm:prSet phldrT="[Metin]"/>
      <dgm:spPr/>
      <dgm:t>
        <a:bodyPr/>
        <a:lstStyle/>
        <a:p>
          <a:r>
            <a:rPr lang="tr-TR" dirty="0" smtClean="0"/>
            <a:t>Elde Ediliş/Veri Derleme Yöntemine Göre </a:t>
          </a:r>
          <a:endParaRPr lang="tr-TR" dirty="0"/>
        </a:p>
      </dgm:t>
    </dgm:pt>
    <dgm:pt modelId="{99752367-1BC7-4604-B8A2-1BFB7ED07146}" type="parTrans" cxnId="{F73250DD-DD9B-43F5-A30A-C040983E54D9}">
      <dgm:prSet/>
      <dgm:spPr/>
      <dgm:t>
        <a:bodyPr/>
        <a:lstStyle/>
        <a:p>
          <a:endParaRPr lang="tr-TR"/>
        </a:p>
      </dgm:t>
    </dgm:pt>
    <dgm:pt modelId="{F6222826-9ADE-43DB-B202-CF67E9DE3ACB}" type="sibTrans" cxnId="{F73250DD-DD9B-43F5-A30A-C040983E54D9}">
      <dgm:prSet/>
      <dgm:spPr/>
      <dgm:t>
        <a:bodyPr/>
        <a:lstStyle/>
        <a:p>
          <a:endParaRPr lang="tr-TR"/>
        </a:p>
      </dgm:t>
    </dgm:pt>
    <dgm:pt modelId="{74818A22-9751-4D08-B4DA-32EBD3180DFC}" type="asst">
      <dgm:prSet/>
      <dgm:spPr/>
      <dgm:t>
        <a:bodyPr/>
        <a:lstStyle/>
        <a:p>
          <a:r>
            <a:rPr lang="tr-TR" dirty="0" smtClean="0"/>
            <a:t>Ulusal Veriler</a:t>
          </a:r>
          <a:endParaRPr lang="tr-TR" dirty="0"/>
        </a:p>
      </dgm:t>
    </dgm:pt>
    <dgm:pt modelId="{BD31A521-3641-452D-853D-6E165DE65BC4}" type="parTrans" cxnId="{643F1CDD-A7CC-40B8-BDBA-07CF3BBE821A}">
      <dgm:prSet/>
      <dgm:spPr/>
      <dgm:t>
        <a:bodyPr/>
        <a:lstStyle/>
        <a:p>
          <a:endParaRPr lang="tr-TR"/>
        </a:p>
      </dgm:t>
    </dgm:pt>
    <dgm:pt modelId="{B9B9B0B4-E88D-4094-BC13-4E6E4CC6921C}" type="sibTrans" cxnId="{643F1CDD-A7CC-40B8-BDBA-07CF3BBE821A}">
      <dgm:prSet/>
      <dgm:spPr/>
      <dgm:t>
        <a:bodyPr/>
        <a:lstStyle/>
        <a:p>
          <a:endParaRPr lang="tr-TR"/>
        </a:p>
      </dgm:t>
    </dgm:pt>
    <dgm:pt modelId="{4F54520F-035C-4C9B-B8A0-D3CBCB9078C4}" type="asst">
      <dgm:prSet/>
      <dgm:spPr/>
      <dgm:t>
        <a:bodyPr/>
        <a:lstStyle/>
        <a:p>
          <a:r>
            <a:rPr lang="tr-TR" dirty="0" smtClean="0"/>
            <a:t>Uluslararası Veriler</a:t>
          </a:r>
          <a:endParaRPr lang="tr-TR" dirty="0"/>
        </a:p>
      </dgm:t>
    </dgm:pt>
    <dgm:pt modelId="{220B8F56-DE3E-4971-8DEF-6F7BB7A5CB01}" type="parTrans" cxnId="{96378B22-B539-434E-9FCE-A81BC19070D4}">
      <dgm:prSet/>
      <dgm:spPr/>
      <dgm:t>
        <a:bodyPr/>
        <a:lstStyle/>
        <a:p>
          <a:endParaRPr lang="tr-TR"/>
        </a:p>
      </dgm:t>
    </dgm:pt>
    <dgm:pt modelId="{6BD6E9FF-B5EC-40A3-8418-CB42645346EB}" type="sibTrans" cxnId="{96378B22-B539-434E-9FCE-A81BC19070D4}">
      <dgm:prSet/>
      <dgm:spPr/>
      <dgm:t>
        <a:bodyPr/>
        <a:lstStyle/>
        <a:p>
          <a:endParaRPr lang="tr-TR"/>
        </a:p>
      </dgm:t>
    </dgm:pt>
    <dgm:pt modelId="{5DFE42CA-8401-4756-B8A4-61B6F366F0E9}">
      <dgm:prSet/>
      <dgm:spPr/>
      <dgm:t>
        <a:bodyPr/>
        <a:lstStyle/>
        <a:p>
          <a:r>
            <a:rPr lang="tr-TR" dirty="0" smtClean="0"/>
            <a:t>Bölgesel Veriler</a:t>
          </a:r>
          <a:endParaRPr lang="tr-TR" dirty="0"/>
        </a:p>
      </dgm:t>
    </dgm:pt>
    <dgm:pt modelId="{2FFAA2F7-1FB6-42E2-8B09-B72E71960091}" type="parTrans" cxnId="{3B60720D-3B5B-4BC1-8D4C-17225D280020}">
      <dgm:prSet/>
      <dgm:spPr/>
      <dgm:t>
        <a:bodyPr/>
        <a:lstStyle/>
        <a:p>
          <a:endParaRPr lang="tr-TR"/>
        </a:p>
      </dgm:t>
    </dgm:pt>
    <dgm:pt modelId="{E48A70A9-A951-44A1-83CB-DF8D07C7099E}" type="sibTrans" cxnId="{3B60720D-3B5B-4BC1-8D4C-17225D280020}">
      <dgm:prSet/>
      <dgm:spPr/>
      <dgm:t>
        <a:bodyPr/>
        <a:lstStyle/>
        <a:p>
          <a:endParaRPr lang="tr-TR"/>
        </a:p>
      </dgm:t>
    </dgm:pt>
    <dgm:pt modelId="{A6A1ACEC-5AE6-4C6C-8821-ED61139BC204}">
      <dgm:prSet/>
      <dgm:spPr/>
      <dgm:t>
        <a:bodyPr/>
        <a:lstStyle/>
        <a:p>
          <a:r>
            <a:rPr lang="tr-TR" dirty="0" smtClean="0"/>
            <a:t>Yerel/Kentsel Veriler</a:t>
          </a:r>
          <a:endParaRPr lang="tr-TR" dirty="0"/>
        </a:p>
      </dgm:t>
    </dgm:pt>
    <dgm:pt modelId="{018D47D6-FBE9-4068-B25F-A2E1C4FCE9C6}" type="parTrans" cxnId="{DA8EE014-B6D9-4B4D-A68B-421C63A2BF5E}">
      <dgm:prSet/>
      <dgm:spPr/>
      <dgm:t>
        <a:bodyPr/>
        <a:lstStyle/>
        <a:p>
          <a:endParaRPr lang="tr-TR"/>
        </a:p>
      </dgm:t>
    </dgm:pt>
    <dgm:pt modelId="{F39216BE-64D3-4CC0-BFEA-9DFB45D80DA3}" type="sibTrans" cxnId="{DA8EE014-B6D9-4B4D-A68B-421C63A2BF5E}">
      <dgm:prSet/>
      <dgm:spPr/>
      <dgm:t>
        <a:bodyPr/>
        <a:lstStyle/>
        <a:p>
          <a:endParaRPr lang="tr-TR"/>
        </a:p>
      </dgm:t>
    </dgm:pt>
    <dgm:pt modelId="{BD574123-61AF-4217-B0D1-511CBD0B08A3}">
      <dgm:prSet/>
      <dgm:spPr/>
      <dgm:t>
        <a:bodyPr/>
        <a:lstStyle/>
        <a:p>
          <a:r>
            <a:rPr lang="tr-TR" dirty="0" smtClean="0"/>
            <a:t>Resmi Veriler</a:t>
          </a:r>
          <a:endParaRPr lang="tr-TR" dirty="0"/>
        </a:p>
      </dgm:t>
    </dgm:pt>
    <dgm:pt modelId="{4DE0E467-BB75-4178-97FA-E61B53436823}" type="parTrans" cxnId="{0CFA0F37-0318-4A50-96B3-58C55EA7FB2A}">
      <dgm:prSet/>
      <dgm:spPr/>
      <dgm:t>
        <a:bodyPr/>
        <a:lstStyle/>
        <a:p>
          <a:endParaRPr lang="tr-TR"/>
        </a:p>
      </dgm:t>
    </dgm:pt>
    <dgm:pt modelId="{D3B13FDD-DF8D-483E-8166-0920227F7C3B}" type="sibTrans" cxnId="{0CFA0F37-0318-4A50-96B3-58C55EA7FB2A}">
      <dgm:prSet/>
      <dgm:spPr/>
      <dgm:t>
        <a:bodyPr/>
        <a:lstStyle/>
        <a:p>
          <a:endParaRPr lang="tr-TR"/>
        </a:p>
      </dgm:t>
    </dgm:pt>
    <dgm:pt modelId="{CD2EF726-4460-43BD-8D16-EF41A4DD682F}">
      <dgm:prSet/>
      <dgm:spPr/>
      <dgm:t>
        <a:bodyPr/>
        <a:lstStyle/>
        <a:p>
          <a:r>
            <a:rPr lang="tr-TR" dirty="0" smtClean="0"/>
            <a:t>Resmi Olmayan Veriler</a:t>
          </a:r>
          <a:endParaRPr lang="tr-TR" dirty="0"/>
        </a:p>
      </dgm:t>
    </dgm:pt>
    <dgm:pt modelId="{82949BB5-AF47-42D0-A4C7-DA96391F271A}" type="parTrans" cxnId="{48B422E2-6F21-4651-A256-EAE5275AC471}">
      <dgm:prSet/>
      <dgm:spPr/>
      <dgm:t>
        <a:bodyPr/>
        <a:lstStyle/>
        <a:p>
          <a:endParaRPr lang="tr-TR"/>
        </a:p>
      </dgm:t>
    </dgm:pt>
    <dgm:pt modelId="{6874A673-190B-4C01-A693-1CF957BB6FAB}" type="sibTrans" cxnId="{48B422E2-6F21-4651-A256-EAE5275AC471}">
      <dgm:prSet/>
      <dgm:spPr/>
      <dgm:t>
        <a:bodyPr/>
        <a:lstStyle/>
        <a:p>
          <a:endParaRPr lang="tr-TR"/>
        </a:p>
      </dgm:t>
    </dgm:pt>
    <dgm:pt modelId="{D547B937-9A00-45BB-AFD8-D872F0982B2F}">
      <dgm:prSet/>
      <dgm:spPr/>
      <dgm:t>
        <a:bodyPr/>
        <a:lstStyle/>
        <a:p>
          <a:r>
            <a:rPr lang="tr-TR" dirty="0" smtClean="0"/>
            <a:t>Anket Yöntemi</a:t>
          </a:r>
          <a:endParaRPr lang="tr-TR" dirty="0"/>
        </a:p>
      </dgm:t>
    </dgm:pt>
    <dgm:pt modelId="{AD9CCA29-538D-4BE7-B5D9-9D35894CF5EF}" type="parTrans" cxnId="{7D66FD07-783C-435D-8CA7-88E0CF52D5C3}">
      <dgm:prSet/>
      <dgm:spPr/>
      <dgm:t>
        <a:bodyPr/>
        <a:lstStyle/>
        <a:p>
          <a:endParaRPr lang="tr-TR"/>
        </a:p>
      </dgm:t>
    </dgm:pt>
    <dgm:pt modelId="{A5EC0560-09BF-4021-8CB6-C0040688C6CF}" type="sibTrans" cxnId="{7D66FD07-783C-435D-8CA7-88E0CF52D5C3}">
      <dgm:prSet/>
      <dgm:spPr/>
      <dgm:t>
        <a:bodyPr/>
        <a:lstStyle/>
        <a:p>
          <a:endParaRPr lang="tr-TR"/>
        </a:p>
      </dgm:t>
    </dgm:pt>
    <dgm:pt modelId="{D55860B4-DC38-49D7-856C-F7A13F210838}">
      <dgm:prSet/>
      <dgm:spPr/>
      <dgm:t>
        <a:bodyPr/>
        <a:lstStyle/>
        <a:p>
          <a:r>
            <a:rPr lang="tr-TR" dirty="0" smtClean="0"/>
            <a:t>Kurumların İdari Kayıtları</a:t>
          </a:r>
          <a:endParaRPr lang="tr-TR" dirty="0"/>
        </a:p>
      </dgm:t>
    </dgm:pt>
    <dgm:pt modelId="{ABA34F07-00C2-40D4-A700-9098E817551B}" type="parTrans" cxnId="{E4B15322-5ECE-460F-932C-EABA68CD87E3}">
      <dgm:prSet/>
      <dgm:spPr/>
      <dgm:t>
        <a:bodyPr/>
        <a:lstStyle/>
        <a:p>
          <a:endParaRPr lang="tr-TR"/>
        </a:p>
      </dgm:t>
    </dgm:pt>
    <dgm:pt modelId="{C749456B-89CB-4A90-B768-4E23270550B9}" type="sibTrans" cxnId="{E4B15322-5ECE-460F-932C-EABA68CD87E3}">
      <dgm:prSet/>
      <dgm:spPr/>
      <dgm:t>
        <a:bodyPr/>
        <a:lstStyle/>
        <a:p>
          <a:endParaRPr lang="tr-TR"/>
        </a:p>
      </dgm:t>
    </dgm:pt>
    <dgm:pt modelId="{C2447F24-BF1B-4D1C-A7F5-B0175B0E453B}" type="pres">
      <dgm:prSet presAssocID="{D2BF8051-FFFA-4156-94F3-69E31F7572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D436E91-433D-4342-A9ED-48433B317464}" type="pres">
      <dgm:prSet presAssocID="{D32E1450-7A1E-4B7A-829E-E6297B033343}" presName="hierRoot1" presStyleCnt="0">
        <dgm:presLayoutVars>
          <dgm:hierBranch val="init"/>
        </dgm:presLayoutVars>
      </dgm:prSet>
      <dgm:spPr/>
    </dgm:pt>
    <dgm:pt modelId="{5DDD3502-77AD-406A-A72D-98A0906C4EE4}" type="pres">
      <dgm:prSet presAssocID="{D32E1450-7A1E-4B7A-829E-E6297B033343}" presName="rootComposite1" presStyleCnt="0"/>
      <dgm:spPr/>
    </dgm:pt>
    <dgm:pt modelId="{B36C0DD4-66F2-4360-8549-04BC18ABB5FC}" type="pres">
      <dgm:prSet presAssocID="{D32E1450-7A1E-4B7A-829E-E6297B033343}" presName="rootText1" presStyleLbl="node0" presStyleIdx="0" presStyleCnt="1" custScaleX="161268" custLinFactNeighborX="-51547" custLinFactNeighborY="-410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B49F9F9-AF15-44C2-88A3-0F8F2944FD75}" type="pres">
      <dgm:prSet presAssocID="{D32E1450-7A1E-4B7A-829E-E6297B03334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82058670-535C-44A7-B231-50584DFF0DC7}" type="pres">
      <dgm:prSet presAssocID="{D32E1450-7A1E-4B7A-829E-E6297B033343}" presName="hierChild2" presStyleCnt="0"/>
      <dgm:spPr/>
    </dgm:pt>
    <dgm:pt modelId="{C2C74675-82AB-4ECC-9C9F-A06FF144B7EE}" type="pres">
      <dgm:prSet presAssocID="{05F834A3-8B5D-4417-A9F1-753FDDE68DEA}" presName="Name37" presStyleLbl="parChTrans1D2" presStyleIdx="0" presStyleCnt="3"/>
      <dgm:spPr/>
      <dgm:t>
        <a:bodyPr/>
        <a:lstStyle/>
        <a:p>
          <a:endParaRPr lang="tr-TR"/>
        </a:p>
      </dgm:t>
    </dgm:pt>
    <dgm:pt modelId="{5B57260C-D847-4408-962F-BA54A5990A6C}" type="pres">
      <dgm:prSet presAssocID="{5CC52A86-B164-46B6-9828-41CD555C7FB4}" presName="hierRoot2" presStyleCnt="0">
        <dgm:presLayoutVars>
          <dgm:hierBranch val="init"/>
        </dgm:presLayoutVars>
      </dgm:prSet>
      <dgm:spPr/>
    </dgm:pt>
    <dgm:pt modelId="{CCBE3199-5C69-43FC-B661-DFB2DE46D2C6}" type="pres">
      <dgm:prSet presAssocID="{5CC52A86-B164-46B6-9828-41CD555C7FB4}" presName="rootComposite" presStyleCnt="0"/>
      <dgm:spPr/>
    </dgm:pt>
    <dgm:pt modelId="{21DD7E76-7B13-4161-8867-07FF107956A3}" type="pres">
      <dgm:prSet presAssocID="{5CC52A86-B164-46B6-9828-41CD555C7FB4}" presName="rootText" presStyleLbl="node2" presStyleIdx="0" presStyleCnt="3" custLinFactNeighborX="-73570" custLinFactNeighborY="-31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327A827-E246-4EF4-B400-BCA16B04C321}" type="pres">
      <dgm:prSet presAssocID="{5CC52A86-B164-46B6-9828-41CD555C7FB4}" presName="rootConnector" presStyleLbl="node2" presStyleIdx="0" presStyleCnt="3"/>
      <dgm:spPr/>
      <dgm:t>
        <a:bodyPr/>
        <a:lstStyle/>
        <a:p>
          <a:endParaRPr lang="tr-TR"/>
        </a:p>
      </dgm:t>
    </dgm:pt>
    <dgm:pt modelId="{96D5083F-2CD2-4DA7-B4E2-92A3AF3B2A35}" type="pres">
      <dgm:prSet presAssocID="{5CC52A86-B164-46B6-9828-41CD555C7FB4}" presName="hierChild4" presStyleCnt="0"/>
      <dgm:spPr/>
    </dgm:pt>
    <dgm:pt modelId="{40DF5E87-FAF2-475C-86A1-CA8BABDCE64F}" type="pres">
      <dgm:prSet presAssocID="{5CC52A86-B164-46B6-9828-41CD555C7FB4}" presName="hierChild5" presStyleCnt="0"/>
      <dgm:spPr/>
    </dgm:pt>
    <dgm:pt modelId="{427C1188-C3AB-4725-BFCF-1C04CB9C61C0}" type="pres">
      <dgm:prSet presAssocID="{BD31A521-3641-452D-853D-6E165DE65BC4}" presName="Name111" presStyleLbl="parChTrans1D3" presStyleIdx="0" presStyleCnt="6"/>
      <dgm:spPr/>
      <dgm:t>
        <a:bodyPr/>
        <a:lstStyle/>
        <a:p>
          <a:endParaRPr lang="tr-TR"/>
        </a:p>
      </dgm:t>
    </dgm:pt>
    <dgm:pt modelId="{6D056FAE-8EFE-4C03-AA1B-D95FCB5DEF8A}" type="pres">
      <dgm:prSet presAssocID="{74818A22-9751-4D08-B4DA-32EBD3180DFC}" presName="hierRoot3" presStyleCnt="0">
        <dgm:presLayoutVars>
          <dgm:hierBranch val="init"/>
        </dgm:presLayoutVars>
      </dgm:prSet>
      <dgm:spPr/>
    </dgm:pt>
    <dgm:pt modelId="{7EABFD09-1CA9-4776-97B6-E260E3839E06}" type="pres">
      <dgm:prSet presAssocID="{74818A22-9751-4D08-B4DA-32EBD3180DFC}" presName="rootComposite3" presStyleCnt="0"/>
      <dgm:spPr/>
    </dgm:pt>
    <dgm:pt modelId="{41D19433-1BB5-4CC4-AFE4-9C783C1CF7BF}" type="pres">
      <dgm:prSet presAssocID="{74818A22-9751-4D08-B4DA-32EBD3180DFC}" presName="rootText3" presStyleLbl="asst2" presStyleIdx="0" presStyleCnt="2" custScaleX="80868" custLinFactNeighborX="-66822" custLinFactNeighborY="50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715B11E-269C-47CF-BD20-4D91ED5A4173}" type="pres">
      <dgm:prSet presAssocID="{74818A22-9751-4D08-B4DA-32EBD3180DFC}" presName="rootConnector3" presStyleLbl="asst2" presStyleIdx="0" presStyleCnt="2"/>
      <dgm:spPr/>
      <dgm:t>
        <a:bodyPr/>
        <a:lstStyle/>
        <a:p>
          <a:endParaRPr lang="tr-TR"/>
        </a:p>
      </dgm:t>
    </dgm:pt>
    <dgm:pt modelId="{B957DDAB-ABFA-4BF8-8139-B66019F01E44}" type="pres">
      <dgm:prSet presAssocID="{74818A22-9751-4D08-B4DA-32EBD3180DFC}" presName="hierChild6" presStyleCnt="0"/>
      <dgm:spPr/>
    </dgm:pt>
    <dgm:pt modelId="{3D4B51F1-D4E9-44D4-936F-30ACD68DBEA7}" type="pres">
      <dgm:prSet presAssocID="{2FFAA2F7-1FB6-42E2-8B09-B72E71960091}" presName="Name37" presStyleLbl="parChTrans1D4" presStyleIdx="0" presStyleCnt="2"/>
      <dgm:spPr/>
      <dgm:t>
        <a:bodyPr/>
        <a:lstStyle/>
        <a:p>
          <a:endParaRPr lang="tr-TR"/>
        </a:p>
      </dgm:t>
    </dgm:pt>
    <dgm:pt modelId="{90EB1F0B-4B69-4DAD-A17E-1DA8EE88266C}" type="pres">
      <dgm:prSet presAssocID="{5DFE42CA-8401-4756-B8A4-61B6F366F0E9}" presName="hierRoot2" presStyleCnt="0">
        <dgm:presLayoutVars>
          <dgm:hierBranch val="init"/>
        </dgm:presLayoutVars>
      </dgm:prSet>
      <dgm:spPr/>
    </dgm:pt>
    <dgm:pt modelId="{5CCD6159-F3D4-4887-A03C-620E4E4C18B3}" type="pres">
      <dgm:prSet presAssocID="{5DFE42CA-8401-4756-B8A4-61B6F366F0E9}" presName="rootComposite" presStyleCnt="0"/>
      <dgm:spPr/>
    </dgm:pt>
    <dgm:pt modelId="{94DD58FD-CAB8-4784-9521-AA28BE16A529}" type="pres">
      <dgm:prSet presAssocID="{5DFE42CA-8401-4756-B8A4-61B6F366F0E9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339047-221A-402E-BA71-6B1C7E157482}" type="pres">
      <dgm:prSet presAssocID="{5DFE42CA-8401-4756-B8A4-61B6F366F0E9}" presName="rootConnector" presStyleLbl="node4" presStyleIdx="0" presStyleCnt="2"/>
      <dgm:spPr/>
      <dgm:t>
        <a:bodyPr/>
        <a:lstStyle/>
        <a:p>
          <a:endParaRPr lang="tr-TR"/>
        </a:p>
      </dgm:t>
    </dgm:pt>
    <dgm:pt modelId="{E21722D8-FA81-46C7-9BA2-4856B21FE082}" type="pres">
      <dgm:prSet presAssocID="{5DFE42CA-8401-4756-B8A4-61B6F366F0E9}" presName="hierChild4" presStyleCnt="0"/>
      <dgm:spPr/>
    </dgm:pt>
    <dgm:pt modelId="{F2C349A0-8A1E-491E-9D16-CA2B8BB3BCFF}" type="pres">
      <dgm:prSet presAssocID="{5DFE42CA-8401-4756-B8A4-61B6F366F0E9}" presName="hierChild5" presStyleCnt="0"/>
      <dgm:spPr/>
    </dgm:pt>
    <dgm:pt modelId="{E469B543-886B-4B28-B8E3-7710D7AF1084}" type="pres">
      <dgm:prSet presAssocID="{018D47D6-FBE9-4068-B25F-A2E1C4FCE9C6}" presName="Name37" presStyleLbl="parChTrans1D4" presStyleIdx="1" presStyleCnt="2"/>
      <dgm:spPr/>
      <dgm:t>
        <a:bodyPr/>
        <a:lstStyle/>
        <a:p>
          <a:endParaRPr lang="tr-TR"/>
        </a:p>
      </dgm:t>
    </dgm:pt>
    <dgm:pt modelId="{BD9E56F1-AB93-42B0-B950-D4D4EBBAB52A}" type="pres">
      <dgm:prSet presAssocID="{A6A1ACEC-5AE6-4C6C-8821-ED61139BC204}" presName="hierRoot2" presStyleCnt="0">
        <dgm:presLayoutVars>
          <dgm:hierBranch val="init"/>
        </dgm:presLayoutVars>
      </dgm:prSet>
      <dgm:spPr/>
    </dgm:pt>
    <dgm:pt modelId="{F7ACCA27-635E-4539-B5EF-9D05B0DD989A}" type="pres">
      <dgm:prSet presAssocID="{A6A1ACEC-5AE6-4C6C-8821-ED61139BC204}" presName="rootComposite" presStyleCnt="0"/>
      <dgm:spPr/>
    </dgm:pt>
    <dgm:pt modelId="{24CC2625-FC10-4801-8118-1BA5F724689A}" type="pres">
      <dgm:prSet presAssocID="{A6A1ACEC-5AE6-4C6C-8821-ED61139BC204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E6E174-AE9E-4664-97F7-4DBF94513131}" type="pres">
      <dgm:prSet presAssocID="{A6A1ACEC-5AE6-4C6C-8821-ED61139BC204}" presName="rootConnector" presStyleLbl="node4" presStyleIdx="1" presStyleCnt="2"/>
      <dgm:spPr/>
      <dgm:t>
        <a:bodyPr/>
        <a:lstStyle/>
        <a:p>
          <a:endParaRPr lang="tr-TR"/>
        </a:p>
      </dgm:t>
    </dgm:pt>
    <dgm:pt modelId="{E2C05582-5C5A-43D7-A9B0-BE46018E075F}" type="pres">
      <dgm:prSet presAssocID="{A6A1ACEC-5AE6-4C6C-8821-ED61139BC204}" presName="hierChild4" presStyleCnt="0"/>
      <dgm:spPr/>
    </dgm:pt>
    <dgm:pt modelId="{F116EB91-6750-479A-9265-7BBE23333D22}" type="pres">
      <dgm:prSet presAssocID="{A6A1ACEC-5AE6-4C6C-8821-ED61139BC204}" presName="hierChild5" presStyleCnt="0"/>
      <dgm:spPr/>
    </dgm:pt>
    <dgm:pt modelId="{D24CB54C-7659-468A-B6DF-0103C6C93059}" type="pres">
      <dgm:prSet presAssocID="{74818A22-9751-4D08-B4DA-32EBD3180DFC}" presName="hierChild7" presStyleCnt="0"/>
      <dgm:spPr/>
    </dgm:pt>
    <dgm:pt modelId="{975643E2-EF24-417B-8443-A43F17293604}" type="pres">
      <dgm:prSet presAssocID="{220B8F56-DE3E-4971-8DEF-6F7BB7A5CB01}" presName="Name111" presStyleLbl="parChTrans1D3" presStyleIdx="1" presStyleCnt="6"/>
      <dgm:spPr/>
      <dgm:t>
        <a:bodyPr/>
        <a:lstStyle/>
        <a:p>
          <a:endParaRPr lang="tr-TR"/>
        </a:p>
      </dgm:t>
    </dgm:pt>
    <dgm:pt modelId="{05E962CF-C854-4B2B-8327-5A0B8CE19F1F}" type="pres">
      <dgm:prSet presAssocID="{4F54520F-035C-4C9B-B8A0-D3CBCB9078C4}" presName="hierRoot3" presStyleCnt="0">
        <dgm:presLayoutVars>
          <dgm:hierBranch val="init"/>
        </dgm:presLayoutVars>
      </dgm:prSet>
      <dgm:spPr/>
    </dgm:pt>
    <dgm:pt modelId="{C9D79644-2589-4357-95B2-2D992DC27068}" type="pres">
      <dgm:prSet presAssocID="{4F54520F-035C-4C9B-B8A0-D3CBCB9078C4}" presName="rootComposite3" presStyleCnt="0"/>
      <dgm:spPr/>
    </dgm:pt>
    <dgm:pt modelId="{6B57E448-576D-4DF7-9A6C-353FBFB8B56F}" type="pres">
      <dgm:prSet presAssocID="{4F54520F-035C-4C9B-B8A0-D3CBCB9078C4}" presName="rootText3" presStyleLbl="asst2" presStyleIdx="1" presStyleCnt="2" custLinFactNeighborX="-44935" custLinFactNeighborY="120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B0A84D-A4EE-4224-AEF4-96A7287730BC}" type="pres">
      <dgm:prSet presAssocID="{4F54520F-035C-4C9B-B8A0-D3CBCB9078C4}" presName="rootConnector3" presStyleLbl="asst2" presStyleIdx="1" presStyleCnt="2"/>
      <dgm:spPr/>
      <dgm:t>
        <a:bodyPr/>
        <a:lstStyle/>
        <a:p>
          <a:endParaRPr lang="tr-TR"/>
        </a:p>
      </dgm:t>
    </dgm:pt>
    <dgm:pt modelId="{B58F998D-8BD4-44D2-8811-444C6B079546}" type="pres">
      <dgm:prSet presAssocID="{4F54520F-035C-4C9B-B8A0-D3CBCB9078C4}" presName="hierChild6" presStyleCnt="0"/>
      <dgm:spPr/>
    </dgm:pt>
    <dgm:pt modelId="{6E4876E4-B3E4-4A6F-9DF9-5E2B8254972C}" type="pres">
      <dgm:prSet presAssocID="{4F54520F-035C-4C9B-B8A0-D3CBCB9078C4}" presName="hierChild7" presStyleCnt="0"/>
      <dgm:spPr/>
    </dgm:pt>
    <dgm:pt modelId="{5CB9B50A-71D2-4D1A-8381-B5989B5D2598}" type="pres">
      <dgm:prSet presAssocID="{2009E005-DE60-4054-92F9-65656F9012DD}" presName="Name37" presStyleLbl="parChTrans1D2" presStyleIdx="1" presStyleCnt="3"/>
      <dgm:spPr/>
      <dgm:t>
        <a:bodyPr/>
        <a:lstStyle/>
        <a:p>
          <a:endParaRPr lang="tr-TR"/>
        </a:p>
      </dgm:t>
    </dgm:pt>
    <dgm:pt modelId="{4D6123E8-969B-44BE-91E2-0B4BFB7557F7}" type="pres">
      <dgm:prSet presAssocID="{CDC095A3-4EFC-4E42-9A1E-3F2D9AE7DCAD}" presName="hierRoot2" presStyleCnt="0">
        <dgm:presLayoutVars>
          <dgm:hierBranch val="init"/>
        </dgm:presLayoutVars>
      </dgm:prSet>
      <dgm:spPr/>
    </dgm:pt>
    <dgm:pt modelId="{F8A2E6BA-23EB-46DA-AC95-391890D0ED8F}" type="pres">
      <dgm:prSet presAssocID="{CDC095A3-4EFC-4E42-9A1E-3F2D9AE7DCAD}" presName="rootComposite" presStyleCnt="0"/>
      <dgm:spPr/>
    </dgm:pt>
    <dgm:pt modelId="{26BB5A92-316A-42E8-8C22-E19D3EA1B1D9}" type="pres">
      <dgm:prSet presAssocID="{CDC095A3-4EFC-4E42-9A1E-3F2D9AE7DC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DF52A0-79C9-42C5-8464-348B0083872F}" type="pres">
      <dgm:prSet presAssocID="{CDC095A3-4EFC-4E42-9A1E-3F2D9AE7DCAD}" presName="rootConnector" presStyleLbl="node2" presStyleIdx="1" presStyleCnt="3"/>
      <dgm:spPr/>
      <dgm:t>
        <a:bodyPr/>
        <a:lstStyle/>
        <a:p>
          <a:endParaRPr lang="tr-TR"/>
        </a:p>
      </dgm:t>
    </dgm:pt>
    <dgm:pt modelId="{DA997849-06EB-4FC6-8554-1A57D60E4854}" type="pres">
      <dgm:prSet presAssocID="{CDC095A3-4EFC-4E42-9A1E-3F2D9AE7DCAD}" presName="hierChild4" presStyleCnt="0"/>
      <dgm:spPr/>
    </dgm:pt>
    <dgm:pt modelId="{0A8DFBB9-C663-4900-AA38-6828EFC3222D}" type="pres">
      <dgm:prSet presAssocID="{4DE0E467-BB75-4178-97FA-E61B53436823}" presName="Name37" presStyleLbl="parChTrans1D3" presStyleIdx="2" presStyleCnt="6"/>
      <dgm:spPr/>
      <dgm:t>
        <a:bodyPr/>
        <a:lstStyle/>
        <a:p>
          <a:endParaRPr lang="tr-TR"/>
        </a:p>
      </dgm:t>
    </dgm:pt>
    <dgm:pt modelId="{351F9548-8A4E-4F6B-A539-80F81B8F0E9D}" type="pres">
      <dgm:prSet presAssocID="{BD574123-61AF-4217-B0D1-511CBD0B08A3}" presName="hierRoot2" presStyleCnt="0">
        <dgm:presLayoutVars>
          <dgm:hierBranch val="init"/>
        </dgm:presLayoutVars>
      </dgm:prSet>
      <dgm:spPr/>
    </dgm:pt>
    <dgm:pt modelId="{CD6331AE-CD52-4657-A68E-D90C07CCAF7B}" type="pres">
      <dgm:prSet presAssocID="{BD574123-61AF-4217-B0D1-511CBD0B08A3}" presName="rootComposite" presStyleCnt="0"/>
      <dgm:spPr/>
    </dgm:pt>
    <dgm:pt modelId="{B9F80837-B07E-4B41-A89C-08363A5449BB}" type="pres">
      <dgm:prSet presAssocID="{BD574123-61AF-4217-B0D1-511CBD0B08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BD37D17-2F0B-4DAA-8D4E-97883586B4F0}" type="pres">
      <dgm:prSet presAssocID="{BD574123-61AF-4217-B0D1-511CBD0B08A3}" presName="rootConnector" presStyleLbl="node3" presStyleIdx="0" presStyleCnt="4"/>
      <dgm:spPr/>
      <dgm:t>
        <a:bodyPr/>
        <a:lstStyle/>
        <a:p>
          <a:endParaRPr lang="tr-TR"/>
        </a:p>
      </dgm:t>
    </dgm:pt>
    <dgm:pt modelId="{25841A1C-A1D8-45FC-B75A-682E91C06605}" type="pres">
      <dgm:prSet presAssocID="{BD574123-61AF-4217-B0D1-511CBD0B08A3}" presName="hierChild4" presStyleCnt="0"/>
      <dgm:spPr/>
    </dgm:pt>
    <dgm:pt modelId="{3827CE6E-B62A-4172-B7F8-79BFF2BB69CA}" type="pres">
      <dgm:prSet presAssocID="{BD574123-61AF-4217-B0D1-511CBD0B08A3}" presName="hierChild5" presStyleCnt="0"/>
      <dgm:spPr/>
    </dgm:pt>
    <dgm:pt modelId="{98114BC9-FBC4-465D-A80D-484E328570F0}" type="pres">
      <dgm:prSet presAssocID="{82949BB5-AF47-42D0-A4C7-DA96391F271A}" presName="Name37" presStyleLbl="parChTrans1D3" presStyleIdx="3" presStyleCnt="6"/>
      <dgm:spPr/>
      <dgm:t>
        <a:bodyPr/>
        <a:lstStyle/>
        <a:p>
          <a:endParaRPr lang="tr-TR"/>
        </a:p>
      </dgm:t>
    </dgm:pt>
    <dgm:pt modelId="{92E94397-A7A3-43B1-8B5C-25C14108635B}" type="pres">
      <dgm:prSet presAssocID="{CD2EF726-4460-43BD-8D16-EF41A4DD682F}" presName="hierRoot2" presStyleCnt="0">
        <dgm:presLayoutVars>
          <dgm:hierBranch val="init"/>
        </dgm:presLayoutVars>
      </dgm:prSet>
      <dgm:spPr/>
    </dgm:pt>
    <dgm:pt modelId="{9543A5A9-9C47-4628-9012-83EF6C695400}" type="pres">
      <dgm:prSet presAssocID="{CD2EF726-4460-43BD-8D16-EF41A4DD682F}" presName="rootComposite" presStyleCnt="0"/>
      <dgm:spPr/>
    </dgm:pt>
    <dgm:pt modelId="{52FEF6E9-D4BF-4462-B7D6-0FB4DD47F0D6}" type="pres">
      <dgm:prSet presAssocID="{CD2EF726-4460-43BD-8D16-EF41A4DD682F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21968C-F6AD-4A47-8943-AC6170418A35}" type="pres">
      <dgm:prSet presAssocID="{CD2EF726-4460-43BD-8D16-EF41A4DD682F}" presName="rootConnector" presStyleLbl="node3" presStyleIdx="1" presStyleCnt="4"/>
      <dgm:spPr/>
      <dgm:t>
        <a:bodyPr/>
        <a:lstStyle/>
        <a:p>
          <a:endParaRPr lang="tr-TR"/>
        </a:p>
      </dgm:t>
    </dgm:pt>
    <dgm:pt modelId="{9355002D-ED5C-4856-B07C-340DC8E3F2B6}" type="pres">
      <dgm:prSet presAssocID="{CD2EF726-4460-43BD-8D16-EF41A4DD682F}" presName="hierChild4" presStyleCnt="0"/>
      <dgm:spPr/>
    </dgm:pt>
    <dgm:pt modelId="{938153CC-970F-423B-88C7-411EF1141A44}" type="pres">
      <dgm:prSet presAssocID="{CD2EF726-4460-43BD-8D16-EF41A4DD682F}" presName="hierChild5" presStyleCnt="0"/>
      <dgm:spPr/>
    </dgm:pt>
    <dgm:pt modelId="{03D7F561-43E2-40AA-8D08-55DFD0E6D3D0}" type="pres">
      <dgm:prSet presAssocID="{CDC095A3-4EFC-4E42-9A1E-3F2D9AE7DCAD}" presName="hierChild5" presStyleCnt="0"/>
      <dgm:spPr/>
    </dgm:pt>
    <dgm:pt modelId="{49137C72-4C30-4D90-ADEA-E25DBB80E53C}" type="pres">
      <dgm:prSet presAssocID="{99752367-1BC7-4604-B8A2-1BFB7ED07146}" presName="Name37" presStyleLbl="parChTrans1D2" presStyleIdx="2" presStyleCnt="3"/>
      <dgm:spPr/>
      <dgm:t>
        <a:bodyPr/>
        <a:lstStyle/>
        <a:p>
          <a:endParaRPr lang="tr-TR"/>
        </a:p>
      </dgm:t>
    </dgm:pt>
    <dgm:pt modelId="{C70FCA40-90FF-4129-A49F-6C671C48830F}" type="pres">
      <dgm:prSet presAssocID="{27C27C71-AFB8-4AE2-B876-4A40F6E900D5}" presName="hierRoot2" presStyleCnt="0">
        <dgm:presLayoutVars>
          <dgm:hierBranch val="init"/>
        </dgm:presLayoutVars>
      </dgm:prSet>
      <dgm:spPr/>
    </dgm:pt>
    <dgm:pt modelId="{846CFBFC-CEE1-4D79-9810-F0637FAF5101}" type="pres">
      <dgm:prSet presAssocID="{27C27C71-AFB8-4AE2-B876-4A40F6E900D5}" presName="rootComposite" presStyleCnt="0"/>
      <dgm:spPr/>
    </dgm:pt>
    <dgm:pt modelId="{B555ACE0-90B5-4C1B-9779-20151E9F0083}" type="pres">
      <dgm:prSet presAssocID="{27C27C71-AFB8-4AE2-B876-4A40F6E900D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5218A2-D20C-4064-839F-8DC87E9E384E}" type="pres">
      <dgm:prSet presAssocID="{27C27C71-AFB8-4AE2-B876-4A40F6E900D5}" presName="rootConnector" presStyleLbl="node2" presStyleIdx="2" presStyleCnt="3"/>
      <dgm:spPr/>
      <dgm:t>
        <a:bodyPr/>
        <a:lstStyle/>
        <a:p>
          <a:endParaRPr lang="tr-TR"/>
        </a:p>
      </dgm:t>
    </dgm:pt>
    <dgm:pt modelId="{D7A66805-3544-4259-A10D-742082A278B8}" type="pres">
      <dgm:prSet presAssocID="{27C27C71-AFB8-4AE2-B876-4A40F6E900D5}" presName="hierChild4" presStyleCnt="0"/>
      <dgm:spPr/>
    </dgm:pt>
    <dgm:pt modelId="{75C120A9-4D98-4525-9A53-0BEE265DCDAC}" type="pres">
      <dgm:prSet presAssocID="{AD9CCA29-538D-4BE7-B5D9-9D35894CF5EF}" presName="Name37" presStyleLbl="parChTrans1D3" presStyleIdx="4" presStyleCnt="6"/>
      <dgm:spPr/>
      <dgm:t>
        <a:bodyPr/>
        <a:lstStyle/>
        <a:p>
          <a:endParaRPr lang="tr-TR"/>
        </a:p>
      </dgm:t>
    </dgm:pt>
    <dgm:pt modelId="{D4448D23-B51D-4B5F-B00A-F0EF984127AB}" type="pres">
      <dgm:prSet presAssocID="{D547B937-9A00-45BB-AFD8-D872F0982B2F}" presName="hierRoot2" presStyleCnt="0">
        <dgm:presLayoutVars>
          <dgm:hierBranch val="init"/>
        </dgm:presLayoutVars>
      </dgm:prSet>
      <dgm:spPr/>
    </dgm:pt>
    <dgm:pt modelId="{3CB922AB-653E-4DA5-ADFE-04430557A924}" type="pres">
      <dgm:prSet presAssocID="{D547B937-9A00-45BB-AFD8-D872F0982B2F}" presName="rootComposite" presStyleCnt="0"/>
      <dgm:spPr/>
    </dgm:pt>
    <dgm:pt modelId="{CF7FC431-4A7D-4B4E-87A9-1FDA467310AA}" type="pres">
      <dgm:prSet presAssocID="{D547B937-9A00-45BB-AFD8-D872F0982B2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7028A5-A1DC-4886-8F02-887E93842B55}" type="pres">
      <dgm:prSet presAssocID="{D547B937-9A00-45BB-AFD8-D872F0982B2F}" presName="rootConnector" presStyleLbl="node3" presStyleIdx="2" presStyleCnt="4"/>
      <dgm:spPr/>
      <dgm:t>
        <a:bodyPr/>
        <a:lstStyle/>
        <a:p>
          <a:endParaRPr lang="tr-TR"/>
        </a:p>
      </dgm:t>
    </dgm:pt>
    <dgm:pt modelId="{15C00E9D-19C5-463F-A7A7-788BBB3E55D9}" type="pres">
      <dgm:prSet presAssocID="{D547B937-9A00-45BB-AFD8-D872F0982B2F}" presName="hierChild4" presStyleCnt="0"/>
      <dgm:spPr/>
    </dgm:pt>
    <dgm:pt modelId="{020B438B-2CFD-43D4-9ACF-587354A35649}" type="pres">
      <dgm:prSet presAssocID="{D547B937-9A00-45BB-AFD8-D872F0982B2F}" presName="hierChild5" presStyleCnt="0"/>
      <dgm:spPr/>
    </dgm:pt>
    <dgm:pt modelId="{1FF88391-863A-43F7-BBED-4DE3DA0632FB}" type="pres">
      <dgm:prSet presAssocID="{ABA34F07-00C2-40D4-A700-9098E817551B}" presName="Name37" presStyleLbl="parChTrans1D3" presStyleIdx="5" presStyleCnt="6"/>
      <dgm:spPr/>
      <dgm:t>
        <a:bodyPr/>
        <a:lstStyle/>
        <a:p>
          <a:endParaRPr lang="tr-TR"/>
        </a:p>
      </dgm:t>
    </dgm:pt>
    <dgm:pt modelId="{1913F53E-E865-4373-B6DB-6726970A9DF4}" type="pres">
      <dgm:prSet presAssocID="{D55860B4-DC38-49D7-856C-F7A13F210838}" presName="hierRoot2" presStyleCnt="0">
        <dgm:presLayoutVars>
          <dgm:hierBranch val="init"/>
        </dgm:presLayoutVars>
      </dgm:prSet>
      <dgm:spPr/>
    </dgm:pt>
    <dgm:pt modelId="{C706CA0B-2B1C-4951-9E3E-ECAD419B5E83}" type="pres">
      <dgm:prSet presAssocID="{D55860B4-DC38-49D7-856C-F7A13F210838}" presName="rootComposite" presStyleCnt="0"/>
      <dgm:spPr/>
    </dgm:pt>
    <dgm:pt modelId="{A8548BCF-A176-4A71-A0AA-D16983B973CA}" type="pres">
      <dgm:prSet presAssocID="{D55860B4-DC38-49D7-856C-F7A13F21083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2E16AC-4B98-4C02-BAF2-DA748B66A073}" type="pres">
      <dgm:prSet presAssocID="{D55860B4-DC38-49D7-856C-F7A13F210838}" presName="rootConnector" presStyleLbl="node3" presStyleIdx="3" presStyleCnt="4"/>
      <dgm:spPr/>
      <dgm:t>
        <a:bodyPr/>
        <a:lstStyle/>
        <a:p>
          <a:endParaRPr lang="tr-TR"/>
        </a:p>
      </dgm:t>
    </dgm:pt>
    <dgm:pt modelId="{8787E76A-7E73-4B7B-ADC5-4F6642FF9549}" type="pres">
      <dgm:prSet presAssocID="{D55860B4-DC38-49D7-856C-F7A13F210838}" presName="hierChild4" presStyleCnt="0"/>
      <dgm:spPr/>
    </dgm:pt>
    <dgm:pt modelId="{88699898-9206-4EB3-A34E-30FE71948254}" type="pres">
      <dgm:prSet presAssocID="{D55860B4-DC38-49D7-856C-F7A13F210838}" presName="hierChild5" presStyleCnt="0"/>
      <dgm:spPr/>
    </dgm:pt>
    <dgm:pt modelId="{D1DAAFCB-437B-4CBF-8260-7A129DC43E57}" type="pres">
      <dgm:prSet presAssocID="{27C27C71-AFB8-4AE2-B876-4A40F6E900D5}" presName="hierChild5" presStyleCnt="0"/>
      <dgm:spPr/>
    </dgm:pt>
    <dgm:pt modelId="{268211A3-A47A-49F5-9406-FF0D06320EA5}" type="pres">
      <dgm:prSet presAssocID="{D32E1450-7A1E-4B7A-829E-E6297B033343}" presName="hierChild3" presStyleCnt="0"/>
      <dgm:spPr/>
    </dgm:pt>
  </dgm:ptLst>
  <dgm:cxnLst>
    <dgm:cxn modelId="{A7C26A4B-66CB-4CB4-B29C-874AC69A0255}" type="presOf" srcId="{ABA34F07-00C2-40D4-A700-9098E817551B}" destId="{1FF88391-863A-43F7-BBED-4DE3DA0632FB}" srcOrd="0" destOrd="0" presId="urn:microsoft.com/office/officeart/2005/8/layout/orgChart1"/>
    <dgm:cxn modelId="{38923958-2AFE-4293-B68D-6415494CE586}" type="presOf" srcId="{2FFAA2F7-1FB6-42E2-8B09-B72E71960091}" destId="{3D4B51F1-D4E9-44D4-936F-30ACD68DBEA7}" srcOrd="0" destOrd="0" presId="urn:microsoft.com/office/officeart/2005/8/layout/orgChart1"/>
    <dgm:cxn modelId="{B6BE87E7-9F48-434B-9B52-413903C12222}" type="presOf" srcId="{5DFE42CA-8401-4756-B8A4-61B6F366F0E9}" destId="{A3339047-221A-402E-BA71-6B1C7E157482}" srcOrd="1" destOrd="0" presId="urn:microsoft.com/office/officeart/2005/8/layout/orgChart1"/>
    <dgm:cxn modelId="{7DD22F70-A30D-4F75-99A2-54CC92856859}" type="presOf" srcId="{BD574123-61AF-4217-B0D1-511CBD0B08A3}" destId="{1BD37D17-2F0B-4DAA-8D4E-97883586B4F0}" srcOrd="1" destOrd="0" presId="urn:microsoft.com/office/officeart/2005/8/layout/orgChart1"/>
    <dgm:cxn modelId="{0BD95F7D-0679-4FF4-81A7-C4F09D9745C8}" type="presOf" srcId="{220B8F56-DE3E-4971-8DEF-6F7BB7A5CB01}" destId="{975643E2-EF24-417B-8443-A43F17293604}" srcOrd="0" destOrd="0" presId="urn:microsoft.com/office/officeart/2005/8/layout/orgChart1"/>
    <dgm:cxn modelId="{91D03F85-B28D-40F9-AE0E-4F2E5903FDD1}" srcId="{D32E1450-7A1E-4B7A-829E-E6297B033343}" destId="{5CC52A86-B164-46B6-9828-41CD555C7FB4}" srcOrd="0" destOrd="0" parTransId="{05F834A3-8B5D-4417-A9F1-753FDDE68DEA}" sibTransId="{D36DFE14-7F9A-4E56-A8EA-E2AF8E89E606}"/>
    <dgm:cxn modelId="{1F398E52-03C2-4333-8080-882A99633B84}" type="presOf" srcId="{4DE0E467-BB75-4178-97FA-E61B53436823}" destId="{0A8DFBB9-C663-4900-AA38-6828EFC3222D}" srcOrd="0" destOrd="0" presId="urn:microsoft.com/office/officeart/2005/8/layout/orgChart1"/>
    <dgm:cxn modelId="{133122DB-CAD1-4870-8E90-DBE0A57DE4BC}" type="presOf" srcId="{BD31A521-3641-452D-853D-6E165DE65BC4}" destId="{427C1188-C3AB-4725-BFCF-1C04CB9C61C0}" srcOrd="0" destOrd="0" presId="urn:microsoft.com/office/officeart/2005/8/layout/orgChart1"/>
    <dgm:cxn modelId="{7D66FD07-783C-435D-8CA7-88E0CF52D5C3}" srcId="{27C27C71-AFB8-4AE2-B876-4A40F6E900D5}" destId="{D547B937-9A00-45BB-AFD8-D872F0982B2F}" srcOrd="0" destOrd="0" parTransId="{AD9CCA29-538D-4BE7-B5D9-9D35894CF5EF}" sibTransId="{A5EC0560-09BF-4021-8CB6-C0040688C6CF}"/>
    <dgm:cxn modelId="{BC7570C3-7D7C-4042-BDAA-F0916D44FC0B}" type="presOf" srcId="{018D47D6-FBE9-4068-B25F-A2E1C4FCE9C6}" destId="{E469B543-886B-4B28-B8E3-7710D7AF1084}" srcOrd="0" destOrd="0" presId="urn:microsoft.com/office/officeart/2005/8/layout/orgChart1"/>
    <dgm:cxn modelId="{96378B22-B539-434E-9FCE-A81BC19070D4}" srcId="{5CC52A86-B164-46B6-9828-41CD555C7FB4}" destId="{4F54520F-035C-4C9B-B8A0-D3CBCB9078C4}" srcOrd="1" destOrd="0" parTransId="{220B8F56-DE3E-4971-8DEF-6F7BB7A5CB01}" sibTransId="{6BD6E9FF-B5EC-40A3-8418-CB42645346EB}"/>
    <dgm:cxn modelId="{D684D4DC-240A-4A1C-938B-C8FF557606AA}" type="presOf" srcId="{99752367-1BC7-4604-B8A2-1BFB7ED07146}" destId="{49137C72-4C30-4D90-ADEA-E25DBB80E53C}" srcOrd="0" destOrd="0" presId="urn:microsoft.com/office/officeart/2005/8/layout/orgChart1"/>
    <dgm:cxn modelId="{328847E9-AD2F-4351-A330-BE79B8000DD2}" type="presOf" srcId="{D55860B4-DC38-49D7-856C-F7A13F210838}" destId="{352E16AC-4B98-4C02-BAF2-DA748B66A073}" srcOrd="1" destOrd="0" presId="urn:microsoft.com/office/officeart/2005/8/layout/orgChart1"/>
    <dgm:cxn modelId="{E7FC7D70-2C36-4539-AACC-2D42256617B5}" type="presOf" srcId="{74818A22-9751-4D08-B4DA-32EBD3180DFC}" destId="{41D19433-1BB5-4CC4-AFE4-9C783C1CF7BF}" srcOrd="0" destOrd="0" presId="urn:microsoft.com/office/officeart/2005/8/layout/orgChart1"/>
    <dgm:cxn modelId="{F73250DD-DD9B-43F5-A30A-C040983E54D9}" srcId="{D32E1450-7A1E-4B7A-829E-E6297B033343}" destId="{27C27C71-AFB8-4AE2-B876-4A40F6E900D5}" srcOrd="2" destOrd="0" parTransId="{99752367-1BC7-4604-B8A2-1BFB7ED07146}" sibTransId="{F6222826-9ADE-43DB-B202-CF67E9DE3ACB}"/>
    <dgm:cxn modelId="{74E9BB80-F19D-4FDC-9EA6-C2E6896E2DA4}" type="presOf" srcId="{AD9CCA29-538D-4BE7-B5D9-9D35894CF5EF}" destId="{75C120A9-4D98-4525-9A53-0BEE265DCDAC}" srcOrd="0" destOrd="0" presId="urn:microsoft.com/office/officeart/2005/8/layout/orgChart1"/>
    <dgm:cxn modelId="{7E963814-3587-42B4-961D-5D7DDD2AB035}" type="presOf" srcId="{A6A1ACEC-5AE6-4C6C-8821-ED61139BC204}" destId="{72E6E174-AE9E-4664-97F7-4DBF94513131}" srcOrd="1" destOrd="0" presId="urn:microsoft.com/office/officeart/2005/8/layout/orgChart1"/>
    <dgm:cxn modelId="{E4F8F7B3-EFB6-4E70-A9EE-B538BE16C060}" type="presOf" srcId="{CDC095A3-4EFC-4E42-9A1E-3F2D9AE7DCAD}" destId="{9EDF52A0-79C9-42C5-8464-348B0083872F}" srcOrd="1" destOrd="0" presId="urn:microsoft.com/office/officeart/2005/8/layout/orgChart1"/>
    <dgm:cxn modelId="{D435B914-F6D7-42A0-B406-DC2972E16CE1}" type="presOf" srcId="{D32E1450-7A1E-4B7A-829E-E6297B033343}" destId="{B36C0DD4-66F2-4360-8549-04BC18ABB5FC}" srcOrd="0" destOrd="0" presId="urn:microsoft.com/office/officeart/2005/8/layout/orgChart1"/>
    <dgm:cxn modelId="{35B44D6B-CE7F-45AD-A3BB-3E5487099906}" type="presOf" srcId="{A6A1ACEC-5AE6-4C6C-8821-ED61139BC204}" destId="{24CC2625-FC10-4801-8118-1BA5F724689A}" srcOrd="0" destOrd="0" presId="urn:microsoft.com/office/officeart/2005/8/layout/orgChart1"/>
    <dgm:cxn modelId="{E4B15322-5ECE-460F-932C-EABA68CD87E3}" srcId="{27C27C71-AFB8-4AE2-B876-4A40F6E900D5}" destId="{D55860B4-DC38-49D7-856C-F7A13F210838}" srcOrd="1" destOrd="0" parTransId="{ABA34F07-00C2-40D4-A700-9098E817551B}" sibTransId="{C749456B-89CB-4A90-B768-4E23270550B9}"/>
    <dgm:cxn modelId="{462337C7-B5FE-4F2B-B458-3BD919EF8733}" type="presOf" srcId="{2009E005-DE60-4054-92F9-65656F9012DD}" destId="{5CB9B50A-71D2-4D1A-8381-B5989B5D2598}" srcOrd="0" destOrd="0" presId="urn:microsoft.com/office/officeart/2005/8/layout/orgChart1"/>
    <dgm:cxn modelId="{A9BBD153-8E06-4188-A327-D1001677DBE0}" srcId="{D2BF8051-FFFA-4156-94F3-69E31F7572A6}" destId="{D32E1450-7A1E-4B7A-829E-E6297B033343}" srcOrd="0" destOrd="0" parTransId="{2EE718DE-FE22-4F62-AB5B-84D1F652EAB5}" sibTransId="{91DB9F08-5CE1-4539-B6DB-CCC3B4CC0DB5}"/>
    <dgm:cxn modelId="{47103AAD-C190-4889-A770-0C4552C37062}" type="presOf" srcId="{5CC52A86-B164-46B6-9828-41CD555C7FB4}" destId="{21DD7E76-7B13-4161-8867-07FF107956A3}" srcOrd="0" destOrd="0" presId="urn:microsoft.com/office/officeart/2005/8/layout/orgChart1"/>
    <dgm:cxn modelId="{C6D4F167-5C90-401B-A273-ED79F9825166}" type="presOf" srcId="{05F834A3-8B5D-4417-A9F1-753FDDE68DEA}" destId="{C2C74675-82AB-4ECC-9C9F-A06FF144B7EE}" srcOrd="0" destOrd="0" presId="urn:microsoft.com/office/officeart/2005/8/layout/orgChart1"/>
    <dgm:cxn modelId="{58120FD2-3B7C-4AD3-A1AA-D8D3CA3FDF04}" type="presOf" srcId="{CD2EF726-4460-43BD-8D16-EF41A4DD682F}" destId="{52FEF6E9-D4BF-4462-B7D6-0FB4DD47F0D6}" srcOrd="0" destOrd="0" presId="urn:microsoft.com/office/officeart/2005/8/layout/orgChart1"/>
    <dgm:cxn modelId="{834B6D4B-0598-488A-9804-6D704286101B}" type="presOf" srcId="{CD2EF726-4460-43BD-8D16-EF41A4DD682F}" destId="{1D21968C-F6AD-4A47-8943-AC6170418A35}" srcOrd="1" destOrd="0" presId="urn:microsoft.com/office/officeart/2005/8/layout/orgChart1"/>
    <dgm:cxn modelId="{323BFE50-B973-4758-88AE-2EB4AF10E89F}" type="presOf" srcId="{5DFE42CA-8401-4756-B8A4-61B6F366F0E9}" destId="{94DD58FD-CAB8-4784-9521-AA28BE16A529}" srcOrd="0" destOrd="0" presId="urn:microsoft.com/office/officeart/2005/8/layout/orgChart1"/>
    <dgm:cxn modelId="{15AF0421-BF33-4FF8-830B-78AB09CB820A}" type="presOf" srcId="{27C27C71-AFB8-4AE2-B876-4A40F6E900D5}" destId="{1E5218A2-D20C-4064-839F-8DC87E9E384E}" srcOrd="1" destOrd="0" presId="urn:microsoft.com/office/officeart/2005/8/layout/orgChart1"/>
    <dgm:cxn modelId="{C2D29660-870D-4DAB-B877-8A082824AE71}" type="presOf" srcId="{BD574123-61AF-4217-B0D1-511CBD0B08A3}" destId="{B9F80837-B07E-4B41-A89C-08363A5449BB}" srcOrd="0" destOrd="0" presId="urn:microsoft.com/office/officeart/2005/8/layout/orgChart1"/>
    <dgm:cxn modelId="{9D33145D-B6CF-46A1-8985-3EFA025037BC}" type="presOf" srcId="{74818A22-9751-4D08-B4DA-32EBD3180DFC}" destId="{5715B11E-269C-47CF-BD20-4D91ED5A4173}" srcOrd="1" destOrd="0" presId="urn:microsoft.com/office/officeart/2005/8/layout/orgChart1"/>
    <dgm:cxn modelId="{1590AE4A-00C5-4CCC-9919-FDF264D04B3E}" type="presOf" srcId="{D55860B4-DC38-49D7-856C-F7A13F210838}" destId="{A8548BCF-A176-4A71-A0AA-D16983B973CA}" srcOrd="0" destOrd="0" presId="urn:microsoft.com/office/officeart/2005/8/layout/orgChart1"/>
    <dgm:cxn modelId="{A9299FE4-A1AA-4523-A174-E2AC60D655A7}" type="presOf" srcId="{D2BF8051-FFFA-4156-94F3-69E31F7572A6}" destId="{C2447F24-BF1B-4D1C-A7F5-B0175B0E453B}" srcOrd="0" destOrd="0" presId="urn:microsoft.com/office/officeart/2005/8/layout/orgChart1"/>
    <dgm:cxn modelId="{9634D104-064A-4583-88EE-1CB8EEAEEB04}" type="presOf" srcId="{4F54520F-035C-4C9B-B8A0-D3CBCB9078C4}" destId="{6B57E448-576D-4DF7-9A6C-353FBFB8B56F}" srcOrd="0" destOrd="0" presId="urn:microsoft.com/office/officeart/2005/8/layout/orgChart1"/>
    <dgm:cxn modelId="{16C227CF-CE61-45E9-A890-8A73A912CFB8}" srcId="{D32E1450-7A1E-4B7A-829E-E6297B033343}" destId="{CDC095A3-4EFC-4E42-9A1E-3F2D9AE7DCAD}" srcOrd="1" destOrd="0" parTransId="{2009E005-DE60-4054-92F9-65656F9012DD}" sibTransId="{0F2E41E2-CFDB-4855-BEDF-ACFD6C032931}"/>
    <dgm:cxn modelId="{48B422E2-6F21-4651-A256-EAE5275AC471}" srcId="{CDC095A3-4EFC-4E42-9A1E-3F2D9AE7DCAD}" destId="{CD2EF726-4460-43BD-8D16-EF41A4DD682F}" srcOrd="1" destOrd="0" parTransId="{82949BB5-AF47-42D0-A4C7-DA96391F271A}" sibTransId="{6874A673-190B-4C01-A693-1CF957BB6FAB}"/>
    <dgm:cxn modelId="{8F4FC318-0351-4902-A998-8720DB7C7406}" type="presOf" srcId="{27C27C71-AFB8-4AE2-B876-4A40F6E900D5}" destId="{B555ACE0-90B5-4C1B-9779-20151E9F0083}" srcOrd="0" destOrd="0" presId="urn:microsoft.com/office/officeart/2005/8/layout/orgChart1"/>
    <dgm:cxn modelId="{3B60720D-3B5B-4BC1-8D4C-17225D280020}" srcId="{74818A22-9751-4D08-B4DA-32EBD3180DFC}" destId="{5DFE42CA-8401-4756-B8A4-61B6F366F0E9}" srcOrd="0" destOrd="0" parTransId="{2FFAA2F7-1FB6-42E2-8B09-B72E71960091}" sibTransId="{E48A70A9-A951-44A1-83CB-DF8D07C7099E}"/>
    <dgm:cxn modelId="{4DB6CD67-8226-4691-A956-938D498367F7}" type="presOf" srcId="{82949BB5-AF47-42D0-A4C7-DA96391F271A}" destId="{98114BC9-FBC4-465D-A80D-484E328570F0}" srcOrd="0" destOrd="0" presId="urn:microsoft.com/office/officeart/2005/8/layout/orgChart1"/>
    <dgm:cxn modelId="{8CC3CFE9-4A15-403D-8975-1D671F82393D}" type="presOf" srcId="{D32E1450-7A1E-4B7A-829E-E6297B033343}" destId="{1B49F9F9-AF15-44C2-88A3-0F8F2944FD75}" srcOrd="1" destOrd="0" presId="urn:microsoft.com/office/officeart/2005/8/layout/orgChart1"/>
    <dgm:cxn modelId="{A40C8218-0EC2-44BA-B5A2-176574BC7EFE}" type="presOf" srcId="{CDC095A3-4EFC-4E42-9A1E-3F2D9AE7DCAD}" destId="{26BB5A92-316A-42E8-8C22-E19D3EA1B1D9}" srcOrd="0" destOrd="0" presId="urn:microsoft.com/office/officeart/2005/8/layout/orgChart1"/>
    <dgm:cxn modelId="{0CFA0F37-0318-4A50-96B3-58C55EA7FB2A}" srcId="{CDC095A3-4EFC-4E42-9A1E-3F2D9AE7DCAD}" destId="{BD574123-61AF-4217-B0D1-511CBD0B08A3}" srcOrd="0" destOrd="0" parTransId="{4DE0E467-BB75-4178-97FA-E61B53436823}" sibTransId="{D3B13FDD-DF8D-483E-8166-0920227F7C3B}"/>
    <dgm:cxn modelId="{EF99003F-BACC-4741-8179-1AD414BB7A24}" type="presOf" srcId="{D547B937-9A00-45BB-AFD8-D872F0982B2F}" destId="{A77028A5-A1DC-4886-8F02-887E93842B55}" srcOrd="1" destOrd="0" presId="urn:microsoft.com/office/officeart/2005/8/layout/orgChart1"/>
    <dgm:cxn modelId="{643F1CDD-A7CC-40B8-BDBA-07CF3BBE821A}" srcId="{5CC52A86-B164-46B6-9828-41CD555C7FB4}" destId="{74818A22-9751-4D08-B4DA-32EBD3180DFC}" srcOrd="0" destOrd="0" parTransId="{BD31A521-3641-452D-853D-6E165DE65BC4}" sibTransId="{B9B9B0B4-E88D-4094-BC13-4E6E4CC6921C}"/>
    <dgm:cxn modelId="{C98217FC-E95F-4CDB-9C80-C2E5F1D1A9B9}" type="presOf" srcId="{D547B937-9A00-45BB-AFD8-D872F0982B2F}" destId="{CF7FC431-4A7D-4B4E-87A9-1FDA467310AA}" srcOrd="0" destOrd="0" presId="urn:microsoft.com/office/officeart/2005/8/layout/orgChart1"/>
    <dgm:cxn modelId="{47488864-1E6D-44F9-89D1-AB538704286F}" type="presOf" srcId="{4F54520F-035C-4C9B-B8A0-D3CBCB9078C4}" destId="{01B0A84D-A4EE-4224-AEF4-96A7287730BC}" srcOrd="1" destOrd="0" presId="urn:microsoft.com/office/officeart/2005/8/layout/orgChart1"/>
    <dgm:cxn modelId="{DA8EE014-B6D9-4B4D-A68B-421C63A2BF5E}" srcId="{74818A22-9751-4D08-B4DA-32EBD3180DFC}" destId="{A6A1ACEC-5AE6-4C6C-8821-ED61139BC204}" srcOrd="1" destOrd="0" parTransId="{018D47D6-FBE9-4068-B25F-A2E1C4FCE9C6}" sibTransId="{F39216BE-64D3-4CC0-BFEA-9DFB45D80DA3}"/>
    <dgm:cxn modelId="{2AD072EA-2DD3-4654-96AE-921EDDF5C449}" type="presOf" srcId="{5CC52A86-B164-46B6-9828-41CD555C7FB4}" destId="{2327A827-E246-4EF4-B400-BCA16B04C321}" srcOrd="1" destOrd="0" presId="urn:microsoft.com/office/officeart/2005/8/layout/orgChart1"/>
    <dgm:cxn modelId="{65194F76-4CCD-4EFD-9665-AA8689DB70B4}" type="presParOf" srcId="{C2447F24-BF1B-4D1C-A7F5-B0175B0E453B}" destId="{7D436E91-433D-4342-A9ED-48433B317464}" srcOrd="0" destOrd="0" presId="urn:microsoft.com/office/officeart/2005/8/layout/orgChart1"/>
    <dgm:cxn modelId="{006AFD5C-C164-4F1E-956B-5B9911835E72}" type="presParOf" srcId="{7D436E91-433D-4342-A9ED-48433B317464}" destId="{5DDD3502-77AD-406A-A72D-98A0906C4EE4}" srcOrd="0" destOrd="0" presId="urn:microsoft.com/office/officeart/2005/8/layout/orgChart1"/>
    <dgm:cxn modelId="{B590567D-F181-4F3E-A36B-E2093483625C}" type="presParOf" srcId="{5DDD3502-77AD-406A-A72D-98A0906C4EE4}" destId="{B36C0DD4-66F2-4360-8549-04BC18ABB5FC}" srcOrd="0" destOrd="0" presId="urn:microsoft.com/office/officeart/2005/8/layout/orgChart1"/>
    <dgm:cxn modelId="{8A5EDE23-1ED8-4236-8E76-C1AF2144EAD1}" type="presParOf" srcId="{5DDD3502-77AD-406A-A72D-98A0906C4EE4}" destId="{1B49F9F9-AF15-44C2-88A3-0F8F2944FD75}" srcOrd="1" destOrd="0" presId="urn:microsoft.com/office/officeart/2005/8/layout/orgChart1"/>
    <dgm:cxn modelId="{78B21D92-4312-4352-AB09-45A298D7BB84}" type="presParOf" srcId="{7D436E91-433D-4342-A9ED-48433B317464}" destId="{82058670-535C-44A7-B231-50584DFF0DC7}" srcOrd="1" destOrd="0" presId="urn:microsoft.com/office/officeart/2005/8/layout/orgChart1"/>
    <dgm:cxn modelId="{A1327681-5F8C-4448-957C-6F7B9FCC30AC}" type="presParOf" srcId="{82058670-535C-44A7-B231-50584DFF0DC7}" destId="{C2C74675-82AB-4ECC-9C9F-A06FF144B7EE}" srcOrd="0" destOrd="0" presId="urn:microsoft.com/office/officeart/2005/8/layout/orgChart1"/>
    <dgm:cxn modelId="{EEF7CA85-2DEA-4801-8DF7-899A751AE5A6}" type="presParOf" srcId="{82058670-535C-44A7-B231-50584DFF0DC7}" destId="{5B57260C-D847-4408-962F-BA54A5990A6C}" srcOrd="1" destOrd="0" presId="urn:microsoft.com/office/officeart/2005/8/layout/orgChart1"/>
    <dgm:cxn modelId="{DC3F5ED7-64FA-4A38-9E77-E2B45068F2B0}" type="presParOf" srcId="{5B57260C-D847-4408-962F-BA54A5990A6C}" destId="{CCBE3199-5C69-43FC-B661-DFB2DE46D2C6}" srcOrd="0" destOrd="0" presId="urn:microsoft.com/office/officeart/2005/8/layout/orgChart1"/>
    <dgm:cxn modelId="{FFCE9C7B-4E76-471E-B41B-805F3E56A420}" type="presParOf" srcId="{CCBE3199-5C69-43FC-B661-DFB2DE46D2C6}" destId="{21DD7E76-7B13-4161-8867-07FF107956A3}" srcOrd="0" destOrd="0" presId="urn:microsoft.com/office/officeart/2005/8/layout/orgChart1"/>
    <dgm:cxn modelId="{31C70F8E-0CBC-44F1-8738-3D2E27ADA49B}" type="presParOf" srcId="{CCBE3199-5C69-43FC-B661-DFB2DE46D2C6}" destId="{2327A827-E246-4EF4-B400-BCA16B04C321}" srcOrd="1" destOrd="0" presId="urn:microsoft.com/office/officeart/2005/8/layout/orgChart1"/>
    <dgm:cxn modelId="{EBA7A42E-8EF4-47A8-8168-196AC56F7EF4}" type="presParOf" srcId="{5B57260C-D847-4408-962F-BA54A5990A6C}" destId="{96D5083F-2CD2-4DA7-B4E2-92A3AF3B2A35}" srcOrd="1" destOrd="0" presId="urn:microsoft.com/office/officeart/2005/8/layout/orgChart1"/>
    <dgm:cxn modelId="{1EBFF56E-24C5-4603-B4F8-C0BA697C69E1}" type="presParOf" srcId="{5B57260C-D847-4408-962F-BA54A5990A6C}" destId="{40DF5E87-FAF2-475C-86A1-CA8BABDCE64F}" srcOrd="2" destOrd="0" presId="urn:microsoft.com/office/officeart/2005/8/layout/orgChart1"/>
    <dgm:cxn modelId="{FD1A5C83-764C-4974-947D-0A8DC5EBB2F0}" type="presParOf" srcId="{40DF5E87-FAF2-475C-86A1-CA8BABDCE64F}" destId="{427C1188-C3AB-4725-BFCF-1C04CB9C61C0}" srcOrd="0" destOrd="0" presId="urn:microsoft.com/office/officeart/2005/8/layout/orgChart1"/>
    <dgm:cxn modelId="{3A9D6731-68EF-4719-98BE-6B2443FD3311}" type="presParOf" srcId="{40DF5E87-FAF2-475C-86A1-CA8BABDCE64F}" destId="{6D056FAE-8EFE-4C03-AA1B-D95FCB5DEF8A}" srcOrd="1" destOrd="0" presId="urn:microsoft.com/office/officeart/2005/8/layout/orgChart1"/>
    <dgm:cxn modelId="{264C0CFE-E1BA-46B9-9EFB-AC3C15A57CC6}" type="presParOf" srcId="{6D056FAE-8EFE-4C03-AA1B-D95FCB5DEF8A}" destId="{7EABFD09-1CA9-4776-97B6-E260E3839E06}" srcOrd="0" destOrd="0" presId="urn:microsoft.com/office/officeart/2005/8/layout/orgChart1"/>
    <dgm:cxn modelId="{E96F20F9-DB62-46B8-A76A-1CA08A909B3F}" type="presParOf" srcId="{7EABFD09-1CA9-4776-97B6-E260E3839E06}" destId="{41D19433-1BB5-4CC4-AFE4-9C783C1CF7BF}" srcOrd="0" destOrd="0" presId="urn:microsoft.com/office/officeart/2005/8/layout/orgChart1"/>
    <dgm:cxn modelId="{849C5CB0-CF6F-4EEC-95A7-F6B7F8980BC5}" type="presParOf" srcId="{7EABFD09-1CA9-4776-97B6-E260E3839E06}" destId="{5715B11E-269C-47CF-BD20-4D91ED5A4173}" srcOrd="1" destOrd="0" presId="urn:microsoft.com/office/officeart/2005/8/layout/orgChart1"/>
    <dgm:cxn modelId="{47255934-C836-469D-88E7-9EABD7E9C4AD}" type="presParOf" srcId="{6D056FAE-8EFE-4C03-AA1B-D95FCB5DEF8A}" destId="{B957DDAB-ABFA-4BF8-8139-B66019F01E44}" srcOrd="1" destOrd="0" presId="urn:microsoft.com/office/officeart/2005/8/layout/orgChart1"/>
    <dgm:cxn modelId="{F41C3922-29FC-467B-8F6B-FA2CB3559D7B}" type="presParOf" srcId="{B957DDAB-ABFA-4BF8-8139-B66019F01E44}" destId="{3D4B51F1-D4E9-44D4-936F-30ACD68DBEA7}" srcOrd="0" destOrd="0" presId="urn:microsoft.com/office/officeart/2005/8/layout/orgChart1"/>
    <dgm:cxn modelId="{11B1B66D-1C9F-4370-8B62-9D342F1451AC}" type="presParOf" srcId="{B957DDAB-ABFA-4BF8-8139-B66019F01E44}" destId="{90EB1F0B-4B69-4DAD-A17E-1DA8EE88266C}" srcOrd="1" destOrd="0" presId="urn:microsoft.com/office/officeart/2005/8/layout/orgChart1"/>
    <dgm:cxn modelId="{E84155FA-6FBC-455A-BABE-515BCBF6E750}" type="presParOf" srcId="{90EB1F0B-4B69-4DAD-A17E-1DA8EE88266C}" destId="{5CCD6159-F3D4-4887-A03C-620E4E4C18B3}" srcOrd="0" destOrd="0" presId="urn:microsoft.com/office/officeart/2005/8/layout/orgChart1"/>
    <dgm:cxn modelId="{439BBF4C-5B2F-4CD7-9CF7-2248A29B6E26}" type="presParOf" srcId="{5CCD6159-F3D4-4887-A03C-620E4E4C18B3}" destId="{94DD58FD-CAB8-4784-9521-AA28BE16A529}" srcOrd="0" destOrd="0" presId="urn:microsoft.com/office/officeart/2005/8/layout/orgChart1"/>
    <dgm:cxn modelId="{73FA8301-A34E-422E-B012-8A19CDED423C}" type="presParOf" srcId="{5CCD6159-F3D4-4887-A03C-620E4E4C18B3}" destId="{A3339047-221A-402E-BA71-6B1C7E157482}" srcOrd="1" destOrd="0" presId="urn:microsoft.com/office/officeart/2005/8/layout/orgChart1"/>
    <dgm:cxn modelId="{7D24DDB2-3FC2-4D60-B36A-2E7E228ECFC0}" type="presParOf" srcId="{90EB1F0B-4B69-4DAD-A17E-1DA8EE88266C}" destId="{E21722D8-FA81-46C7-9BA2-4856B21FE082}" srcOrd="1" destOrd="0" presId="urn:microsoft.com/office/officeart/2005/8/layout/orgChart1"/>
    <dgm:cxn modelId="{80ADECB4-FF22-46CC-B676-54EB6FBEB91B}" type="presParOf" srcId="{90EB1F0B-4B69-4DAD-A17E-1DA8EE88266C}" destId="{F2C349A0-8A1E-491E-9D16-CA2B8BB3BCFF}" srcOrd="2" destOrd="0" presId="urn:microsoft.com/office/officeart/2005/8/layout/orgChart1"/>
    <dgm:cxn modelId="{AA6C4046-26D0-472E-8137-1DC9FE99FFB2}" type="presParOf" srcId="{B957DDAB-ABFA-4BF8-8139-B66019F01E44}" destId="{E469B543-886B-4B28-B8E3-7710D7AF1084}" srcOrd="2" destOrd="0" presId="urn:microsoft.com/office/officeart/2005/8/layout/orgChart1"/>
    <dgm:cxn modelId="{C29D9895-8222-4759-9DB7-CADB9A494052}" type="presParOf" srcId="{B957DDAB-ABFA-4BF8-8139-B66019F01E44}" destId="{BD9E56F1-AB93-42B0-B950-D4D4EBBAB52A}" srcOrd="3" destOrd="0" presId="urn:microsoft.com/office/officeart/2005/8/layout/orgChart1"/>
    <dgm:cxn modelId="{FD85C2FB-609F-43AB-917C-DF0E69D1AD35}" type="presParOf" srcId="{BD9E56F1-AB93-42B0-B950-D4D4EBBAB52A}" destId="{F7ACCA27-635E-4539-B5EF-9D05B0DD989A}" srcOrd="0" destOrd="0" presId="urn:microsoft.com/office/officeart/2005/8/layout/orgChart1"/>
    <dgm:cxn modelId="{83BCB69B-1AAE-4380-9369-65930A3CE687}" type="presParOf" srcId="{F7ACCA27-635E-4539-B5EF-9D05B0DD989A}" destId="{24CC2625-FC10-4801-8118-1BA5F724689A}" srcOrd="0" destOrd="0" presId="urn:microsoft.com/office/officeart/2005/8/layout/orgChart1"/>
    <dgm:cxn modelId="{965D58FB-A5DE-41CE-A432-2681A60F3450}" type="presParOf" srcId="{F7ACCA27-635E-4539-B5EF-9D05B0DD989A}" destId="{72E6E174-AE9E-4664-97F7-4DBF94513131}" srcOrd="1" destOrd="0" presId="urn:microsoft.com/office/officeart/2005/8/layout/orgChart1"/>
    <dgm:cxn modelId="{437F678C-A88B-49BF-A68D-3C77627CC3A9}" type="presParOf" srcId="{BD9E56F1-AB93-42B0-B950-D4D4EBBAB52A}" destId="{E2C05582-5C5A-43D7-A9B0-BE46018E075F}" srcOrd="1" destOrd="0" presId="urn:microsoft.com/office/officeart/2005/8/layout/orgChart1"/>
    <dgm:cxn modelId="{0500C935-BC82-4D04-BF1A-64225980C463}" type="presParOf" srcId="{BD9E56F1-AB93-42B0-B950-D4D4EBBAB52A}" destId="{F116EB91-6750-479A-9265-7BBE23333D22}" srcOrd="2" destOrd="0" presId="urn:microsoft.com/office/officeart/2005/8/layout/orgChart1"/>
    <dgm:cxn modelId="{FB310B5D-41BF-4CD0-B2F6-4AB012475E8F}" type="presParOf" srcId="{6D056FAE-8EFE-4C03-AA1B-D95FCB5DEF8A}" destId="{D24CB54C-7659-468A-B6DF-0103C6C93059}" srcOrd="2" destOrd="0" presId="urn:microsoft.com/office/officeart/2005/8/layout/orgChart1"/>
    <dgm:cxn modelId="{B8F75F25-1919-4C87-841B-171F07A1EE54}" type="presParOf" srcId="{40DF5E87-FAF2-475C-86A1-CA8BABDCE64F}" destId="{975643E2-EF24-417B-8443-A43F17293604}" srcOrd="2" destOrd="0" presId="urn:microsoft.com/office/officeart/2005/8/layout/orgChart1"/>
    <dgm:cxn modelId="{63C43B01-F35F-4D26-88DA-195AEB310CC1}" type="presParOf" srcId="{40DF5E87-FAF2-475C-86A1-CA8BABDCE64F}" destId="{05E962CF-C854-4B2B-8327-5A0B8CE19F1F}" srcOrd="3" destOrd="0" presId="urn:microsoft.com/office/officeart/2005/8/layout/orgChart1"/>
    <dgm:cxn modelId="{9191A99A-C98B-49F6-829D-04B1EB217D9B}" type="presParOf" srcId="{05E962CF-C854-4B2B-8327-5A0B8CE19F1F}" destId="{C9D79644-2589-4357-95B2-2D992DC27068}" srcOrd="0" destOrd="0" presId="urn:microsoft.com/office/officeart/2005/8/layout/orgChart1"/>
    <dgm:cxn modelId="{C4CAC7BA-3F7B-4F71-A419-14BAAC2E50C4}" type="presParOf" srcId="{C9D79644-2589-4357-95B2-2D992DC27068}" destId="{6B57E448-576D-4DF7-9A6C-353FBFB8B56F}" srcOrd="0" destOrd="0" presId="urn:microsoft.com/office/officeart/2005/8/layout/orgChart1"/>
    <dgm:cxn modelId="{BF3D80B9-BA47-438E-B197-A3D816BE2F9D}" type="presParOf" srcId="{C9D79644-2589-4357-95B2-2D992DC27068}" destId="{01B0A84D-A4EE-4224-AEF4-96A7287730BC}" srcOrd="1" destOrd="0" presId="urn:microsoft.com/office/officeart/2005/8/layout/orgChart1"/>
    <dgm:cxn modelId="{CEC3B4CF-AD59-4111-BD08-571704DE1876}" type="presParOf" srcId="{05E962CF-C854-4B2B-8327-5A0B8CE19F1F}" destId="{B58F998D-8BD4-44D2-8811-444C6B079546}" srcOrd="1" destOrd="0" presId="urn:microsoft.com/office/officeart/2005/8/layout/orgChart1"/>
    <dgm:cxn modelId="{61525564-A3B3-4730-8A04-C905DDA298CF}" type="presParOf" srcId="{05E962CF-C854-4B2B-8327-5A0B8CE19F1F}" destId="{6E4876E4-B3E4-4A6F-9DF9-5E2B8254972C}" srcOrd="2" destOrd="0" presId="urn:microsoft.com/office/officeart/2005/8/layout/orgChart1"/>
    <dgm:cxn modelId="{CB18B5F6-B838-42E2-BD19-EF70C6E49728}" type="presParOf" srcId="{82058670-535C-44A7-B231-50584DFF0DC7}" destId="{5CB9B50A-71D2-4D1A-8381-B5989B5D2598}" srcOrd="2" destOrd="0" presId="urn:microsoft.com/office/officeart/2005/8/layout/orgChart1"/>
    <dgm:cxn modelId="{A112C39B-963F-4C84-8AF0-3D9FD7E42A5A}" type="presParOf" srcId="{82058670-535C-44A7-B231-50584DFF0DC7}" destId="{4D6123E8-969B-44BE-91E2-0B4BFB7557F7}" srcOrd="3" destOrd="0" presId="urn:microsoft.com/office/officeart/2005/8/layout/orgChart1"/>
    <dgm:cxn modelId="{6490EE3F-1108-49AA-B2F8-FD4A6B3167C8}" type="presParOf" srcId="{4D6123E8-969B-44BE-91E2-0B4BFB7557F7}" destId="{F8A2E6BA-23EB-46DA-AC95-391890D0ED8F}" srcOrd="0" destOrd="0" presId="urn:microsoft.com/office/officeart/2005/8/layout/orgChart1"/>
    <dgm:cxn modelId="{19ABE2F5-6DE8-4289-BE86-DE9EF3DB54EF}" type="presParOf" srcId="{F8A2E6BA-23EB-46DA-AC95-391890D0ED8F}" destId="{26BB5A92-316A-42E8-8C22-E19D3EA1B1D9}" srcOrd="0" destOrd="0" presId="urn:microsoft.com/office/officeart/2005/8/layout/orgChart1"/>
    <dgm:cxn modelId="{19D342DC-0C6F-4487-8A0A-3E0FBFD2E961}" type="presParOf" srcId="{F8A2E6BA-23EB-46DA-AC95-391890D0ED8F}" destId="{9EDF52A0-79C9-42C5-8464-348B0083872F}" srcOrd="1" destOrd="0" presId="urn:microsoft.com/office/officeart/2005/8/layout/orgChart1"/>
    <dgm:cxn modelId="{E05616FF-6882-4B32-B991-30EE0A2A2514}" type="presParOf" srcId="{4D6123E8-969B-44BE-91E2-0B4BFB7557F7}" destId="{DA997849-06EB-4FC6-8554-1A57D60E4854}" srcOrd="1" destOrd="0" presId="urn:microsoft.com/office/officeart/2005/8/layout/orgChart1"/>
    <dgm:cxn modelId="{3F69269C-6559-47B8-A1C8-AEAB89985326}" type="presParOf" srcId="{DA997849-06EB-4FC6-8554-1A57D60E4854}" destId="{0A8DFBB9-C663-4900-AA38-6828EFC3222D}" srcOrd="0" destOrd="0" presId="urn:microsoft.com/office/officeart/2005/8/layout/orgChart1"/>
    <dgm:cxn modelId="{CB72937E-5E30-46B2-9921-0FEDA92056A4}" type="presParOf" srcId="{DA997849-06EB-4FC6-8554-1A57D60E4854}" destId="{351F9548-8A4E-4F6B-A539-80F81B8F0E9D}" srcOrd="1" destOrd="0" presId="urn:microsoft.com/office/officeart/2005/8/layout/orgChart1"/>
    <dgm:cxn modelId="{DBF620A8-9820-48B2-A7E2-3DDFE347EA3A}" type="presParOf" srcId="{351F9548-8A4E-4F6B-A539-80F81B8F0E9D}" destId="{CD6331AE-CD52-4657-A68E-D90C07CCAF7B}" srcOrd="0" destOrd="0" presId="urn:microsoft.com/office/officeart/2005/8/layout/orgChart1"/>
    <dgm:cxn modelId="{E1DD3407-2D6D-4D2A-9508-B8719F21D612}" type="presParOf" srcId="{CD6331AE-CD52-4657-A68E-D90C07CCAF7B}" destId="{B9F80837-B07E-4B41-A89C-08363A5449BB}" srcOrd="0" destOrd="0" presId="urn:microsoft.com/office/officeart/2005/8/layout/orgChart1"/>
    <dgm:cxn modelId="{4683F2B3-69E2-4CE1-9CAE-E4CE26B7A7E6}" type="presParOf" srcId="{CD6331AE-CD52-4657-A68E-D90C07CCAF7B}" destId="{1BD37D17-2F0B-4DAA-8D4E-97883586B4F0}" srcOrd="1" destOrd="0" presId="urn:microsoft.com/office/officeart/2005/8/layout/orgChart1"/>
    <dgm:cxn modelId="{69FABD13-E886-4CD2-812C-E093A531B622}" type="presParOf" srcId="{351F9548-8A4E-4F6B-A539-80F81B8F0E9D}" destId="{25841A1C-A1D8-45FC-B75A-682E91C06605}" srcOrd="1" destOrd="0" presId="urn:microsoft.com/office/officeart/2005/8/layout/orgChart1"/>
    <dgm:cxn modelId="{320130AD-77A2-4E2A-AEF2-C5064A8A8E0E}" type="presParOf" srcId="{351F9548-8A4E-4F6B-A539-80F81B8F0E9D}" destId="{3827CE6E-B62A-4172-B7F8-79BFF2BB69CA}" srcOrd="2" destOrd="0" presId="urn:microsoft.com/office/officeart/2005/8/layout/orgChart1"/>
    <dgm:cxn modelId="{6AAC449A-B6C3-4EA3-A3DB-313518A73C90}" type="presParOf" srcId="{DA997849-06EB-4FC6-8554-1A57D60E4854}" destId="{98114BC9-FBC4-465D-A80D-484E328570F0}" srcOrd="2" destOrd="0" presId="urn:microsoft.com/office/officeart/2005/8/layout/orgChart1"/>
    <dgm:cxn modelId="{A025339E-F373-4857-B2B8-0CC75966B31C}" type="presParOf" srcId="{DA997849-06EB-4FC6-8554-1A57D60E4854}" destId="{92E94397-A7A3-43B1-8B5C-25C14108635B}" srcOrd="3" destOrd="0" presId="urn:microsoft.com/office/officeart/2005/8/layout/orgChart1"/>
    <dgm:cxn modelId="{ADA063FA-EF5E-4CEA-85E9-85DB80A73066}" type="presParOf" srcId="{92E94397-A7A3-43B1-8B5C-25C14108635B}" destId="{9543A5A9-9C47-4628-9012-83EF6C695400}" srcOrd="0" destOrd="0" presId="urn:microsoft.com/office/officeart/2005/8/layout/orgChart1"/>
    <dgm:cxn modelId="{C7A76809-CAB6-43B5-A491-51C909D49519}" type="presParOf" srcId="{9543A5A9-9C47-4628-9012-83EF6C695400}" destId="{52FEF6E9-D4BF-4462-B7D6-0FB4DD47F0D6}" srcOrd="0" destOrd="0" presId="urn:microsoft.com/office/officeart/2005/8/layout/orgChart1"/>
    <dgm:cxn modelId="{25ED29DA-D9B6-4351-B869-F8C30A3089C3}" type="presParOf" srcId="{9543A5A9-9C47-4628-9012-83EF6C695400}" destId="{1D21968C-F6AD-4A47-8943-AC6170418A35}" srcOrd="1" destOrd="0" presId="urn:microsoft.com/office/officeart/2005/8/layout/orgChart1"/>
    <dgm:cxn modelId="{27F258FF-AB36-40E6-91F7-EDCADF129BA1}" type="presParOf" srcId="{92E94397-A7A3-43B1-8B5C-25C14108635B}" destId="{9355002D-ED5C-4856-B07C-340DC8E3F2B6}" srcOrd="1" destOrd="0" presId="urn:microsoft.com/office/officeart/2005/8/layout/orgChart1"/>
    <dgm:cxn modelId="{AD982355-81A5-4E61-8E6B-9F64A96F3CB4}" type="presParOf" srcId="{92E94397-A7A3-43B1-8B5C-25C14108635B}" destId="{938153CC-970F-423B-88C7-411EF1141A44}" srcOrd="2" destOrd="0" presId="urn:microsoft.com/office/officeart/2005/8/layout/orgChart1"/>
    <dgm:cxn modelId="{EE42EE0B-67DC-47A0-A421-B997BF17B759}" type="presParOf" srcId="{4D6123E8-969B-44BE-91E2-0B4BFB7557F7}" destId="{03D7F561-43E2-40AA-8D08-55DFD0E6D3D0}" srcOrd="2" destOrd="0" presId="urn:microsoft.com/office/officeart/2005/8/layout/orgChart1"/>
    <dgm:cxn modelId="{3C3FE5D8-28AF-4F4E-8482-5BE6BA01162F}" type="presParOf" srcId="{82058670-535C-44A7-B231-50584DFF0DC7}" destId="{49137C72-4C30-4D90-ADEA-E25DBB80E53C}" srcOrd="4" destOrd="0" presId="urn:microsoft.com/office/officeart/2005/8/layout/orgChart1"/>
    <dgm:cxn modelId="{FE3D8BC4-750E-4D04-88B3-D4C004F569A7}" type="presParOf" srcId="{82058670-535C-44A7-B231-50584DFF0DC7}" destId="{C70FCA40-90FF-4129-A49F-6C671C48830F}" srcOrd="5" destOrd="0" presId="urn:microsoft.com/office/officeart/2005/8/layout/orgChart1"/>
    <dgm:cxn modelId="{A9CBCECC-A22C-4139-80FB-9515F32DFC16}" type="presParOf" srcId="{C70FCA40-90FF-4129-A49F-6C671C48830F}" destId="{846CFBFC-CEE1-4D79-9810-F0637FAF5101}" srcOrd="0" destOrd="0" presId="urn:microsoft.com/office/officeart/2005/8/layout/orgChart1"/>
    <dgm:cxn modelId="{78A9AC9A-3CCC-45CC-A190-82F3D45252B9}" type="presParOf" srcId="{846CFBFC-CEE1-4D79-9810-F0637FAF5101}" destId="{B555ACE0-90B5-4C1B-9779-20151E9F0083}" srcOrd="0" destOrd="0" presId="urn:microsoft.com/office/officeart/2005/8/layout/orgChart1"/>
    <dgm:cxn modelId="{A5EEC2E4-21E6-4CCE-B9ED-98D5ABB86E2F}" type="presParOf" srcId="{846CFBFC-CEE1-4D79-9810-F0637FAF5101}" destId="{1E5218A2-D20C-4064-839F-8DC87E9E384E}" srcOrd="1" destOrd="0" presId="urn:microsoft.com/office/officeart/2005/8/layout/orgChart1"/>
    <dgm:cxn modelId="{C1D799FF-F3C4-49C4-9F7C-3661D648B937}" type="presParOf" srcId="{C70FCA40-90FF-4129-A49F-6C671C48830F}" destId="{D7A66805-3544-4259-A10D-742082A278B8}" srcOrd="1" destOrd="0" presId="urn:microsoft.com/office/officeart/2005/8/layout/orgChart1"/>
    <dgm:cxn modelId="{1D8726E6-8EF9-4656-B45A-009E59519ACC}" type="presParOf" srcId="{D7A66805-3544-4259-A10D-742082A278B8}" destId="{75C120A9-4D98-4525-9A53-0BEE265DCDAC}" srcOrd="0" destOrd="0" presId="urn:microsoft.com/office/officeart/2005/8/layout/orgChart1"/>
    <dgm:cxn modelId="{67370229-2A37-4F01-8610-D18ACBDAD7E1}" type="presParOf" srcId="{D7A66805-3544-4259-A10D-742082A278B8}" destId="{D4448D23-B51D-4B5F-B00A-F0EF984127AB}" srcOrd="1" destOrd="0" presId="urn:microsoft.com/office/officeart/2005/8/layout/orgChart1"/>
    <dgm:cxn modelId="{B2CDAFC2-3844-488F-BC5D-61AAEA4BFEAB}" type="presParOf" srcId="{D4448D23-B51D-4B5F-B00A-F0EF984127AB}" destId="{3CB922AB-653E-4DA5-ADFE-04430557A924}" srcOrd="0" destOrd="0" presId="urn:microsoft.com/office/officeart/2005/8/layout/orgChart1"/>
    <dgm:cxn modelId="{ADC4D60B-8042-4319-97C4-DFC5F92AAC75}" type="presParOf" srcId="{3CB922AB-653E-4DA5-ADFE-04430557A924}" destId="{CF7FC431-4A7D-4B4E-87A9-1FDA467310AA}" srcOrd="0" destOrd="0" presId="urn:microsoft.com/office/officeart/2005/8/layout/orgChart1"/>
    <dgm:cxn modelId="{3ACD0610-9252-4ADD-85CA-93BB8E56D7F8}" type="presParOf" srcId="{3CB922AB-653E-4DA5-ADFE-04430557A924}" destId="{A77028A5-A1DC-4886-8F02-887E93842B55}" srcOrd="1" destOrd="0" presId="urn:microsoft.com/office/officeart/2005/8/layout/orgChart1"/>
    <dgm:cxn modelId="{9B3D7615-212C-4893-8910-16886C882E5F}" type="presParOf" srcId="{D4448D23-B51D-4B5F-B00A-F0EF984127AB}" destId="{15C00E9D-19C5-463F-A7A7-788BBB3E55D9}" srcOrd="1" destOrd="0" presId="urn:microsoft.com/office/officeart/2005/8/layout/orgChart1"/>
    <dgm:cxn modelId="{7A90374A-3D24-43F8-AE0D-EB4A45BE6510}" type="presParOf" srcId="{D4448D23-B51D-4B5F-B00A-F0EF984127AB}" destId="{020B438B-2CFD-43D4-9ACF-587354A35649}" srcOrd="2" destOrd="0" presId="urn:microsoft.com/office/officeart/2005/8/layout/orgChart1"/>
    <dgm:cxn modelId="{21B3CEF2-7648-4532-AEFF-4AF9394E9888}" type="presParOf" srcId="{D7A66805-3544-4259-A10D-742082A278B8}" destId="{1FF88391-863A-43F7-BBED-4DE3DA0632FB}" srcOrd="2" destOrd="0" presId="urn:microsoft.com/office/officeart/2005/8/layout/orgChart1"/>
    <dgm:cxn modelId="{5D00A2EF-BE43-439E-948D-4DBD92B58611}" type="presParOf" srcId="{D7A66805-3544-4259-A10D-742082A278B8}" destId="{1913F53E-E865-4373-B6DB-6726970A9DF4}" srcOrd="3" destOrd="0" presId="urn:microsoft.com/office/officeart/2005/8/layout/orgChart1"/>
    <dgm:cxn modelId="{0BAF35AD-5201-4DAE-8350-DC372CF3069C}" type="presParOf" srcId="{1913F53E-E865-4373-B6DB-6726970A9DF4}" destId="{C706CA0B-2B1C-4951-9E3E-ECAD419B5E83}" srcOrd="0" destOrd="0" presId="urn:microsoft.com/office/officeart/2005/8/layout/orgChart1"/>
    <dgm:cxn modelId="{B5777387-B38C-4FCB-9D74-DDFBEDD7D282}" type="presParOf" srcId="{C706CA0B-2B1C-4951-9E3E-ECAD419B5E83}" destId="{A8548BCF-A176-4A71-A0AA-D16983B973CA}" srcOrd="0" destOrd="0" presId="urn:microsoft.com/office/officeart/2005/8/layout/orgChart1"/>
    <dgm:cxn modelId="{D844353D-9057-40E3-85D5-AEED034A4B5F}" type="presParOf" srcId="{C706CA0B-2B1C-4951-9E3E-ECAD419B5E83}" destId="{352E16AC-4B98-4C02-BAF2-DA748B66A073}" srcOrd="1" destOrd="0" presId="urn:microsoft.com/office/officeart/2005/8/layout/orgChart1"/>
    <dgm:cxn modelId="{CFD51828-845C-42B9-A6F2-3F07EAFFCB15}" type="presParOf" srcId="{1913F53E-E865-4373-B6DB-6726970A9DF4}" destId="{8787E76A-7E73-4B7B-ADC5-4F6642FF9549}" srcOrd="1" destOrd="0" presId="urn:microsoft.com/office/officeart/2005/8/layout/orgChart1"/>
    <dgm:cxn modelId="{EA931A98-5780-41A1-859A-C9F11ABE0F06}" type="presParOf" srcId="{1913F53E-E865-4373-B6DB-6726970A9DF4}" destId="{88699898-9206-4EB3-A34E-30FE71948254}" srcOrd="2" destOrd="0" presId="urn:microsoft.com/office/officeart/2005/8/layout/orgChart1"/>
    <dgm:cxn modelId="{F3648196-B247-4754-B4FC-FCEE1C1920F6}" type="presParOf" srcId="{C70FCA40-90FF-4129-A49F-6C671C48830F}" destId="{D1DAAFCB-437B-4CBF-8260-7A129DC43E57}" srcOrd="2" destOrd="0" presId="urn:microsoft.com/office/officeart/2005/8/layout/orgChart1"/>
    <dgm:cxn modelId="{7FBDF859-D50A-40AD-A34F-2EFB9A02E995}" type="presParOf" srcId="{7D436E91-433D-4342-A9ED-48433B317464}" destId="{268211A3-A47A-49F5-9406-FF0D06320E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03199-59DE-463A-8E9E-7825F8D6401D}">
      <dsp:nvSpPr>
        <dsp:cNvPr id="0" name=""/>
        <dsp:cNvSpPr/>
      </dsp:nvSpPr>
      <dsp:spPr>
        <a:xfrm rot="5400000">
          <a:off x="-175485" y="181243"/>
          <a:ext cx="1169900" cy="8189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1. Aşama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Amaç ve problem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0" y="415223"/>
        <a:ext cx="818930" cy="350970"/>
      </dsp:txXfrm>
    </dsp:sp>
    <dsp:sp modelId="{B5AB87D4-D799-4E19-9938-0F471C7EA7CC}">
      <dsp:nvSpPr>
        <dsp:cNvPr id="0" name=""/>
        <dsp:cNvSpPr/>
      </dsp:nvSpPr>
      <dsp:spPr>
        <a:xfrm rot="5400000">
          <a:off x="4421535" y="-3596846"/>
          <a:ext cx="760835" cy="796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Araştırmanın/anketin amacının belirlenmesi, hipotezlerin oluşturulması, anket sonuçlarının nasıl kullanılacağı ve hangi istatistiklerle analiz edileceği</a:t>
          </a:r>
          <a:endParaRPr lang="tr-TR" sz="1600" kern="1200" dirty="0"/>
        </a:p>
      </dsp:txBody>
      <dsp:txXfrm rot="-5400000">
        <a:off x="818931" y="42899"/>
        <a:ext cx="7928904" cy="686553"/>
      </dsp:txXfrm>
    </dsp:sp>
    <dsp:sp modelId="{2D6D01CF-A7C2-4E8E-942C-FCFE81E97B28}">
      <dsp:nvSpPr>
        <dsp:cNvPr id="0" name=""/>
        <dsp:cNvSpPr/>
      </dsp:nvSpPr>
      <dsp:spPr>
        <a:xfrm rot="5400000">
          <a:off x="-175485" y="1255505"/>
          <a:ext cx="1169900" cy="8189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2. Aşama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tx1"/>
              </a:solidFill>
            </a:rPr>
            <a:t>Aketin</a:t>
          </a:r>
          <a:r>
            <a:rPr lang="tr-TR" sz="1600" kern="1200" dirty="0" smtClean="0">
              <a:solidFill>
                <a:schemeClr val="tx1"/>
              </a:solidFill>
            </a:rPr>
            <a:t> Tasarlanması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0" y="1489485"/>
        <a:ext cx="818930" cy="350970"/>
      </dsp:txXfrm>
    </dsp:sp>
    <dsp:sp modelId="{85F968A6-9D7F-49C5-AADE-A1EEC0393970}">
      <dsp:nvSpPr>
        <dsp:cNvPr id="0" name=""/>
        <dsp:cNvSpPr/>
      </dsp:nvSpPr>
      <dsp:spPr>
        <a:xfrm rot="5400000">
          <a:off x="4421735" y="-2522784"/>
          <a:ext cx="760435" cy="796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Anketin uygulama biçimine karar verme (</a:t>
          </a:r>
          <a:r>
            <a:rPr lang="tr-TR" sz="1600" kern="1200" dirty="0" err="1" smtClean="0"/>
            <a:t>yüzyüze</a:t>
          </a:r>
          <a:r>
            <a:rPr lang="tr-TR" sz="1600" kern="1200" dirty="0" smtClean="0"/>
            <a:t>, e-mail). Anket sorularını yazma. Cevap kategorilerini oluşturma, sayfa düzeni, tasarım, taslak formun oluşturulması. Pilot uygulama yapma ve sonrasında revize etme, anketörler eğitim verme</a:t>
          </a:r>
          <a:endParaRPr lang="tr-TR" sz="1600" kern="1200" dirty="0"/>
        </a:p>
      </dsp:txBody>
      <dsp:txXfrm rot="-5400000">
        <a:off x="818931" y="1117141"/>
        <a:ext cx="7928924" cy="686193"/>
      </dsp:txXfrm>
    </dsp:sp>
    <dsp:sp modelId="{9BC45342-8149-470E-A5C3-AD88CBD2C7AA}">
      <dsp:nvSpPr>
        <dsp:cNvPr id="0" name=""/>
        <dsp:cNvSpPr/>
      </dsp:nvSpPr>
      <dsp:spPr>
        <a:xfrm rot="5400000">
          <a:off x="-175485" y="2329767"/>
          <a:ext cx="1169900" cy="8189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3. Aşama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Örneklemin seçimi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0" y="2563747"/>
        <a:ext cx="818930" cy="350970"/>
      </dsp:txXfrm>
    </dsp:sp>
    <dsp:sp modelId="{7E92D965-5897-40FE-A3EF-ED7F7C07B746}">
      <dsp:nvSpPr>
        <dsp:cNvPr id="0" name=""/>
        <dsp:cNvSpPr/>
      </dsp:nvSpPr>
      <dsp:spPr>
        <a:xfrm rot="5400000">
          <a:off x="4421735" y="-1448522"/>
          <a:ext cx="760435" cy="796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 Hedef evrene karar verme, örneklem çerçevesini bulma, örneklem büyüklüğünü hesaplama, örneklem türünü seçme</a:t>
          </a:r>
          <a:endParaRPr lang="tr-TR" sz="1600" kern="1200" dirty="0"/>
        </a:p>
      </dsp:txBody>
      <dsp:txXfrm rot="-5400000">
        <a:off x="818931" y="2191403"/>
        <a:ext cx="7928924" cy="686193"/>
      </dsp:txXfrm>
    </dsp:sp>
    <dsp:sp modelId="{B608BFDD-F816-480C-AE7F-DEAE81B6B64F}">
      <dsp:nvSpPr>
        <dsp:cNvPr id="0" name=""/>
        <dsp:cNvSpPr/>
      </dsp:nvSpPr>
      <dsp:spPr>
        <a:xfrm rot="5400000">
          <a:off x="-175485" y="3404029"/>
          <a:ext cx="1169900" cy="8189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4. Aşama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Sahada uygulama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0" y="3638009"/>
        <a:ext cx="818930" cy="350970"/>
      </dsp:txXfrm>
    </dsp:sp>
    <dsp:sp modelId="{73EA03FD-C33E-487A-97E8-456039EC1932}">
      <dsp:nvSpPr>
        <dsp:cNvPr id="0" name=""/>
        <dsp:cNvSpPr/>
      </dsp:nvSpPr>
      <dsp:spPr>
        <a:xfrm rot="5400000">
          <a:off x="4421735" y="-374260"/>
          <a:ext cx="760435" cy="796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Anketi cevaplayacak kişileri/denekleri belirleme, anketi yapma, kaydetme, geri dönüş oranlarını belirleme</a:t>
          </a:r>
          <a:endParaRPr lang="tr-TR" sz="1600" kern="1200" dirty="0"/>
        </a:p>
      </dsp:txBody>
      <dsp:txXfrm rot="-5400000">
        <a:off x="818931" y="3265665"/>
        <a:ext cx="7928924" cy="686193"/>
      </dsp:txXfrm>
    </dsp:sp>
    <dsp:sp modelId="{D01A8EE0-E349-46FE-9EC6-39F8E3B94092}">
      <dsp:nvSpPr>
        <dsp:cNvPr id="0" name=""/>
        <dsp:cNvSpPr/>
      </dsp:nvSpPr>
      <dsp:spPr>
        <a:xfrm rot="5400000">
          <a:off x="-175485" y="4478292"/>
          <a:ext cx="1169900" cy="8189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5. Aşama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Veriyi işleme ve analiz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0" y="4712272"/>
        <a:ext cx="818930" cy="350970"/>
      </dsp:txXfrm>
    </dsp:sp>
    <dsp:sp modelId="{CE15B95C-3C78-442C-B2F5-657F43DAE3CD}">
      <dsp:nvSpPr>
        <dsp:cNvPr id="0" name=""/>
        <dsp:cNvSpPr/>
      </dsp:nvSpPr>
      <dsp:spPr>
        <a:xfrm rot="5400000">
          <a:off x="4421735" y="700001"/>
          <a:ext cx="760435" cy="796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Verilerin bilgisayara girme, tüm verileri kontrol etme, istatistiki analizleri yapma, tablo ve grafikler oluşturma</a:t>
          </a:r>
          <a:endParaRPr lang="tr-TR" sz="1600" kern="1200" dirty="0"/>
        </a:p>
      </dsp:txBody>
      <dsp:txXfrm rot="-5400000">
        <a:off x="818931" y="4339927"/>
        <a:ext cx="7928924" cy="686193"/>
      </dsp:txXfrm>
    </dsp:sp>
    <dsp:sp modelId="{8B8547A2-0D4E-4194-9C98-9A9904F231A2}">
      <dsp:nvSpPr>
        <dsp:cNvPr id="0" name=""/>
        <dsp:cNvSpPr/>
      </dsp:nvSpPr>
      <dsp:spPr>
        <a:xfrm rot="5400000">
          <a:off x="-175485" y="5552554"/>
          <a:ext cx="1169900" cy="8189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6. Aşama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Sonuçlar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0" y="5786534"/>
        <a:ext cx="818930" cy="350970"/>
      </dsp:txXfrm>
    </dsp:sp>
    <dsp:sp modelId="{2E4DDEA6-770C-4A43-996E-818734321947}">
      <dsp:nvSpPr>
        <dsp:cNvPr id="0" name=""/>
        <dsp:cNvSpPr/>
      </dsp:nvSpPr>
      <dsp:spPr>
        <a:xfrm rot="5400000">
          <a:off x="4421735" y="1774264"/>
          <a:ext cx="760435" cy="796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Araştırma raporunun yazılması, sonuçlarla hipotezlerin yorumlanması, başkaları ile değerlendirme</a:t>
          </a:r>
          <a:endParaRPr lang="tr-TR" sz="1600" kern="1200" dirty="0"/>
        </a:p>
      </dsp:txBody>
      <dsp:txXfrm rot="-5400000">
        <a:off x="818931" y="5414190"/>
        <a:ext cx="7928924" cy="686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88391-863A-43F7-BBED-4DE3DA0632FB}">
      <dsp:nvSpPr>
        <dsp:cNvPr id="0" name=""/>
        <dsp:cNvSpPr/>
      </dsp:nvSpPr>
      <dsp:spPr>
        <a:xfrm>
          <a:off x="6951032" y="2490324"/>
          <a:ext cx="256317" cy="1999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275"/>
              </a:lnTo>
              <a:lnTo>
                <a:pt x="256317" y="19992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120A9-4D98-4525-9A53-0BEE265DCDAC}">
      <dsp:nvSpPr>
        <dsp:cNvPr id="0" name=""/>
        <dsp:cNvSpPr/>
      </dsp:nvSpPr>
      <dsp:spPr>
        <a:xfrm>
          <a:off x="6951032" y="2490324"/>
          <a:ext cx="256317" cy="786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039"/>
              </a:lnTo>
              <a:lnTo>
                <a:pt x="256317" y="7860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37C72-4C30-4D90-ADEA-E25DBB80E53C}">
      <dsp:nvSpPr>
        <dsp:cNvPr id="0" name=""/>
        <dsp:cNvSpPr/>
      </dsp:nvSpPr>
      <dsp:spPr>
        <a:xfrm>
          <a:off x="4382783" y="926403"/>
          <a:ext cx="3251761" cy="709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107"/>
              </a:lnTo>
              <a:lnTo>
                <a:pt x="3251761" y="530107"/>
              </a:lnTo>
              <a:lnTo>
                <a:pt x="3251761" y="709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4BC9-FBC4-465D-A80D-484E328570F0}">
      <dsp:nvSpPr>
        <dsp:cNvPr id="0" name=""/>
        <dsp:cNvSpPr/>
      </dsp:nvSpPr>
      <dsp:spPr>
        <a:xfrm>
          <a:off x="4883405" y="2490324"/>
          <a:ext cx="256317" cy="1999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275"/>
              </a:lnTo>
              <a:lnTo>
                <a:pt x="256317" y="19992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DFBB9-C663-4900-AA38-6828EFC3222D}">
      <dsp:nvSpPr>
        <dsp:cNvPr id="0" name=""/>
        <dsp:cNvSpPr/>
      </dsp:nvSpPr>
      <dsp:spPr>
        <a:xfrm>
          <a:off x="4883405" y="2490324"/>
          <a:ext cx="256317" cy="786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039"/>
              </a:lnTo>
              <a:lnTo>
                <a:pt x="256317" y="7860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9B50A-71D2-4D1A-8381-B5989B5D2598}">
      <dsp:nvSpPr>
        <dsp:cNvPr id="0" name=""/>
        <dsp:cNvSpPr/>
      </dsp:nvSpPr>
      <dsp:spPr>
        <a:xfrm>
          <a:off x="4382783" y="926403"/>
          <a:ext cx="1184134" cy="709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107"/>
              </a:lnTo>
              <a:lnTo>
                <a:pt x="1184134" y="530107"/>
              </a:lnTo>
              <a:lnTo>
                <a:pt x="1184134" y="709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643E2-EF24-417B-8443-A43F17293604}">
      <dsp:nvSpPr>
        <dsp:cNvPr id="0" name=""/>
        <dsp:cNvSpPr/>
      </dsp:nvSpPr>
      <dsp:spPr>
        <a:xfrm>
          <a:off x="1635523" y="2463436"/>
          <a:ext cx="668732" cy="916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086"/>
              </a:lnTo>
              <a:lnTo>
                <a:pt x="668732" y="9160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9B543-886B-4B28-B8E3-7710D7AF1084}">
      <dsp:nvSpPr>
        <dsp:cNvPr id="0" name=""/>
        <dsp:cNvSpPr/>
      </dsp:nvSpPr>
      <dsp:spPr>
        <a:xfrm>
          <a:off x="690929" y="3746680"/>
          <a:ext cx="313540" cy="195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54"/>
              </a:lnTo>
              <a:lnTo>
                <a:pt x="313540" y="195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B51F1-D4E9-44D4-936F-30ACD68DBEA7}">
      <dsp:nvSpPr>
        <dsp:cNvPr id="0" name=""/>
        <dsp:cNvSpPr/>
      </dsp:nvSpPr>
      <dsp:spPr>
        <a:xfrm>
          <a:off x="690929" y="3746680"/>
          <a:ext cx="313540" cy="74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918"/>
              </a:lnTo>
              <a:lnTo>
                <a:pt x="313540" y="7429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C1188-C3AB-4725-BFCF-1C04CB9C61C0}">
      <dsp:nvSpPr>
        <dsp:cNvPr id="0" name=""/>
        <dsp:cNvSpPr/>
      </dsp:nvSpPr>
      <dsp:spPr>
        <a:xfrm>
          <a:off x="1381858" y="2463436"/>
          <a:ext cx="253664" cy="856048"/>
        </a:xfrm>
        <a:custGeom>
          <a:avLst/>
          <a:gdLst/>
          <a:ahLst/>
          <a:cxnLst/>
          <a:rect l="0" t="0" r="0" b="0"/>
          <a:pathLst>
            <a:path>
              <a:moveTo>
                <a:pt x="253664" y="0"/>
              </a:moveTo>
              <a:lnTo>
                <a:pt x="253664" y="856048"/>
              </a:lnTo>
              <a:lnTo>
                <a:pt x="0" y="8560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74675-82AB-4ECC-9C9F-A06FF144B7EE}">
      <dsp:nvSpPr>
        <dsp:cNvPr id="0" name=""/>
        <dsp:cNvSpPr/>
      </dsp:nvSpPr>
      <dsp:spPr>
        <a:xfrm>
          <a:off x="1635523" y="926403"/>
          <a:ext cx="2747260" cy="682641"/>
        </a:xfrm>
        <a:custGeom>
          <a:avLst/>
          <a:gdLst/>
          <a:ahLst/>
          <a:cxnLst/>
          <a:rect l="0" t="0" r="0" b="0"/>
          <a:pathLst>
            <a:path>
              <a:moveTo>
                <a:pt x="2747260" y="0"/>
              </a:moveTo>
              <a:lnTo>
                <a:pt x="2747260" y="503219"/>
              </a:lnTo>
              <a:lnTo>
                <a:pt x="0" y="503219"/>
              </a:lnTo>
              <a:lnTo>
                <a:pt x="0" y="6826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0DD4-66F2-4360-8549-04BC18ABB5FC}">
      <dsp:nvSpPr>
        <dsp:cNvPr id="0" name=""/>
        <dsp:cNvSpPr/>
      </dsp:nvSpPr>
      <dsp:spPr>
        <a:xfrm>
          <a:off x="3004924" y="72012"/>
          <a:ext cx="2755719" cy="8543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İkincil verilerin türleri ve sınıflandırılması</a:t>
          </a:r>
          <a:endParaRPr lang="tr-TR" sz="1900" b="1" kern="1200" dirty="0"/>
        </a:p>
      </dsp:txBody>
      <dsp:txXfrm>
        <a:off x="3004924" y="72012"/>
        <a:ext cx="2755719" cy="854391"/>
      </dsp:txXfrm>
    </dsp:sp>
    <dsp:sp modelId="{21DD7E76-7B13-4161-8867-07FF107956A3}">
      <dsp:nvSpPr>
        <dsp:cNvPr id="0" name=""/>
        <dsp:cNvSpPr/>
      </dsp:nvSpPr>
      <dsp:spPr>
        <a:xfrm>
          <a:off x="781131" y="1609045"/>
          <a:ext cx="1708782" cy="8543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Coğrafi Düzey/</a:t>
          </a:r>
          <a:r>
            <a:rPr lang="tr-TR" sz="1900" kern="1200" dirty="0" err="1" smtClean="0"/>
            <a:t>Mekansal</a:t>
          </a:r>
          <a:r>
            <a:rPr lang="tr-TR" sz="1900" kern="1200" dirty="0" smtClean="0"/>
            <a:t> Ölçeğe Göre</a:t>
          </a:r>
          <a:endParaRPr lang="tr-TR" sz="1900" kern="1200" dirty="0"/>
        </a:p>
      </dsp:txBody>
      <dsp:txXfrm>
        <a:off x="781131" y="1609045"/>
        <a:ext cx="1708782" cy="854391"/>
      </dsp:txXfrm>
    </dsp:sp>
    <dsp:sp modelId="{41D19433-1BB5-4CC4-AFE4-9C783C1CF7BF}">
      <dsp:nvSpPr>
        <dsp:cNvPr id="0" name=""/>
        <dsp:cNvSpPr/>
      </dsp:nvSpPr>
      <dsp:spPr>
        <a:xfrm>
          <a:off x="0" y="2892289"/>
          <a:ext cx="1381858" cy="8543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Ulusal Veriler</a:t>
          </a:r>
          <a:endParaRPr lang="tr-TR" sz="1900" kern="1200" dirty="0"/>
        </a:p>
      </dsp:txBody>
      <dsp:txXfrm>
        <a:off x="0" y="2892289"/>
        <a:ext cx="1381858" cy="854391"/>
      </dsp:txXfrm>
    </dsp:sp>
    <dsp:sp modelId="{94DD58FD-CAB8-4784-9521-AA28BE16A529}">
      <dsp:nvSpPr>
        <dsp:cNvPr id="0" name=""/>
        <dsp:cNvSpPr/>
      </dsp:nvSpPr>
      <dsp:spPr>
        <a:xfrm>
          <a:off x="1004469" y="4062403"/>
          <a:ext cx="1708782" cy="8543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Bölgesel Veriler</a:t>
          </a:r>
          <a:endParaRPr lang="tr-TR" sz="1900" kern="1200" dirty="0"/>
        </a:p>
      </dsp:txBody>
      <dsp:txXfrm>
        <a:off x="1004469" y="4062403"/>
        <a:ext cx="1708782" cy="854391"/>
      </dsp:txXfrm>
    </dsp:sp>
    <dsp:sp modelId="{24CC2625-FC10-4801-8118-1BA5F724689A}">
      <dsp:nvSpPr>
        <dsp:cNvPr id="0" name=""/>
        <dsp:cNvSpPr/>
      </dsp:nvSpPr>
      <dsp:spPr>
        <a:xfrm>
          <a:off x="1004469" y="5275639"/>
          <a:ext cx="1708782" cy="8543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Yerel/Kentsel Veriler</a:t>
          </a:r>
          <a:endParaRPr lang="tr-TR" sz="1900" kern="1200" dirty="0"/>
        </a:p>
      </dsp:txBody>
      <dsp:txXfrm>
        <a:off x="1004469" y="5275639"/>
        <a:ext cx="1708782" cy="854391"/>
      </dsp:txXfrm>
    </dsp:sp>
    <dsp:sp modelId="{6B57E448-576D-4DF7-9A6C-353FBFB8B56F}">
      <dsp:nvSpPr>
        <dsp:cNvPr id="0" name=""/>
        <dsp:cNvSpPr/>
      </dsp:nvSpPr>
      <dsp:spPr>
        <a:xfrm>
          <a:off x="2304255" y="2952327"/>
          <a:ext cx="1708782" cy="8543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Uluslararası Veriler</a:t>
          </a:r>
          <a:endParaRPr lang="tr-TR" sz="1900" kern="1200" dirty="0"/>
        </a:p>
      </dsp:txBody>
      <dsp:txXfrm>
        <a:off x="2304255" y="2952327"/>
        <a:ext cx="1708782" cy="854391"/>
      </dsp:txXfrm>
    </dsp:sp>
    <dsp:sp modelId="{26BB5A92-316A-42E8-8C22-E19D3EA1B1D9}">
      <dsp:nvSpPr>
        <dsp:cNvPr id="0" name=""/>
        <dsp:cNvSpPr/>
      </dsp:nvSpPr>
      <dsp:spPr>
        <a:xfrm>
          <a:off x="4712527" y="1635932"/>
          <a:ext cx="1708782" cy="8543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Kaynağına Göre </a:t>
          </a:r>
          <a:endParaRPr lang="tr-TR" sz="1900" kern="1200" dirty="0"/>
        </a:p>
      </dsp:txBody>
      <dsp:txXfrm>
        <a:off x="4712527" y="1635932"/>
        <a:ext cx="1708782" cy="854391"/>
      </dsp:txXfrm>
    </dsp:sp>
    <dsp:sp modelId="{B9F80837-B07E-4B41-A89C-08363A5449BB}">
      <dsp:nvSpPr>
        <dsp:cNvPr id="0" name=""/>
        <dsp:cNvSpPr/>
      </dsp:nvSpPr>
      <dsp:spPr>
        <a:xfrm>
          <a:off x="5139723" y="2849168"/>
          <a:ext cx="1708782" cy="8543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Resmi Veriler</a:t>
          </a:r>
          <a:endParaRPr lang="tr-TR" sz="1900" kern="1200" dirty="0"/>
        </a:p>
      </dsp:txBody>
      <dsp:txXfrm>
        <a:off x="5139723" y="2849168"/>
        <a:ext cx="1708782" cy="854391"/>
      </dsp:txXfrm>
    </dsp:sp>
    <dsp:sp modelId="{52FEF6E9-D4BF-4462-B7D6-0FB4DD47F0D6}">
      <dsp:nvSpPr>
        <dsp:cNvPr id="0" name=""/>
        <dsp:cNvSpPr/>
      </dsp:nvSpPr>
      <dsp:spPr>
        <a:xfrm>
          <a:off x="5139723" y="4062403"/>
          <a:ext cx="1708782" cy="8543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Resmi Olmayan Veriler</a:t>
          </a:r>
          <a:endParaRPr lang="tr-TR" sz="1900" kern="1200" dirty="0"/>
        </a:p>
      </dsp:txBody>
      <dsp:txXfrm>
        <a:off x="5139723" y="4062403"/>
        <a:ext cx="1708782" cy="854391"/>
      </dsp:txXfrm>
    </dsp:sp>
    <dsp:sp modelId="{B555ACE0-90B5-4C1B-9779-20151E9F0083}">
      <dsp:nvSpPr>
        <dsp:cNvPr id="0" name=""/>
        <dsp:cNvSpPr/>
      </dsp:nvSpPr>
      <dsp:spPr>
        <a:xfrm>
          <a:off x="6780154" y="1635932"/>
          <a:ext cx="1708782" cy="8543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Elde Ediliş/Veri Derleme Yöntemine Göre </a:t>
          </a:r>
          <a:endParaRPr lang="tr-TR" sz="1900" kern="1200" dirty="0"/>
        </a:p>
      </dsp:txBody>
      <dsp:txXfrm>
        <a:off x="6780154" y="1635932"/>
        <a:ext cx="1708782" cy="854391"/>
      </dsp:txXfrm>
    </dsp:sp>
    <dsp:sp modelId="{CF7FC431-4A7D-4B4E-87A9-1FDA467310AA}">
      <dsp:nvSpPr>
        <dsp:cNvPr id="0" name=""/>
        <dsp:cNvSpPr/>
      </dsp:nvSpPr>
      <dsp:spPr>
        <a:xfrm>
          <a:off x="7207350" y="2849168"/>
          <a:ext cx="1708782" cy="8543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Anket Yöntemi</a:t>
          </a:r>
          <a:endParaRPr lang="tr-TR" sz="1900" kern="1200" dirty="0"/>
        </a:p>
      </dsp:txBody>
      <dsp:txXfrm>
        <a:off x="7207350" y="2849168"/>
        <a:ext cx="1708782" cy="854391"/>
      </dsp:txXfrm>
    </dsp:sp>
    <dsp:sp modelId="{A8548BCF-A176-4A71-A0AA-D16983B973CA}">
      <dsp:nvSpPr>
        <dsp:cNvPr id="0" name=""/>
        <dsp:cNvSpPr/>
      </dsp:nvSpPr>
      <dsp:spPr>
        <a:xfrm>
          <a:off x="7207350" y="4062403"/>
          <a:ext cx="1708782" cy="8543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Kurumların İdari Kayıtları</a:t>
          </a:r>
          <a:endParaRPr lang="tr-TR" sz="1900" kern="1200" dirty="0"/>
        </a:p>
      </dsp:txBody>
      <dsp:txXfrm>
        <a:off x="7207350" y="4062403"/>
        <a:ext cx="1708782" cy="85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09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14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8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03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11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57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65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41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61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61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C88F-0B50-453A-8A65-5050F03CEE67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4C37-335B-4AE4-BFA5-8AACEEB99B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6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Nicel Araştırmalarda Veri ve Veri Toplama Teknikleri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81460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5069160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Bir araştırma da araştırmacının kendisi tarafından üretilmeyen, ancak araştırmacının çalışmasında kullandığı, başkaları tarafından üretilmiş verilerdir.</a:t>
            </a:r>
          </a:p>
          <a:p>
            <a:endParaRPr lang="tr-TR" sz="2400" dirty="0"/>
          </a:p>
          <a:p>
            <a:r>
              <a:rPr lang="tr-TR" sz="2400" dirty="0" smtClean="0"/>
              <a:t>İkincil veri, başka birileri tarafından toplanmış hazır veri olduğu için araştırmacı açısından «orijinal veri» değil, «yaratılmış» yani ikincil veridir.</a:t>
            </a:r>
          </a:p>
          <a:p>
            <a:endParaRPr lang="tr-TR" sz="2400" dirty="0"/>
          </a:p>
          <a:p>
            <a:r>
              <a:rPr lang="tr-TR" sz="2400" dirty="0" smtClean="0"/>
              <a:t>İkincil veri çoğu zaman bireysel bir çaba ile toplanmayacak kadar çapı ve kapsamı büyük olan verilerdir.</a:t>
            </a:r>
          </a:p>
          <a:p>
            <a:endParaRPr lang="tr-TR" sz="2400" dirty="0"/>
          </a:p>
          <a:p>
            <a:r>
              <a:rPr lang="tr-TR" sz="2400" dirty="0" smtClean="0"/>
              <a:t>Bu tür veriler genellikle büyük kurumlar tarafından üretilir ve çok büyük veri tabanlarında tutulur.</a:t>
            </a:r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2- İkincil Veriler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02835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400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İkincil verilerin en iyi bilinenlerin devlet tarafından yapılan düzenli sayımlardır.</a:t>
            </a:r>
          </a:p>
          <a:p>
            <a:endParaRPr lang="tr-TR" sz="2400" dirty="0"/>
          </a:p>
          <a:p>
            <a:r>
              <a:rPr lang="tr-TR" sz="2400" dirty="0" smtClean="0"/>
              <a:t>Ayrıca tarihsel arşivler, gazete arşivleri, koleksiyonlar ve uydu kayıtları ikincil verilerdir.</a:t>
            </a:r>
          </a:p>
          <a:p>
            <a:endParaRPr lang="tr-TR" sz="2400" dirty="0"/>
          </a:p>
          <a:p>
            <a:r>
              <a:rPr lang="tr-TR" sz="2400" dirty="0" smtClean="0"/>
              <a:t>Coğrafyacılar için en yaygın ve kullanılan ikincil veriler istatistiklerdir.</a:t>
            </a:r>
          </a:p>
          <a:p>
            <a:endParaRPr lang="tr-TR" sz="2400" dirty="0"/>
          </a:p>
          <a:p>
            <a:r>
              <a:rPr lang="tr-TR" sz="2400" dirty="0" smtClean="0"/>
              <a:t>Bu veriler doğrudan kurumlardan elde edilebileceği gibi açık erişim ile internetten de temin edilir.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2179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9766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İkincil verilerin avantajları:</a:t>
            </a:r>
          </a:p>
          <a:p>
            <a:endParaRPr lang="tr-TR" sz="2400" dirty="0"/>
          </a:p>
          <a:p>
            <a:r>
              <a:rPr lang="tr-TR" sz="2400" dirty="0" smtClean="0"/>
              <a:t>Kullanıma hazırdır,</a:t>
            </a:r>
          </a:p>
          <a:p>
            <a:r>
              <a:rPr lang="tr-TR" sz="2400" dirty="0" smtClean="0"/>
              <a:t>Zahmetsizdir,</a:t>
            </a:r>
          </a:p>
          <a:p>
            <a:r>
              <a:rPr lang="tr-TR" sz="2400" dirty="0" smtClean="0"/>
              <a:t>Hızlı bir şekilde edilebilir ve ucuzdur.</a:t>
            </a:r>
          </a:p>
          <a:p>
            <a:endParaRPr lang="tr-TR" sz="2400" dirty="0"/>
          </a:p>
          <a:p>
            <a:r>
              <a:rPr lang="tr-TR" sz="2400" dirty="0" smtClean="0"/>
              <a:t>Kaliteli ve güvenilirlerdir</a:t>
            </a:r>
          </a:p>
          <a:p>
            <a:endParaRPr lang="tr-TR" sz="2400" dirty="0"/>
          </a:p>
          <a:p>
            <a:r>
              <a:rPr lang="tr-TR" sz="2400" dirty="0" smtClean="0"/>
              <a:t>Dezavantajları:</a:t>
            </a:r>
          </a:p>
          <a:p>
            <a:endParaRPr lang="tr-TR" sz="2400" dirty="0"/>
          </a:p>
          <a:p>
            <a:r>
              <a:rPr lang="tr-TR" sz="2400" dirty="0" smtClean="0"/>
              <a:t>Esnek değildirler, yani araştırmacı veri toplama sürecinde yoktur, kalitesi değiştirilemez çünkü örneklem hataları taşırlar ve bazı durumlarda erişilmeleri zordur.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1834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6672"/>
            <a:ext cx="8352928" cy="604867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Coğrafya çalışmalarında hem birincil hem de ikincil veriler kullanılır.</a:t>
            </a:r>
          </a:p>
          <a:p>
            <a:endParaRPr lang="tr-TR" sz="2400" dirty="0"/>
          </a:p>
          <a:p>
            <a:r>
              <a:rPr lang="tr-TR" sz="2400" dirty="0" smtClean="0"/>
              <a:t>Nicel çalışmalarda 3 farklı teknikle veri toplanır: Deney, anket ve istatistiklerdir.</a:t>
            </a:r>
          </a:p>
          <a:p>
            <a:endParaRPr lang="tr-TR" sz="2400" dirty="0"/>
          </a:p>
          <a:p>
            <a:r>
              <a:rPr lang="tr-TR" sz="2400" dirty="0" smtClean="0"/>
              <a:t>Deney ve anket birincil, istatistikler ise ikincil verilerdir.</a:t>
            </a:r>
          </a:p>
          <a:p>
            <a:endParaRPr lang="tr-TR" sz="2400" dirty="0"/>
          </a:p>
          <a:p>
            <a:r>
              <a:rPr lang="tr-TR" sz="2400" dirty="0" smtClean="0"/>
              <a:t>Deney coğrafya çalışmalarında kullanılan bir teknik değildir.</a:t>
            </a:r>
          </a:p>
          <a:p>
            <a:endParaRPr lang="tr-TR" sz="2400" dirty="0"/>
          </a:p>
          <a:p>
            <a:r>
              <a:rPr lang="tr-TR" sz="2400" dirty="0" smtClean="0"/>
              <a:t>Anket ve istatistikler esas veri kaynaklarıdır.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77667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Anket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680" y="1451917"/>
            <a:ext cx="8686800" cy="514543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Anketler sosyal bilimlerde ve uygulamalı alanlarda en yaygın kullanılan veri toplama tekniklerinden biridir.</a:t>
            </a:r>
          </a:p>
          <a:p>
            <a:endParaRPr lang="tr-TR" sz="2400" dirty="0"/>
          </a:p>
          <a:p>
            <a:r>
              <a:rPr lang="tr-TR" sz="2400" dirty="0" smtClean="0"/>
              <a:t>İlk anketler nüfus sayımları için yapılmıştır. Ancak modern anlamda anketlerin ilk kullanımı 1960’lı yıllara rastlar.</a:t>
            </a:r>
          </a:p>
          <a:p>
            <a:endParaRPr lang="tr-TR" sz="2400" dirty="0"/>
          </a:p>
          <a:p>
            <a:r>
              <a:rPr lang="tr-TR" sz="2400" dirty="0" smtClean="0"/>
              <a:t>Özellikle bilgisayarların veri işleme, depolama ve analiz etme aracı olarak kullanılmaya başlaması ile anketler önemli bir teknik haline gelmiştir.</a:t>
            </a:r>
          </a:p>
          <a:p>
            <a:endParaRPr lang="tr-TR" sz="2400" dirty="0"/>
          </a:p>
          <a:p>
            <a:r>
              <a:rPr lang="tr-TR" sz="2400" dirty="0" smtClean="0"/>
              <a:t>Coğrafyada ilk kez davranışsal coğrafyacılar tarafından kullanılmaya başlanmıştır.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1261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27173"/>
            <a:ext cx="8686800" cy="61261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Anket/tarama/</a:t>
            </a:r>
            <a:r>
              <a:rPr lang="tr-TR" sz="2400" dirty="0" err="1" smtClean="0"/>
              <a:t>survey</a:t>
            </a:r>
            <a:r>
              <a:rPr lang="tr-TR" sz="2400" dirty="0" smtClean="0"/>
              <a:t>, belli bir amaca bağlı olarak, bir evrenden veya onu temsil eden örneklemden oluşan kaynak kişilere (</a:t>
            </a:r>
            <a:r>
              <a:rPr lang="tr-TR" sz="2400" dirty="0" err="1" smtClean="0"/>
              <a:t>cevaplayıcı</a:t>
            </a:r>
            <a:r>
              <a:rPr lang="tr-TR" sz="2400" dirty="0" smtClean="0"/>
              <a:t>) bir dizi standartlaşmış sorular sorarak bilgi derleyen sistematik veri toplama tekniğidir.</a:t>
            </a:r>
          </a:p>
          <a:p>
            <a:endParaRPr lang="tr-TR" sz="2400" dirty="0"/>
          </a:p>
          <a:p>
            <a:r>
              <a:rPr lang="tr-TR" sz="2400" dirty="0" smtClean="0"/>
              <a:t>Anketler tek seferde birçok soru sorarlar</a:t>
            </a:r>
          </a:p>
          <a:p>
            <a:endParaRPr lang="tr-TR" sz="2400" dirty="0"/>
          </a:p>
          <a:p>
            <a:r>
              <a:rPr lang="tr-TR" sz="2400" dirty="0" smtClean="0"/>
              <a:t>Anketler birçok şey hakkında soru sorarlar,</a:t>
            </a:r>
          </a:p>
          <a:p>
            <a:endParaRPr lang="tr-TR" sz="2400" dirty="0"/>
          </a:p>
          <a:p>
            <a:r>
              <a:rPr lang="tr-TR" sz="2400" dirty="0" smtClean="0"/>
              <a:t>Anketler bir çok değişken hakkında soru sorarlar</a:t>
            </a:r>
          </a:p>
          <a:p>
            <a:endParaRPr lang="tr-TR" sz="2400" dirty="0"/>
          </a:p>
          <a:p>
            <a:r>
              <a:rPr lang="tr-TR" sz="2400" dirty="0" smtClean="0"/>
              <a:t>Anketler bir çok hipotezi test ederler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0012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680" y="255165"/>
            <a:ext cx="8686800" cy="61261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Anketler detayı az veri sağlamalarına rağmen, kısa zamanda büyük miktarda veri toplamayı mümkün kılar.</a:t>
            </a:r>
          </a:p>
          <a:p>
            <a:endParaRPr lang="tr-TR" sz="2400" dirty="0"/>
          </a:p>
          <a:p>
            <a:r>
              <a:rPr lang="tr-TR" sz="2400" dirty="0" smtClean="0"/>
              <a:t>Anketin bu avantajlarından dolayı coğrafyada da en yaygın kullanılan popüler bir tekniktir.</a:t>
            </a:r>
          </a:p>
          <a:p>
            <a:endParaRPr lang="tr-TR" sz="2400" dirty="0"/>
          </a:p>
          <a:p>
            <a:r>
              <a:rPr lang="tr-TR" sz="2400" dirty="0" smtClean="0"/>
              <a:t>Coğrafyacıların insanların özellikleri, algıları, tutumları, düşünceleri, beklentileri ve </a:t>
            </a:r>
            <a:r>
              <a:rPr lang="tr-TR" sz="2400" dirty="0" err="1" smtClean="0"/>
              <a:t>mekansal</a:t>
            </a:r>
            <a:r>
              <a:rPr lang="tr-TR" sz="2400" dirty="0" smtClean="0"/>
              <a:t> davranışları hakkında bilgi toplamak için anket tekniğini kullanırlar.</a:t>
            </a:r>
          </a:p>
          <a:p>
            <a:endParaRPr lang="tr-TR" sz="2400" dirty="0"/>
          </a:p>
          <a:p>
            <a:r>
              <a:rPr lang="tr-TR" sz="2400" dirty="0" smtClean="0"/>
              <a:t>Anket coğrafyada iki amaç için kullanılır:</a:t>
            </a:r>
          </a:p>
          <a:p>
            <a:r>
              <a:rPr lang="tr-TR" sz="2400" dirty="0" smtClean="0"/>
              <a:t>Görüş, tutum ve davranışları ölçmek,</a:t>
            </a:r>
          </a:p>
          <a:p>
            <a:r>
              <a:rPr lang="tr-TR" sz="2400" dirty="0" smtClean="0"/>
              <a:t>İstatistiki veri/bilgi toplama/üretme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280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88204"/>
              </p:ext>
            </p:extLst>
          </p:nvPr>
        </p:nvGraphicFramePr>
        <p:xfrm>
          <a:off x="251520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6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Anketin Tasarımı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388843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Anket sorularının hazırlanması/geliştirilmesi</a:t>
            </a:r>
          </a:p>
          <a:p>
            <a:r>
              <a:rPr lang="tr-TR" sz="2400" dirty="0" smtClean="0"/>
              <a:t>Açık ve kapalı uçlu sorular</a:t>
            </a:r>
          </a:p>
          <a:p>
            <a:r>
              <a:rPr lang="tr-TR" sz="2400" dirty="0" smtClean="0"/>
              <a:t>Anket formunun tasarlanması</a:t>
            </a:r>
          </a:p>
          <a:p>
            <a:r>
              <a:rPr lang="tr-TR" sz="2400" dirty="0" smtClean="0"/>
              <a:t>Anketteki soruların sıralanması ve dizilişi</a:t>
            </a:r>
          </a:p>
          <a:p>
            <a:r>
              <a:rPr lang="tr-TR" sz="2400" dirty="0" smtClean="0"/>
              <a:t>Anket formunun biçimi, düzeni ve görünümü</a:t>
            </a:r>
          </a:p>
          <a:p>
            <a:r>
              <a:rPr lang="tr-TR" sz="2400" dirty="0" smtClean="0"/>
              <a:t>Anketin test edilmesi: pilot uygulama, ön test</a:t>
            </a:r>
          </a:p>
          <a:p>
            <a:r>
              <a:rPr lang="tr-TR" sz="2400" dirty="0" smtClean="0"/>
              <a:t>Anketin geri dönüş oranları</a:t>
            </a:r>
          </a:p>
          <a:p>
            <a:r>
              <a:rPr lang="tr-TR" sz="2400" dirty="0" smtClean="0"/>
              <a:t>Anketin uygulama türü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388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Anket Sorularının Geliştirilmesi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4116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Jargondan, argodan ve kısaltmalardan kaçınılmalı,</a:t>
            </a:r>
          </a:p>
          <a:p>
            <a:r>
              <a:rPr lang="tr-TR" sz="2400" dirty="0" smtClean="0"/>
              <a:t>Belirsizlikten, karmaşadan ve anlaşılmazlıktan kaçınmak,</a:t>
            </a:r>
          </a:p>
          <a:p>
            <a:r>
              <a:rPr lang="tr-TR" sz="2400" dirty="0" smtClean="0"/>
              <a:t>Duygusal dil ve prestij yanlılığından kaçınmak</a:t>
            </a:r>
          </a:p>
          <a:p>
            <a:r>
              <a:rPr lang="tr-TR" sz="2400" dirty="0" smtClean="0"/>
              <a:t>Çift veya çok anlamlı sorulardan kaçınmak</a:t>
            </a:r>
          </a:p>
          <a:p>
            <a:r>
              <a:rPr lang="tr-TR" sz="2400" dirty="0" smtClean="0"/>
              <a:t>Yönlendirici sorulardan kaçınmak</a:t>
            </a:r>
          </a:p>
          <a:p>
            <a:r>
              <a:rPr lang="tr-TR" sz="2400" dirty="0" err="1" smtClean="0"/>
              <a:t>Cevaplayıcıların</a:t>
            </a:r>
            <a:r>
              <a:rPr lang="tr-TR" sz="2400" dirty="0" smtClean="0"/>
              <a:t> bilgi ve yeteneklerini aşan sorulardan kaçınmak</a:t>
            </a:r>
          </a:p>
          <a:p>
            <a:r>
              <a:rPr lang="tr-TR" sz="2400" dirty="0" smtClean="0"/>
              <a:t>Yanlış öncül taşıyan sorulardan kaçınmak</a:t>
            </a:r>
          </a:p>
          <a:p>
            <a:r>
              <a:rPr lang="tr-TR" sz="2400" dirty="0" smtClean="0"/>
              <a:t>Uzak gelecekle ilgili niyetleri sormaktan kaçınmak</a:t>
            </a:r>
          </a:p>
          <a:p>
            <a:r>
              <a:rPr lang="tr-TR" sz="2400" dirty="0" smtClean="0"/>
              <a:t>Çift olumsuzluk taşıyan sorulardan kaçınmak</a:t>
            </a:r>
          </a:p>
          <a:p>
            <a:r>
              <a:rPr lang="tr-TR" sz="2400" dirty="0" smtClean="0"/>
              <a:t>Üst üste binen ya da dengesiz olan cevap kategorilerinden kaçınmak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881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Araştırma tasarlandıktan sonra sıra oluşturulan hipotezlerin sınanması için gerekli verilerin toplanmasındadır.</a:t>
            </a:r>
          </a:p>
          <a:p>
            <a:endParaRPr lang="tr-TR" sz="2400" dirty="0"/>
          </a:p>
          <a:p>
            <a:r>
              <a:rPr lang="tr-TR" sz="2400" dirty="0" smtClean="0"/>
              <a:t>Nicel veriler sayılar şeklinde olduğu için ölçme işlemi titizlikle yapılmalıdır. Çünkü ölçme işlemi verilerin sayıya dönüştürülmesi sürecidir ve çok önemlidir.</a:t>
            </a:r>
          </a:p>
          <a:p>
            <a:endParaRPr lang="tr-TR" sz="2400" dirty="0"/>
          </a:p>
          <a:p>
            <a:r>
              <a:rPr lang="tr-TR" sz="2400" dirty="0" smtClean="0"/>
              <a:t>Nicel coğrafi araştırmalarda veriler genellikle iki sınıfa ayrılır:</a:t>
            </a:r>
          </a:p>
          <a:p>
            <a:endParaRPr lang="tr-TR" sz="2400" dirty="0"/>
          </a:p>
          <a:p>
            <a:r>
              <a:rPr lang="tr-TR" sz="2400" dirty="0" smtClean="0"/>
              <a:t>1- Değişken Tipine Göre Veriler</a:t>
            </a:r>
          </a:p>
          <a:p>
            <a:endParaRPr lang="tr-TR" sz="2400" dirty="0"/>
          </a:p>
          <a:p>
            <a:r>
              <a:rPr lang="tr-TR" sz="2400" dirty="0" smtClean="0"/>
              <a:t>2- Elde Edilme Biçimi veya Kaynağına Göre Veriler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6460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Açık uçlu sorular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7" y="1677888"/>
            <a:ext cx="8634611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83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8157"/>
            <a:ext cx="7896225" cy="828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3" y="2686050"/>
            <a:ext cx="8591551" cy="1374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0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Kapalı uçlu sorular</a:t>
            </a:r>
            <a:endParaRPr lang="tr-TR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9700"/>
            <a:ext cx="91440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2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8641"/>
            <a:ext cx="8705850" cy="4464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653136"/>
            <a:ext cx="7962900" cy="1895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Anket Formunun Tasarımı</a:t>
            </a:r>
            <a:br>
              <a:rPr lang="tr-TR" sz="3600" b="1" dirty="0" smtClean="0"/>
            </a:br>
            <a:r>
              <a:rPr lang="tr-TR" sz="3600" b="1" dirty="0" smtClean="0"/>
              <a:t>Kapak </a:t>
            </a:r>
            <a:endParaRPr lang="tr-TR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3898871" cy="510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24" y="1556792"/>
            <a:ext cx="3909465" cy="508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Giriş: Demografik bilgiler, katılımcı bilgileri,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3"/>
            <a:ext cx="44644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5013"/>
            <a:ext cx="4248472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56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Gelişme: Değişkenler ile ilgili ölçücü bilgiler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272"/>
            <a:ext cx="4536504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1703"/>
            <a:ext cx="4218608" cy="442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6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tr-TR" sz="2800" dirty="0" smtClean="0"/>
              <a:t>Sonuç: açık uçlu sorulardan oluşur, katılımcının anket formu dışında belirtmek istediği görüşler veya kapalı sorularla alınamayacak olan bilgilerin istendiği sorular yer alır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2100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Anket Uygulama Türleri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1- </a:t>
            </a:r>
            <a:r>
              <a:rPr lang="tr-TR" sz="2400" dirty="0" err="1" smtClean="0"/>
              <a:t>Yüzyüze</a:t>
            </a:r>
            <a:r>
              <a:rPr lang="tr-TR" sz="2400" dirty="0" smtClean="0"/>
              <a:t> görüşme:</a:t>
            </a:r>
          </a:p>
          <a:p>
            <a:endParaRPr lang="tr-TR" sz="2400" dirty="0"/>
          </a:p>
          <a:p>
            <a:r>
              <a:rPr lang="tr-TR" sz="2400" dirty="0" smtClean="0"/>
              <a:t>Kapı </a:t>
            </a:r>
            <a:r>
              <a:rPr lang="tr-TR" sz="2400" dirty="0" err="1" smtClean="0"/>
              <a:t>kapı</a:t>
            </a:r>
            <a:r>
              <a:rPr lang="tr-TR" sz="2400" dirty="0" smtClean="0"/>
              <a:t> dolaşarak yapılan çalışmadır,</a:t>
            </a:r>
          </a:p>
          <a:p>
            <a:r>
              <a:rPr lang="tr-TR" sz="2400" dirty="0" smtClean="0"/>
              <a:t>Ya araştırmacının bizzat kendisi tarafından ya da anketörler tarafından yapılır.</a:t>
            </a:r>
          </a:p>
          <a:p>
            <a:r>
              <a:rPr lang="tr-TR" sz="2400" dirty="0" smtClean="0"/>
              <a:t>Cevaplanma oranı en yüksek tekniktir.</a:t>
            </a:r>
          </a:p>
          <a:p>
            <a:r>
              <a:rPr lang="tr-TR" sz="2400" dirty="0" smtClean="0"/>
              <a:t>En pahalı ve en fazla zaman alan uygulama türüdür.</a:t>
            </a:r>
          </a:p>
          <a:p>
            <a:r>
              <a:rPr lang="tr-TR" sz="2400" dirty="0" smtClean="0"/>
              <a:t>Araştırmacının cevaplayanları yönlendirme riski vardır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8892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980728"/>
            <a:ext cx="7920880" cy="532859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2- Postayla ya da Elden Bırakarak Uygulama</a:t>
            </a:r>
          </a:p>
          <a:p>
            <a:r>
              <a:rPr lang="tr-TR" sz="2400" dirty="0" smtClean="0"/>
              <a:t>Cevaplama oranı en düşük uygulamadır.</a:t>
            </a:r>
          </a:p>
          <a:p>
            <a:endParaRPr lang="tr-TR" sz="2400" dirty="0"/>
          </a:p>
          <a:p>
            <a:r>
              <a:rPr lang="tr-TR" sz="2400" dirty="0" smtClean="0"/>
              <a:t>3- Telefonla Anket</a:t>
            </a:r>
          </a:p>
          <a:p>
            <a:r>
              <a:rPr lang="tr-TR" sz="2400" dirty="0" err="1" smtClean="0"/>
              <a:t>Yüzyüze</a:t>
            </a:r>
            <a:r>
              <a:rPr lang="tr-TR" sz="2400" dirty="0" smtClean="0"/>
              <a:t> görüşme tekniğine benzer</a:t>
            </a:r>
          </a:p>
          <a:p>
            <a:endParaRPr lang="tr-TR" sz="2400" dirty="0"/>
          </a:p>
          <a:p>
            <a:r>
              <a:rPr lang="tr-TR" sz="2400" dirty="0" smtClean="0"/>
              <a:t>4- İnternetle Anket</a:t>
            </a:r>
          </a:p>
          <a:p>
            <a:r>
              <a:rPr lang="tr-TR" sz="2400" dirty="0" smtClean="0"/>
              <a:t>E-posta anketleri</a:t>
            </a:r>
          </a:p>
          <a:p>
            <a:r>
              <a:rPr lang="tr-TR" sz="2400" dirty="0" smtClean="0"/>
              <a:t>Online anketler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6141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1- Değişken Tipine Göre Veriler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44216"/>
            <a:ext cx="8507288" cy="434908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Birincisi, değişkenin tipi ve ölçüm düzeyine göre verinin sınıflandırılmasıdır. </a:t>
            </a:r>
          </a:p>
          <a:p>
            <a:endParaRPr lang="tr-TR" sz="2400" dirty="0"/>
          </a:p>
          <a:p>
            <a:r>
              <a:rPr lang="tr-TR" sz="2400" dirty="0" smtClean="0"/>
              <a:t>Buna göre nicel veriler değişkenin tipine göre: sürekli (sayısal) veri ve kesikli (kategorik) veri şeklinde sınıflandırılırken, </a:t>
            </a:r>
          </a:p>
          <a:p>
            <a:endParaRPr lang="tr-TR" sz="2400" dirty="0"/>
          </a:p>
          <a:p>
            <a:r>
              <a:rPr lang="tr-TR" sz="2400" dirty="0" smtClean="0"/>
              <a:t>Değişkenlerin ölçüm düzeyine göre de: sınıflamalı veri, sıralamalı veri, aralıklı veri ve oransal veri şeklinde sınıflandırılmaktadır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28850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İkincil Veriler 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2578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İkincil veriler ham şekilde olabileceği gibi işlenmiş de olabilir.</a:t>
            </a:r>
          </a:p>
          <a:p>
            <a:endParaRPr lang="tr-TR" sz="2400" dirty="0" smtClean="0"/>
          </a:p>
          <a:p>
            <a:r>
              <a:rPr lang="tr-TR" sz="2400" dirty="0" smtClean="0"/>
              <a:t>Ham verilerin işlenmesi çok zordur, bu nedenle kurumlar genellikle işlenmiş verileri yayınlar.</a:t>
            </a:r>
          </a:p>
          <a:p>
            <a:endParaRPr lang="tr-TR" sz="2400" dirty="0"/>
          </a:p>
          <a:p>
            <a:r>
              <a:rPr lang="tr-TR" sz="2400" dirty="0" smtClean="0"/>
              <a:t>Ham veriler dijital ya da basılı olabilir. Günümüzde tamamına yakını dijitaldir ve veri tabanlarında depolanmaktadır.</a:t>
            </a:r>
          </a:p>
          <a:p>
            <a:endParaRPr lang="tr-TR" sz="2400" dirty="0"/>
          </a:p>
          <a:p>
            <a:r>
              <a:rPr lang="tr-TR" sz="2400" dirty="0" smtClean="0"/>
              <a:t>Veri tabanlarından farklı formatlarda (XLS, HTML, PDF </a:t>
            </a:r>
            <a:r>
              <a:rPr lang="tr-TR" sz="2400" dirty="0" err="1" smtClean="0"/>
              <a:t>vs</a:t>
            </a:r>
            <a:r>
              <a:rPr lang="tr-TR" sz="2400" dirty="0" smtClean="0"/>
              <a:t>) tablo halinde erişilebilir.</a:t>
            </a:r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673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33260036"/>
              </p:ext>
            </p:extLst>
          </p:nvPr>
        </p:nvGraphicFramePr>
        <p:xfrm>
          <a:off x="107504" y="116632"/>
          <a:ext cx="89161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4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Uluslararası Kuruluşların istatistik Göstergeleri ve Web Sayfaları</a:t>
            </a:r>
            <a:endParaRPr lang="tr-TR" sz="2800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40001"/>
              </p:ext>
            </p:extLst>
          </p:nvPr>
        </p:nvGraphicFramePr>
        <p:xfrm>
          <a:off x="72009" y="1207466"/>
          <a:ext cx="9036495" cy="553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99"/>
                <a:gridCol w="1807299"/>
                <a:gridCol w="1807299"/>
                <a:gridCol w="1807299"/>
                <a:gridCol w="1807299"/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tr-TR" sz="1600" dirty="0" smtClean="0"/>
                        <a:t>Uluslararası Kuruluşun Adı</a:t>
                      </a:r>
                      <a:endParaRPr lang="tr-T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600" dirty="0" smtClean="0"/>
                        <a:t>Sağladığı Verinin Kapsamı</a:t>
                      </a:r>
                      <a:endParaRPr lang="tr-T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600" dirty="0" smtClean="0"/>
                        <a:t>Web Sitesi</a:t>
                      </a:r>
                      <a:endParaRPr lang="tr-TR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Kısa Adı</a:t>
                      </a:r>
                      <a:endParaRPr lang="tr-TR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Orijinal</a:t>
                      </a:r>
                      <a:r>
                        <a:rPr lang="tr-TR" sz="1600" baseline="0" dirty="0" smtClean="0"/>
                        <a:t> Adı</a:t>
                      </a:r>
                      <a:endParaRPr lang="tr-TR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Türkçe Adı</a:t>
                      </a:r>
                      <a:endParaRPr lang="tr-TR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EUROSTAT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Statistical </a:t>
                      </a:r>
                      <a:r>
                        <a:rPr lang="tr-TR" sz="1600" dirty="0" err="1" smtClean="0"/>
                        <a:t>office</a:t>
                      </a:r>
                      <a:r>
                        <a:rPr lang="tr-TR" sz="1600" dirty="0" smtClean="0"/>
                        <a:t> of </a:t>
                      </a:r>
                      <a:r>
                        <a:rPr lang="tr-TR" sz="1600" dirty="0" err="1" smtClean="0"/>
                        <a:t>the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European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Union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Avrupa Birliği İstatistik Ofisi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Öok</a:t>
                      </a:r>
                      <a:r>
                        <a:rPr lang="tr-TR" sz="1600" dirty="0" smtClean="0"/>
                        <a:t> çeşitli sosyal ve ekonomik göstergeler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www.epp.eurostat.ec.europa.eu</a:t>
                      </a:r>
                      <a:endParaRPr lang="tr-TR" sz="160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OECD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Organization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for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Economic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Cooperation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and</a:t>
                      </a:r>
                      <a:r>
                        <a:rPr lang="tr-TR" sz="1600" dirty="0" smtClean="0"/>
                        <a:t> Development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Ekonomik İşbirliği ve Kalkınma</a:t>
                      </a:r>
                      <a:r>
                        <a:rPr lang="tr-TR" sz="1600" baseline="0" dirty="0" smtClean="0"/>
                        <a:t> Örgütü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OECD ülkelerine ait tüm ekonomik ve sosyal </a:t>
                      </a:r>
                      <a:r>
                        <a:rPr lang="tr-TR" sz="1600" dirty="0" err="1" smtClean="0"/>
                        <a:t>göstegeler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www.stats.oecd.org</a:t>
                      </a:r>
                      <a:endParaRPr lang="tr-TR" sz="160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WB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World Bank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Dünya Bankası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Kalkınma ile</a:t>
                      </a:r>
                      <a:r>
                        <a:rPr lang="tr-TR" sz="1600" baseline="0" dirty="0" smtClean="0"/>
                        <a:t> ilgili tüm veriler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www.worldbank.org</a:t>
                      </a:r>
                      <a:endParaRPr lang="tr-TR" sz="160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IMF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International </a:t>
                      </a:r>
                      <a:r>
                        <a:rPr lang="tr-TR" sz="1600" dirty="0" err="1" smtClean="0"/>
                        <a:t>Monetary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Fond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Uluslararası Para fonu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Tüm Makroekonomik</a:t>
                      </a:r>
                      <a:r>
                        <a:rPr lang="tr-TR" sz="1600" baseline="0" dirty="0" smtClean="0"/>
                        <a:t> göstergeler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www.imf.org</a:t>
                      </a:r>
                      <a:endParaRPr lang="tr-TR" sz="160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United Nations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Birleşmiş Milletler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BM ve bağlı kuruluşlara</a:t>
                      </a:r>
                      <a:r>
                        <a:rPr lang="tr-TR" sz="1600" baseline="0" dirty="0" smtClean="0"/>
                        <a:t> ait bütün veriler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www.data.un.org</a:t>
                      </a:r>
                      <a:endParaRPr lang="tr-TR" sz="160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WTO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World </a:t>
                      </a:r>
                      <a:r>
                        <a:rPr lang="tr-TR" sz="1600" dirty="0" err="1" smtClean="0"/>
                        <a:t>Trade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Organization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Dünya Ticaret Örgütü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Dış Ticaret </a:t>
                      </a:r>
                      <a:r>
                        <a:rPr lang="tr-TR" sz="1600" dirty="0" err="1" smtClean="0"/>
                        <a:t>Göstegeleri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www.wto.org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78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Ulusal İkincil Veriler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Türkiye’de ikincil veri üreten tüm kurum ve kuruluşlar ulusal ölçekte veri üretmektedir.</a:t>
            </a:r>
          </a:p>
          <a:p>
            <a:endParaRPr lang="tr-TR" sz="2400" dirty="0"/>
          </a:p>
          <a:p>
            <a:r>
              <a:rPr lang="tr-TR" sz="2400" dirty="0" smtClean="0"/>
              <a:t>TÜİK, Merkez Bankası, Hazine Müsteşarlığı ve kalkınma Bakanlığı bu kurumların başında gelir.</a:t>
            </a:r>
          </a:p>
          <a:p>
            <a:endParaRPr lang="tr-TR" sz="2400" dirty="0" smtClean="0"/>
          </a:p>
          <a:p>
            <a:r>
              <a:rPr lang="tr-TR" sz="2400" dirty="0" smtClean="0"/>
              <a:t>TÜİK: hemen hemen her konuda ülke düzeyinde veri üretmek ve veri toplamaktadır. </a:t>
            </a:r>
            <a:endParaRPr lang="tr-TR" sz="2400" dirty="0"/>
          </a:p>
          <a:p>
            <a:r>
              <a:rPr lang="tr-TR" sz="2400" dirty="0" smtClean="0"/>
              <a:t>Web sitesinde «konularına göre istatistikler» ve «Temel istatistikler» bölümlerinde 16 farklı konuda veriye erişilebilir.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91117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Merkez Bankası: Ekonomik hesaplar, fiyat endeksleri, finansal konularda</a:t>
            </a:r>
          </a:p>
          <a:p>
            <a:endParaRPr lang="tr-TR" sz="2400" dirty="0"/>
          </a:p>
          <a:p>
            <a:r>
              <a:rPr lang="tr-TR" sz="2400" dirty="0" smtClean="0"/>
              <a:t>Hazine Müsteşarlığı: Özelleştirmeler, iç-dış borç, ödemeler dengesi vs.</a:t>
            </a:r>
          </a:p>
          <a:p>
            <a:endParaRPr lang="tr-TR" sz="2400" dirty="0"/>
          </a:p>
          <a:p>
            <a:r>
              <a:rPr lang="tr-TR" sz="2400" dirty="0" smtClean="0"/>
              <a:t>Kalkınma Bakanlığı: 1950-201 arası genel sosyal ve ekonomik göstergeler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624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71697"/>
              </p:ext>
            </p:extLst>
          </p:nvPr>
        </p:nvGraphicFramePr>
        <p:xfrm>
          <a:off x="107504" y="44624"/>
          <a:ext cx="8856984" cy="674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/>
                <a:gridCol w="1036915"/>
                <a:gridCol w="2232248"/>
                <a:gridCol w="1584176"/>
                <a:gridCol w="2232248"/>
              </a:tblGrid>
              <a:tr h="694654"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Kuruluşun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Kısa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Sağladığı Verinin kapsamı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Verinin Coğrafi ölçeği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Web Sitesi</a:t>
                      </a:r>
                      <a:endParaRPr lang="tr-TR" dirty="0"/>
                    </a:p>
                  </a:txBody>
                  <a:tcPr/>
                </a:tc>
              </a:tr>
              <a:tr h="992362">
                <a:tc>
                  <a:txBody>
                    <a:bodyPr/>
                    <a:lstStyle/>
                    <a:p>
                      <a:r>
                        <a:rPr lang="tr-TR" dirty="0" smtClean="0"/>
                        <a:t>Türkiye İstatistik</a:t>
                      </a:r>
                      <a:r>
                        <a:rPr lang="tr-TR" baseline="0" dirty="0" smtClean="0"/>
                        <a:t> Kurumu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Tüm sosyal ve ekonomik göstergeler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Ülke, Bölge, İl, İlçe, Köy, Mahalle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www.tuik.gov.tr</a:t>
                      </a:r>
                      <a:endParaRPr lang="tr-TR" dirty="0"/>
                    </a:p>
                  </a:txBody>
                  <a:tcPr/>
                </a:tc>
              </a:tr>
              <a:tr h="992362">
                <a:tc>
                  <a:txBody>
                    <a:bodyPr/>
                    <a:lstStyle/>
                    <a:p>
                      <a:r>
                        <a:rPr lang="tr-TR" dirty="0" smtClean="0"/>
                        <a:t>Kalkınma Bakanlığı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Kamu yatırımları, SEGE, Bölgesel kalkınma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Ülke, İl ve İlçe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www.kalkinma.gov.tr</a:t>
                      </a:r>
                      <a:endParaRPr lang="tr-TR" dirty="0"/>
                    </a:p>
                  </a:txBody>
                  <a:tcPr/>
                </a:tc>
              </a:tr>
              <a:tr h="694654">
                <a:tc>
                  <a:txBody>
                    <a:bodyPr/>
                    <a:lstStyle/>
                    <a:p>
                      <a:r>
                        <a:rPr lang="tr-TR" dirty="0" smtClean="0"/>
                        <a:t>Ekonomi</a:t>
                      </a:r>
                      <a:r>
                        <a:rPr lang="tr-TR" baseline="0" dirty="0" smtClean="0"/>
                        <a:t> Bakanlığı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Teşvikler, Yabancı Yatırımlar, Dış Ticaret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Bölge, 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www.ekonomi.gov.tr</a:t>
                      </a:r>
                      <a:endParaRPr lang="tr-TR" dirty="0"/>
                    </a:p>
                  </a:txBody>
                  <a:tcPr/>
                </a:tc>
              </a:tr>
              <a:tr h="992362">
                <a:tc>
                  <a:txBody>
                    <a:bodyPr/>
                    <a:lstStyle/>
                    <a:p>
                      <a:r>
                        <a:rPr lang="tr-TR" dirty="0" smtClean="0"/>
                        <a:t>Bilim, Sanayi ve Teknoloji Bakanlığı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BSTB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OSB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dirty="0" smtClean="0"/>
                        <a:t>KSS verileri, Sektörler </a:t>
                      </a:r>
                      <a:r>
                        <a:rPr lang="tr-TR" dirty="0" err="1" smtClean="0"/>
                        <a:t>ist.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Bölge, 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www.sanayi.gov.tr</a:t>
                      </a:r>
                      <a:endParaRPr lang="tr-TR" dirty="0"/>
                    </a:p>
                  </a:txBody>
                  <a:tcPr/>
                </a:tc>
              </a:tr>
              <a:tr h="992362">
                <a:tc>
                  <a:txBody>
                    <a:bodyPr/>
                    <a:lstStyle/>
                    <a:p>
                      <a:r>
                        <a:rPr lang="tr-TR" dirty="0" smtClean="0"/>
                        <a:t>Öğrenci Seçme ve Yerleştirme Merkezi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ÖSYM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Üniversite öğrenci Sayıları, öğretim elemanları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www.osym.gov.tr</a:t>
                      </a:r>
                      <a:endParaRPr lang="tr-TR" dirty="0"/>
                    </a:p>
                  </a:txBody>
                  <a:tcPr/>
                </a:tc>
              </a:tr>
              <a:tr h="694654">
                <a:tc>
                  <a:txBody>
                    <a:bodyPr/>
                    <a:lstStyle/>
                    <a:p>
                      <a:r>
                        <a:rPr lang="tr-TR" dirty="0" smtClean="0"/>
                        <a:t>Türk Patent ve Marka Kurumu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TPMK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Patent, faydalı model, marka </a:t>
                      </a:r>
                      <a:r>
                        <a:rPr lang="tr-TR" dirty="0" err="1" smtClean="0"/>
                        <a:t>ist.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www.tpmk.gov.tr</a:t>
                      </a:r>
                      <a:endParaRPr lang="tr-TR" dirty="0"/>
                    </a:p>
                  </a:txBody>
                  <a:tcPr/>
                </a:tc>
              </a:tr>
              <a:tr h="687958">
                <a:tc gridSpan="5">
                  <a:txBody>
                    <a:bodyPr/>
                    <a:lstStyle/>
                    <a:p>
                      <a:r>
                        <a:rPr lang="tr-TR" b="1" dirty="0" smtClean="0"/>
                        <a:t>Özel Kuruluşlar:</a:t>
                      </a:r>
                      <a:r>
                        <a:rPr lang="tr-TR" b="1" baseline="0" dirty="0" smtClean="0"/>
                        <a:t> Türkiye ihracatçılar Meclisi, Türk Telekom, İstanbul Sanayi Odası, TEPAV…..</a:t>
                      </a:r>
                    </a:p>
                    <a:p>
                      <a:r>
                        <a:rPr lang="tr-TR" b="1" baseline="0" dirty="0" smtClean="0"/>
                        <a:t>Yerel Kurumlar: Belediyeler, Muhtarlıklar, İl/İlçe tarım, milli eğitim, sağlık müdürlükleri….</a:t>
                      </a:r>
                      <a:endParaRPr lang="tr-T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3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Bölgesel ve Yerel Veri Kaynakları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2578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Türkiye’de veriler 6 farklı </a:t>
            </a:r>
            <a:r>
              <a:rPr lang="tr-TR" sz="2400" dirty="0" err="1" smtClean="0"/>
              <a:t>mekansal</a:t>
            </a:r>
            <a:r>
              <a:rPr lang="tr-TR" sz="2400" dirty="0" smtClean="0"/>
              <a:t> ölçekte bulunur, en zor bulunanın mahalle/köy verileri en kolayı ise ülke ölçeğindeki verilerdir.</a:t>
            </a:r>
          </a:p>
          <a:p>
            <a:endParaRPr lang="tr-TR" sz="2400" dirty="0"/>
          </a:p>
          <a:p>
            <a:r>
              <a:rPr lang="tr-TR" sz="2400" dirty="0" err="1" smtClean="0"/>
              <a:t>Mekansal</a:t>
            </a:r>
            <a:r>
              <a:rPr lang="tr-TR" sz="2400" dirty="0" smtClean="0"/>
              <a:t> ölçekte küçüldükçe verinin bulunabilirliği güçleşmektedir.</a:t>
            </a:r>
          </a:p>
          <a:p>
            <a:endParaRPr lang="tr-TR" sz="2400" dirty="0"/>
          </a:p>
          <a:p>
            <a:r>
              <a:rPr lang="tr-TR" sz="2400" dirty="0" smtClean="0"/>
              <a:t>2002 yılına kadar ülke ve il ölçeğinde veriler bulunurken, AB’ye uyumlu İstatistiki Bölge Birimleri Sınıflandırması (İBBS) sistemine geçildikten sonra ülke düzeyinden sonra en fazla veri Düzey 2 seviyesinde bulunmaktadır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84231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İBBS Sistemi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NUTS (</a:t>
            </a:r>
            <a:r>
              <a:rPr lang="tr-TR" sz="2400" dirty="0" err="1" smtClean="0"/>
              <a:t>Nomenclature</a:t>
            </a:r>
            <a:r>
              <a:rPr lang="tr-TR" sz="2400" dirty="0" smtClean="0"/>
              <a:t> of </a:t>
            </a:r>
            <a:r>
              <a:rPr lang="tr-TR" sz="2400" dirty="0" err="1" smtClean="0"/>
              <a:t>Territorial</a:t>
            </a:r>
            <a:r>
              <a:rPr lang="tr-TR" sz="2400" dirty="0" smtClean="0"/>
              <a:t> </a:t>
            </a:r>
            <a:r>
              <a:rPr lang="tr-TR" sz="2400" dirty="0" err="1" smtClean="0"/>
              <a:t>Units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Statistics</a:t>
            </a:r>
            <a:r>
              <a:rPr lang="tr-TR" sz="2400" dirty="0" smtClean="0"/>
              <a:t>) olarak da bilinen ‘’İstatistiki Bölge Birimleri Sınıflandırması’’ /İBBS,  AB’ye üye 27 ülke, aday ülkeler (Türkiye, Makedonya, Karadağ) ve AB’ üyesi olmayan ancak Avrupa’da yer alan EFTA ülkeleri (İzlanda, </a:t>
            </a:r>
            <a:r>
              <a:rPr lang="tr-TR" sz="2400" dirty="0" err="1"/>
              <a:t>L</a:t>
            </a:r>
            <a:r>
              <a:rPr lang="tr-TR" sz="2400" dirty="0" err="1" smtClean="0"/>
              <a:t>ihteştayn</a:t>
            </a:r>
            <a:r>
              <a:rPr lang="tr-TR" sz="2400" dirty="0" smtClean="0"/>
              <a:t>, Norveç ve İsveç) kullanmaktadır.</a:t>
            </a:r>
          </a:p>
          <a:p>
            <a:endParaRPr lang="tr-TR" sz="2400" dirty="0"/>
          </a:p>
          <a:p>
            <a:r>
              <a:rPr lang="tr-TR" sz="2400" dirty="0" smtClean="0"/>
              <a:t>AB ülkelerinde bölgesel istatistiklerin toplanması, geliştirilmesi, bölgelerin </a:t>
            </a:r>
            <a:r>
              <a:rPr lang="tr-TR" sz="2400" dirty="0" err="1" smtClean="0"/>
              <a:t>sosyo</a:t>
            </a:r>
            <a:r>
              <a:rPr lang="tr-TR" sz="2400" dirty="0" smtClean="0"/>
              <a:t>-ekonomik analizlerin yapılması ve uygun karşılaştırılmaların yapılması amacıyla oluşturulmuştur.</a:t>
            </a:r>
          </a:p>
          <a:p>
            <a:endParaRPr lang="tr-TR" sz="2400" dirty="0"/>
          </a:p>
          <a:p>
            <a:r>
              <a:rPr lang="tr-TR" sz="2400" dirty="0" smtClean="0"/>
              <a:t>Türkiye 2002 yılında AB’ye uyum sağlamak amacıyla </a:t>
            </a:r>
            <a:r>
              <a:rPr lang="tr-TR" sz="2400" dirty="0" err="1" smtClean="0"/>
              <a:t>İBBS’ye</a:t>
            </a:r>
            <a:r>
              <a:rPr lang="tr-TR" sz="2400" dirty="0" smtClean="0"/>
              <a:t> geçmiştir.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61222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İstatistiki Bölge Birimleri Sınıflandırması (İBBS) 3 düzeyden oluşmaktadır.</a:t>
            </a:r>
          </a:p>
          <a:p>
            <a:endParaRPr lang="tr-TR" sz="2400" dirty="0"/>
          </a:p>
          <a:p>
            <a:r>
              <a:rPr lang="tr-TR" sz="2400" dirty="0" smtClean="0"/>
              <a:t>Buna göre ilk aşamada idari yapıya uygun iller Düzey 3 olarak tanımlanmıştır. Dolayısıyla Türkiye’de Düzey 3 81 bölgeden oluşmaktadır.</a:t>
            </a:r>
          </a:p>
          <a:p>
            <a:endParaRPr lang="tr-TR" sz="2400" dirty="0"/>
          </a:p>
          <a:p>
            <a:r>
              <a:rPr lang="tr-TR" sz="2400" dirty="0" smtClean="0"/>
              <a:t>Daha sonra ekonomik, sosyal ve coğrafi yönden benzer komşu ille nüfus büyüklükleri ve bölgesel kalkınma durumları dikkate alınarak gruplandırılmışlar ve Düzey 2 bölgesi oluşmuştur. Düzey 2 26 bölgeden oluşmaktadır.</a:t>
            </a:r>
          </a:p>
          <a:p>
            <a:endParaRPr lang="tr-TR" sz="2400" dirty="0"/>
          </a:p>
          <a:p>
            <a:r>
              <a:rPr lang="tr-TR" sz="2400" dirty="0" smtClean="0"/>
              <a:t>Düzey 2 bölgelerinin de gruplandırılması sonucu Düzey 1 bölgeleri oluşmuştur. Düzey 1,  12 bölgeden oluşmaktadır.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1597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048672"/>
          </a:xfrm>
        </p:spPr>
        <p:txBody>
          <a:bodyPr>
            <a:normAutofit lnSpcReduction="10000"/>
          </a:bodyPr>
          <a:lstStyle/>
          <a:p>
            <a:r>
              <a:rPr lang="tr-TR" sz="2400" dirty="0" err="1" smtClean="0"/>
              <a:t>İBBS’da</a:t>
            </a:r>
            <a:r>
              <a:rPr lang="tr-TR" sz="2400" dirty="0" smtClean="0"/>
              <a:t> yer alan bölgeler düzeylerine göre 3, 4 ve 5 basamaklı kodlarla tanımlanmışlardır.</a:t>
            </a:r>
          </a:p>
          <a:p>
            <a:endParaRPr lang="tr-TR" sz="2400" dirty="0"/>
          </a:p>
          <a:p>
            <a:r>
              <a:rPr lang="tr-TR" sz="2400" dirty="0" smtClean="0"/>
              <a:t>Buna göre ilk iki basamak Türkiye’yi simgeleyen ‘’TR’’ harflerinden oluşmaktadır.</a:t>
            </a:r>
          </a:p>
          <a:p>
            <a:endParaRPr lang="tr-TR" sz="2400" dirty="0"/>
          </a:p>
          <a:p>
            <a:r>
              <a:rPr lang="tr-TR" sz="2400" dirty="0" smtClean="0"/>
              <a:t>Üçüncü basamak: 1’den 9’a kadar rakamlardan örneğin TR1, TR2… gibi ve A’dan C’ye kadar olan harflerden oluşur TRA, TRB TRC (Düzey 1 bölgeleri 12 bölge)</a:t>
            </a:r>
          </a:p>
          <a:p>
            <a:endParaRPr lang="tr-TR" sz="2400" dirty="0"/>
          </a:p>
          <a:p>
            <a:r>
              <a:rPr lang="tr-TR" sz="2400" dirty="0" smtClean="0"/>
              <a:t>Dördüncü basamak: her Düzey 1 bölgesi değiştiğinde 0 veya 1’den başlayarak artan rakamlarla oluşur, örneğin TR10, TR72, TRC1 gibi (Düzey 2 bölgeleri 26 bölge)</a:t>
            </a:r>
          </a:p>
          <a:p>
            <a:endParaRPr lang="tr-TR" sz="2400" dirty="0"/>
          </a:p>
          <a:p>
            <a:r>
              <a:rPr lang="tr-TR" sz="2400" dirty="0" smtClean="0"/>
              <a:t>Beşinci basamak ise Düzey 3 bölgelerini yani illeri kapsamaktadır. TR211 Tekirdağ, TR902 ordu, TRB23 Bitlis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4588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489654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Sürekli veriler: Veriler arasında sonsuz sayıda daha küçük derecelendirmenin mümkün olduğu bir sürekli çizgi üzerinde ölçülen değişkenlerdir. Isı, yaş, gelir, suç oranı</a:t>
            </a:r>
          </a:p>
          <a:p>
            <a:endParaRPr lang="tr-TR" sz="2400" dirty="0"/>
          </a:p>
          <a:p>
            <a:r>
              <a:rPr lang="tr-TR" sz="2400" dirty="0" smtClean="0"/>
              <a:t>Kesikli Veriler: Kısıtlı sayıda birbirinden ayrı belirli kategorilerle ölçülebileceği değişkenlerdir.  Kesintisiz bir değerler sürekliliği yerine, kesikli değişkenler ayrı kategoriler içerir. Cinsiyet (Kadın-erkek), din (İslamiyet, Yahudilik, Budizm, Taoizm), medeni durum (evli, bekar, dul)</a:t>
            </a:r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70576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Düzey 3 Bölgeleri</a:t>
            </a:r>
            <a:endParaRPr lang="tr-T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29" y="114300"/>
            <a:ext cx="67722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Düzey 2 Bölgeleri</a:t>
            </a:r>
            <a:endParaRPr lang="tr-T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63" y="214313"/>
            <a:ext cx="61436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Türkiye İstatistik Kurumu (TÜİK)’</a:t>
            </a:r>
            <a:r>
              <a:rPr lang="tr-TR" sz="3600" b="1" dirty="0" err="1" smtClean="0"/>
              <a:t>ndan</a:t>
            </a:r>
            <a:r>
              <a:rPr lang="tr-TR" sz="3600" b="1" dirty="0" smtClean="0"/>
              <a:t> Veri İndirme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" y="1268760"/>
            <a:ext cx="9128494" cy="547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332656"/>
            <a:ext cx="900196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8" cy="527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9087222" cy="51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419872" y="3645024"/>
            <a:ext cx="15121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1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-4572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619671" y="3068960"/>
            <a:ext cx="1969071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5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7009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699792" y="2492896"/>
            <a:ext cx="2952328" cy="1171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8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-14514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36775"/>
            <a:ext cx="867645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0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2- Elde Edilme Biçimi veya Kaynağına Göre Veriler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204864"/>
            <a:ext cx="8686800" cy="33843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Buna göre veriler BİRİNCİL ve İKİNCİL veriler olmak üzere ikiye ayrılır.</a:t>
            </a:r>
          </a:p>
          <a:p>
            <a:endParaRPr lang="tr-TR" sz="2400" dirty="0"/>
          </a:p>
          <a:p>
            <a:r>
              <a:rPr lang="tr-TR" sz="2400" dirty="0" smtClean="0"/>
              <a:t>Bu ayrım aynı zamanda verinin kim tarafından üretildiğini, araştırmacının veri üretiminde rolünün olup olmadığını ve verinin kaynağını da göstermesi bakımından önemlidir.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4182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1- Birincil Veriler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84784"/>
            <a:ext cx="8579296" cy="52578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Belirli bir amaç için araştırmacının bizzat kendisi tarafından toplanan veya üretilen verilerdir.</a:t>
            </a:r>
          </a:p>
          <a:p>
            <a:endParaRPr lang="tr-TR" sz="2400" dirty="0"/>
          </a:p>
          <a:p>
            <a:r>
              <a:rPr lang="tr-TR" sz="2400" dirty="0" smtClean="0"/>
              <a:t>Bu nedenle birincil veriler orijinal verilerdir.</a:t>
            </a:r>
          </a:p>
          <a:p>
            <a:endParaRPr lang="tr-TR" sz="2400" dirty="0"/>
          </a:p>
          <a:p>
            <a:r>
              <a:rPr lang="tr-TR" sz="2400" dirty="0" smtClean="0"/>
              <a:t>Bir araştırma da asıl olan veri kaynaklarına erişmektir, yani araştırmacının kaynağını bildiği ve amacına en iyi şekilde hizmet edecek veriyi üretmesidir.</a:t>
            </a:r>
          </a:p>
          <a:p>
            <a:endParaRPr lang="tr-TR" sz="2400" dirty="0"/>
          </a:p>
          <a:p>
            <a:r>
              <a:rPr lang="tr-TR" sz="2400" dirty="0" smtClean="0"/>
              <a:t>Bu nedenle genel bir kural olarak eğer mümkünse araştırmacıların çalışmalarında birincil veri toplaması beklenir.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5930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2068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Birincil verinin üretimi zor, maliyetli ve zaman alıcıdır. Fakat buna rağmen birincil verilerin bir takım avantajları bulunmaktadır:</a:t>
            </a:r>
          </a:p>
          <a:p>
            <a:endParaRPr lang="tr-TR" sz="2400" dirty="0"/>
          </a:p>
          <a:p>
            <a:r>
              <a:rPr lang="tr-TR" sz="2400" dirty="0" smtClean="0"/>
              <a:t>1- Birincil veriler bağlama en uygun verilerdir, yani araştırmacı araştırmanın doğasına uygun olarak veri üretebilir.</a:t>
            </a:r>
          </a:p>
          <a:p>
            <a:endParaRPr lang="tr-TR" sz="2400" dirty="0"/>
          </a:p>
          <a:p>
            <a:r>
              <a:rPr lang="tr-TR" sz="2400" dirty="0" smtClean="0"/>
              <a:t>2- Araştırmacı üretilen verinin kaynağını, doğruluğunu ve sıkıntılarını bilme imkanına sahiptir.</a:t>
            </a:r>
          </a:p>
          <a:p>
            <a:endParaRPr lang="tr-TR" sz="2400" dirty="0"/>
          </a:p>
          <a:p>
            <a:r>
              <a:rPr lang="tr-TR" sz="2400" dirty="0" smtClean="0"/>
              <a:t>3- Araştırmacı bu vesile ile deneyim kazanmakta, veri üretmeyi öğrenmekte ve verinin orijinal olmasının getirdiği avantajı kullanarak araştırmacının bilime yeni bilgi ve veri kazandırması sağlanmaktadır.</a:t>
            </a:r>
          </a:p>
        </p:txBody>
      </p:sp>
    </p:spTree>
    <p:extLst>
      <p:ext uri="{BB962C8B-B14F-4D97-AF65-F5344CB8AC3E}">
        <p14:creationId xmlns:p14="http://schemas.microsoft.com/office/powerpoint/2010/main" val="135047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Birincil veriler tipik olarak ya laboratuvar ortamında deneysel </a:t>
            </a:r>
            <a:r>
              <a:rPr lang="tr-TR" sz="2400" dirty="0"/>
              <a:t>s</a:t>
            </a:r>
            <a:r>
              <a:rPr lang="tr-TR" sz="2400" dirty="0" smtClean="0"/>
              <a:t>üreçlerle elde edilir, ya da saha çalışmalarından elde edilir.</a:t>
            </a:r>
          </a:p>
          <a:p>
            <a:endParaRPr lang="tr-TR" sz="2400" dirty="0"/>
          </a:p>
          <a:p>
            <a:r>
              <a:rPr lang="tr-TR" sz="2400" dirty="0" smtClean="0"/>
              <a:t>Coğrafyada birincil verilerin kaynağı saha çalışmalarıdır.</a:t>
            </a:r>
          </a:p>
          <a:p>
            <a:endParaRPr lang="tr-TR" sz="2400" dirty="0"/>
          </a:p>
          <a:p>
            <a:r>
              <a:rPr lang="tr-TR" sz="2400" dirty="0" smtClean="0"/>
              <a:t>Nitekim bir çok coğrafyacı, coğrafya biliminin laboratuvarının «saha» olduğunu kabul etmektedir.</a:t>
            </a:r>
          </a:p>
          <a:p>
            <a:endParaRPr lang="tr-TR" sz="2400" dirty="0"/>
          </a:p>
          <a:p>
            <a:r>
              <a:rPr lang="tr-TR" sz="2400" dirty="0" smtClean="0"/>
              <a:t>Coğrafyacı için laboratuvar veya SAHA bir ev, iş yeri, cadde, meydan, üniversite kampüsü, organize sanayi bölgesi, çarşı, mahalle, semt, ile ,il, bölge havza, köy, yayla olabilir.</a:t>
            </a:r>
          </a:p>
          <a:p>
            <a:endParaRPr lang="tr-TR" sz="2400" dirty="0"/>
          </a:p>
          <a:p>
            <a:r>
              <a:rPr lang="tr-TR" sz="2400" dirty="0" smtClean="0"/>
              <a:t>Beşeri coğrafyada sahada en yaygın veri toplama tekniği </a:t>
            </a:r>
            <a:r>
              <a:rPr lang="tr-TR" sz="2400" dirty="0" err="1" smtClean="0"/>
              <a:t>ANKETtir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434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64949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Birincil verilerin dezavantajları:</a:t>
            </a:r>
          </a:p>
          <a:p>
            <a:endParaRPr lang="tr-TR" sz="2400" dirty="0"/>
          </a:p>
          <a:p>
            <a:r>
              <a:rPr lang="tr-TR" sz="2400" dirty="0" smtClean="0"/>
              <a:t>Veri toplama süreci zor,</a:t>
            </a:r>
          </a:p>
          <a:p>
            <a:r>
              <a:rPr lang="tr-TR" sz="2400" dirty="0" smtClean="0"/>
              <a:t>Pahalı, </a:t>
            </a:r>
          </a:p>
          <a:p>
            <a:r>
              <a:rPr lang="tr-TR" sz="2400" dirty="0" smtClean="0"/>
              <a:t>Zaman alıcıdır.</a:t>
            </a:r>
          </a:p>
          <a:p>
            <a:endParaRPr lang="tr-TR" sz="2400" dirty="0"/>
          </a:p>
          <a:p>
            <a:r>
              <a:rPr lang="tr-TR" sz="2400" dirty="0" smtClean="0"/>
              <a:t>Ayrıca veri toplarken çok dikkatli olunmalıdır, çünkü bazı durumlarda tekrar veri toplama şansı olmayabilir.</a:t>
            </a:r>
          </a:p>
          <a:p>
            <a:endParaRPr lang="tr-TR" sz="2400" dirty="0"/>
          </a:p>
          <a:p>
            <a:r>
              <a:rPr lang="tr-TR" sz="2400" dirty="0" smtClean="0"/>
              <a:t>Birincil veriler sadece o çalışma ile sınırlıdır ve söz konusu çalışma ile sınırlı olduğu için yinelenme şansı yoktur.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5786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2092</Words>
  <Application>Microsoft Office PowerPoint</Application>
  <PresentationFormat>Ekran Gösterisi (4:3)</PresentationFormat>
  <Paragraphs>318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Ofis Teması</vt:lpstr>
      <vt:lpstr>Nicel Araştırmalarda Veri ve Veri Toplama Teknikleri</vt:lpstr>
      <vt:lpstr>PowerPoint Sunusu</vt:lpstr>
      <vt:lpstr>1- Değişken Tipine Göre Veriler</vt:lpstr>
      <vt:lpstr>PowerPoint Sunusu</vt:lpstr>
      <vt:lpstr>2- Elde Edilme Biçimi veya Kaynağına Göre Veriler</vt:lpstr>
      <vt:lpstr>1- Birincil Veriler</vt:lpstr>
      <vt:lpstr>PowerPoint Sunusu</vt:lpstr>
      <vt:lpstr>PowerPoint Sunusu</vt:lpstr>
      <vt:lpstr>PowerPoint Sunusu</vt:lpstr>
      <vt:lpstr>2- İkincil Veriler</vt:lpstr>
      <vt:lpstr>PowerPoint Sunusu</vt:lpstr>
      <vt:lpstr>PowerPoint Sunusu</vt:lpstr>
      <vt:lpstr>PowerPoint Sunusu</vt:lpstr>
      <vt:lpstr>Anket</vt:lpstr>
      <vt:lpstr>PowerPoint Sunusu</vt:lpstr>
      <vt:lpstr>PowerPoint Sunusu</vt:lpstr>
      <vt:lpstr>PowerPoint Sunusu</vt:lpstr>
      <vt:lpstr>Anketin Tasarımı</vt:lpstr>
      <vt:lpstr>Anket Sorularının Geliştirilmesi</vt:lpstr>
      <vt:lpstr>Açık uçlu sorular</vt:lpstr>
      <vt:lpstr>PowerPoint Sunusu</vt:lpstr>
      <vt:lpstr>Kapalı uçlu sorular</vt:lpstr>
      <vt:lpstr>PowerPoint Sunusu</vt:lpstr>
      <vt:lpstr>Anket Formunun Tasarımı Kapak </vt:lpstr>
      <vt:lpstr>Giriş: Demografik bilgiler, katılımcı bilgileri,</vt:lpstr>
      <vt:lpstr>Gelişme: Değişkenler ile ilgili ölçücü bilgiler</vt:lpstr>
      <vt:lpstr>Sonuç: açık uçlu sorulardan oluşur, katılımcının anket formu dışında belirtmek istediği görüşler veya kapalı sorularla alınamayacak olan bilgilerin istendiği sorular yer alır</vt:lpstr>
      <vt:lpstr>Anket Uygulama Türleri</vt:lpstr>
      <vt:lpstr>PowerPoint Sunusu</vt:lpstr>
      <vt:lpstr>İkincil Veriler </vt:lpstr>
      <vt:lpstr>PowerPoint Sunusu</vt:lpstr>
      <vt:lpstr>Uluslararası Kuruluşların istatistik Göstergeleri ve Web Sayfaları</vt:lpstr>
      <vt:lpstr>Ulusal İkincil Veriler</vt:lpstr>
      <vt:lpstr>PowerPoint Sunusu</vt:lpstr>
      <vt:lpstr>PowerPoint Sunusu</vt:lpstr>
      <vt:lpstr>Bölgesel ve Yerel Veri Kaynakları</vt:lpstr>
      <vt:lpstr>İBBS Sistemi</vt:lpstr>
      <vt:lpstr>PowerPoint Sunusu</vt:lpstr>
      <vt:lpstr>PowerPoint Sunusu</vt:lpstr>
      <vt:lpstr>Düzey 3 Bölgeleri</vt:lpstr>
      <vt:lpstr>Düzey 2 Bölgeleri</vt:lpstr>
      <vt:lpstr>Türkiye İstatistik Kurumu (TÜİK)’ndan Veri İndirme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Nicel Araştırmalarda Veri ve Veri Toplama Teknikleri</dc:title>
  <dc:creator>casper!</dc:creator>
  <cp:lastModifiedBy>casper!</cp:lastModifiedBy>
  <cp:revision>28</cp:revision>
  <dcterms:created xsi:type="dcterms:W3CDTF">2018-03-30T21:01:48Z</dcterms:created>
  <dcterms:modified xsi:type="dcterms:W3CDTF">2018-05-13T10:08:32Z</dcterms:modified>
</cp:coreProperties>
</file>