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9" r:id="rId3"/>
    <p:sldId id="38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C0048-00BE-479F-8538-61CB78E154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77323-958F-4445-95FB-EC62774D12E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D26B3-5136-4C6E-A32C-FDD71A83A83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372B7-9672-48D3-BA9F-2FF433AB2B8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74E5C-47FB-4738-B836-62B092522D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54838-FA85-4605-9113-EA92728ECB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3E271-2F9E-467E-B265-A1A2ECA9401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5F0D8-0AE8-4189-B369-400A43BFFE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FB15D-95C1-438A-9D13-4D75B1A26D4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F4D8D-B44A-44EA-998E-444296FBB08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08E8B-EBD8-49CF-8924-B5FE63C483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6236A-6479-44C9-BC95-98CEF650EC3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58527E8-4394-42CA-96A9-CA45E6CCA70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349500"/>
            <a:ext cx="7772400" cy="1905000"/>
          </a:xfrm>
        </p:spPr>
        <p:txBody>
          <a:bodyPr/>
          <a:lstStyle/>
          <a:p>
            <a:pPr eaLnBrk="1" hangingPunct="1"/>
            <a:r>
              <a:rPr lang="tr-TR" sz="4000" b="1" smtClean="0"/>
              <a:t>SERALAR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72072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Seralarda Kullanılan Yapı Elemanları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569325" cy="4967287"/>
          </a:xfrm>
        </p:spPr>
        <p:txBody>
          <a:bodyPr/>
          <a:lstStyle/>
          <a:p>
            <a:pPr eaLnBrk="1" hangingPunct="1"/>
            <a:r>
              <a:rPr lang="tr-TR" sz="2800" smtClean="0">
                <a:latin typeface="Arial" charset="0"/>
              </a:rPr>
              <a:t>Temel Sistemleri</a:t>
            </a:r>
          </a:p>
          <a:p>
            <a:pPr eaLnBrk="1" hangingPunct="1"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İskelet Elemanları</a:t>
            </a:r>
          </a:p>
          <a:p>
            <a:pPr eaLnBrk="1" hangingPunct="1"/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Çatı Sistemleri</a:t>
            </a:r>
          </a:p>
          <a:p>
            <a:pPr eaLnBrk="1" hangingPunct="1"/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Sera konstrüksiyonu üzerine gelen yüklere karşı emniyetli, gölgelemeye neden olmayacak şekilde küçük kesitli ve demonte bir sistem olmalıdır.</a:t>
            </a:r>
          </a:p>
          <a:p>
            <a:pPr eaLnBrk="1" hangingPunct="1"/>
            <a:endParaRPr lang="tr-TR" sz="2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72072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Seralarda Kullanılan Yapı Elemanları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8135938" cy="5040313"/>
          </a:xfrm>
        </p:spPr>
        <p:txBody>
          <a:bodyPr/>
          <a:lstStyle/>
          <a:p>
            <a:pPr eaLnBrk="1" hangingPunct="1"/>
            <a:r>
              <a:rPr lang="tr-TR" sz="2800" b="1" smtClean="0">
                <a:latin typeface="Arial" charset="0"/>
              </a:rPr>
              <a:t>Temel duvarı</a:t>
            </a:r>
            <a:r>
              <a:rPr lang="tr-TR" sz="2800" smtClean="0">
                <a:latin typeface="Arial" charset="0"/>
              </a:rPr>
              <a:t> cam ve sert plastik örtülü geniş açıklıklı blok seralarda önemlidir. </a:t>
            </a:r>
            <a:r>
              <a:rPr lang="tr-TR" sz="2800" b="1" smtClean="0">
                <a:latin typeface="Arial" charset="0"/>
              </a:rPr>
              <a:t>(sürekli temel)</a:t>
            </a:r>
          </a:p>
          <a:p>
            <a:pPr eaLnBrk="1" hangingPunct="1">
              <a:buFontTx/>
              <a:buNone/>
            </a:pPr>
            <a:endParaRPr lang="tr-TR" sz="2800" b="1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Polietilen örtülü seralarda bireysel </a:t>
            </a:r>
            <a:r>
              <a:rPr lang="tr-TR" sz="2800" b="1" smtClean="0">
                <a:latin typeface="Arial" charset="0"/>
              </a:rPr>
              <a:t>(tekil) temeller</a:t>
            </a:r>
            <a:r>
              <a:rPr lang="tr-TR" sz="2800" smtClean="0">
                <a:latin typeface="Arial" charset="0"/>
              </a:rPr>
              <a:t> yeterlidir.</a:t>
            </a:r>
          </a:p>
          <a:p>
            <a:pPr eaLnBrk="1" hangingPunct="1"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Cam seralarda temel duvarı taş yada betondan yapılabilir.</a:t>
            </a:r>
          </a:p>
          <a:p>
            <a:pPr eaLnBrk="1" hangingPunct="1">
              <a:buFontTx/>
              <a:buNone/>
            </a:pPr>
            <a:endParaRPr lang="tr-TR" sz="2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792162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Temel Duvarı Kesiti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341438"/>
            <a:ext cx="7632700" cy="4967287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863600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Seralarda Kullanılan Yapı Elemanları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135937" cy="5111750"/>
          </a:xfrm>
        </p:spPr>
        <p:txBody>
          <a:bodyPr/>
          <a:lstStyle/>
          <a:p>
            <a:pPr eaLnBrk="1" hangingPunct="1"/>
            <a:r>
              <a:rPr lang="tr-TR" sz="2800" smtClean="0">
                <a:latin typeface="Arial" charset="0"/>
              </a:rPr>
              <a:t>Sera iskeletini oluşturan başlıca elemanlar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Kolonlar (dikmeler)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Çatı kirişleri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Mertek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-Aşıklardır.</a:t>
            </a:r>
          </a:p>
          <a:p>
            <a:pPr eaLnBrk="1" hangingPunct="1"/>
            <a:r>
              <a:rPr lang="tr-TR" sz="2800" b="1" smtClean="0">
                <a:latin typeface="Arial" charset="0"/>
              </a:rPr>
              <a:t>Kolonlar </a:t>
            </a:r>
            <a:r>
              <a:rPr lang="tr-TR" sz="2800" smtClean="0">
                <a:latin typeface="Arial" charset="0"/>
              </a:rPr>
              <a:t>çatı sistemlerinden gelen yükleri temele iletirler.</a:t>
            </a:r>
          </a:p>
          <a:p>
            <a:pPr eaLnBrk="1" hangingPunct="1"/>
            <a:r>
              <a:rPr lang="tr-TR" sz="2800" smtClean="0">
                <a:latin typeface="Arial" charset="0"/>
              </a:rPr>
              <a:t>Sera yan duvarı üzerinde 2-4m aralıklarla yerleştirilirler.</a:t>
            </a:r>
          </a:p>
          <a:p>
            <a:pPr eaLnBrk="1" hangingPunct="1"/>
            <a:r>
              <a:rPr lang="tr-TR" sz="2800" smtClean="0">
                <a:latin typeface="Arial" charset="0"/>
              </a:rPr>
              <a:t>Farklı kesitlerde çelik profillerden yapılabilir.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8737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Seralarda Kullanılan Yapı Elemanları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 eaLnBrk="1" hangingPunct="1"/>
            <a:r>
              <a:rPr lang="tr-TR" sz="2800" b="1" smtClean="0">
                <a:latin typeface="Arial" charset="0"/>
              </a:rPr>
              <a:t>Sera çatı elemanları, </a:t>
            </a:r>
            <a:r>
              <a:rPr lang="tr-TR" sz="2800" smtClean="0">
                <a:latin typeface="Arial" charset="0"/>
              </a:rPr>
              <a:t>örtü malzemelerinin yerleştirildiği </a:t>
            </a:r>
            <a:r>
              <a:rPr lang="tr-TR" sz="2800" b="1" u="sng" smtClean="0">
                <a:latin typeface="Arial" charset="0"/>
              </a:rPr>
              <a:t>mertekler,</a:t>
            </a:r>
            <a:r>
              <a:rPr lang="tr-TR" sz="2800" b="1" smtClean="0">
                <a:latin typeface="Arial" charset="0"/>
              </a:rPr>
              <a:t> </a:t>
            </a:r>
            <a:endParaRPr lang="tr-TR" sz="2800" smtClean="0">
              <a:latin typeface="Arial" charset="0"/>
            </a:endParaRPr>
          </a:p>
          <a:p>
            <a:pPr eaLnBrk="1" hangingPunct="1"/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merteklerin yükünü taşıyan ve çatı makaslarını birbirine bağlayan </a:t>
            </a:r>
            <a:r>
              <a:rPr lang="tr-TR" sz="2800" b="1" u="sng" smtClean="0">
                <a:latin typeface="Arial" charset="0"/>
              </a:rPr>
              <a:t>aşıklar</a:t>
            </a:r>
            <a:r>
              <a:rPr lang="tr-TR" sz="2800" b="1" smtClean="0">
                <a:latin typeface="Arial" charset="0"/>
              </a:rPr>
              <a:t>,</a:t>
            </a:r>
            <a:r>
              <a:rPr lang="tr-TR" sz="2800" smtClean="0">
                <a:latin typeface="Arial" charset="0"/>
              </a:rPr>
              <a:t> </a:t>
            </a:r>
          </a:p>
          <a:p>
            <a:pPr eaLnBrk="1" hangingPunct="1"/>
            <a:endParaRPr lang="tr-TR" sz="2800" smtClean="0">
              <a:latin typeface="Arial" charset="0"/>
            </a:endParaRPr>
          </a:p>
          <a:p>
            <a:pPr eaLnBrk="1" hangingPunct="1"/>
            <a:r>
              <a:rPr lang="tr-TR" sz="2800" smtClean="0">
                <a:latin typeface="Arial" charset="0"/>
              </a:rPr>
              <a:t>tüm çatı yükünü mesnet noktalarından kolonlara aktaran </a:t>
            </a:r>
            <a:r>
              <a:rPr lang="tr-TR" sz="2800" b="1" u="sng" smtClean="0">
                <a:latin typeface="Arial" charset="0"/>
              </a:rPr>
              <a:t>çatı makaslarından </a:t>
            </a:r>
            <a:r>
              <a:rPr lang="tr-TR" sz="2800" smtClean="0">
                <a:latin typeface="Arial" charset="0"/>
              </a:rPr>
              <a:t>oluşur.</a:t>
            </a:r>
            <a:endParaRPr lang="tr-TR" u="sng" smtClean="0"/>
          </a:p>
          <a:p>
            <a:pPr eaLnBrk="1" hangingPunct="1"/>
            <a:endParaRPr lang="tr-TR" u="sng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8737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Seralarda Kullanılan Yapı Elemanları</a:t>
            </a:r>
          </a:p>
        </p:txBody>
      </p:sp>
      <p:pic>
        <p:nvPicPr>
          <p:cNvPr id="68611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341438"/>
            <a:ext cx="7632700" cy="4967287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72072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 örtü malzemeleri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8062913" cy="4175125"/>
          </a:xfrm>
        </p:spPr>
        <p:txBody>
          <a:bodyPr/>
          <a:lstStyle/>
          <a:p>
            <a:pPr eaLnBrk="1" hangingPunct="1"/>
            <a:r>
              <a:rPr lang="tr-TR" sz="2800" b="1" i="1" smtClean="0">
                <a:latin typeface="Arial" charset="0"/>
              </a:rPr>
              <a:t>Sera örtü malzemelerinde aranan özellikler: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Dayanıklılık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Işık geçirgenliği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Isı geçirgenliği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Ağırlığı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Döşeme kolaylığı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Maliyeti</a:t>
            </a:r>
          </a:p>
          <a:p>
            <a:pPr eaLnBrk="1" hangingPunct="1">
              <a:buFontTx/>
              <a:buNone/>
            </a:pPr>
            <a:r>
              <a:rPr lang="tr-TR" sz="2800" smtClean="0">
                <a:latin typeface="Arial" charset="0"/>
              </a:rPr>
              <a:t>    - Servis ömrü</a:t>
            </a:r>
          </a:p>
          <a:p>
            <a:pPr eaLnBrk="1" hangingPunct="1">
              <a:buFontTx/>
              <a:buNone/>
            </a:pPr>
            <a:endParaRPr lang="tr-TR" sz="2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649288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 örtü malzemeleri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07375" cy="53990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800" b="1" smtClean="0">
                <a:latin typeface="Arial" charset="0"/>
              </a:rPr>
              <a:t>Cam,</a:t>
            </a:r>
            <a:r>
              <a:rPr lang="tr-TR" sz="2800" smtClean="0">
                <a:latin typeface="Arial" charset="0"/>
              </a:rPr>
              <a:t> ışık geçirgenliği yüksek, servis ömrü uzun, temizliği ve bakımı kolay bir örtü malzemesidir.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800" smtClean="0">
                <a:latin typeface="Arial" charset="0"/>
              </a:rPr>
              <a:t>Bunun yanında ağırlığı plastiklere göre daha fazla olan ve çabuk kırılabilen bir malzemedir.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800" smtClean="0">
                <a:latin typeface="Arial" charset="0"/>
              </a:rPr>
              <a:t>Cam örtülü seraların konstrüksiyonunda çelik veya alüminyum alaşımlarından oluşan metal malzemeler kullanılır.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800" smtClean="0">
                <a:latin typeface="Arial" charset="0"/>
              </a:rPr>
              <a:t>Sera üst yüzey kaplamasında kullanılan camın kalınlığı, dolu yağışı olmayan bölgelerde 3mm, dolu yağışı olan bölgelerde ise 4-5 mm olabilir.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649288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 örtü malzemeleri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351837" cy="4967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800" b="1" smtClean="0">
                <a:latin typeface="Arial" charset="0"/>
              </a:rPr>
              <a:t>Plastikler, </a:t>
            </a:r>
            <a:r>
              <a:rPr lang="tr-TR" sz="2800" smtClean="0">
                <a:latin typeface="Arial" charset="0"/>
              </a:rPr>
              <a:t>ucuz, işlenmeleri kolay, hafif, kimyasal maddelere ve tuzlara karşı dayanıklı, kolay renklendirilebilen, ışık geçirgenlikleri yeterli ve cama göre daha az kırılgan olmaları nedeniyle avantajlıdır.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8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800" smtClean="0">
                <a:latin typeface="Arial" charset="0"/>
              </a:rPr>
              <a:t>Buna karşın güneş ışınlarından etkilenmesi, mekanik özelliklerinin sıcaklıkla değişmesi, statik elektrikle yüklenen plastiklerin tozları tutması, kuvvet uygulandığında şekil değiştirmesi ve sünme özelliğinde olması gibi olumsuz yönleri de vardır.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800" smtClean="0">
                <a:latin typeface="Arial" charset="0"/>
              </a:rPr>
              <a:t>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720725"/>
          </a:xfrm>
        </p:spPr>
        <p:txBody>
          <a:bodyPr/>
          <a:lstStyle/>
          <a:p>
            <a:pPr eaLnBrk="1" hangingPunct="1"/>
            <a:r>
              <a:rPr lang="tr-TR" sz="3200" b="1" smtClean="0">
                <a:latin typeface="Arial" charset="0"/>
              </a:rPr>
              <a:t>Sera örtü malzemeleri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07375" cy="5327650"/>
          </a:xfrm>
        </p:spPr>
        <p:txBody>
          <a:bodyPr/>
          <a:lstStyle/>
          <a:p>
            <a:pPr eaLnBrk="1" hangingPunct="1"/>
            <a:r>
              <a:rPr lang="tr-TR" sz="2800" smtClean="0">
                <a:latin typeface="Arial" charset="0"/>
              </a:rPr>
              <a:t>Plastiklerde oluşan nem yoğunlaşması ışık geçirgenliklerini azaltması yanında bitkiler üzerine damlayarak kalitede düşmelere de neden olabilir.</a:t>
            </a:r>
          </a:p>
          <a:p>
            <a:pPr eaLnBrk="1" hangingPunct="1"/>
            <a:r>
              <a:rPr lang="tr-TR" sz="2800" smtClean="0">
                <a:latin typeface="Arial" charset="0"/>
              </a:rPr>
              <a:t>Genellikle katkı maddesi içermeyen plastiklerin servis ömürleri kısa olup, 6-12 ay arasında değişir.</a:t>
            </a:r>
          </a:p>
          <a:p>
            <a:pPr eaLnBrk="1" hangingPunct="1"/>
            <a:r>
              <a:rPr lang="tr-TR" sz="2800" smtClean="0">
                <a:latin typeface="Arial" charset="0"/>
              </a:rPr>
              <a:t> Seralarda örtü malzemesi olarak kullanılan plastikler genellikle </a:t>
            </a:r>
            <a:r>
              <a:rPr lang="tr-TR" sz="2800" b="1" smtClean="0">
                <a:latin typeface="Arial" charset="0"/>
              </a:rPr>
              <a:t>yumuşak plastikler</a:t>
            </a:r>
            <a:r>
              <a:rPr lang="tr-TR" sz="2800" smtClean="0">
                <a:latin typeface="Arial" charset="0"/>
              </a:rPr>
              <a:t> ve </a:t>
            </a:r>
            <a:r>
              <a:rPr lang="tr-TR" sz="2800" b="1" smtClean="0">
                <a:latin typeface="Arial" charset="0"/>
              </a:rPr>
              <a:t>sert plastikler</a:t>
            </a:r>
            <a:r>
              <a:rPr lang="tr-TR" sz="2800" smtClean="0">
                <a:latin typeface="Arial" charset="0"/>
              </a:rPr>
              <a:t> olarak iki gruba ayrılır.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">
      <a:dk1>
        <a:srgbClr val="000000"/>
      </a:dk1>
      <a:lt1>
        <a:srgbClr val="CCEC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E2F4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387</Words>
  <Application>Microsoft PowerPoint</Application>
  <PresentationFormat>Ekran Gösterisi (4:3)</PresentationFormat>
  <Paragraphs>59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Times New Roman</vt:lpstr>
      <vt:lpstr>Arial</vt:lpstr>
      <vt:lpstr>Calibri</vt:lpstr>
      <vt:lpstr>Varsayılan Tasarım</vt:lpstr>
      <vt:lpstr>SERALAR</vt:lpstr>
      <vt:lpstr>Seralarda Kullanılan Yapı Elemanları</vt:lpstr>
      <vt:lpstr>Seralarda Kullanılan Yapı Elemanları</vt:lpstr>
      <vt:lpstr>Temel Duvarı Kesiti</vt:lpstr>
      <vt:lpstr>Seralarda Kullanılan Yapı Elemanları</vt:lpstr>
      <vt:lpstr>Seralarda Kullanılan Yapı Elemanları</vt:lpstr>
      <vt:lpstr>Seralarda Kullanılan Yapı Elemanları</vt:lpstr>
      <vt:lpstr>Sera örtü malzemeleri</vt:lpstr>
      <vt:lpstr>Sera örtü malzemeleri</vt:lpstr>
      <vt:lpstr>Sera örtü malzemeleri</vt:lpstr>
      <vt:lpstr>Sera örtü malzemeleri</vt:lpstr>
    </vt:vector>
  </TitlesOfParts>
  <Company>ANKARA ÜNİVERSİTESİ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BİTKİSEL ÜRETİM YAPILARININ PLANLANMASI  (SERALARIN PLANLANMASI)</dc:title>
  <dc:creator>TEKNIK</dc:creator>
  <cp:lastModifiedBy>RHE</cp:lastModifiedBy>
  <cp:revision>64</cp:revision>
  <dcterms:created xsi:type="dcterms:W3CDTF">2008-07-29T09:36:19Z</dcterms:created>
  <dcterms:modified xsi:type="dcterms:W3CDTF">2020-03-23T19:24:19Z</dcterms:modified>
</cp:coreProperties>
</file>