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3" r:id="rId4"/>
    <p:sldId id="258" r:id="rId5"/>
    <p:sldId id="259" r:id="rId6"/>
    <p:sldId id="260" r:id="rId7"/>
    <p:sldId id="261" r:id="rId8"/>
    <p:sldId id="262" r:id="rId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2" d="100"/>
          <a:sy n="62" d="100"/>
        </p:scale>
        <p:origin x="-269" y="-8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Ref idx="1001">
        <a:schemeClr val="bg1"/>
      </p:bgRef>
    </p:bg>
    <p:spTree>
      <p:nvGrpSpPr>
        <p:cNvPr id="1" name=""/>
        <p:cNvGrpSpPr/>
        <p:nvPr/>
      </p:nvGrpSpPr>
      <p:grpSpPr>
        <a:xfrm>
          <a:off x="0" y="0"/>
          <a:ext cx="0" cy="0"/>
          <a:chOff x="0" y="0"/>
          <a:chExt cx="0" cy="0"/>
        </a:xfrm>
      </p:grpSpPr>
      <p:sp>
        <p:nvSpPr>
          <p:cNvPr id="8" name="7 Başlık"/>
          <p:cNvSpPr>
            <a:spLocks noGrp="1"/>
          </p:cNvSpPr>
          <p:nvPr>
            <p:ph type="ctrTitle"/>
          </p:nvPr>
        </p:nvSpPr>
        <p:spPr>
          <a:xfrm>
            <a:off x="2286000" y="3124200"/>
            <a:ext cx="6172200" cy="1894362"/>
          </a:xfrm>
        </p:spPr>
        <p:txBody>
          <a:bodyPr/>
          <a:lstStyle>
            <a:lvl1pPr>
              <a:defRPr b="1"/>
            </a:lvl1pPr>
          </a:lstStyle>
          <a:p>
            <a:r>
              <a:rPr kumimoji="0" lang="tr-TR" smtClean="0"/>
              <a:t>Asıl başlık stili için tıklatın</a:t>
            </a:r>
            <a:endParaRPr kumimoji="0" lang="en-US"/>
          </a:p>
        </p:txBody>
      </p:sp>
      <p:sp>
        <p:nvSpPr>
          <p:cNvPr id="9" name="8 Alt Başlık"/>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28" name="27 Veri Yer Tutucusu"/>
          <p:cNvSpPr>
            <a:spLocks noGrp="1"/>
          </p:cNvSpPr>
          <p:nvPr>
            <p:ph type="dt" sz="half" idx="10"/>
          </p:nvPr>
        </p:nvSpPr>
        <p:spPr bwMode="auto">
          <a:xfrm rot="5400000">
            <a:off x="7764621" y="1174097"/>
            <a:ext cx="2286000" cy="381000"/>
          </a:xfrm>
        </p:spPr>
        <p:txBody>
          <a:bodyPr/>
          <a:lstStyle/>
          <a:p>
            <a:fld id="{D9F75050-0E15-4C5B-92B0-66D068882F1F}" type="datetimeFigureOut">
              <a:rPr lang="tr-TR" smtClean="0"/>
              <a:pPr/>
              <a:t>6.10.2020</a:t>
            </a:fld>
            <a:endParaRPr lang="tr-TR"/>
          </a:p>
        </p:txBody>
      </p:sp>
      <p:sp>
        <p:nvSpPr>
          <p:cNvPr id="17" name="16 Altbilgi Yer Tutucusu"/>
          <p:cNvSpPr>
            <a:spLocks noGrp="1"/>
          </p:cNvSpPr>
          <p:nvPr>
            <p:ph type="ftr" sz="quarter" idx="11"/>
          </p:nvPr>
        </p:nvSpPr>
        <p:spPr bwMode="auto">
          <a:xfrm rot="5400000">
            <a:off x="7077269" y="4181669"/>
            <a:ext cx="3657600" cy="384048"/>
          </a:xfrm>
        </p:spPr>
        <p:txBody>
          <a:bodyPr/>
          <a:lstStyle/>
          <a:p>
            <a:endParaRPr lang="tr-TR"/>
          </a:p>
        </p:txBody>
      </p:sp>
      <p:sp>
        <p:nvSpPr>
          <p:cNvPr id="10" name="9 Dikdörtgen"/>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Dikdörtgen"/>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13 Dikdörtgen"/>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18 Dikdörtgen"/>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Düz Bağlayıcı"/>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Düz Bağlayıcı"/>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19 Düz Bağlayıcı"/>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Düz Bağlayıcı"/>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Düz Bağlayıcı"/>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21 Düz Bağlayıcı"/>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26 Dikdörtgen"/>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Oval"/>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Oval"/>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Oval"/>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Oval"/>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Oval"/>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Slayt Numarası Yer Tutucusu"/>
          <p:cNvSpPr>
            <a:spLocks noGrp="1"/>
          </p:cNvSpPr>
          <p:nvPr>
            <p:ph type="sldNum" sz="quarter" idx="12"/>
          </p:nvPr>
        </p:nvSpPr>
        <p:spPr bwMode="auto">
          <a:xfrm>
            <a:off x="1325544" y="4928702"/>
            <a:ext cx="609600" cy="517524"/>
          </a:xfrm>
        </p:spPr>
        <p:txBody>
          <a:bodyPr/>
          <a:lstStyle/>
          <a:p>
            <a:fld id="{B1DEFA8C-F947-479F-BE07-76B6B3F80BF1}" type="slidenum">
              <a:rPr lang="tr-TR" smtClean="0"/>
              <a:pPr/>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8" name="7 İçerik Yer Tutucusu"/>
          <p:cNvSpPr>
            <a:spLocks noGrp="1"/>
          </p:cNvSpPr>
          <p:nvPr>
            <p:ph sz="quarter" idx="1"/>
          </p:nvPr>
        </p:nvSpPr>
        <p:spPr>
          <a:xfrm>
            <a:off x="457200" y="1600200"/>
            <a:ext cx="7467600" cy="4873752"/>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4"/>
          </p:nvPr>
        </p:nvSpPr>
        <p:spPr/>
        <p:txBody>
          <a:bodyPr rtlCol="0"/>
          <a:lstStyle/>
          <a:p>
            <a:fld id="{D9F75050-0E15-4C5B-92B0-66D068882F1F}" type="datetimeFigureOut">
              <a:rPr lang="tr-TR" smtClean="0"/>
              <a:pPr/>
              <a:t>6.10.2020</a:t>
            </a:fld>
            <a:endParaRPr lang="tr-TR"/>
          </a:p>
        </p:txBody>
      </p:sp>
      <p:sp>
        <p:nvSpPr>
          <p:cNvPr id="9" name="8 Slayt Numarası Yer Tutucusu"/>
          <p:cNvSpPr>
            <a:spLocks noGrp="1"/>
          </p:cNvSpPr>
          <p:nvPr>
            <p:ph type="sldNum" sz="quarter" idx="15"/>
          </p:nvPr>
        </p:nvSpPr>
        <p:spPr/>
        <p:txBody>
          <a:bodyPr rtlCol="0"/>
          <a:lstStyle/>
          <a:p>
            <a:fld id="{B1DEFA8C-F947-479F-BE07-76B6B3F80BF1}" type="slidenum">
              <a:rPr lang="tr-TR" smtClean="0"/>
              <a:pPr/>
              <a:t>‹#›</a:t>
            </a:fld>
            <a:endParaRPr lang="tr-TR"/>
          </a:p>
        </p:txBody>
      </p:sp>
      <p:sp>
        <p:nvSpPr>
          <p:cNvPr id="10" name="9 Altbilgi Yer Tutucusu"/>
          <p:cNvSpPr>
            <a:spLocks noGrp="1"/>
          </p:cNvSpPr>
          <p:nvPr>
            <p:ph type="ftr" sz="quarter" idx="16"/>
          </p:nvPr>
        </p:nvSpPr>
        <p:spPr/>
        <p:txBody>
          <a:bodyPr rtlCol="0"/>
          <a:lstStyle/>
          <a:p>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1">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2286000" y="2895600"/>
            <a:ext cx="6172200" cy="2053590"/>
          </a:xfrm>
        </p:spPr>
        <p:txBody>
          <a:bodyPr/>
          <a:lstStyle>
            <a:lvl1pPr algn="l">
              <a:buNone/>
              <a:defRPr sz="3000" b="1" cap="small" baseline="0"/>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bwMode="auto">
          <a:xfrm rot="5400000">
            <a:off x="7763256" y="1170432"/>
            <a:ext cx="2286000" cy="381000"/>
          </a:xfrm>
        </p:spPr>
        <p:txBody>
          <a:bodyPr/>
          <a:lstStyle/>
          <a:p>
            <a:fld id="{D9F75050-0E15-4C5B-92B0-66D068882F1F}" type="datetimeFigureOut">
              <a:rPr lang="tr-TR" smtClean="0"/>
              <a:pPr/>
              <a:t>6.10.2020</a:t>
            </a:fld>
            <a:endParaRPr lang="tr-TR"/>
          </a:p>
        </p:txBody>
      </p:sp>
      <p:sp>
        <p:nvSpPr>
          <p:cNvPr id="5" name="4 Altbilgi Yer Tutucusu"/>
          <p:cNvSpPr>
            <a:spLocks noGrp="1"/>
          </p:cNvSpPr>
          <p:nvPr>
            <p:ph type="ftr" sz="quarter" idx="11"/>
          </p:nvPr>
        </p:nvSpPr>
        <p:spPr bwMode="auto">
          <a:xfrm rot="5400000">
            <a:off x="7077456" y="4178808"/>
            <a:ext cx="3657600" cy="384048"/>
          </a:xfrm>
        </p:spPr>
        <p:txBody>
          <a:bodyPr/>
          <a:lstStyle/>
          <a:p>
            <a:endParaRPr lang="tr-TR"/>
          </a:p>
        </p:txBody>
      </p:sp>
      <p:sp>
        <p:nvSpPr>
          <p:cNvPr id="9" name="8 Dikdörtgen"/>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Dikdörtgen"/>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Dikdörtgen"/>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Dikdörtgen"/>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Düz Bağlayıcı"/>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Düz Bağlayıcı"/>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Düz Bağlayıcı"/>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Düz Bağlayıcı"/>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16 Düz Bağlayıcı"/>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Dikdörtgen"/>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Oval"/>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Oval"/>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Oval"/>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Oval"/>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Oval"/>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Düz Bağlayıcı"/>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5 Slayt Numarası Yer Tutucusu"/>
          <p:cNvSpPr>
            <a:spLocks noGrp="1"/>
          </p:cNvSpPr>
          <p:nvPr>
            <p:ph type="sldNum" sz="quarter" idx="12"/>
          </p:nvPr>
        </p:nvSpPr>
        <p:spPr bwMode="auto">
          <a:xfrm>
            <a:off x="1340616" y="4928702"/>
            <a:ext cx="609600" cy="517524"/>
          </a:xfrm>
        </p:spPr>
        <p:txBody>
          <a:bodyPr/>
          <a:lstStyle/>
          <a:p>
            <a:fld id="{B1DEFA8C-F947-479F-BE07-76B6B3F80BF1}"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5" name="4 Veri Yer Tutucusu"/>
          <p:cNvSpPr>
            <a:spLocks noGrp="1"/>
          </p:cNvSpPr>
          <p:nvPr>
            <p:ph type="dt" sz="half" idx="10"/>
          </p:nvPr>
        </p:nvSpPr>
        <p:spPr/>
        <p:txBody>
          <a:bodyPr/>
          <a:lstStyle/>
          <a:p>
            <a:fld id="{D9F75050-0E15-4C5B-92B0-66D068882F1F}" type="datetimeFigureOut">
              <a:rPr lang="tr-TR" smtClean="0"/>
              <a:pPr/>
              <a:t>6.10.2020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9" name="8 İçerik Yer Tutucusu"/>
          <p:cNvSpPr>
            <a:spLocks noGrp="1"/>
          </p:cNvSpPr>
          <p:nvPr>
            <p:ph sz="quarter" idx="1"/>
          </p:nvPr>
        </p:nvSpPr>
        <p:spPr>
          <a:xfrm>
            <a:off x="457200" y="1600200"/>
            <a:ext cx="3657600" cy="45720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1" name="10 İçerik Yer Tutucusu"/>
          <p:cNvSpPr>
            <a:spLocks noGrp="1"/>
          </p:cNvSpPr>
          <p:nvPr>
            <p:ph sz="quarter" idx="2"/>
          </p:nvPr>
        </p:nvSpPr>
        <p:spPr>
          <a:xfrm>
            <a:off x="4270248" y="1600200"/>
            <a:ext cx="3657600" cy="45720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7543800" cy="1143000"/>
          </a:xfrm>
        </p:spPr>
        <p:txBody>
          <a:bodyPr anchor="b"/>
          <a:lstStyle>
            <a:lvl1pPr>
              <a:defRPr/>
            </a:lvl1pPr>
          </a:lstStyle>
          <a:p>
            <a:r>
              <a:rPr kumimoji="0" lang="tr-TR" smtClean="0"/>
              <a:t>Asıl başlık stili için tıklatın</a:t>
            </a:r>
            <a:endParaRPr kumimoji="0" lang="en-US"/>
          </a:p>
        </p:txBody>
      </p:sp>
      <p:sp>
        <p:nvSpPr>
          <p:cNvPr id="7" name="6 Veri Yer Tutucusu"/>
          <p:cNvSpPr>
            <a:spLocks noGrp="1"/>
          </p:cNvSpPr>
          <p:nvPr>
            <p:ph type="dt" sz="half" idx="10"/>
          </p:nvPr>
        </p:nvSpPr>
        <p:spPr/>
        <p:txBody>
          <a:bodyPr/>
          <a:lstStyle/>
          <a:p>
            <a:fld id="{D9F75050-0E15-4C5B-92B0-66D068882F1F}" type="datetimeFigureOut">
              <a:rPr lang="tr-TR" smtClean="0"/>
              <a:pPr/>
              <a:t>6.10.2020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11" name="10 İçerik Yer Tutucusu"/>
          <p:cNvSpPr>
            <a:spLocks noGrp="1"/>
          </p:cNvSpPr>
          <p:nvPr>
            <p:ph sz="quarter" idx="2"/>
          </p:nvPr>
        </p:nvSpPr>
        <p:spPr>
          <a:xfrm>
            <a:off x="457200" y="2362200"/>
            <a:ext cx="3657600" cy="38862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3" name="12 İçerik Yer Tutucusu"/>
          <p:cNvSpPr>
            <a:spLocks noGrp="1"/>
          </p:cNvSpPr>
          <p:nvPr>
            <p:ph sz="quarter" idx="4"/>
          </p:nvPr>
        </p:nvSpPr>
        <p:spPr>
          <a:xfrm>
            <a:off x="4371975" y="2362200"/>
            <a:ext cx="3657600" cy="38862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2" name="11 Metin Yer Tutucusu"/>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tr-TR" smtClean="0"/>
              <a:t>Asıl metin stillerini düzenlemek için tıklatın</a:t>
            </a:r>
          </a:p>
        </p:txBody>
      </p:sp>
      <p:sp>
        <p:nvSpPr>
          <p:cNvPr id="14" name="13 Metin Yer Tutucusu"/>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tr-TR" smtClean="0"/>
              <a:t>Asıl metin stillerini düzenlemek için tıklatın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6" name="5 Veri Yer Tutucusu"/>
          <p:cNvSpPr>
            <a:spLocks noGrp="1"/>
          </p:cNvSpPr>
          <p:nvPr>
            <p:ph type="dt" sz="half" idx="10"/>
          </p:nvPr>
        </p:nvSpPr>
        <p:spPr/>
        <p:txBody>
          <a:bodyPr rtlCol="0"/>
          <a:lstStyle/>
          <a:p>
            <a:fld id="{D9F75050-0E15-4C5B-92B0-66D068882F1F}" type="datetimeFigureOut">
              <a:rPr lang="tr-TR" smtClean="0"/>
              <a:pPr/>
              <a:t>6.10.2020</a:t>
            </a:fld>
            <a:endParaRPr lang="tr-TR"/>
          </a:p>
        </p:txBody>
      </p:sp>
      <p:sp>
        <p:nvSpPr>
          <p:cNvPr id="7" name="6 Slayt Numarası Yer Tutucusu"/>
          <p:cNvSpPr>
            <a:spLocks noGrp="1"/>
          </p:cNvSpPr>
          <p:nvPr>
            <p:ph type="sldNum" sz="quarter" idx="11"/>
          </p:nvPr>
        </p:nvSpPr>
        <p:spPr/>
        <p:txBody>
          <a:bodyPr rtlCol="0"/>
          <a:lstStyle/>
          <a:p>
            <a:fld id="{B1DEFA8C-F947-479F-BE07-76B6B3F80BF1}" type="slidenum">
              <a:rPr lang="tr-TR" smtClean="0"/>
              <a:pPr/>
              <a:t>‹#›</a:t>
            </a:fld>
            <a:endParaRPr lang="tr-TR"/>
          </a:p>
        </p:txBody>
      </p:sp>
      <p:sp>
        <p:nvSpPr>
          <p:cNvPr id="8" name="7 Altbilgi Yer Tutucusu"/>
          <p:cNvSpPr>
            <a:spLocks noGrp="1"/>
          </p:cNvSpPr>
          <p:nvPr>
            <p:ph type="ftr" sz="quarter" idx="12"/>
          </p:nvPr>
        </p:nvSpPr>
        <p:spPr/>
        <p:txBody>
          <a:bodyPr rtlCol="0"/>
          <a:lstStyle/>
          <a:p>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6.10.2020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bg>
      <p:bgRef idx="1001">
        <a:schemeClr val="bg1"/>
      </p:bgRef>
    </p:bg>
    <p:spTree>
      <p:nvGrpSpPr>
        <p:cNvPr id="1" name=""/>
        <p:cNvGrpSpPr/>
        <p:nvPr/>
      </p:nvGrpSpPr>
      <p:grpSpPr>
        <a:xfrm>
          <a:off x="0" y="0"/>
          <a:ext cx="0" cy="0"/>
          <a:chOff x="0" y="0"/>
          <a:chExt cx="0" cy="0"/>
        </a:xfrm>
      </p:grpSpPr>
      <p:sp>
        <p:nvSpPr>
          <p:cNvPr id="10" name="9 Düz Bağlayıcı"/>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Başlık"/>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düzenlemek için tıklatın</a:t>
            </a:r>
          </a:p>
        </p:txBody>
      </p:sp>
      <p:sp>
        <p:nvSpPr>
          <p:cNvPr id="8" name="7 Düz Bağlayıcı"/>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Düz Bağlayıcı"/>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Düz Bağlayıcı"/>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Dikdörtgen"/>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Düz Bağlayıcı"/>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Oval"/>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İçerik Yer Tutucusu"/>
          <p:cNvSpPr>
            <a:spLocks noGrp="1"/>
          </p:cNvSpPr>
          <p:nvPr>
            <p:ph sz="quarter" idx="1"/>
          </p:nvPr>
        </p:nvSpPr>
        <p:spPr>
          <a:xfrm>
            <a:off x="304800" y="274320"/>
            <a:ext cx="5638800" cy="6327648"/>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1" name="20 Veri Yer Tutucusu"/>
          <p:cNvSpPr>
            <a:spLocks noGrp="1"/>
          </p:cNvSpPr>
          <p:nvPr>
            <p:ph type="dt" sz="half" idx="14"/>
          </p:nvPr>
        </p:nvSpPr>
        <p:spPr/>
        <p:txBody>
          <a:bodyPr rtlCol="0"/>
          <a:lstStyle/>
          <a:p>
            <a:fld id="{D9F75050-0E15-4C5B-92B0-66D068882F1F}" type="datetimeFigureOut">
              <a:rPr lang="tr-TR" smtClean="0"/>
              <a:pPr/>
              <a:t>6.10.2020</a:t>
            </a:fld>
            <a:endParaRPr lang="tr-TR"/>
          </a:p>
        </p:txBody>
      </p:sp>
      <p:sp>
        <p:nvSpPr>
          <p:cNvPr id="22" name="21 Slayt Numarası Yer Tutucusu"/>
          <p:cNvSpPr>
            <a:spLocks noGrp="1"/>
          </p:cNvSpPr>
          <p:nvPr>
            <p:ph type="sldNum" sz="quarter" idx="15"/>
          </p:nvPr>
        </p:nvSpPr>
        <p:spPr/>
        <p:txBody>
          <a:bodyPr rtlCol="0"/>
          <a:lstStyle/>
          <a:p>
            <a:fld id="{B1DEFA8C-F947-479F-BE07-76B6B3F80BF1}" type="slidenum">
              <a:rPr lang="tr-TR" smtClean="0"/>
              <a:pPr/>
              <a:t>‹#›</a:t>
            </a:fld>
            <a:endParaRPr lang="tr-TR"/>
          </a:p>
        </p:txBody>
      </p:sp>
      <p:sp>
        <p:nvSpPr>
          <p:cNvPr id="23" name="22 Altbilgi Yer Tutucusu"/>
          <p:cNvSpPr>
            <a:spLocks noGrp="1"/>
          </p:cNvSpPr>
          <p:nvPr>
            <p:ph type="ftr" sz="quarter" idx="16"/>
          </p:nvPr>
        </p:nvSpPr>
        <p:spPr/>
        <p:txBody>
          <a:bodyPr rtlCol="0"/>
          <a:lstStyle/>
          <a:p>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8 Düz Bağlayıcı"/>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Oval"/>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Başlık"/>
          <p:cNvSpPr>
            <a:spLocks noGrp="1"/>
          </p:cNvSpPr>
          <p:nvPr>
            <p:ph type="title"/>
          </p:nvPr>
        </p:nvSpPr>
        <p:spPr>
          <a:xfrm rot="5400000">
            <a:off x="3350133" y="3200400"/>
            <a:ext cx="6309360" cy="457200"/>
          </a:xfrm>
        </p:spPr>
        <p:txBody>
          <a:bodyPr anchor="b"/>
          <a:lstStyle>
            <a:lvl1pPr algn="l">
              <a:buNone/>
              <a:defRPr sz="2000" b="1"/>
            </a:lvl1pPr>
          </a:lstStyle>
          <a:p>
            <a:r>
              <a:rPr kumimoji="0" lang="tr-TR" smtClean="0"/>
              <a:t>Asıl başlık stili için tıklatın</a:t>
            </a:r>
            <a:endParaRPr kumimoji="0" lang="en-US"/>
          </a:p>
        </p:txBody>
      </p:sp>
      <p:sp>
        <p:nvSpPr>
          <p:cNvPr id="3" name="2 Resim Yer Tutucusu"/>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tr-TR" smtClean="0"/>
              <a:t>Resim eklemek için simgeyi tıklatın</a:t>
            </a:r>
            <a:endParaRPr kumimoji="0" lang="en-US" dirty="0"/>
          </a:p>
        </p:txBody>
      </p:sp>
      <p:sp>
        <p:nvSpPr>
          <p:cNvPr id="4" name="3 Metin Yer Tutucusu"/>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10" name="9 Düz Bağlayıcı"/>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10 Dikdörtgen"/>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Düz Bağlayıcı"/>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18 Düz Bağlayıcı"/>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Düz Bağlayıcı"/>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Veri Yer Tutucusu"/>
          <p:cNvSpPr>
            <a:spLocks noGrp="1"/>
          </p:cNvSpPr>
          <p:nvPr>
            <p:ph type="dt" sz="half" idx="10"/>
          </p:nvPr>
        </p:nvSpPr>
        <p:spPr/>
        <p:txBody>
          <a:bodyPr rtlCol="0"/>
          <a:lstStyle/>
          <a:p>
            <a:fld id="{D9F75050-0E15-4C5B-92B0-66D068882F1F}" type="datetimeFigureOut">
              <a:rPr lang="tr-TR" smtClean="0"/>
              <a:pPr/>
              <a:t>6.10.2020</a:t>
            </a:fld>
            <a:endParaRPr lang="tr-TR"/>
          </a:p>
        </p:txBody>
      </p:sp>
      <p:sp>
        <p:nvSpPr>
          <p:cNvPr id="18" name="17 Slayt Numarası Yer Tutucusu"/>
          <p:cNvSpPr>
            <a:spLocks noGrp="1"/>
          </p:cNvSpPr>
          <p:nvPr>
            <p:ph type="sldNum" sz="quarter" idx="11"/>
          </p:nvPr>
        </p:nvSpPr>
        <p:spPr/>
        <p:txBody>
          <a:bodyPr rtlCol="0"/>
          <a:lstStyle/>
          <a:p>
            <a:fld id="{B1DEFA8C-F947-479F-BE07-76B6B3F80BF1}" type="slidenum">
              <a:rPr lang="tr-TR" smtClean="0"/>
              <a:pPr/>
              <a:t>‹#›</a:t>
            </a:fld>
            <a:endParaRPr lang="tr-TR"/>
          </a:p>
        </p:txBody>
      </p:sp>
      <p:sp>
        <p:nvSpPr>
          <p:cNvPr id="21" name="20 Altbilgi Yer Tutucusu"/>
          <p:cNvSpPr>
            <a:spLocks noGrp="1"/>
          </p:cNvSpPr>
          <p:nvPr>
            <p:ph type="ftr" sz="quarter" idx="12"/>
          </p:nvPr>
        </p:nvSpPr>
        <p:spPr/>
        <p:txBody>
          <a:bodyPr rtlCol="0"/>
          <a:lstStyle/>
          <a:p>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6.10.2020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9"/>
            <a:ext cx="1676400" cy="5851525"/>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274638"/>
            <a:ext cx="6019800" cy="5851525"/>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6.10.2020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15 Düz Bağlayıcı"/>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Başlık Yer Tutucusu"/>
          <p:cNvSpPr>
            <a:spLocks noGrp="1"/>
          </p:cNvSpPr>
          <p:nvPr>
            <p:ph type="title"/>
          </p:nvPr>
        </p:nvSpPr>
        <p:spPr>
          <a:xfrm>
            <a:off x="457200" y="274638"/>
            <a:ext cx="7467600" cy="1143000"/>
          </a:xfrm>
          <a:prstGeom prst="rect">
            <a:avLst/>
          </a:prstGeom>
        </p:spPr>
        <p:txBody>
          <a:bodyPr vert="horz" anchor="b">
            <a:normAutofit/>
          </a:bodyPr>
          <a:lstStyle/>
          <a:p>
            <a:r>
              <a:rPr kumimoji="0" lang="tr-TR" smtClean="0"/>
              <a:t>Asıl başlık stili için tıklatın</a:t>
            </a:r>
            <a:endParaRPr kumimoji="0" lang="en-US"/>
          </a:p>
        </p:txBody>
      </p:sp>
      <p:sp>
        <p:nvSpPr>
          <p:cNvPr id="13" name="12 Metin Yer Tutucusu"/>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4" name="13 Veri Yer Tutucusu"/>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D9F75050-0E15-4C5B-92B0-66D068882F1F}" type="datetimeFigureOut">
              <a:rPr lang="tr-TR" smtClean="0"/>
              <a:pPr/>
              <a:t>6.10.2020</a:t>
            </a:fld>
            <a:endParaRPr lang="tr-TR"/>
          </a:p>
        </p:txBody>
      </p:sp>
      <p:sp>
        <p:nvSpPr>
          <p:cNvPr id="3" name="2 Altbilgi Yer Tutucusu"/>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tr-TR"/>
          </a:p>
        </p:txBody>
      </p:sp>
      <p:sp>
        <p:nvSpPr>
          <p:cNvPr id="7" name="6 Düz Bağlayıcı"/>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8 Düz Bağlayıcı"/>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9 Dikdörtgen"/>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Düz Bağlayıcı"/>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Oval"/>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Slayt Numarası Yer Tutucusu"/>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normAutofit fontScale="90000"/>
          </a:bodyPr>
          <a:lstStyle/>
          <a:p>
            <a:r>
              <a:rPr lang="tr-TR" dirty="0" smtClean="0"/>
              <a:t>GÖRÜŞME İLKE VE TEKNİKLERİ</a:t>
            </a:r>
            <a:br>
              <a:rPr lang="tr-TR" dirty="0" smtClean="0"/>
            </a:br>
            <a:r>
              <a:rPr lang="tr-TR" dirty="0" smtClean="0"/>
              <a:t/>
            </a:r>
            <a:br>
              <a:rPr lang="tr-TR" dirty="0" smtClean="0"/>
            </a:br>
            <a:r>
              <a:rPr lang="tr-TR" dirty="0" smtClean="0"/>
              <a:t>1.ÜNİTE</a:t>
            </a:r>
            <a:endParaRPr lang="tr-TR" dirty="0"/>
          </a:p>
        </p:txBody>
      </p:sp>
      <p:sp>
        <p:nvSpPr>
          <p:cNvPr id="3" name="2 Alt Başlık"/>
          <p:cNvSpPr>
            <a:spLocks noGrp="1"/>
          </p:cNvSpPr>
          <p:nvPr>
            <p:ph type="subTitle" idx="1"/>
          </p:nvPr>
        </p:nvSpPr>
        <p:spPr/>
        <p:txBody>
          <a:bodyPr/>
          <a:lstStyle/>
          <a:p>
            <a:r>
              <a:rPr lang="tr-TR" dirty="0" smtClean="0"/>
              <a:t>MÜLAKAT (GÖRÜŞME):TANIMI, ÖZELLİKLERİ ve UNSURLARI</a:t>
            </a:r>
            <a:endParaRPr lang="tr-T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sz="quarter" idx="1"/>
          </p:nvPr>
        </p:nvSpPr>
        <p:spPr/>
        <p:txBody>
          <a:bodyPr/>
          <a:lstStyle/>
          <a:p>
            <a:r>
              <a:rPr lang="tr-TR" dirty="0" smtClean="0"/>
              <a:t>• Mülakat (Görüşme) Nedir? </a:t>
            </a:r>
            <a:endParaRPr lang="tr-TR" dirty="0" smtClean="0"/>
          </a:p>
          <a:p>
            <a:r>
              <a:rPr lang="tr-TR" dirty="0" smtClean="0"/>
              <a:t>• </a:t>
            </a:r>
            <a:r>
              <a:rPr lang="tr-TR" dirty="0" smtClean="0"/>
              <a:t>Mülakat ve Konuşma Arasındaki Farklar </a:t>
            </a:r>
            <a:endParaRPr lang="tr-TR" dirty="0" smtClean="0"/>
          </a:p>
          <a:p>
            <a:r>
              <a:rPr lang="tr-TR" dirty="0" smtClean="0"/>
              <a:t>• </a:t>
            </a:r>
            <a:r>
              <a:rPr lang="tr-TR" dirty="0" smtClean="0"/>
              <a:t>Mülakatın Özellikleri ve Amaçları </a:t>
            </a:r>
            <a:endParaRPr lang="tr-TR" dirty="0" smtClean="0"/>
          </a:p>
          <a:p>
            <a:r>
              <a:rPr lang="tr-TR" dirty="0" smtClean="0"/>
              <a:t>• </a:t>
            </a:r>
            <a:r>
              <a:rPr lang="tr-TR" dirty="0" smtClean="0"/>
              <a:t>Mülakat ve Etkili İletişim </a:t>
            </a:r>
            <a:endParaRPr lang="tr-TR" dirty="0" smtClean="0"/>
          </a:p>
          <a:p>
            <a:r>
              <a:rPr lang="tr-TR" dirty="0" smtClean="0"/>
              <a:t>• </a:t>
            </a:r>
            <a:r>
              <a:rPr lang="tr-TR" dirty="0" smtClean="0"/>
              <a:t>Mesleki İlişkinin Özellikleri </a:t>
            </a:r>
            <a:endParaRPr lang="tr-TR" dirty="0" smtClean="0"/>
          </a:p>
          <a:p>
            <a:r>
              <a:rPr lang="tr-TR" dirty="0" smtClean="0"/>
              <a:t>• </a:t>
            </a:r>
            <a:r>
              <a:rPr lang="tr-TR" dirty="0" smtClean="0"/>
              <a:t>Sosyal Hizmet Mülakatlarının Amaç Ve </a:t>
            </a:r>
            <a:r>
              <a:rPr lang="tr-TR" dirty="0" smtClean="0"/>
              <a:t>Özellikleri</a:t>
            </a:r>
          </a:p>
          <a:p>
            <a:r>
              <a:rPr lang="tr-TR" dirty="0" smtClean="0"/>
              <a:t>Sosyal </a:t>
            </a:r>
            <a:r>
              <a:rPr lang="tr-TR" dirty="0" smtClean="0"/>
              <a:t>Hizmet Mülakat Türleri </a:t>
            </a:r>
            <a:endParaRPr lang="tr-TR"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sz="quarter" idx="1"/>
          </p:nvPr>
        </p:nvSpPr>
        <p:spPr/>
        <p:txBody>
          <a:bodyPr/>
          <a:lstStyle/>
          <a:p>
            <a:pPr algn="just"/>
            <a:r>
              <a:rPr lang="tr-TR" dirty="0" smtClean="0">
                <a:latin typeface="Arial" pitchFamily="34" charset="0"/>
                <a:cs typeface="Arial" pitchFamily="34" charset="0"/>
              </a:rPr>
              <a:t>İnsan yaşamında, görüşmenin önemli ve bir o kadar da eski bir yeri vardır. </a:t>
            </a:r>
          </a:p>
          <a:p>
            <a:pPr algn="just"/>
            <a:r>
              <a:rPr lang="tr-TR" dirty="0" smtClean="0">
                <a:latin typeface="Arial" pitchFamily="34" charset="0"/>
                <a:cs typeface="Arial" pitchFamily="34" charset="0"/>
              </a:rPr>
              <a:t>Görüşme, bireylerin, çeşitli konulardaki bilgi düşünce, tutum ve davranışları ile bunların olası nedenlerinin öğrenilmesinde en kestirme yol olarak kullanıla gelmiştir.</a:t>
            </a:r>
          </a:p>
          <a:p>
            <a:endParaRPr lang="tr-T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sz="quarter" idx="1"/>
          </p:nvPr>
        </p:nvSpPr>
        <p:spPr/>
        <p:txBody>
          <a:bodyPr/>
          <a:lstStyle/>
          <a:p>
            <a:r>
              <a:rPr lang="tr-TR" dirty="0" smtClean="0"/>
              <a:t>•Mülakat (görüşme) sosyal hizmet uygulamalarında kullanılan en önemli araçlardandır. Aynı zamanda bireyi tanıma çalışmalarında en yaygın kullanılan tekniktir. </a:t>
            </a:r>
            <a:endParaRPr lang="tr-T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sz="quarter" idx="1"/>
          </p:nvPr>
        </p:nvSpPr>
        <p:spPr/>
        <p:txBody>
          <a:bodyPr/>
          <a:lstStyle/>
          <a:p>
            <a:pPr algn="just">
              <a:buFont typeface="Wingdings" panose="05000000000000000000" pitchFamily="2" charset="2"/>
              <a:buChar char="v"/>
            </a:pPr>
            <a:r>
              <a:rPr lang="tr-TR" b="1" dirty="0" smtClean="0">
                <a:latin typeface="Arial" panose="020B0604020202020204" pitchFamily="34" charset="0"/>
                <a:cs typeface="Arial" panose="020B0604020202020204" pitchFamily="34" charset="0"/>
              </a:rPr>
              <a:t>Görüşme; </a:t>
            </a:r>
            <a:r>
              <a:rPr lang="tr-TR" dirty="0" smtClean="0">
                <a:latin typeface="Arial" panose="020B0604020202020204" pitchFamily="34" charset="0"/>
                <a:cs typeface="Arial" panose="020B0604020202020204" pitchFamily="34" charset="0"/>
              </a:rPr>
              <a:t>beceri, duyarlılık, yoğunlaşma, bireyler arası anlayış, öngörü, zihinsel uyanıklık ve disiplin gibi pek çok boyutu kapsaması </a:t>
            </a:r>
            <a:r>
              <a:rPr lang="tr-TR" dirty="0" smtClean="0">
                <a:latin typeface="Arial" panose="020B0604020202020204" pitchFamily="34" charset="0"/>
                <a:cs typeface="Arial" panose="020B0604020202020204" pitchFamily="34" charset="0"/>
              </a:rPr>
              <a:t>açısından, </a:t>
            </a:r>
            <a:r>
              <a:rPr lang="tr-TR" dirty="0" smtClean="0">
                <a:latin typeface="Arial" panose="020B0604020202020204" pitchFamily="34" charset="0"/>
                <a:cs typeface="Arial" panose="020B0604020202020204" pitchFamily="34" charset="0"/>
              </a:rPr>
              <a:t>hem sanat hem de bilimdir.</a:t>
            </a:r>
          </a:p>
          <a:p>
            <a:pPr marL="0" indent="0" algn="just">
              <a:buNone/>
            </a:pPr>
            <a:endParaRPr lang="tr-TR" dirty="0" smtClean="0">
              <a:latin typeface="Arial" panose="020B0604020202020204" pitchFamily="34" charset="0"/>
              <a:cs typeface="Arial" panose="020B0604020202020204" pitchFamily="34" charset="0"/>
            </a:endParaRPr>
          </a:p>
          <a:p>
            <a:pPr algn="just">
              <a:buFont typeface="Wingdings" panose="05000000000000000000" pitchFamily="2" charset="2"/>
              <a:buChar char="v"/>
            </a:pPr>
            <a:r>
              <a:rPr lang="tr-TR" dirty="0" smtClean="0">
                <a:latin typeface="Arial" panose="020B0604020202020204" pitchFamily="34" charset="0"/>
                <a:cs typeface="Arial" panose="020B0604020202020204" pitchFamily="34" charset="0"/>
              </a:rPr>
              <a:t> Bu yönüyle görüşme, bireylerin zaman zaman birbirini duymadığı, mesajların yanlış alındığı ve çok az derinliğin bulunduğu sıradan bir konuşmadan farklıdır. </a:t>
            </a:r>
            <a:endParaRPr lang="tr-TR" dirty="0" smtClean="0"/>
          </a:p>
          <a:p>
            <a:endParaRPr lang="tr-T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sz="quarter" idx="1"/>
          </p:nvPr>
        </p:nvSpPr>
        <p:spPr/>
        <p:txBody>
          <a:bodyPr/>
          <a:lstStyle/>
          <a:p>
            <a:r>
              <a:rPr lang="tr-TR" dirty="0" smtClean="0"/>
              <a:t>•Mülakatı gerçekleştirecek olan sosyal hizmet uzmanının; içtenlik, açık sözlülük, başkalarını sevme ve sayma, empati yapma gibi özellikleri olmalıdır. Çünkü mülakat bir yardım süreci olup bireyin kendisini tanımasına, davranışlarını fark etmesi yönünde cesaretlenmesine ve duygusal baskıdan kurtulmasına, destek vererek başkalarıyla olan ilişkilerini, bazı tutum ve alışkanlıklarını kavrayıp değiştirmesine yardımcı olma tekniğidir. </a:t>
            </a:r>
            <a:endParaRPr lang="tr-T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sz="quarter" idx="1"/>
          </p:nvPr>
        </p:nvSpPr>
        <p:spPr/>
        <p:txBody>
          <a:bodyPr/>
          <a:lstStyle/>
          <a:p>
            <a:r>
              <a:rPr lang="tr-TR" dirty="0" smtClean="0"/>
              <a:t>•Mülakat sürecinin önemli unsurlarından bir tanesi; sosyal hizmet uzmanı ile müracaatçı arasında kurulan kendine özgü ilişki olan “mesleki ilişki”dir. Bir diğer unsur da sosyal hizmet uzmanıdır. Mülakat sürecinde mesleki ilişkiyi kurabilmek için sosyal hizmet uzmanının sahip olması beklenen özellikleri vardır. Sosyal hizmet uzmanı ile müracaatçı arasında gerçekleşen ve mesleki ilişkiye dayalı mülakatlar amaçlarına göre farklılık göstermektedirler. </a:t>
            </a:r>
            <a:endParaRPr lang="tr-T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sz="quarter" idx="1"/>
          </p:nvPr>
        </p:nvSpPr>
        <p:spPr/>
        <p:txBody>
          <a:bodyPr/>
          <a:lstStyle/>
          <a:p>
            <a:r>
              <a:rPr lang="tr-TR" dirty="0" smtClean="0"/>
              <a:t>KAYNAKÇA</a:t>
            </a:r>
          </a:p>
          <a:p>
            <a:r>
              <a:rPr lang="tr-TR" dirty="0" err="1" smtClean="0"/>
              <a:t>Kadushin</a:t>
            </a:r>
            <a:r>
              <a:rPr lang="tr-TR" dirty="0" smtClean="0"/>
              <a:t> A. ve </a:t>
            </a:r>
            <a:r>
              <a:rPr lang="tr-TR" dirty="0" err="1" smtClean="0"/>
              <a:t>Kadushin</a:t>
            </a:r>
            <a:r>
              <a:rPr lang="tr-TR" dirty="0" smtClean="0"/>
              <a:t> G. (2013). </a:t>
            </a:r>
            <a:r>
              <a:rPr lang="tr-TR" dirty="0" err="1" smtClean="0"/>
              <a:t>The</a:t>
            </a:r>
            <a:r>
              <a:rPr lang="tr-TR" dirty="0" smtClean="0"/>
              <a:t> </a:t>
            </a:r>
            <a:r>
              <a:rPr lang="tr-TR" dirty="0" err="1" smtClean="0"/>
              <a:t>Social</a:t>
            </a:r>
            <a:r>
              <a:rPr lang="tr-TR" dirty="0" smtClean="0"/>
              <a:t> </a:t>
            </a:r>
            <a:r>
              <a:rPr lang="tr-TR" dirty="0" err="1" smtClean="0"/>
              <a:t>Work</a:t>
            </a:r>
            <a:r>
              <a:rPr lang="tr-TR" dirty="0" smtClean="0"/>
              <a:t> </a:t>
            </a:r>
            <a:r>
              <a:rPr lang="tr-TR" dirty="0" err="1" smtClean="0"/>
              <a:t>Interview</a:t>
            </a:r>
            <a:r>
              <a:rPr lang="tr-TR" dirty="0" smtClean="0"/>
              <a:t> 5th </a:t>
            </a:r>
            <a:r>
              <a:rPr lang="tr-TR" dirty="0" err="1" smtClean="0"/>
              <a:t>Edition</a:t>
            </a:r>
            <a:r>
              <a:rPr lang="tr-TR" dirty="0" smtClean="0"/>
              <a:t>, Columbia </a:t>
            </a:r>
            <a:r>
              <a:rPr lang="tr-TR" dirty="0" err="1" smtClean="0"/>
              <a:t>University</a:t>
            </a:r>
            <a:r>
              <a:rPr lang="tr-TR" dirty="0" smtClean="0"/>
              <a:t> </a:t>
            </a:r>
            <a:r>
              <a:rPr lang="tr-TR" dirty="0" err="1" smtClean="0"/>
              <a:t>Press</a:t>
            </a:r>
            <a:r>
              <a:rPr lang="tr-TR" dirty="0" smtClean="0"/>
              <a:t> New York</a:t>
            </a:r>
          </a:p>
          <a:p>
            <a:r>
              <a:rPr lang="tr-TR" dirty="0" err="1" smtClean="0"/>
              <a:t>Prof.Dr</a:t>
            </a:r>
            <a:r>
              <a:rPr lang="tr-TR" dirty="0" smtClean="0"/>
              <a:t>. </a:t>
            </a:r>
            <a:r>
              <a:rPr lang="tr-TR" dirty="0" smtClean="0"/>
              <a:t>Gülsüm Çamur, S</a:t>
            </a:r>
            <a:r>
              <a:rPr lang="tr-TR" dirty="0" smtClean="0"/>
              <a:t>osyal </a:t>
            </a:r>
            <a:r>
              <a:rPr lang="tr-TR" dirty="0" smtClean="0"/>
              <a:t>H</a:t>
            </a:r>
            <a:r>
              <a:rPr lang="tr-TR" dirty="0" smtClean="0"/>
              <a:t>izmette </a:t>
            </a:r>
            <a:r>
              <a:rPr lang="tr-TR" dirty="0" smtClean="0"/>
              <a:t>G</a:t>
            </a:r>
            <a:r>
              <a:rPr lang="tr-TR" dirty="0" smtClean="0"/>
              <a:t>örüşme </a:t>
            </a:r>
            <a:r>
              <a:rPr lang="tr-TR" dirty="0" smtClean="0"/>
              <a:t>İ</a:t>
            </a:r>
            <a:r>
              <a:rPr lang="tr-TR" dirty="0" smtClean="0"/>
              <a:t>lke ve Teknikleri. Atatürk </a:t>
            </a:r>
            <a:r>
              <a:rPr lang="tr-TR" dirty="0" smtClean="0"/>
              <a:t>Üniversitesi </a:t>
            </a:r>
            <a:r>
              <a:rPr lang="tr-TR" dirty="0" err="1" smtClean="0"/>
              <a:t>Açıköğretim</a:t>
            </a:r>
            <a:r>
              <a:rPr lang="tr-TR" dirty="0" smtClean="0"/>
              <a:t> Fakültesi </a:t>
            </a:r>
            <a:endParaRPr lang="tr-TR"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umba">
  <a:themeElements>
    <a:clrScheme name="Cumba">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Cumba">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umba">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10</TotalTime>
  <Words>330</Words>
  <Application>Microsoft Office PowerPoint</Application>
  <PresentationFormat>Ekran Gösterisi (4:3)</PresentationFormat>
  <Paragraphs>20</Paragraphs>
  <Slides>8</Slides>
  <Notes>0</Notes>
  <HiddenSlides>0</HiddenSlides>
  <MMClips>0</MMClips>
  <ScaleCrop>false</ScaleCrop>
  <HeadingPairs>
    <vt:vector size="4" baseType="variant">
      <vt:variant>
        <vt:lpstr>Tema</vt:lpstr>
      </vt:variant>
      <vt:variant>
        <vt:i4>1</vt:i4>
      </vt:variant>
      <vt:variant>
        <vt:lpstr>Slayt Başlıkları</vt:lpstr>
      </vt:variant>
      <vt:variant>
        <vt:i4>8</vt:i4>
      </vt:variant>
    </vt:vector>
  </HeadingPairs>
  <TitlesOfParts>
    <vt:vector size="9" baseType="lpstr">
      <vt:lpstr>Cumba</vt:lpstr>
      <vt:lpstr>GÖRÜŞME İLKE VE TEKNİKLERİ  1.ÜNİTE</vt:lpstr>
      <vt:lpstr>Slayt 2</vt:lpstr>
      <vt:lpstr>Slayt 3</vt:lpstr>
      <vt:lpstr>Slayt 4</vt:lpstr>
      <vt:lpstr>Slayt 5</vt:lpstr>
      <vt:lpstr>Slayt 6</vt:lpstr>
      <vt:lpstr>Slayt 7</vt:lpstr>
      <vt:lpstr>Slayt 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GÖRÜŞME İLKE VE TEKNİKLERİ  1.ÜNİTE</dc:title>
  <dc:creator>irfan</dc:creator>
  <cp:lastModifiedBy>irfan</cp:lastModifiedBy>
  <cp:revision>3</cp:revision>
  <dcterms:created xsi:type="dcterms:W3CDTF">2020-10-06T06:02:52Z</dcterms:created>
  <dcterms:modified xsi:type="dcterms:W3CDTF">2020-10-06T06:23:44Z</dcterms:modified>
</cp:coreProperties>
</file>