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
  </p:handoutMasterIdLst>
  <p:sldIdLst>
    <p:sldId id="256" r:id="rId2"/>
    <p:sldId id="257" r:id="rId3"/>
    <p:sldId id="258" r:id="rId4"/>
    <p:sldId id="259" r:id="rId5"/>
    <p:sldId id="260" r:id="rId6"/>
    <p:sldId id="261" r:id="rId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101" d="100"/>
          <a:sy n="101" d="100"/>
        </p:scale>
        <p:origin x="-9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15.01.2020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GIDA MÜHENDİSLİĞİ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MÜHENDİSLİK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GMB201</a:t>
            </a:r>
            <a:r>
              <a:rPr lang="tr-TR" altLang="tr-TR" b="1" i="1" dirty="0" smtClean="0"/>
              <a:t>-Gıda Kimyası I</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Prof.Dr</a:t>
            </a:r>
            <a:r>
              <a:rPr lang="tr-TR" altLang="tr-TR" sz="2000" b="1" i="1" dirty="0" smtClean="0">
                <a:solidFill>
                  <a:schemeClr val="bg1">
                    <a:lumMod val="50000"/>
                  </a:schemeClr>
                </a:solidFill>
              </a:rPr>
              <a:t>. Fehmi YAZICI</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600" dirty="0"/>
              <a:t>Gıda kimyasının temelini oluşturan su, karbonhidrat, </a:t>
            </a:r>
            <a:r>
              <a:rPr lang="tr-TR" altLang="tr-TR" sz="3600" dirty="0" err="1"/>
              <a:t>lipid</a:t>
            </a:r>
            <a:r>
              <a:rPr lang="tr-TR" altLang="tr-TR" sz="3600" dirty="0"/>
              <a:t> ve proteinler hakkında </a:t>
            </a:r>
            <a:r>
              <a:rPr lang="tr-TR" altLang="tr-TR" sz="3600" dirty="0" smtClean="0"/>
              <a:t>öğrenciyi </a:t>
            </a:r>
            <a:r>
              <a:rPr lang="tr-TR" altLang="tr-TR" sz="3600" dirty="0"/>
              <a:t>bilgilendirmek</a:t>
            </a:r>
            <a:endParaRPr lang="tr-TR" altLang="tr-TR" sz="36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GMB201</a:t>
            </a:r>
            <a:r>
              <a:rPr lang="tr-TR" altLang="tr-TR" sz="3200" i="1" dirty="0" smtClean="0"/>
              <a:t>-Gıda Kimyası</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20A398E2-9251-4F0A-83EC-B91919805ECF}"/>
              </a:ext>
            </a:extLst>
          </p:cNvPr>
          <p:cNvSpPr>
            <a:spLocks noGrp="1"/>
          </p:cNvSpPr>
          <p:nvPr>
            <p:ph type="title"/>
          </p:nvPr>
        </p:nvSpPr>
        <p:spPr/>
        <p:txBody>
          <a:bodyPr/>
          <a:lstStyle/>
          <a:p>
            <a:r>
              <a:rPr lang="tr-TR" dirty="0" smtClean="0"/>
              <a:t>Gıda Mühendisliğindeki Yeri</a:t>
            </a:r>
            <a:endParaRPr lang="tr-TR" dirty="0"/>
          </a:p>
        </p:txBody>
      </p:sp>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p:txBody>
          <a:bodyPr/>
          <a:lstStyle/>
          <a:p>
            <a:r>
              <a:rPr lang="tr-TR" dirty="0"/>
              <a:t>Gıda Bilimi; Gıda işleme; gıdaların fiziksel, kimyasal ve biyokimyasal temellerini çalışmak için gerekli olan mühendislik ve temel bilimlerin uygulamasıdır.</a:t>
            </a:r>
          </a:p>
          <a:p>
            <a:r>
              <a:rPr lang="tr-TR" dirty="0"/>
              <a:t>Gıda Teknolojisi; Gıda bilimi tarafından oluşturulan bilgilerin uygulanmasına dayanır. Gıda bilimi; gıdaların seçimi, korunması (muhafazası), işlenmesi, paketlenmesi ve pazarlanması konularını </a:t>
            </a:r>
            <a:r>
              <a:rPr lang="tr-TR" dirty="0" smtClean="0"/>
              <a:t>kapsar</a:t>
            </a:r>
            <a:endParaRPr lang="tr-TR" dirty="0"/>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a:xfrm>
            <a:off x="381000" y="914400"/>
            <a:ext cx="8229600" cy="4525963"/>
          </a:xfrm>
        </p:spPr>
        <p:txBody>
          <a:bodyPr/>
          <a:lstStyle/>
          <a:p>
            <a:r>
              <a:rPr lang="tr-TR" dirty="0" smtClean="0"/>
              <a:t>Gıda </a:t>
            </a:r>
            <a:r>
              <a:rPr lang="tr-TR" dirty="0"/>
              <a:t>Biliminin temelini gıda kimyası, gıda mikrobiyolojisi ve gıda mühendisliği oluşturur.</a:t>
            </a:r>
          </a:p>
          <a:p>
            <a:r>
              <a:rPr lang="tr-TR" dirty="0"/>
              <a:t>Gıda Kimyası: Gıdaların fiziksel,  kimyasal ve biyolojik özelliklerinden bahseden bir bilimdir. Aynı zamanda gıdaların dayanıklılığı, fiyatı, kalitesi, işlenmesi, sağlıklı oluşu, besleyici değeri ve uygunluğunu da içine alır</a:t>
            </a:r>
            <a:r>
              <a:rPr lang="tr-TR" dirty="0" smtClean="0"/>
              <a:t>.</a:t>
            </a:r>
            <a:endParaRPr lang="tr-TR" dirty="0"/>
          </a:p>
        </p:txBody>
      </p:sp>
    </p:spTree>
    <p:extLst>
      <p:ext uri="{BB962C8B-B14F-4D97-AF65-F5344CB8AC3E}">
        <p14:creationId xmlns:p14="http://schemas.microsoft.com/office/powerpoint/2010/main" val="1798513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a:xfrm>
            <a:off x="457200" y="381000"/>
            <a:ext cx="8229600" cy="4525963"/>
          </a:xfrm>
        </p:spPr>
        <p:txBody>
          <a:bodyPr/>
          <a:lstStyle/>
          <a:p>
            <a:r>
              <a:rPr lang="tr-TR" dirty="0"/>
              <a:t>	Gıda bilimi temel olarak kimya, biyoloji, bakteriyoloji ve mühendislikle ilgilenen bir bilim dalıdır. Gıda kimyası gıda biliminin bir ana parçasıdır ve gıdaların bileşiminden, özelliklerinden, taşıma, işleme ve depolama esnasında meydana gelen kimyasal değişikliklerden bahseden bir bilimdir. Genel anlamda gıda kimyasının; kimya, biyokimya, botanik, zooloji ve moleküler biyolojiyle bağları vardır</a:t>
            </a:r>
            <a:r>
              <a:rPr lang="tr-TR" dirty="0" smtClean="0"/>
              <a:t>.</a:t>
            </a:r>
            <a:endParaRPr lang="tr-TR" dirty="0"/>
          </a:p>
        </p:txBody>
      </p:sp>
    </p:spTree>
    <p:extLst>
      <p:ext uri="{BB962C8B-B14F-4D97-AF65-F5344CB8AC3E}">
        <p14:creationId xmlns:p14="http://schemas.microsoft.com/office/powerpoint/2010/main" val="3184619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a:xfrm>
            <a:off x="457200" y="381000"/>
            <a:ext cx="8229600" cy="4525963"/>
          </a:xfrm>
        </p:spPr>
        <p:txBody>
          <a:bodyPr/>
          <a:lstStyle/>
          <a:p>
            <a:r>
              <a:rPr lang="tr-TR" smtClean="0"/>
              <a:t>Gıda </a:t>
            </a:r>
            <a:r>
              <a:rPr lang="tr-TR" dirty="0"/>
              <a:t>mühendisleri çiğ ürünlerin gıda haline dönüştürülmesiyle ilgilenirler. Örneğin buğdaydan un ve unlu mamullerin üretilmesi gibi.</a:t>
            </a:r>
          </a:p>
          <a:p>
            <a:endParaRPr lang="tr-TR" dirty="0"/>
          </a:p>
        </p:txBody>
      </p:sp>
    </p:spTree>
    <p:extLst>
      <p:ext uri="{BB962C8B-B14F-4D97-AF65-F5344CB8AC3E}">
        <p14:creationId xmlns:p14="http://schemas.microsoft.com/office/powerpoint/2010/main" val="4054010542"/>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10</TotalTime>
  <Words>150</Words>
  <Application>Microsoft Office PowerPoint</Application>
  <PresentationFormat>Ekran Gösterisi (4:3)</PresentationFormat>
  <Paragraphs>14</Paragraphs>
  <Slides>6</Slides>
  <Notes>0</Notes>
  <HiddenSlides>0</HiddenSlides>
  <MMClips>0</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sunum_sablon</vt:lpstr>
      <vt:lpstr>PowerPoint Sunusu</vt:lpstr>
      <vt:lpstr>Gıda kimyasının temelini oluşturan su, karbonhidrat, lipid ve proteinler hakkında öğrenciyi bilgilendirmek</vt:lpstr>
      <vt:lpstr>Gıda Mühendisliğindeki Yeri</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Fehmi</dc:creator>
  <cp:lastModifiedBy>Fehmi</cp:lastModifiedBy>
  <cp:revision>3</cp:revision>
  <cp:lastPrinted>1601-01-01T00:00:00Z</cp:lastPrinted>
  <dcterms:created xsi:type="dcterms:W3CDTF">2020-01-15T10:51:00Z</dcterms:created>
  <dcterms:modified xsi:type="dcterms:W3CDTF">2020-01-15T11:01:19Z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