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4"/>
  </p:notesMasterIdLst>
  <p:handoutMasterIdLst>
    <p:handoutMasterId r:id="rId35"/>
  </p:handoutMasterIdLst>
  <p:sldIdLst>
    <p:sldId id="492" r:id="rId2"/>
    <p:sldId id="495" r:id="rId3"/>
    <p:sldId id="498" r:id="rId4"/>
    <p:sldId id="562" r:id="rId5"/>
    <p:sldId id="523" r:id="rId6"/>
    <p:sldId id="563" r:id="rId7"/>
    <p:sldId id="564" r:id="rId8"/>
    <p:sldId id="565" r:id="rId9"/>
    <p:sldId id="566" r:id="rId10"/>
    <p:sldId id="567" r:id="rId11"/>
    <p:sldId id="568" r:id="rId12"/>
    <p:sldId id="569" r:id="rId13"/>
    <p:sldId id="570" r:id="rId14"/>
    <p:sldId id="571" r:id="rId15"/>
    <p:sldId id="572" r:id="rId16"/>
    <p:sldId id="573" r:id="rId17"/>
    <p:sldId id="574" r:id="rId18"/>
    <p:sldId id="575" r:id="rId19"/>
    <p:sldId id="576" r:id="rId20"/>
    <p:sldId id="577" r:id="rId21"/>
    <p:sldId id="578" r:id="rId22"/>
    <p:sldId id="579" r:id="rId23"/>
    <p:sldId id="580" r:id="rId24"/>
    <p:sldId id="581" r:id="rId25"/>
    <p:sldId id="582" r:id="rId26"/>
    <p:sldId id="583" r:id="rId27"/>
    <p:sldId id="584" r:id="rId28"/>
    <p:sldId id="585" r:id="rId29"/>
    <p:sldId id="586" r:id="rId30"/>
    <p:sldId id="587" r:id="rId31"/>
    <p:sldId id="588" r:id="rId32"/>
    <p:sldId id="589" r:id="rId33"/>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31E9F591-AC11-4352-83CE-9AF67A5CE07F}">
          <p14:sldIdLst>
            <p14:sldId id="492"/>
            <p14:sldId id="495"/>
            <p14:sldId id="498"/>
            <p14:sldId id="562"/>
            <p14:sldId id="523"/>
            <p14:sldId id="563"/>
            <p14:sldId id="564"/>
            <p14:sldId id="565"/>
            <p14:sldId id="566"/>
            <p14:sldId id="567"/>
            <p14:sldId id="568"/>
            <p14:sldId id="569"/>
            <p14:sldId id="570"/>
            <p14:sldId id="571"/>
            <p14:sldId id="572"/>
            <p14:sldId id="573"/>
            <p14:sldId id="574"/>
            <p14:sldId id="575"/>
            <p14:sldId id="576"/>
            <p14:sldId id="577"/>
            <p14:sldId id="578"/>
            <p14:sldId id="579"/>
            <p14:sldId id="580"/>
            <p14:sldId id="581"/>
            <p14:sldId id="582"/>
            <p14:sldId id="583"/>
            <p14:sldId id="584"/>
            <p14:sldId id="585"/>
            <p14:sldId id="586"/>
            <p14:sldId id="587"/>
            <p14:sldId id="588"/>
            <p14:sldId id="589"/>
          </p14:sldIdLst>
        </p14:section>
      </p14:sectionLst>
    </p:ext>
    <p:ext uri="{EFAFB233-063F-42B5-8137-9DF3F51BA10A}">
      <p15:sldGuideLst xmlns:p15="http://schemas.microsoft.com/office/powerpoint/2012/main" xmlns="">
        <p15:guide id="1" orient="horz" pos="2183" userDrawn="1">
          <p15:clr>
            <a:srgbClr val="A4A3A4"/>
          </p15:clr>
        </p15:guide>
        <p15:guide id="2" pos="5654" userDrawn="1">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uSina" initials="A" lastIdx="0" clrIdx="0">
    <p:extLst>
      <p:ext uri="{19B8F6BF-5375-455C-9EA6-DF929625EA0E}">
        <p15:presenceInfo xmlns:p15="http://schemas.microsoft.com/office/powerpoint/2012/main" xmlns="" userId="AbuSina" providerId="None"/>
      </p:ext>
    </p:extLst>
  </p:cmAuthor>
  <p:cmAuthor id="2" name="UZEM - Part 1" initials="U-P1" lastIdx="1" clrIdx="1">
    <p:extLst>
      <p:ext uri="{19B8F6BF-5375-455C-9EA6-DF929625EA0E}">
        <p15:presenceInfo xmlns:p15="http://schemas.microsoft.com/office/powerpoint/2012/main" xmlns="" userId="UZEM - Part 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471"/>
    <a:srgbClr val="16A085"/>
    <a:srgbClr val="2980B9"/>
    <a:srgbClr val="98CCFE"/>
    <a:srgbClr val="74B5E0"/>
    <a:srgbClr val="1F608B"/>
    <a:srgbClr val="50B8A4"/>
    <a:srgbClr val="FFFFFF"/>
    <a:srgbClr val="222A35"/>
    <a:srgbClr val="F39C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26" autoAdjust="0"/>
    <p:restoredTop sz="96318" autoAdjust="0"/>
  </p:normalViewPr>
  <p:slideViewPr>
    <p:cSldViewPr snapToGrid="0">
      <p:cViewPr varScale="1">
        <p:scale>
          <a:sx n="70" d="100"/>
          <a:sy n="70" d="100"/>
        </p:scale>
        <p:origin x="-858" y="-108"/>
      </p:cViewPr>
      <p:guideLst>
        <p:guide orient="horz" pos="2183"/>
        <p:guide pos="5654"/>
      </p:guideLst>
    </p:cSldViewPr>
  </p:slideViewPr>
  <p:outlineViewPr>
    <p:cViewPr>
      <p:scale>
        <a:sx n="33" d="100"/>
        <a:sy n="33" d="100"/>
      </p:scale>
      <p:origin x="0" y="-29586"/>
    </p:cViewPr>
  </p:outlineViewPr>
  <p:notesTextViewPr>
    <p:cViewPr>
      <p:scale>
        <a:sx n="3" d="2"/>
        <a:sy n="3" d="2"/>
      </p:scale>
      <p:origin x="0" y="0"/>
    </p:cViewPr>
  </p:notesTextViewPr>
  <p:sorterViewPr>
    <p:cViewPr>
      <p:scale>
        <a:sx n="60" d="100"/>
        <a:sy n="60" d="100"/>
      </p:scale>
      <p:origin x="0" y="-924"/>
    </p:cViewPr>
  </p:sorter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CE71F5-2935-4BFA-B369-9FA3FAF55664}" type="slidenum">
              <a:rPr lang="id-ID" smtClean="0"/>
              <a:t>‹#›</a:t>
            </a:fld>
            <a:endParaRPr lang="id-ID"/>
          </a:p>
        </p:txBody>
      </p:sp>
    </p:spTree>
    <p:extLst>
      <p:ext uri="{BB962C8B-B14F-4D97-AF65-F5344CB8AC3E}">
        <p14:creationId xmlns:p14="http://schemas.microsoft.com/office/powerpoint/2010/main" val="2695029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928D06E5-932C-4F36-8614-8789767FBCD2}" type="datetimeFigureOut">
              <a:rPr lang="id-ID" smtClean="0"/>
              <a:t>26/09/2020</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C38DD1-33AA-4996-977A-42B26A155BBE}" type="slidenum">
              <a:rPr lang="id-ID" smtClean="0"/>
              <a:t>‹#›</a:t>
            </a:fld>
            <a:endParaRPr lang="id-ID"/>
          </a:p>
        </p:txBody>
      </p:sp>
    </p:spTree>
    <p:extLst>
      <p:ext uri="{BB962C8B-B14F-4D97-AF65-F5344CB8AC3E}">
        <p14:creationId xmlns:p14="http://schemas.microsoft.com/office/powerpoint/2010/main" val="1305931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83322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454237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9663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199553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914445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467186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872496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129485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1253951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048140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203659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278566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868993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1475553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6425249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98832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6.jp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473FBC63-C649-42C3-9C85-0F873F8F0B35}" type="datetimeFigureOut">
              <a:rPr lang="id-ID" smtClean="0"/>
              <a:t>26/09/2020</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6176DFD3-2AF0-4B06-81C8-CF1C6F54D29C}" type="slidenum">
              <a:rPr lang="id-ID" smtClean="0"/>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473FBC63-C649-42C3-9C85-0F873F8F0B35}" type="datetimeFigureOut">
              <a:rPr lang="id-ID" smtClean="0"/>
              <a:t>26/09/2020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473FBC63-C649-42C3-9C85-0F873F8F0B35}" type="datetimeFigureOut">
              <a:rPr lang="id-ID" smtClean="0"/>
              <a:t>26/09/2020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76DFD3-2AF0-4B06-81C8-CF1C6F54D29C}" type="slidenum">
              <a:rPr lang="id-ID" smtClean="0"/>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473FBC63-C649-42C3-9C85-0F873F8F0B35}" type="datetimeFigureOut">
              <a:rPr lang="id-ID" smtClean="0"/>
              <a:t>26/09/2020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473FBC63-C649-42C3-9C85-0F873F8F0B35}" type="datetimeFigureOut">
              <a:rPr lang="id-ID" smtClean="0"/>
              <a:t>26/09/2020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473FBC63-C649-42C3-9C85-0F873F8F0B35}" type="datetimeFigureOut">
              <a:rPr lang="id-ID" smtClean="0"/>
              <a:t>26/09/2020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3FBC63-C649-42C3-9C85-0F873F8F0B35}" type="datetimeFigureOut">
              <a:rPr lang="id-ID" smtClean="0"/>
              <a:t>26/09/2020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473FBC63-C649-42C3-9C85-0F873F8F0B35}" type="datetimeFigureOut">
              <a:rPr lang="id-ID" smtClean="0"/>
              <a:t>26/09/2020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473FBC63-C649-42C3-9C85-0F873F8F0B35}" type="datetimeFigureOut">
              <a:rPr lang="id-ID" smtClean="0"/>
              <a:t>26/09/2020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10769600" y="6356351"/>
            <a:ext cx="812800" cy="365125"/>
          </a:xfrm>
        </p:spPr>
        <p:txBody>
          <a:bodyPr/>
          <a:lstStyle/>
          <a:p>
            <a:fld id="{6176DFD3-2AF0-4B06-81C8-CF1C6F54D29C}" type="slidenum">
              <a:rPr lang="id-ID" smtClean="0"/>
              <a:t>‹#›</a:t>
            </a:fld>
            <a:endParaRPr lang="id-ID"/>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473FBC63-C649-42C3-9C85-0F873F8F0B35}" type="datetimeFigureOut">
              <a:rPr lang="id-ID" smtClean="0"/>
              <a:t>26/09/2020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473FBC63-C649-42C3-9C85-0F873F8F0B35}" type="datetimeFigureOut">
              <a:rPr lang="id-ID" smtClean="0"/>
              <a:t>26/09/2020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iriş">
    <p:bg>
      <p:bgPr>
        <a:solidFill>
          <a:srgbClr val="222A35"/>
        </a:solidFill>
        <a:effectLst/>
      </p:bgPr>
    </p:bg>
    <p:spTree>
      <p:nvGrpSpPr>
        <p:cNvPr id="1" name=""/>
        <p:cNvGrpSpPr/>
        <p:nvPr/>
      </p:nvGrpSpPr>
      <p:grpSpPr>
        <a:xfrm>
          <a:off x="0" y="0"/>
          <a:ext cx="0" cy="0"/>
          <a:chOff x="0" y="0"/>
          <a:chExt cx="0" cy="0"/>
        </a:xfrm>
      </p:grpSpPr>
      <p:pic>
        <p:nvPicPr>
          <p:cNvPr id="2" name="Resim 1"/>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pic>
        <p:nvPicPr>
          <p:cNvPr id="4" name="Resim 3"/>
          <p:cNvPicPr>
            <a:picLocks noChangeAspect="1"/>
          </p:cNvPicPr>
          <p:nvPr userDrawn="1"/>
        </p:nvPicPr>
        <p:blipFill>
          <a:blip r:embed="rId3">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cxnSp>
        <p:nvCxnSpPr>
          <p:cNvPr id="5" name="Straight Connector 14"/>
          <p:cNvCxnSpPr/>
          <p:nvPr userDrawn="1"/>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0" hasCustomPrompt="1"/>
          </p:nvPr>
        </p:nvSpPr>
        <p:spPr>
          <a:xfrm>
            <a:off x="0" y="3810000"/>
            <a:ext cx="12192000" cy="495300"/>
          </a:xfrm>
        </p:spPr>
        <p:txBody>
          <a:bodyPr>
            <a:normAutofit/>
          </a:bodyPr>
          <a:lstStyle>
            <a:lvl1pPr marL="0" indent="0" algn="ctr">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ünite adı</a:t>
            </a:r>
          </a:p>
        </p:txBody>
      </p:sp>
    </p:spTree>
    <p:extLst>
      <p:ext uri="{BB962C8B-B14F-4D97-AF65-F5344CB8AC3E}">
        <p14:creationId xmlns:p14="http://schemas.microsoft.com/office/powerpoint/2010/main" val="9979489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na_Slayt">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177925"/>
            <a:ext cx="11722100" cy="5289550"/>
          </a:xfrm>
        </p:spPr>
        <p:txBody>
          <a:bodyPr>
            <a:normAutofit/>
          </a:bodyPr>
          <a:lstStyle>
            <a:lvl1pPr marL="0" indent="0">
              <a:lnSpc>
                <a:spcPct val="150000"/>
              </a:lnSpc>
              <a:buFont typeface="Arial" panose="020B0604020202020204" pitchFamily="34" charset="0"/>
              <a:buNone/>
              <a:defRPr sz="2400"/>
            </a:lvl1pPr>
          </a:lstStyle>
          <a:p>
            <a:pPr lvl="0"/>
            <a:r>
              <a:rPr lang="tr-TR" dirty="0"/>
              <a:t>İçerik…</a:t>
            </a:r>
          </a:p>
          <a:p>
            <a:pPr lvl="0"/>
            <a:r>
              <a:rPr lang="tr-TR" dirty="0"/>
              <a:t>İçerik…</a:t>
            </a:r>
          </a:p>
          <a:p>
            <a:pPr lvl="0"/>
            <a:r>
              <a:rPr lang="tr-TR" dirty="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a:t>Ana Başlık</a:t>
            </a:r>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Tree>
    <p:extLst>
      <p:ext uri="{BB962C8B-B14F-4D97-AF65-F5344CB8AC3E}">
        <p14:creationId xmlns:p14="http://schemas.microsoft.com/office/powerpoint/2010/main" val="23993226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lt_Baslik">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717677"/>
            <a:ext cx="11722100" cy="4622346"/>
          </a:xfrm>
        </p:spPr>
        <p:txBody>
          <a:bodyPr>
            <a:normAutofit/>
          </a:bodyPr>
          <a:lstStyle>
            <a:lvl1pPr marL="0" indent="0">
              <a:lnSpc>
                <a:spcPct val="150000"/>
              </a:lnSpc>
              <a:buFont typeface="Arial" panose="020B0604020202020204" pitchFamily="34" charset="0"/>
              <a:buNone/>
              <a:defRPr sz="2400"/>
            </a:lvl1pPr>
          </a:lstStyle>
          <a:p>
            <a:pPr lvl="0"/>
            <a:r>
              <a:rPr lang="tr-TR" dirty="0"/>
              <a:t>İçerik…</a:t>
            </a:r>
          </a:p>
          <a:p>
            <a:pPr lvl="0"/>
            <a:r>
              <a:rPr lang="tr-TR" dirty="0"/>
              <a:t>İçerik…</a:t>
            </a:r>
          </a:p>
          <a:p>
            <a:pPr lvl="0"/>
            <a:r>
              <a:rPr lang="tr-TR" dirty="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a:t>Ana Başlık</a:t>
            </a:r>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8" name="Metin Yer Tutucusu 12"/>
          <p:cNvSpPr>
            <a:spLocks noGrp="1"/>
          </p:cNvSpPr>
          <p:nvPr>
            <p:ph type="body" sz="quarter" idx="12" hasCustomPrompt="1"/>
          </p:nvPr>
        </p:nvSpPr>
        <p:spPr>
          <a:xfrm>
            <a:off x="325947" y="1060111"/>
            <a:ext cx="11722100" cy="578530"/>
          </a:xfrm>
        </p:spPr>
        <p:txBody>
          <a:bodyPr>
            <a:normAutofit/>
          </a:bodyPr>
          <a:lstStyle>
            <a:lvl1pPr marL="0" indent="0">
              <a:buNone/>
              <a:defRPr sz="2800" b="1"/>
            </a:lvl1pPr>
          </a:lstStyle>
          <a:p>
            <a:pPr lvl="0"/>
            <a:r>
              <a:rPr lang="tr-TR" dirty="0"/>
              <a:t>Alt Başlık</a:t>
            </a:r>
          </a:p>
        </p:txBody>
      </p:sp>
    </p:spTree>
    <p:extLst>
      <p:ext uri="{BB962C8B-B14F-4D97-AF65-F5344CB8AC3E}">
        <p14:creationId xmlns:p14="http://schemas.microsoft.com/office/powerpoint/2010/main" val="85074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os_Slayt">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3277968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5148302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ünite alt başlıkları - üçlü">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62068" y="3004481"/>
            <a:ext cx="68001" cy="86500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62663" y="4229502"/>
            <a:ext cx="67406" cy="996585"/>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60" name="Group 1"/>
          <p:cNvGrpSpPr>
            <a:grpSpLocks/>
          </p:cNvGrpSpPr>
          <p:nvPr userDrawn="1"/>
        </p:nvGrpSpPr>
        <p:grpSpPr bwMode="auto">
          <a:xfrm>
            <a:off x="6010274" y="1715129"/>
            <a:ext cx="171589" cy="980186"/>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28113" y="2685867"/>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7724" y="3869483"/>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487097" y="2786583"/>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069462" y="400468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7" name="Metin Yer Tutucusu 76"/>
          <p:cNvSpPr>
            <a:spLocks noGrp="1"/>
          </p:cNvSpPr>
          <p:nvPr>
            <p:ph type="body" sz="quarter" idx="11"/>
          </p:nvPr>
        </p:nvSpPr>
        <p:spPr>
          <a:xfrm>
            <a:off x="7155543" y="3181220"/>
            <a:ext cx="3514725" cy="930275"/>
          </a:xfrm>
        </p:spPr>
        <p:txBody>
          <a:bodyPr>
            <a:noAutofit/>
          </a:bodyPr>
          <a:lstStyle>
            <a:lvl1pPr marL="0" indent="0" algn="r" eaLnBrk="1" fontAlgn="auto" hangingPunct="1">
              <a:spcBef>
                <a:spcPts val="0"/>
              </a:spcBef>
              <a:spcAft>
                <a:spcPts val="0"/>
              </a:spcAft>
              <a:buFont typeface="+mj-lt"/>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264277" y="4409168"/>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6264" y="2597646"/>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60735" y="3864023"/>
            <a:ext cx="432000" cy="432000"/>
          </a:xfrm>
          <a:prstGeom prst="rect">
            <a:avLst/>
          </a:prstGeom>
        </p:spPr>
      </p:pic>
      <p:grpSp>
        <p:nvGrpSpPr>
          <p:cNvPr id="31" name="Group 13"/>
          <p:cNvGrpSpPr/>
          <p:nvPr userDrawn="1"/>
        </p:nvGrpSpPr>
        <p:grpSpPr>
          <a:xfrm>
            <a:off x="5928604" y="5208398"/>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sp>
        <p:nvSpPr>
          <p:cNvPr id="34"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35" name="Metin Yer Tutucusu 9"/>
          <p:cNvSpPr>
            <a:spLocks noGrp="1"/>
          </p:cNvSpPr>
          <p:nvPr>
            <p:ph type="body" sz="quarter" idx="13"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Tree>
    <p:extLst>
      <p:ext uri="{BB962C8B-B14F-4D97-AF65-F5344CB8AC3E}">
        <p14:creationId xmlns:p14="http://schemas.microsoft.com/office/powerpoint/2010/main" val="308734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hasCustomPrompt="1"/>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r>
              <a:rPr lang="tr-TR" dirty="0"/>
              <a:t>ünite adı </a:t>
            </a:r>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765424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4512541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ünite alt başlıkları - orta">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31" name="Rectangle 25"/>
          <p:cNvSpPr>
            <a:spLocks noChangeArrowheads="1"/>
          </p:cNvSpPr>
          <p:nvPr userDrawn="1"/>
        </p:nvSpPr>
        <p:spPr bwMode="auto">
          <a:xfrm>
            <a:off x="6062663" y="5467350"/>
            <a:ext cx="68262" cy="14398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32" name="Rectangle 21"/>
          <p:cNvSpPr>
            <a:spLocks noChangeArrowheads="1"/>
          </p:cNvSpPr>
          <p:nvPr userDrawn="1"/>
        </p:nvSpPr>
        <p:spPr bwMode="auto">
          <a:xfrm>
            <a:off x="6062663" y="4084638"/>
            <a:ext cx="68262" cy="1042987"/>
          </a:xfrm>
          <a:prstGeom prst="rect">
            <a:avLst/>
          </a:pr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3" name="Group 22"/>
          <p:cNvGrpSpPr/>
          <p:nvPr userDrawn="1"/>
        </p:nvGrpSpPr>
        <p:grpSpPr>
          <a:xfrm>
            <a:off x="5918994" y="5113036"/>
            <a:ext cx="354012" cy="352956"/>
            <a:chOff x="5918994" y="3280833"/>
            <a:chExt cx="354012" cy="352956"/>
          </a:xfrm>
          <a:solidFill>
            <a:schemeClr val="accent6"/>
          </a:solidFill>
        </p:grpSpPr>
        <p:sp>
          <p:nvSpPr>
            <p:cNvPr id="34" name="Oval 3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5" name="Freeform 24"/>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36" name="Rectangle 17"/>
          <p:cNvSpPr>
            <a:spLocks noChangeArrowheads="1"/>
          </p:cNvSpPr>
          <p:nvPr userDrawn="1"/>
        </p:nvSpPr>
        <p:spPr bwMode="auto">
          <a:xfrm>
            <a:off x="6062663" y="2713038"/>
            <a:ext cx="68262" cy="1042987"/>
          </a:xfrm>
          <a:prstGeom prst="rect">
            <a:avLst/>
          </a:pr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7" name="Group 18"/>
          <p:cNvGrpSpPr/>
          <p:nvPr userDrawn="1"/>
        </p:nvGrpSpPr>
        <p:grpSpPr>
          <a:xfrm>
            <a:off x="5918994" y="3741436"/>
            <a:ext cx="354012" cy="352956"/>
            <a:chOff x="5918994" y="3280833"/>
            <a:chExt cx="354012" cy="352956"/>
          </a:xfrm>
          <a:solidFill>
            <a:schemeClr val="accent5"/>
          </a:solidFill>
        </p:grpSpPr>
        <p:sp>
          <p:nvSpPr>
            <p:cNvPr id="38" name="Oval 37"/>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9"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39"/>
          <p:cNvCxnSpPr/>
          <p:nvPr userDrawn="1"/>
        </p:nvCxnSpPr>
        <p:spPr>
          <a:xfrm>
            <a:off x="6402388" y="3937000"/>
            <a:ext cx="316071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8" name="Resim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3701914"/>
            <a:ext cx="432000" cy="432000"/>
          </a:xfrm>
          <a:prstGeom prst="rect">
            <a:avLst/>
          </a:prstGeom>
        </p:spPr>
      </p:pic>
      <p:sp>
        <p:nvSpPr>
          <p:cNvPr id="89" name="Metin Yer Tutucusu 76"/>
          <p:cNvSpPr>
            <a:spLocks noGrp="1"/>
          </p:cNvSpPr>
          <p:nvPr>
            <p:ph type="body" sz="quarter" idx="12"/>
          </p:nvPr>
        </p:nvSpPr>
        <p:spPr>
          <a:xfrm>
            <a:off x="6583388" y="4234980"/>
            <a:ext cx="3514725" cy="930275"/>
          </a:xfrm>
        </p:spPr>
        <p:txBody>
          <a:bodyPr>
            <a:noAutofit/>
          </a:bodyPr>
          <a:lstStyle>
            <a:lvl1pPr marL="0" indent="0" algn="r" rtl="0"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92" name="Straight Connector 34"/>
          <p:cNvCxnSpPr/>
          <p:nvPr userDrawn="1"/>
        </p:nvCxnSpPr>
        <p:spPr>
          <a:xfrm>
            <a:off x="2114550" y="5301696"/>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93" name="Resim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5105177"/>
            <a:ext cx="432000" cy="432000"/>
          </a:xfrm>
          <a:prstGeom prst="rect">
            <a:avLst/>
          </a:prstGeom>
        </p:spPr>
      </p:pic>
      <p:sp>
        <p:nvSpPr>
          <p:cNvPr id="94" name="Metin Yer Tutucusu 78"/>
          <p:cNvSpPr>
            <a:spLocks noGrp="1"/>
          </p:cNvSpPr>
          <p:nvPr>
            <p:ph type="body" sz="quarter" idx="14"/>
          </p:nvPr>
        </p:nvSpPr>
        <p:spPr>
          <a:xfrm>
            <a:off x="1485984" y="5606413"/>
            <a:ext cx="3609975" cy="1390650"/>
          </a:xfrm>
        </p:spPr>
        <p:txBody>
          <a:bodyPr>
            <a:noAutofit/>
          </a:bodyPr>
          <a:lstStyle>
            <a:lvl1pPr marL="0" indent="0" algn="l" rtl="0"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882143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54" name="Freeform 13"/>
          <p:cNvSpPr>
            <a:spLocks/>
          </p:cNvSpPr>
          <p:nvPr userDrawn="1"/>
        </p:nvSpPr>
        <p:spPr bwMode="auto">
          <a:xfrm>
            <a:off x="10152556" y="5640588"/>
            <a:ext cx="2027237" cy="1482725"/>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5" name="Freeform 14"/>
          <p:cNvSpPr>
            <a:spLocks noEditPoints="1"/>
          </p:cNvSpPr>
          <p:nvPr userDrawn="1"/>
        </p:nvSpPr>
        <p:spPr bwMode="auto">
          <a:xfrm>
            <a:off x="8117381" y="4619825"/>
            <a:ext cx="2035175" cy="2503488"/>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6" name="Freeform 15"/>
          <p:cNvSpPr>
            <a:spLocks/>
          </p:cNvSpPr>
          <p:nvPr userDrawn="1"/>
        </p:nvSpPr>
        <p:spPr bwMode="auto">
          <a:xfrm>
            <a:off x="6086968" y="5227838"/>
            <a:ext cx="2030413" cy="189547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7" name="Freeform 16"/>
          <p:cNvSpPr>
            <a:spLocks/>
          </p:cNvSpPr>
          <p:nvPr userDrawn="1"/>
        </p:nvSpPr>
        <p:spPr bwMode="auto">
          <a:xfrm>
            <a:off x="4058143" y="4862713"/>
            <a:ext cx="2027238" cy="2260600"/>
          </a:xfrm>
          <a:custGeom>
            <a:avLst/>
            <a:gdLst>
              <a:gd name="T0" fmla="*/ 2147483646 w 1276"/>
              <a:gd name="T1" fmla="*/ 2147483646 h 1423"/>
              <a:gd name="T2" fmla="*/ 2147483646 w 1276"/>
              <a:gd name="T3" fmla="*/ 2147483646 h 1423"/>
              <a:gd name="T4" fmla="*/ 2147483646 w 1276"/>
              <a:gd name="T5" fmla="*/ 2147483646 h 1423"/>
              <a:gd name="T6" fmla="*/ 2147483646 w 1276"/>
              <a:gd name="T7" fmla="*/ 2147483646 h 1423"/>
              <a:gd name="T8" fmla="*/ 2147483646 w 1276"/>
              <a:gd name="T9" fmla="*/ 2147483646 h 1423"/>
              <a:gd name="T10" fmla="*/ 2147483646 w 1276"/>
              <a:gd name="T11" fmla="*/ 2147483646 h 1423"/>
              <a:gd name="T12" fmla="*/ 2147483646 w 1276"/>
              <a:gd name="T13" fmla="*/ 2147483646 h 1423"/>
              <a:gd name="T14" fmla="*/ 2147483646 w 1276"/>
              <a:gd name="T15" fmla="*/ 2147483646 h 1423"/>
              <a:gd name="T16" fmla="*/ 2147483646 w 1276"/>
              <a:gd name="T17" fmla="*/ 2147483646 h 1423"/>
              <a:gd name="T18" fmla="*/ 2147483646 w 1276"/>
              <a:gd name="T19" fmla="*/ 2147483646 h 1423"/>
              <a:gd name="T20" fmla="*/ 2147483646 w 1276"/>
              <a:gd name="T21" fmla="*/ 2147483646 h 1423"/>
              <a:gd name="T22" fmla="*/ 2147483646 w 1276"/>
              <a:gd name="T23" fmla="*/ 2147483646 h 1423"/>
              <a:gd name="T24" fmla="*/ 2147483646 w 1276"/>
              <a:gd name="T25" fmla="*/ 2147483646 h 1423"/>
              <a:gd name="T26" fmla="*/ 2147483646 w 1276"/>
              <a:gd name="T27" fmla="*/ 2147483646 h 1423"/>
              <a:gd name="T28" fmla="*/ 2147483646 w 1276"/>
              <a:gd name="T29" fmla="*/ 2147483646 h 1423"/>
              <a:gd name="T30" fmla="*/ 2147483646 w 1276"/>
              <a:gd name="T31" fmla="*/ 2147483646 h 1423"/>
              <a:gd name="T32" fmla="*/ 2147483646 w 1276"/>
              <a:gd name="T33" fmla="*/ 2147483646 h 1423"/>
              <a:gd name="T34" fmla="*/ 2147483646 w 1276"/>
              <a:gd name="T35" fmla="*/ 2147483646 h 1423"/>
              <a:gd name="T36" fmla="*/ 2147483646 w 1276"/>
              <a:gd name="T37" fmla="*/ 2147483646 h 1423"/>
              <a:gd name="T38" fmla="*/ 2147483646 w 1276"/>
              <a:gd name="T39" fmla="*/ 2147483646 h 1423"/>
              <a:gd name="T40" fmla="*/ 2147483646 w 1276"/>
              <a:gd name="T41" fmla="*/ 2147483646 h 1423"/>
              <a:gd name="T42" fmla="*/ 2147483646 w 1276"/>
              <a:gd name="T43" fmla="*/ 2147483646 h 1423"/>
              <a:gd name="T44" fmla="*/ 2147483646 w 1276"/>
              <a:gd name="T45" fmla="*/ 2147483646 h 1423"/>
              <a:gd name="T46" fmla="*/ 2147483646 w 1276"/>
              <a:gd name="T47" fmla="*/ 2147483646 h 1423"/>
              <a:gd name="T48" fmla="*/ 2147483646 w 1276"/>
              <a:gd name="T49" fmla="*/ 2147483646 h 1423"/>
              <a:gd name="T50" fmla="*/ 2147483646 w 1276"/>
              <a:gd name="T51" fmla="*/ 2147483646 h 1423"/>
              <a:gd name="T52" fmla="*/ 2147483646 w 1276"/>
              <a:gd name="T53" fmla="*/ 2147483646 h 1423"/>
              <a:gd name="T54" fmla="*/ 2147483646 w 1276"/>
              <a:gd name="T55" fmla="*/ 2147483646 h 1423"/>
              <a:gd name="T56" fmla="*/ 2147483646 w 1276"/>
              <a:gd name="T57" fmla="*/ 2147483646 h 1423"/>
              <a:gd name="T58" fmla="*/ 2147483646 w 1276"/>
              <a:gd name="T59" fmla="*/ 2147483646 h 1423"/>
              <a:gd name="T60" fmla="*/ 2147483646 w 1276"/>
              <a:gd name="T61" fmla="*/ 2147483646 h 1423"/>
              <a:gd name="T62" fmla="*/ 2147483646 w 1276"/>
              <a:gd name="T63" fmla="*/ 2147483646 h 1423"/>
              <a:gd name="T64" fmla="*/ 2147483646 w 1276"/>
              <a:gd name="T65" fmla="*/ 2147483646 h 1423"/>
              <a:gd name="T66" fmla="*/ 2147483646 w 1276"/>
              <a:gd name="T67" fmla="*/ 2147483646 h 1423"/>
              <a:gd name="T68" fmla="*/ 2147483646 w 1276"/>
              <a:gd name="T69" fmla="*/ 2147483646 h 1423"/>
              <a:gd name="T70" fmla="*/ 2147483646 w 1276"/>
              <a:gd name="T71" fmla="*/ 2147483646 h 1423"/>
              <a:gd name="T72" fmla="*/ 2147483646 w 1276"/>
              <a:gd name="T73" fmla="*/ 2147483646 h 1423"/>
              <a:gd name="T74" fmla="*/ 2147483646 w 1276"/>
              <a:gd name="T75" fmla="*/ 2147483646 h 1423"/>
              <a:gd name="T76" fmla="*/ 2147483646 w 1276"/>
              <a:gd name="T77" fmla="*/ 2147483646 h 1423"/>
              <a:gd name="T78" fmla="*/ 2147483646 w 1276"/>
              <a:gd name="T79" fmla="*/ 2147483646 h 1423"/>
              <a:gd name="T80" fmla="*/ 2147483646 w 1276"/>
              <a:gd name="T81" fmla="*/ 2147483646 h 1423"/>
              <a:gd name="T82" fmla="*/ 2147483646 w 1276"/>
              <a:gd name="T83" fmla="*/ 2147483646 h 1423"/>
              <a:gd name="T84" fmla="*/ 2147483646 w 1276"/>
              <a:gd name="T85" fmla="*/ 2147483646 h 1423"/>
              <a:gd name="T86" fmla="*/ 2147483646 w 1276"/>
              <a:gd name="T87" fmla="*/ 2147483646 h 1423"/>
              <a:gd name="T88" fmla="*/ 2147483646 w 1276"/>
              <a:gd name="T89" fmla="*/ 2147483646 h 1423"/>
              <a:gd name="T90" fmla="*/ 2147483646 w 1276"/>
              <a:gd name="T91" fmla="*/ 2147483646 h 1423"/>
              <a:gd name="T92" fmla="*/ 2147483646 w 1276"/>
              <a:gd name="T93" fmla="*/ 0 h 1423"/>
              <a:gd name="T94" fmla="*/ 0 w 1276"/>
              <a:gd name="T95" fmla="*/ 2147483646 h 1423"/>
              <a:gd name="T96" fmla="*/ 2147483646 w 1276"/>
              <a:gd name="T97" fmla="*/ 2147483646 h 14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8" name="Freeform 17"/>
          <p:cNvSpPr>
            <a:spLocks/>
          </p:cNvSpPr>
          <p:nvPr userDrawn="1"/>
        </p:nvSpPr>
        <p:spPr bwMode="auto">
          <a:xfrm>
            <a:off x="2022968" y="4380113"/>
            <a:ext cx="2035175" cy="2743200"/>
          </a:xfrm>
          <a:custGeom>
            <a:avLst/>
            <a:gdLst>
              <a:gd name="T0" fmla="*/ 2147483646 w 1281"/>
              <a:gd name="T1" fmla="*/ 2147483646 h 1727"/>
              <a:gd name="T2" fmla="*/ 2147483646 w 1281"/>
              <a:gd name="T3" fmla="*/ 2147483646 h 1727"/>
              <a:gd name="T4" fmla="*/ 2147483646 w 1281"/>
              <a:gd name="T5" fmla="*/ 2147483646 h 1727"/>
              <a:gd name="T6" fmla="*/ 2147483646 w 1281"/>
              <a:gd name="T7" fmla="*/ 2147483646 h 1727"/>
              <a:gd name="T8" fmla="*/ 2147483646 w 1281"/>
              <a:gd name="T9" fmla="*/ 2147483646 h 1727"/>
              <a:gd name="T10" fmla="*/ 2147483646 w 1281"/>
              <a:gd name="T11" fmla="*/ 2147483646 h 1727"/>
              <a:gd name="T12" fmla="*/ 2147483646 w 1281"/>
              <a:gd name="T13" fmla="*/ 2147483646 h 1727"/>
              <a:gd name="T14" fmla="*/ 2147483646 w 1281"/>
              <a:gd name="T15" fmla="*/ 2147483646 h 1727"/>
              <a:gd name="T16" fmla="*/ 2147483646 w 1281"/>
              <a:gd name="T17" fmla="*/ 0 h 1727"/>
              <a:gd name="T18" fmla="*/ 2147483646 w 1281"/>
              <a:gd name="T19" fmla="*/ 2147483646 h 1727"/>
              <a:gd name="T20" fmla="*/ 2147483646 w 1281"/>
              <a:gd name="T21" fmla="*/ 2147483646 h 1727"/>
              <a:gd name="T22" fmla="*/ 2147483646 w 1281"/>
              <a:gd name="T23" fmla="*/ 0 h 1727"/>
              <a:gd name="T24" fmla="*/ 2147483646 w 1281"/>
              <a:gd name="T25" fmla="*/ 2147483646 h 1727"/>
              <a:gd name="T26" fmla="*/ 2147483646 w 1281"/>
              <a:gd name="T27" fmla="*/ 2147483646 h 1727"/>
              <a:gd name="T28" fmla="*/ 2147483646 w 1281"/>
              <a:gd name="T29" fmla="*/ 0 h 1727"/>
              <a:gd name="T30" fmla="*/ 2147483646 w 1281"/>
              <a:gd name="T31" fmla="*/ 2147483646 h 1727"/>
              <a:gd name="T32" fmla="*/ 2147483646 w 1281"/>
              <a:gd name="T33" fmla="*/ 2147483646 h 1727"/>
              <a:gd name="T34" fmla="*/ 2147483646 w 1281"/>
              <a:gd name="T35" fmla="*/ 0 h 1727"/>
              <a:gd name="T36" fmla="*/ 2147483646 w 1281"/>
              <a:gd name="T37" fmla="*/ 2147483646 h 1727"/>
              <a:gd name="T38" fmla="*/ 2147483646 w 1281"/>
              <a:gd name="T39" fmla="*/ 2147483646 h 1727"/>
              <a:gd name="T40" fmla="*/ 2147483646 w 1281"/>
              <a:gd name="T41" fmla="*/ 0 h 1727"/>
              <a:gd name="T42" fmla="*/ 2147483646 w 1281"/>
              <a:gd name="T43" fmla="*/ 2147483646 h 1727"/>
              <a:gd name="T44" fmla="*/ 2147483646 w 1281"/>
              <a:gd name="T45" fmla="*/ 2147483646 h 1727"/>
              <a:gd name="T46" fmla="*/ 2147483646 w 1281"/>
              <a:gd name="T47" fmla="*/ 2147483646 h 1727"/>
              <a:gd name="T48" fmla="*/ 2147483646 w 1281"/>
              <a:gd name="T49" fmla="*/ 2147483646 h 1727"/>
              <a:gd name="T50" fmla="*/ 2147483646 w 1281"/>
              <a:gd name="T51" fmla="*/ 2147483646 h 1727"/>
              <a:gd name="T52" fmla="*/ 2147483646 w 1281"/>
              <a:gd name="T53" fmla="*/ 2147483646 h 1727"/>
              <a:gd name="T54" fmla="*/ 2147483646 w 1281"/>
              <a:gd name="T55" fmla="*/ 2147483646 h 1727"/>
              <a:gd name="T56" fmla="*/ 2147483646 w 1281"/>
              <a:gd name="T57" fmla="*/ 2147483646 h 1727"/>
              <a:gd name="T58" fmla="*/ 2147483646 w 1281"/>
              <a:gd name="T59" fmla="*/ 2147483646 h 1727"/>
              <a:gd name="T60" fmla="*/ 2147483646 w 1281"/>
              <a:gd name="T61" fmla="*/ 2147483646 h 1727"/>
              <a:gd name="T62" fmla="*/ 2147483646 w 1281"/>
              <a:gd name="T63" fmla="*/ 2147483646 h 1727"/>
              <a:gd name="T64" fmla="*/ 2147483646 w 1281"/>
              <a:gd name="T65" fmla="*/ 2147483646 h 1727"/>
              <a:gd name="T66" fmla="*/ 2147483646 w 1281"/>
              <a:gd name="T67" fmla="*/ 2147483646 h 1727"/>
              <a:gd name="T68" fmla="*/ 2147483646 w 1281"/>
              <a:gd name="T69" fmla="*/ 2147483646 h 1727"/>
              <a:gd name="T70" fmla="*/ 2147483646 w 1281"/>
              <a:gd name="T71" fmla="*/ 2147483646 h 1727"/>
              <a:gd name="T72" fmla="*/ 2147483646 w 1281"/>
              <a:gd name="T73" fmla="*/ 2147483646 h 1727"/>
              <a:gd name="T74" fmla="*/ 2147483646 w 1281"/>
              <a:gd name="T75" fmla="*/ 2147483646 h 1727"/>
              <a:gd name="T76" fmla="*/ 2147483646 w 1281"/>
              <a:gd name="T77" fmla="*/ 2147483646 h 1727"/>
              <a:gd name="T78" fmla="*/ 2147483646 w 1281"/>
              <a:gd name="T79" fmla="*/ 2147483646 h 1727"/>
              <a:gd name="T80" fmla="*/ 2147483646 w 1281"/>
              <a:gd name="T81" fmla="*/ 2147483646 h 1727"/>
              <a:gd name="T82" fmla="*/ 2147483646 w 1281"/>
              <a:gd name="T83" fmla="*/ 2147483646 h 1727"/>
              <a:gd name="T84" fmla="*/ 2147483646 w 1281"/>
              <a:gd name="T85" fmla="*/ 2147483646 h 1727"/>
              <a:gd name="T86" fmla="*/ 2147483646 w 1281"/>
              <a:gd name="T87" fmla="*/ 2147483646 h 1727"/>
              <a:gd name="T88" fmla="*/ 2147483646 w 1281"/>
              <a:gd name="T89" fmla="*/ 2147483646 h 1727"/>
              <a:gd name="T90" fmla="*/ 2147483646 w 1281"/>
              <a:gd name="T91" fmla="*/ 2147483646 h 1727"/>
              <a:gd name="T92" fmla="*/ 2147483646 w 1281"/>
              <a:gd name="T93" fmla="*/ 2147483646 h 1727"/>
              <a:gd name="T94" fmla="*/ 0 w 1281"/>
              <a:gd name="T95" fmla="*/ 2147483646 h 17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0"/>
                </a:lnTo>
                <a:lnTo>
                  <a:pt x="1061" y="0"/>
                </a:lnTo>
                <a:lnTo>
                  <a:pt x="1061" y="92"/>
                </a:lnTo>
                <a:lnTo>
                  <a:pt x="1053" y="92"/>
                </a:lnTo>
                <a:lnTo>
                  <a:pt x="1053" y="12"/>
                </a:lnTo>
                <a:lnTo>
                  <a:pt x="1053" y="0"/>
                </a:lnTo>
                <a:lnTo>
                  <a:pt x="1048" y="0"/>
                </a:lnTo>
                <a:lnTo>
                  <a:pt x="1048" y="92"/>
                </a:lnTo>
                <a:lnTo>
                  <a:pt x="1041" y="92"/>
                </a:lnTo>
                <a:lnTo>
                  <a:pt x="1041" y="12"/>
                </a:lnTo>
                <a:lnTo>
                  <a:pt x="1041" y="0"/>
                </a:lnTo>
                <a:lnTo>
                  <a:pt x="1039" y="0"/>
                </a:lnTo>
                <a:lnTo>
                  <a:pt x="1039" y="92"/>
                </a:lnTo>
                <a:lnTo>
                  <a:pt x="1031" y="92"/>
                </a:lnTo>
                <a:lnTo>
                  <a:pt x="1031" y="12"/>
                </a:lnTo>
                <a:lnTo>
                  <a:pt x="1029" y="0"/>
                </a:lnTo>
                <a:lnTo>
                  <a:pt x="1027" y="0"/>
                </a:lnTo>
                <a:lnTo>
                  <a:pt x="1027" y="92"/>
                </a:lnTo>
                <a:lnTo>
                  <a:pt x="1019" y="9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07"/>
                </a:lnTo>
                <a:lnTo>
                  <a:pt x="370" y="1200"/>
                </a:lnTo>
                <a:lnTo>
                  <a:pt x="332" y="1180"/>
                </a:lnTo>
                <a:lnTo>
                  <a:pt x="322" y="1188"/>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9" name="Freeform 18"/>
          <p:cNvSpPr>
            <a:spLocks noEditPoints="1"/>
          </p:cNvSpPr>
          <p:nvPr userDrawn="1"/>
        </p:nvSpPr>
        <p:spPr bwMode="auto">
          <a:xfrm>
            <a:off x="3175" y="4469013"/>
            <a:ext cx="2032000" cy="2654300"/>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spTree>
    <p:extLst>
      <p:ext uri="{BB962C8B-B14F-4D97-AF65-F5344CB8AC3E}">
        <p14:creationId xmlns:p14="http://schemas.microsoft.com/office/powerpoint/2010/main" val="8967950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l"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28" name="Group 105"/>
          <p:cNvGrpSpPr/>
          <p:nvPr userDrawn="1"/>
        </p:nvGrpSpPr>
        <p:grpSpPr>
          <a:xfrm>
            <a:off x="2" y="6429375"/>
            <a:ext cx="12191999" cy="441582"/>
            <a:chOff x="2" y="2110197"/>
            <a:chExt cx="12191999" cy="134339"/>
          </a:xfrm>
        </p:grpSpPr>
        <p:sp>
          <p:nvSpPr>
            <p:cNvPr id="29"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0"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1"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2"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3"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4"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Tree>
    <p:extLst>
      <p:ext uri="{BB962C8B-B14F-4D97-AF65-F5344CB8AC3E}">
        <p14:creationId xmlns:p14="http://schemas.microsoft.com/office/powerpoint/2010/main" val="2026979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addeli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009" y="1609149"/>
            <a:ext cx="12188992" cy="5029776"/>
            <a:chOff x="1174335" y="2047299"/>
            <a:chExt cx="9843331" cy="406184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4" name="Group 40"/>
            <p:cNvGrpSpPr/>
            <p:nvPr userDrawn="1"/>
          </p:nvGrpSpPr>
          <p:grpSpPr>
            <a:xfrm>
              <a:off x="9055386" y="2047299"/>
              <a:ext cx="1962280" cy="1323439"/>
              <a:chOff x="9055386" y="1783716"/>
              <a:chExt cx="1962280" cy="1323439"/>
            </a:xfrm>
          </p:grpSpPr>
          <p:sp>
            <p:nvSpPr>
              <p:cNvPr id="35" name="TextBox 41"/>
              <p:cNvSpPr txBox="1"/>
              <p:nvPr userDrawn="1"/>
            </p:nvSpPr>
            <p:spPr>
              <a:xfrm>
                <a:off x="9055386" y="1783716"/>
                <a:ext cx="1962280" cy="1323439"/>
              </a:xfrm>
              <a:prstGeom prst="rect">
                <a:avLst/>
              </a:prstGeom>
              <a:noFill/>
            </p:spPr>
            <p:txBody>
              <a:bodyPr wrap="square" rtlCol="0" anchor="t">
                <a:spAutoFit/>
              </a:bodyPr>
              <a:lstStyle/>
              <a:p>
                <a:pPr algn="ctr"/>
                <a:r>
                  <a:rPr lang="tr-TR" sz="8000" b="1" dirty="0">
                    <a:solidFill>
                      <a:schemeClr val="accent5"/>
                    </a:solidFill>
                    <a:latin typeface="+mn-lt"/>
                  </a:rPr>
                  <a:t>5</a:t>
                </a:r>
                <a:endParaRPr lang="en-US" sz="8000" b="1" dirty="0">
                  <a:solidFill>
                    <a:schemeClr val="accent5"/>
                  </a:solidFill>
                  <a:latin typeface="+mn-lt"/>
                </a:endParaRPr>
              </a:p>
            </p:txBody>
          </p:sp>
          <p:cxnSp>
            <p:nvCxnSpPr>
              <p:cNvPr id="37" name="Straight Connector 43"/>
              <p:cNvCxnSpPr/>
              <p:nvPr userDrawn="1"/>
            </p:nvCxnSpPr>
            <p:spPr>
              <a:xfrm>
                <a:off x="9312707"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52" name="Group 46"/>
            <p:cNvGrpSpPr/>
            <p:nvPr userDrawn="1"/>
          </p:nvGrpSpPr>
          <p:grpSpPr>
            <a:xfrm>
              <a:off x="5124133" y="2047299"/>
              <a:ext cx="1962280" cy="1323439"/>
              <a:chOff x="5124133" y="1783716"/>
              <a:chExt cx="1962280" cy="1323439"/>
            </a:xfrm>
          </p:grpSpPr>
          <p:sp>
            <p:nvSpPr>
              <p:cNvPr id="60" name="TextBox 47"/>
              <p:cNvSpPr txBox="1"/>
              <p:nvPr/>
            </p:nvSpPr>
            <p:spPr>
              <a:xfrm>
                <a:off x="5124133" y="1783716"/>
                <a:ext cx="1962280" cy="1323439"/>
              </a:xfrm>
              <a:prstGeom prst="rect">
                <a:avLst/>
              </a:prstGeom>
              <a:noFill/>
            </p:spPr>
            <p:txBody>
              <a:bodyPr wrap="square" rtlCol="0" anchor="t">
                <a:spAutoFit/>
              </a:bodyPr>
              <a:lstStyle/>
              <a:p>
                <a:pPr algn="ctr"/>
                <a:r>
                  <a:rPr lang="tr-TR" sz="8000" b="1" dirty="0">
                    <a:solidFill>
                      <a:schemeClr val="accent3"/>
                    </a:solidFill>
                    <a:latin typeface="+mn-lt"/>
                  </a:rPr>
                  <a:t>3</a:t>
                </a:r>
              </a:p>
            </p:txBody>
          </p:sp>
          <p:cxnSp>
            <p:nvCxnSpPr>
              <p:cNvPr id="62" name="Straight Connector 49"/>
              <p:cNvCxnSpPr/>
              <p:nvPr/>
            </p:nvCxnSpPr>
            <p:spPr>
              <a:xfrm>
                <a:off x="5381454"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65" name="Group 54"/>
            <p:cNvGrpSpPr/>
            <p:nvPr userDrawn="1"/>
          </p:nvGrpSpPr>
          <p:grpSpPr>
            <a:xfrm>
              <a:off x="7093294" y="2047299"/>
              <a:ext cx="1962280" cy="1323439"/>
              <a:chOff x="7093294" y="1783716"/>
              <a:chExt cx="1962280" cy="1323439"/>
            </a:xfrm>
          </p:grpSpPr>
          <p:sp>
            <p:nvSpPr>
              <p:cNvPr id="66" name="TextBox 55"/>
              <p:cNvSpPr txBox="1"/>
              <p:nvPr/>
            </p:nvSpPr>
            <p:spPr>
              <a:xfrm>
                <a:off x="7093294" y="1783716"/>
                <a:ext cx="1962280" cy="1323439"/>
              </a:xfrm>
              <a:prstGeom prst="rect">
                <a:avLst/>
              </a:prstGeom>
              <a:noFill/>
            </p:spPr>
            <p:txBody>
              <a:bodyPr wrap="square" rtlCol="0" anchor="t">
                <a:spAutoFit/>
              </a:bodyPr>
              <a:lstStyle/>
              <a:p>
                <a:pPr algn="ctr"/>
                <a:r>
                  <a:rPr lang="tr-TR" sz="8000" b="1" dirty="0">
                    <a:solidFill>
                      <a:schemeClr val="accent4"/>
                    </a:solidFill>
                    <a:latin typeface="+mn-lt"/>
                  </a:rPr>
                  <a:t>4</a:t>
                </a:r>
                <a:endParaRPr lang="en-US" sz="8000" b="1" dirty="0">
                  <a:solidFill>
                    <a:schemeClr val="accent4"/>
                  </a:solidFill>
                  <a:latin typeface="+mn-lt"/>
                </a:endParaRPr>
              </a:p>
            </p:txBody>
          </p:sp>
          <p:cxnSp>
            <p:nvCxnSpPr>
              <p:cNvPr id="68" name="Straight Connector 57"/>
              <p:cNvCxnSpPr/>
              <p:nvPr/>
            </p:nvCxnSpPr>
            <p:spPr>
              <a:xfrm>
                <a:off x="7350615"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65"/>
            <p:cNvGrpSpPr/>
            <p:nvPr userDrawn="1"/>
          </p:nvGrpSpPr>
          <p:grpSpPr>
            <a:xfrm>
              <a:off x="1174335" y="2047299"/>
              <a:ext cx="1962280" cy="1323439"/>
              <a:chOff x="1174335" y="1783716"/>
              <a:chExt cx="1962280" cy="1323439"/>
            </a:xfrm>
          </p:grpSpPr>
          <p:sp>
            <p:nvSpPr>
              <p:cNvPr id="75" name="TextBox 66"/>
              <p:cNvSpPr txBox="1"/>
              <p:nvPr/>
            </p:nvSpPr>
            <p:spPr>
              <a:xfrm>
                <a:off x="1174335" y="1783716"/>
                <a:ext cx="1962280" cy="1323439"/>
              </a:xfrm>
              <a:prstGeom prst="rect">
                <a:avLst/>
              </a:prstGeom>
              <a:noFill/>
            </p:spPr>
            <p:txBody>
              <a:bodyPr wrap="square" rtlCol="0" anchor="t">
                <a:spAutoFit/>
              </a:bodyPr>
              <a:lstStyle/>
              <a:p>
                <a:pPr algn="ctr"/>
                <a:r>
                  <a:rPr lang="tr-TR" sz="8000" b="1" dirty="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80" name="Group 71"/>
            <p:cNvGrpSpPr/>
            <p:nvPr userDrawn="1"/>
          </p:nvGrpSpPr>
          <p:grpSpPr>
            <a:xfrm>
              <a:off x="3137329" y="2047299"/>
              <a:ext cx="1962280" cy="1323439"/>
              <a:chOff x="3137329" y="1783716"/>
              <a:chExt cx="1962280" cy="1323439"/>
            </a:xfrm>
          </p:grpSpPr>
          <p:sp>
            <p:nvSpPr>
              <p:cNvPr id="81" name="TextBox 72"/>
              <p:cNvSpPr txBox="1"/>
              <p:nvPr/>
            </p:nvSpPr>
            <p:spPr>
              <a:xfrm>
                <a:off x="3137329" y="1783716"/>
                <a:ext cx="1962280" cy="1323439"/>
              </a:xfrm>
              <a:prstGeom prst="rect">
                <a:avLst/>
              </a:prstGeom>
              <a:noFill/>
            </p:spPr>
            <p:txBody>
              <a:bodyPr wrap="square" rtlCol="0" anchor="t">
                <a:spAutoFit/>
              </a:bodyPr>
              <a:lstStyle/>
              <a:p>
                <a:pPr algn="ctr"/>
                <a:r>
                  <a:rPr lang="tr-TR" sz="8000" b="1" dirty="0">
                    <a:solidFill>
                      <a:schemeClr val="accent2"/>
                    </a:solidFill>
                    <a:latin typeface="+mn-lt"/>
                  </a:rPr>
                  <a:t>2</a:t>
                </a:r>
              </a:p>
            </p:txBody>
          </p:sp>
          <p:cxnSp>
            <p:nvCxnSpPr>
              <p:cNvPr id="83" name="Straight Connector 74"/>
              <p:cNvCxnSpPr/>
              <p:nvPr/>
            </p:nvCxnSpPr>
            <p:spPr>
              <a:xfrm>
                <a:off x="3406179"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1</a:t>
            </a:r>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2</a:t>
            </a:r>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3</a:t>
            </a:r>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4</a:t>
            </a:r>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5</a:t>
            </a:r>
          </a:p>
        </p:txBody>
      </p:sp>
    </p:spTree>
    <p:extLst>
      <p:ext uri="{BB962C8B-B14F-4D97-AF65-F5344CB8AC3E}">
        <p14:creationId xmlns:p14="http://schemas.microsoft.com/office/powerpoint/2010/main" val="24058000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addeli - 6lı">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45216" y="1581064"/>
            <a:ext cx="10077049" cy="5057860"/>
            <a:chOff x="1208420" y="2024619"/>
            <a:chExt cx="8137812" cy="408452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35" name="TextBox 41"/>
            <p:cNvSpPr txBox="1"/>
            <p:nvPr/>
          </p:nvSpPr>
          <p:spPr>
            <a:xfrm>
              <a:off x="7849667" y="2024619"/>
              <a:ext cx="1496565" cy="1068755"/>
            </a:xfrm>
            <a:prstGeom prst="rect">
              <a:avLst/>
            </a:prstGeom>
            <a:noFill/>
          </p:spPr>
          <p:txBody>
            <a:bodyPr wrap="square" rtlCol="0" anchor="t">
              <a:spAutoFit/>
            </a:bodyPr>
            <a:lstStyle/>
            <a:p>
              <a:pPr algn="ctr"/>
              <a:r>
                <a:rPr lang="tr-TR" sz="8000" b="1" dirty="0">
                  <a:solidFill>
                    <a:schemeClr val="accent5"/>
                  </a:solidFill>
                  <a:latin typeface="+mn-lt"/>
                </a:rPr>
                <a:t>5</a:t>
              </a:r>
              <a:endParaRPr lang="en-US" sz="8000" b="1" dirty="0">
                <a:solidFill>
                  <a:schemeClr val="accent5"/>
                </a:solidFill>
                <a:latin typeface="+mn-lt"/>
              </a:endParaRPr>
            </a:p>
          </p:txBody>
        </p:sp>
        <p:sp>
          <p:nvSpPr>
            <p:cNvPr id="60" name="TextBox 47"/>
            <p:cNvSpPr txBox="1"/>
            <p:nvPr/>
          </p:nvSpPr>
          <p:spPr>
            <a:xfrm>
              <a:off x="4483485" y="2047298"/>
              <a:ext cx="1542490" cy="1068755"/>
            </a:xfrm>
            <a:prstGeom prst="rect">
              <a:avLst/>
            </a:prstGeom>
            <a:noFill/>
          </p:spPr>
          <p:txBody>
            <a:bodyPr wrap="square" rtlCol="0" anchor="t">
              <a:spAutoFit/>
            </a:bodyPr>
            <a:lstStyle/>
            <a:p>
              <a:pPr algn="ctr"/>
              <a:r>
                <a:rPr lang="tr-TR" sz="8000" b="1" dirty="0">
                  <a:solidFill>
                    <a:schemeClr val="accent3"/>
                  </a:solidFill>
                  <a:latin typeface="+mn-lt"/>
                </a:rPr>
                <a:t>3</a:t>
              </a:r>
            </a:p>
          </p:txBody>
        </p:sp>
        <p:sp>
          <p:nvSpPr>
            <p:cNvPr id="66" name="TextBox 55"/>
            <p:cNvSpPr txBox="1"/>
            <p:nvPr/>
          </p:nvSpPr>
          <p:spPr>
            <a:xfrm>
              <a:off x="6165985" y="2047298"/>
              <a:ext cx="1608194" cy="1068755"/>
            </a:xfrm>
            <a:prstGeom prst="rect">
              <a:avLst/>
            </a:prstGeom>
            <a:noFill/>
          </p:spPr>
          <p:txBody>
            <a:bodyPr wrap="square" rtlCol="0" anchor="t">
              <a:spAutoFit/>
            </a:bodyPr>
            <a:lstStyle/>
            <a:p>
              <a:pPr algn="ctr"/>
              <a:r>
                <a:rPr lang="tr-TR" sz="8000" b="1" dirty="0">
                  <a:solidFill>
                    <a:schemeClr val="accent4"/>
                  </a:solidFill>
                  <a:latin typeface="+mn-lt"/>
                </a:rPr>
                <a:t>4</a:t>
              </a:r>
              <a:endParaRPr lang="en-US" sz="8000" b="1" dirty="0">
                <a:solidFill>
                  <a:schemeClr val="accent4"/>
                </a:solidFill>
                <a:latin typeface="+mn-lt"/>
              </a:endParaRPr>
            </a:p>
          </p:txBody>
        </p:sp>
        <p:grpSp>
          <p:nvGrpSpPr>
            <p:cNvPr id="74" name="Group 65"/>
            <p:cNvGrpSpPr/>
            <p:nvPr userDrawn="1"/>
          </p:nvGrpSpPr>
          <p:grpSpPr>
            <a:xfrm>
              <a:off x="1208420" y="2024619"/>
              <a:ext cx="1522075" cy="1196122"/>
              <a:chOff x="1208420" y="1761036"/>
              <a:chExt cx="1522075" cy="1196122"/>
            </a:xfrm>
          </p:grpSpPr>
          <p:sp>
            <p:nvSpPr>
              <p:cNvPr id="75" name="TextBox 66"/>
              <p:cNvSpPr txBox="1"/>
              <p:nvPr/>
            </p:nvSpPr>
            <p:spPr>
              <a:xfrm>
                <a:off x="1208420" y="1761036"/>
                <a:ext cx="1522075" cy="1068755"/>
              </a:xfrm>
              <a:prstGeom prst="rect">
                <a:avLst/>
              </a:prstGeom>
              <a:noFill/>
            </p:spPr>
            <p:txBody>
              <a:bodyPr wrap="square" rtlCol="0" anchor="t">
                <a:spAutoFit/>
              </a:bodyPr>
              <a:lstStyle/>
              <a:p>
                <a:pPr algn="ctr"/>
                <a:r>
                  <a:rPr lang="tr-TR" sz="8000" b="1" dirty="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20686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1" name="TextBox 72"/>
            <p:cNvSpPr txBox="1"/>
            <p:nvPr/>
          </p:nvSpPr>
          <p:spPr>
            <a:xfrm>
              <a:off x="2870505" y="2047298"/>
              <a:ext cx="1542976" cy="1068755"/>
            </a:xfrm>
            <a:prstGeom prst="rect">
              <a:avLst/>
            </a:prstGeom>
            <a:noFill/>
          </p:spPr>
          <p:txBody>
            <a:bodyPr wrap="square" rtlCol="0" anchor="t">
              <a:spAutoFit/>
            </a:bodyPr>
            <a:lstStyle/>
            <a:p>
              <a:pPr algn="ctr"/>
              <a:r>
                <a:rPr lang="tr-TR" sz="8000" b="1" dirty="0">
                  <a:solidFill>
                    <a:schemeClr val="accent2"/>
                  </a:solidFill>
                  <a:latin typeface="+mn-lt"/>
                </a:rPr>
                <a:t>2</a:t>
              </a:r>
            </a:p>
          </p:txBody>
        </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2" name="Metin Yer Tutucusu 11"/>
          <p:cNvSpPr>
            <a:spLocks noGrp="1"/>
          </p:cNvSpPr>
          <p:nvPr>
            <p:ph type="body" sz="quarter" idx="12" hasCustomPrompt="1"/>
          </p:nvPr>
        </p:nvSpPr>
        <p:spPr>
          <a:xfrm>
            <a:off x="317500" y="319185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1</a:t>
            </a:r>
          </a:p>
        </p:txBody>
      </p:sp>
      <p:sp>
        <p:nvSpPr>
          <p:cNvPr id="38" name="TextBox 66"/>
          <p:cNvSpPr txBox="1"/>
          <p:nvPr userDrawn="1"/>
        </p:nvSpPr>
        <p:spPr>
          <a:xfrm>
            <a:off x="10325178" y="1567021"/>
            <a:ext cx="1485781" cy="1323439"/>
          </a:xfrm>
          <a:prstGeom prst="rect">
            <a:avLst/>
          </a:prstGeom>
          <a:noFill/>
        </p:spPr>
        <p:txBody>
          <a:bodyPr wrap="square" rtlCol="0" anchor="t">
            <a:spAutoFit/>
          </a:bodyPr>
          <a:lstStyle/>
          <a:p>
            <a:pPr algn="ctr"/>
            <a:r>
              <a:rPr lang="tr-TR" sz="8000" b="1" dirty="0">
                <a:solidFill>
                  <a:schemeClr val="accent1"/>
                </a:solidFill>
                <a:latin typeface="+mn-lt"/>
                <a:ea typeface="Open Sans Condensed Light" panose="020B0306030504020204" pitchFamily="34" charset="0"/>
                <a:cs typeface="Open Sans Condensed Light" panose="020B0306030504020204" pitchFamily="34" charset="0"/>
              </a:rPr>
              <a:t>6</a:t>
            </a:r>
            <a:endParaRPr lang="en-US" sz="8000" b="1" dirty="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39" name="Straight Connector 68"/>
          <p:cNvCxnSpPr/>
          <p:nvPr userDrawn="1"/>
        </p:nvCxnSpPr>
        <p:spPr>
          <a:xfrm>
            <a:off x="2432847" y="306222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68"/>
          <p:cNvCxnSpPr/>
          <p:nvPr userDrawn="1"/>
        </p:nvCxnSpPr>
        <p:spPr>
          <a:xfrm>
            <a:off x="4470865"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68"/>
          <p:cNvCxnSpPr/>
          <p:nvPr userDrawn="1"/>
        </p:nvCxnSpPr>
        <p:spPr>
          <a:xfrm>
            <a:off x="6447144" y="305238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68"/>
          <p:cNvCxnSpPr/>
          <p:nvPr userDrawn="1"/>
        </p:nvCxnSpPr>
        <p:spPr>
          <a:xfrm>
            <a:off x="8384073" y="306660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68"/>
          <p:cNvCxnSpPr/>
          <p:nvPr userDrawn="1"/>
        </p:nvCxnSpPr>
        <p:spPr>
          <a:xfrm>
            <a:off x="10458709"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sp>
        <p:nvSpPr>
          <p:cNvPr id="44" name="Metin Yer Tutucusu 11"/>
          <p:cNvSpPr>
            <a:spLocks noGrp="1"/>
          </p:cNvSpPr>
          <p:nvPr>
            <p:ph type="body" sz="quarter" idx="13" hasCustomPrompt="1"/>
          </p:nvPr>
        </p:nvSpPr>
        <p:spPr>
          <a:xfrm>
            <a:off x="2446187" y="3196774"/>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2</a:t>
            </a:r>
          </a:p>
        </p:txBody>
      </p:sp>
      <p:sp>
        <p:nvSpPr>
          <p:cNvPr id="45" name="Metin Yer Tutucusu 11"/>
          <p:cNvSpPr>
            <a:spLocks noGrp="1"/>
          </p:cNvSpPr>
          <p:nvPr>
            <p:ph type="body" sz="quarter" idx="14" hasCustomPrompt="1"/>
          </p:nvPr>
        </p:nvSpPr>
        <p:spPr>
          <a:xfrm>
            <a:off x="445197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3</a:t>
            </a:r>
          </a:p>
        </p:txBody>
      </p:sp>
      <p:sp>
        <p:nvSpPr>
          <p:cNvPr id="46" name="Metin Yer Tutucusu 11"/>
          <p:cNvSpPr>
            <a:spLocks noGrp="1"/>
          </p:cNvSpPr>
          <p:nvPr>
            <p:ph type="body" sz="quarter" idx="15" hasCustomPrompt="1"/>
          </p:nvPr>
        </p:nvSpPr>
        <p:spPr>
          <a:xfrm>
            <a:off x="6472495"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4</a:t>
            </a:r>
          </a:p>
        </p:txBody>
      </p:sp>
      <p:sp>
        <p:nvSpPr>
          <p:cNvPr id="47" name="Metin Yer Tutucusu 11"/>
          <p:cNvSpPr>
            <a:spLocks noGrp="1"/>
          </p:cNvSpPr>
          <p:nvPr>
            <p:ph type="body" sz="quarter" idx="16" hasCustomPrompt="1"/>
          </p:nvPr>
        </p:nvSpPr>
        <p:spPr>
          <a:xfrm>
            <a:off x="840453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5</a:t>
            </a:r>
          </a:p>
        </p:txBody>
      </p:sp>
      <p:sp>
        <p:nvSpPr>
          <p:cNvPr id="48" name="Metin Yer Tutucusu 11"/>
          <p:cNvSpPr>
            <a:spLocks noGrp="1"/>
          </p:cNvSpPr>
          <p:nvPr>
            <p:ph type="body" sz="quarter" idx="17" hasCustomPrompt="1"/>
          </p:nvPr>
        </p:nvSpPr>
        <p:spPr>
          <a:xfrm>
            <a:off x="10557800" y="3211525"/>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6</a:t>
            </a:r>
          </a:p>
        </p:txBody>
      </p:sp>
    </p:spTree>
    <p:extLst>
      <p:ext uri="{BB962C8B-B14F-4D97-AF65-F5344CB8AC3E}">
        <p14:creationId xmlns:p14="http://schemas.microsoft.com/office/powerpoint/2010/main" val="26609874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addeli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21650" y="2057816"/>
            <a:ext cx="11551709" cy="4581109"/>
            <a:chOff x="1431656" y="2409624"/>
            <a:chExt cx="9328688" cy="3699516"/>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43"/>
            <p:cNvCxnSpPr/>
            <p:nvPr/>
          </p:nvCxnSpPr>
          <p:spPr>
            <a:xfrm>
              <a:off x="9312707"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49"/>
            <p:cNvCxnSpPr/>
            <p:nvPr/>
          </p:nvCxnSpPr>
          <p:spPr>
            <a:xfrm>
              <a:off x="5381454"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57"/>
            <p:cNvCxnSpPr/>
            <p:nvPr/>
          </p:nvCxnSpPr>
          <p:spPr>
            <a:xfrm>
              <a:off x="7350615"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68"/>
            <p:cNvCxnSpPr/>
            <p:nvPr/>
          </p:nvCxnSpPr>
          <p:spPr>
            <a:xfrm>
              <a:off x="1431656"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74"/>
            <p:cNvCxnSpPr/>
            <p:nvPr/>
          </p:nvCxnSpPr>
          <p:spPr>
            <a:xfrm>
              <a:off x="3406179"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1</a:t>
            </a:r>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2</a:t>
            </a:r>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3</a:t>
            </a:r>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4</a:t>
            </a:r>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5</a:t>
            </a:r>
          </a:p>
        </p:txBody>
      </p:sp>
      <p:sp>
        <p:nvSpPr>
          <p:cNvPr id="36" name="Oval 5"/>
          <p:cNvSpPr>
            <a:spLocks noChangeArrowheads="1"/>
          </p:cNvSpPr>
          <p:nvPr userDrawn="1"/>
        </p:nvSpPr>
        <p:spPr bwMode="auto">
          <a:xfrm>
            <a:off x="645169" y="1684822"/>
            <a:ext cx="1131847" cy="1131847"/>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38" name="Group 55"/>
          <p:cNvGrpSpPr/>
          <p:nvPr userDrawn="1"/>
        </p:nvGrpSpPr>
        <p:grpSpPr>
          <a:xfrm>
            <a:off x="512814" y="1558653"/>
            <a:ext cx="1389269" cy="1389269"/>
            <a:chOff x="1119258" y="2257147"/>
            <a:chExt cx="1868076" cy="1868076"/>
          </a:xfrm>
        </p:grpSpPr>
        <p:sp>
          <p:nvSpPr>
            <p:cNvPr id="39"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0"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1"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2"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3"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4"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5"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6"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7"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8"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9"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0"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51" name="Oval 5"/>
          <p:cNvSpPr>
            <a:spLocks noChangeArrowheads="1"/>
          </p:cNvSpPr>
          <p:nvPr userDrawn="1"/>
        </p:nvSpPr>
        <p:spPr bwMode="auto">
          <a:xfrm>
            <a:off x="3093090" y="1661949"/>
            <a:ext cx="1151475" cy="1151475"/>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53" name="Group 86"/>
          <p:cNvGrpSpPr/>
          <p:nvPr userDrawn="1"/>
        </p:nvGrpSpPr>
        <p:grpSpPr>
          <a:xfrm>
            <a:off x="2961788" y="1530261"/>
            <a:ext cx="1413363" cy="1413363"/>
            <a:chOff x="3800237" y="2257147"/>
            <a:chExt cx="1868076" cy="1868076"/>
          </a:xfrm>
        </p:grpSpPr>
        <p:sp>
          <p:nvSpPr>
            <p:cNvPr id="54"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5"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6"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7"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8"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9"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1"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3"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92D050">
                <a:alpha val="25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64"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7"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9"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71" name="Oval 5"/>
          <p:cNvSpPr>
            <a:spLocks noChangeArrowheads="1"/>
          </p:cNvSpPr>
          <p:nvPr userDrawn="1"/>
        </p:nvSpPr>
        <p:spPr bwMode="auto">
          <a:xfrm>
            <a:off x="5515772" y="1637740"/>
            <a:ext cx="1169246" cy="1169246"/>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72" name="Group 100"/>
          <p:cNvGrpSpPr/>
          <p:nvPr userDrawn="1"/>
        </p:nvGrpSpPr>
        <p:grpSpPr>
          <a:xfrm>
            <a:off x="5380017" y="1506463"/>
            <a:ext cx="1435175" cy="1435175"/>
            <a:chOff x="6546413" y="2257147"/>
            <a:chExt cx="1868076" cy="1868076"/>
          </a:xfrm>
        </p:grpSpPr>
        <p:sp>
          <p:nvSpPr>
            <p:cNvPr id="73"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6"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8"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9"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2"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4"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5"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6"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7"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8"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95" name="Oval 5"/>
          <p:cNvSpPr>
            <a:spLocks noChangeArrowheads="1"/>
          </p:cNvSpPr>
          <p:nvPr userDrawn="1"/>
        </p:nvSpPr>
        <p:spPr bwMode="auto">
          <a:xfrm>
            <a:off x="7983172" y="1667356"/>
            <a:ext cx="1148857" cy="1148857"/>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96" name="Group 114"/>
          <p:cNvGrpSpPr/>
          <p:nvPr userDrawn="1"/>
        </p:nvGrpSpPr>
        <p:grpSpPr>
          <a:xfrm>
            <a:off x="7846760" y="1541374"/>
            <a:ext cx="1410149" cy="1410149"/>
            <a:chOff x="9237196" y="2257147"/>
            <a:chExt cx="1868076" cy="1868076"/>
          </a:xfrm>
        </p:grpSpPr>
        <p:sp>
          <p:nvSpPr>
            <p:cNvPr id="97"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8"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9"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0"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1"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2"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3"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4"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5"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6"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7"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8"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36" name="Oval 5"/>
          <p:cNvSpPr>
            <a:spLocks noChangeArrowheads="1"/>
          </p:cNvSpPr>
          <p:nvPr userDrawn="1"/>
        </p:nvSpPr>
        <p:spPr bwMode="auto">
          <a:xfrm>
            <a:off x="10404784" y="1667356"/>
            <a:ext cx="1148857" cy="1148857"/>
          </a:xfrm>
          <a:prstGeom prst="ellipse">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137" name="Group 114"/>
          <p:cNvGrpSpPr/>
          <p:nvPr userDrawn="1"/>
        </p:nvGrpSpPr>
        <p:grpSpPr>
          <a:xfrm>
            <a:off x="10268372" y="1541374"/>
            <a:ext cx="1410149" cy="1410149"/>
            <a:chOff x="9237196" y="2257147"/>
            <a:chExt cx="1868076" cy="1868076"/>
          </a:xfrm>
        </p:grpSpPr>
        <p:sp>
          <p:nvSpPr>
            <p:cNvPr id="138"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39"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0"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1"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2"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3"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4"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5"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6"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7"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8"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9"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grp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993" y="1989779"/>
            <a:ext cx="504000" cy="504000"/>
          </a:xfrm>
          <a:prstGeom prst="rect">
            <a:avLst/>
          </a:prstGeom>
        </p:spPr>
      </p:pic>
      <p:pic>
        <p:nvPicPr>
          <p:cNvPr id="155" name="Resim 15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07796" y="1989779"/>
            <a:ext cx="504000" cy="504000"/>
          </a:xfrm>
          <a:prstGeom prst="rect">
            <a:avLst/>
          </a:prstGeom>
        </p:spPr>
      </p:pic>
      <p:pic>
        <p:nvPicPr>
          <p:cNvPr id="156" name="Resim 1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55625" y="1989779"/>
            <a:ext cx="504000" cy="504000"/>
          </a:xfrm>
          <a:prstGeom prst="rect">
            <a:avLst/>
          </a:prstGeom>
        </p:spPr>
      </p:pic>
      <p:pic>
        <p:nvPicPr>
          <p:cNvPr id="157" name="Resim 1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1586" y="1989779"/>
            <a:ext cx="504000" cy="504000"/>
          </a:xfrm>
          <a:prstGeom prst="rect">
            <a:avLst/>
          </a:prstGeom>
        </p:spPr>
      </p:pic>
      <p:pic>
        <p:nvPicPr>
          <p:cNvPr id="158" name="Resim 1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9982" y="1989779"/>
            <a:ext cx="504000" cy="504000"/>
          </a:xfrm>
          <a:prstGeom prst="rect">
            <a:avLst/>
          </a:prstGeom>
        </p:spPr>
      </p:pic>
    </p:spTree>
    <p:extLst>
      <p:ext uri="{BB962C8B-B14F-4D97-AF65-F5344CB8AC3E}">
        <p14:creationId xmlns:p14="http://schemas.microsoft.com/office/powerpoint/2010/main" val="28337422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addeli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8" name="Oval 167"/>
          <p:cNvSpPr/>
          <p:nvPr userDrawn="1"/>
        </p:nvSpPr>
        <p:spPr>
          <a:xfrm>
            <a:off x="3820212" y="48872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9" name="Oval 168"/>
          <p:cNvSpPr/>
          <p:nvPr userDrawn="1"/>
        </p:nvSpPr>
        <p:spPr>
          <a:xfrm>
            <a:off x="8018826" y="34864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0" name="Oval 169"/>
          <p:cNvSpPr/>
          <p:nvPr userDrawn="1"/>
        </p:nvSpPr>
        <p:spPr>
          <a:xfrm>
            <a:off x="8018826" y="48872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2</a:t>
            </a:r>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3</a:t>
            </a:r>
          </a:p>
        </p:txBody>
      </p:sp>
      <p:sp>
        <p:nvSpPr>
          <p:cNvPr id="175" name="Metin Yer Tutucusu 8"/>
          <p:cNvSpPr>
            <a:spLocks noGrp="1"/>
          </p:cNvSpPr>
          <p:nvPr>
            <p:ph type="body" sz="quarter" idx="15" hasCustomPrompt="1"/>
          </p:nvPr>
        </p:nvSpPr>
        <p:spPr>
          <a:xfrm>
            <a:off x="85232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4</a:t>
            </a:r>
          </a:p>
        </p:txBody>
      </p:sp>
      <p:sp>
        <p:nvSpPr>
          <p:cNvPr id="176" name="Metin Yer Tutucusu 8"/>
          <p:cNvSpPr>
            <a:spLocks noGrp="1"/>
          </p:cNvSpPr>
          <p:nvPr>
            <p:ph type="body" sz="quarter" idx="16" hasCustomPrompt="1"/>
          </p:nvPr>
        </p:nvSpPr>
        <p:spPr>
          <a:xfrm>
            <a:off x="42560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5</a:t>
            </a:r>
          </a:p>
        </p:txBody>
      </p:sp>
      <p:sp>
        <p:nvSpPr>
          <p:cNvPr id="177" name="Metin Yer Tutucusu 8"/>
          <p:cNvSpPr>
            <a:spLocks noGrp="1"/>
          </p:cNvSpPr>
          <p:nvPr>
            <p:ph type="body" sz="quarter" idx="17" hasCustomPrompt="1"/>
          </p:nvPr>
        </p:nvSpPr>
        <p:spPr>
          <a:xfrm>
            <a:off x="85232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6</a:t>
            </a:r>
          </a:p>
        </p:txBody>
      </p:sp>
    </p:spTree>
    <p:extLst>
      <p:ext uri="{BB962C8B-B14F-4D97-AF65-F5344CB8AC3E}">
        <p14:creationId xmlns:p14="http://schemas.microsoft.com/office/powerpoint/2010/main" val="27732593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maddeli - 5 li">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2</a:t>
            </a:r>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3</a:t>
            </a:r>
          </a:p>
        </p:txBody>
      </p:sp>
      <p:sp>
        <p:nvSpPr>
          <p:cNvPr id="177" name="Metin Yer Tutucusu 8"/>
          <p:cNvSpPr>
            <a:spLocks noGrp="1"/>
          </p:cNvSpPr>
          <p:nvPr>
            <p:ph type="body" sz="quarter" idx="17" hasCustomPrompt="1"/>
          </p:nvPr>
        </p:nvSpPr>
        <p:spPr>
          <a:xfrm>
            <a:off x="6575688" y="4856977"/>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6</a:t>
            </a:r>
          </a:p>
        </p:txBody>
      </p:sp>
    </p:spTree>
    <p:extLst>
      <p:ext uri="{BB962C8B-B14F-4D97-AF65-F5344CB8AC3E}">
        <p14:creationId xmlns:p14="http://schemas.microsoft.com/office/powerpoint/2010/main" val="32712275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maddeli - 7">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295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17464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0673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8" name="Oval 167"/>
          <p:cNvSpPr/>
          <p:nvPr userDrawn="1"/>
        </p:nvSpPr>
        <p:spPr>
          <a:xfrm>
            <a:off x="3820212" y="44681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9" name="Oval 168"/>
          <p:cNvSpPr/>
          <p:nvPr userDrawn="1"/>
        </p:nvSpPr>
        <p:spPr>
          <a:xfrm>
            <a:off x="8018826" y="30673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0" name="Oval 169"/>
          <p:cNvSpPr/>
          <p:nvPr userDrawn="1"/>
        </p:nvSpPr>
        <p:spPr>
          <a:xfrm>
            <a:off x="8018826" y="44681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17464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73" name="Metin Yer Tutucusu 8"/>
          <p:cNvSpPr>
            <a:spLocks noGrp="1"/>
          </p:cNvSpPr>
          <p:nvPr>
            <p:ph type="body" sz="quarter" idx="13" hasCustomPrompt="1"/>
          </p:nvPr>
        </p:nvSpPr>
        <p:spPr>
          <a:xfrm>
            <a:off x="85232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2</a:t>
            </a:r>
          </a:p>
        </p:txBody>
      </p:sp>
      <p:sp>
        <p:nvSpPr>
          <p:cNvPr id="174" name="Metin Yer Tutucusu 8"/>
          <p:cNvSpPr>
            <a:spLocks noGrp="1"/>
          </p:cNvSpPr>
          <p:nvPr>
            <p:ph type="body" sz="quarter" idx="14" hasCustomPrompt="1"/>
          </p:nvPr>
        </p:nvSpPr>
        <p:spPr>
          <a:xfrm>
            <a:off x="42560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3</a:t>
            </a:r>
          </a:p>
        </p:txBody>
      </p:sp>
      <p:sp>
        <p:nvSpPr>
          <p:cNvPr id="175" name="Metin Yer Tutucusu 8"/>
          <p:cNvSpPr>
            <a:spLocks noGrp="1"/>
          </p:cNvSpPr>
          <p:nvPr>
            <p:ph type="body" sz="quarter" idx="15" hasCustomPrompt="1"/>
          </p:nvPr>
        </p:nvSpPr>
        <p:spPr>
          <a:xfrm>
            <a:off x="85232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4</a:t>
            </a:r>
          </a:p>
        </p:txBody>
      </p:sp>
      <p:sp>
        <p:nvSpPr>
          <p:cNvPr id="176" name="Metin Yer Tutucusu 8"/>
          <p:cNvSpPr>
            <a:spLocks noGrp="1"/>
          </p:cNvSpPr>
          <p:nvPr>
            <p:ph type="body" sz="quarter" idx="16" hasCustomPrompt="1"/>
          </p:nvPr>
        </p:nvSpPr>
        <p:spPr>
          <a:xfrm>
            <a:off x="42560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5</a:t>
            </a:r>
          </a:p>
        </p:txBody>
      </p:sp>
      <p:sp>
        <p:nvSpPr>
          <p:cNvPr id="177" name="Metin Yer Tutucusu 8"/>
          <p:cNvSpPr>
            <a:spLocks noGrp="1"/>
          </p:cNvSpPr>
          <p:nvPr>
            <p:ph type="body" sz="quarter" idx="17" hasCustomPrompt="1"/>
          </p:nvPr>
        </p:nvSpPr>
        <p:spPr>
          <a:xfrm>
            <a:off x="85232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6</a:t>
            </a:r>
          </a:p>
        </p:txBody>
      </p:sp>
    </p:spTree>
    <p:extLst>
      <p:ext uri="{BB962C8B-B14F-4D97-AF65-F5344CB8AC3E}">
        <p14:creationId xmlns:p14="http://schemas.microsoft.com/office/powerpoint/2010/main" val="13586573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addeli - 4">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4" name="Metin Yer Tutucusu 3"/>
          <p:cNvSpPr>
            <a:spLocks noGrp="1"/>
          </p:cNvSpPr>
          <p:nvPr>
            <p:ph type="body" sz="quarter" idx="12"/>
          </p:nvPr>
        </p:nvSpPr>
        <p:spPr>
          <a:xfrm>
            <a:off x="809625" y="1647825"/>
            <a:ext cx="10887075" cy="4924425"/>
          </a:xfrm>
        </p:spPr>
        <p:txBody>
          <a:bodyPr>
            <a:normAutofit/>
          </a:bodyPr>
          <a:lstStyle>
            <a:lvl1pPr marL="342900" marR="0" indent="-342900" algn="l" defTabSz="914400" rtl="0" eaLnBrk="1" fontAlgn="auto" latinLnBrk="0" hangingPunct="1">
              <a:lnSpc>
                <a:spcPct val="150000"/>
              </a:lnSpc>
              <a:spcBef>
                <a:spcPts val="1000"/>
              </a:spcBef>
              <a:spcAft>
                <a:spcPts val="0"/>
              </a:spcAft>
              <a:buClr>
                <a:srgbClr val="00B050"/>
              </a:buClr>
              <a:buSzPct val="120000"/>
              <a:buFont typeface="+mj-lt"/>
              <a:buAutoNum type="arabicPeriod"/>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endParaRPr lang="tr-TR" dirty="0"/>
          </a:p>
        </p:txBody>
      </p:sp>
    </p:spTree>
    <p:extLst>
      <p:ext uri="{BB962C8B-B14F-4D97-AF65-F5344CB8AC3E}">
        <p14:creationId xmlns:p14="http://schemas.microsoft.com/office/powerpoint/2010/main" val="10579551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addeli - 5">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grpSp>
        <p:nvGrpSpPr>
          <p:cNvPr id="3" name="Grup 2"/>
          <p:cNvGrpSpPr/>
          <p:nvPr userDrawn="1"/>
        </p:nvGrpSpPr>
        <p:grpSpPr>
          <a:xfrm>
            <a:off x="4259925" y="2717359"/>
            <a:ext cx="3549419" cy="2942516"/>
            <a:chOff x="3830638" y="2693988"/>
            <a:chExt cx="4410076" cy="3656012"/>
          </a:xfrm>
        </p:grpSpPr>
        <p:sp>
          <p:nvSpPr>
            <p:cNvPr id="45" name="Freeform 5"/>
            <p:cNvSpPr>
              <a:spLocks/>
            </p:cNvSpPr>
            <p:nvPr userDrawn="1"/>
          </p:nvSpPr>
          <p:spPr bwMode="auto">
            <a:xfrm flipH="1">
              <a:off x="6135689" y="2903538"/>
              <a:ext cx="38100" cy="692150"/>
            </a:xfrm>
            <a:custGeom>
              <a:avLst/>
              <a:gdLst>
                <a:gd name="T0" fmla="*/ 24 w 24"/>
                <a:gd name="T1" fmla="*/ 0 h 436"/>
                <a:gd name="T2" fmla="*/ 19 w 24"/>
                <a:gd name="T3" fmla="*/ 263 h 436"/>
                <a:gd name="T4" fmla="*/ 0 w 24"/>
                <a:gd name="T5" fmla="*/ 436 h 436"/>
                <a:gd name="T6" fmla="*/ 5 w 24"/>
                <a:gd name="T7" fmla="*/ 173 h 436"/>
                <a:gd name="T8" fmla="*/ 24 w 24"/>
                <a:gd name="T9" fmla="*/ 0 h 436"/>
              </a:gdLst>
              <a:ahLst/>
              <a:cxnLst>
                <a:cxn ang="0">
                  <a:pos x="T0" y="T1"/>
                </a:cxn>
                <a:cxn ang="0">
                  <a:pos x="T2" y="T3"/>
                </a:cxn>
                <a:cxn ang="0">
                  <a:pos x="T4" y="T5"/>
                </a:cxn>
                <a:cxn ang="0">
                  <a:pos x="T6" y="T7"/>
                </a:cxn>
                <a:cxn ang="0">
                  <a:pos x="T8" y="T9"/>
                </a:cxn>
              </a:cxnLst>
              <a:rect l="0" t="0" r="r" b="b"/>
              <a:pathLst>
                <a:path w="24" h="436">
                  <a:moveTo>
                    <a:pt x="24" y="0"/>
                  </a:moveTo>
                  <a:lnTo>
                    <a:pt x="19" y="263"/>
                  </a:lnTo>
                  <a:lnTo>
                    <a:pt x="0" y="436"/>
                  </a:lnTo>
                  <a:lnTo>
                    <a:pt x="5" y="173"/>
                  </a:lnTo>
                  <a:lnTo>
                    <a:pt x="24"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6"/>
            <p:cNvSpPr>
              <a:spLocks/>
            </p:cNvSpPr>
            <p:nvPr userDrawn="1"/>
          </p:nvSpPr>
          <p:spPr bwMode="auto">
            <a:xfrm flipH="1">
              <a:off x="6165851" y="3125788"/>
              <a:ext cx="530225" cy="688975"/>
            </a:xfrm>
            <a:custGeom>
              <a:avLst/>
              <a:gdLst>
                <a:gd name="T0" fmla="*/ 72 w 141"/>
                <a:gd name="T1" fmla="*/ 119 h 183"/>
                <a:gd name="T2" fmla="*/ 139 w 141"/>
                <a:gd name="T3" fmla="*/ 125 h 183"/>
                <a:gd name="T4" fmla="*/ 141 w 141"/>
                <a:gd name="T5" fmla="*/ 14 h 183"/>
                <a:gd name="T6" fmla="*/ 29 w 141"/>
                <a:gd name="T7" fmla="*/ 25 h 183"/>
                <a:gd name="T8" fmla="*/ 2 w 141"/>
                <a:gd name="T9" fmla="*/ 69 h 183"/>
                <a:gd name="T10" fmla="*/ 1 w 141"/>
                <a:gd name="T11" fmla="*/ 183 h 183"/>
                <a:gd name="T12" fmla="*/ 72 w 141"/>
                <a:gd name="T13" fmla="*/ 119 h 183"/>
                <a:gd name="T14" fmla="*/ 72 w 141"/>
                <a:gd name="T15" fmla="*/ 119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83">
                  <a:moveTo>
                    <a:pt x="72" y="119"/>
                  </a:moveTo>
                  <a:cubicBezTo>
                    <a:pt x="94" y="115"/>
                    <a:pt x="118" y="117"/>
                    <a:pt x="139" y="125"/>
                  </a:cubicBezTo>
                  <a:cubicBezTo>
                    <a:pt x="141" y="14"/>
                    <a:pt x="141" y="14"/>
                    <a:pt x="141" y="14"/>
                  </a:cubicBezTo>
                  <a:cubicBezTo>
                    <a:pt x="106" y="0"/>
                    <a:pt x="60" y="3"/>
                    <a:pt x="29" y="25"/>
                  </a:cubicBezTo>
                  <a:cubicBezTo>
                    <a:pt x="14" y="35"/>
                    <a:pt x="3" y="51"/>
                    <a:pt x="2" y="69"/>
                  </a:cubicBezTo>
                  <a:cubicBezTo>
                    <a:pt x="0" y="107"/>
                    <a:pt x="1" y="145"/>
                    <a:pt x="1" y="183"/>
                  </a:cubicBezTo>
                  <a:cubicBezTo>
                    <a:pt x="1" y="146"/>
                    <a:pt x="40" y="124"/>
                    <a:pt x="72" y="119"/>
                  </a:cubicBezTo>
                  <a:cubicBezTo>
                    <a:pt x="72" y="119"/>
                    <a:pt x="68" y="120"/>
                    <a:pt x="72" y="11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7"/>
            <p:cNvSpPr>
              <a:spLocks/>
            </p:cNvSpPr>
            <p:nvPr userDrawn="1"/>
          </p:nvSpPr>
          <p:spPr bwMode="auto">
            <a:xfrm flipH="1">
              <a:off x="4162426" y="3284538"/>
              <a:ext cx="750888" cy="703262"/>
            </a:xfrm>
            <a:custGeom>
              <a:avLst/>
              <a:gdLst>
                <a:gd name="T0" fmla="*/ 473 w 473"/>
                <a:gd name="T1" fmla="*/ 0 h 443"/>
                <a:gd name="T2" fmla="*/ 454 w 473"/>
                <a:gd name="T3" fmla="*/ 263 h 443"/>
                <a:gd name="T4" fmla="*/ 0 w 473"/>
                <a:gd name="T5" fmla="*/ 443 h 443"/>
                <a:gd name="T6" fmla="*/ 14 w 473"/>
                <a:gd name="T7" fmla="*/ 180 h 443"/>
                <a:gd name="T8" fmla="*/ 473 w 473"/>
                <a:gd name="T9" fmla="*/ 0 h 443"/>
              </a:gdLst>
              <a:ahLst/>
              <a:cxnLst>
                <a:cxn ang="0">
                  <a:pos x="T0" y="T1"/>
                </a:cxn>
                <a:cxn ang="0">
                  <a:pos x="T2" y="T3"/>
                </a:cxn>
                <a:cxn ang="0">
                  <a:pos x="T4" y="T5"/>
                </a:cxn>
                <a:cxn ang="0">
                  <a:pos x="T6" y="T7"/>
                </a:cxn>
                <a:cxn ang="0">
                  <a:pos x="T8" y="T9"/>
                </a:cxn>
              </a:cxnLst>
              <a:rect l="0" t="0" r="r" b="b"/>
              <a:pathLst>
                <a:path w="473" h="443">
                  <a:moveTo>
                    <a:pt x="473" y="0"/>
                  </a:moveTo>
                  <a:lnTo>
                    <a:pt x="454" y="263"/>
                  </a:lnTo>
                  <a:lnTo>
                    <a:pt x="0" y="443"/>
                  </a:lnTo>
                  <a:lnTo>
                    <a:pt x="14" y="180"/>
                  </a:lnTo>
                  <a:lnTo>
                    <a:pt x="473"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8" name="Freeform 8"/>
            <p:cNvSpPr>
              <a:spLocks/>
            </p:cNvSpPr>
            <p:nvPr userDrawn="1"/>
          </p:nvSpPr>
          <p:spPr bwMode="auto">
            <a:xfrm flipH="1">
              <a:off x="6146801" y="3392488"/>
              <a:ext cx="485775" cy="628650"/>
            </a:xfrm>
            <a:custGeom>
              <a:avLst/>
              <a:gdLst>
                <a:gd name="T0" fmla="*/ 126 w 129"/>
                <a:gd name="T1" fmla="*/ 45 h 167"/>
                <a:gd name="T2" fmla="*/ 90 w 129"/>
                <a:gd name="T3" fmla="*/ 55 h 167"/>
                <a:gd name="T4" fmla="*/ 0 w 129"/>
                <a:gd name="T5" fmla="*/ 0 h 167"/>
                <a:gd name="T6" fmla="*/ 0 w 129"/>
                <a:gd name="T7" fmla="*/ 111 h 167"/>
                <a:gd name="T8" fmla="*/ 54 w 129"/>
                <a:gd name="T9" fmla="*/ 164 h 167"/>
                <a:gd name="T10" fmla="*/ 82 w 129"/>
                <a:gd name="T11" fmla="*/ 167 h 167"/>
                <a:gd name="T12" fmla="*/ 98 w 129"/>
                <a:gd name="T13" fmla="*/ 165 h 167"/>
                <a:gd name="T14" fmla="*/ 110 w 129"/>
                <a:gd name="T15" fmla="*/ 162 h 167"/>
                <a:gd name="T16" fmla="*/ 110 w 129"/>
                <a:gd name="T17" fmla="*/ 162 h 167"/>
                <a:gd name="T18" fmla="*/ 127 w 129"/>
                <a:gd name="T19" fmla="*/ 155 h 167"/>
                <a:gd name="T20" fmla="*/ 129 w 129"/>
                <a:gd name="T21" fmla="*/ 44 h 167"/>
                <a:gd name="T22" fmla="*/ 126 w 129"/>
                <a:gd name="T23" fmla="*/ 45 h 167"/>
                <a:gd name="T24" fmla="*/ 126 w 129"/>
                <a:gd name="T25" fmla="*/ 4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67">
                  <a:moveTo>
                    <a:pt x="126" y="45"/>
                  </a:moveTo>
                  <a:cubicBezTo>
                    <a:pt x="115" y="51"/>
                    <a:pt x="103" y="54"/>
                    <a:pt x="90" y="55"/>
                  </a:cubicBezTo>
                  <a:cubicBezTo>
                    <a:pt x="56" y="59"/>
                    <a:pt x="0" y="43"/>
                    <a:pt x="0" y="0"/>
                  </a:cubicBezTo>
                  <a:cubicBezTo>
                    <a:pt x="0" y="37"/>
                    <a:pt x="0" y="74"/>
                    <a:pt x="0" y="111"/>
                  </a:cubicBezTo>
                  <a:cubicBezTo>
                    <a:pt x="0" y="139"/>
                    <a:pt x="28" y="159"/>
                    <a:pt x="54" y="164"/>
                  </a:cubicBezTo>
                  <a:cubicBezTo>
                    <a:pt x="63" y="166"/>
                    <a:pt x="73" y="167"/>
                    <a:pt x="82" y="167"/>
                  </a:cubicBezTo>
                  <a:cubicBezTo>
                    <a:pt x="87" y="167"/>
                    <a:pt x="93" y="166"/>
                    <a:pt x="98" y="165"/>
                  </a:cubicBezTo>
                  <a:cubicBezTo>
                    <a:pt x="101" y="165"/>
                    <a:pt x="107" y="162"/>
                    <a:pt x="110" y="162"/>
                  </a:cubicBezTo>
                  <a:cubicBezTo>
                    <a:pt x="110" y="162"/>
                    <a:pt x="110" y="162"/>
                    <a:pt x="110" y="162"/>
                  </a:cubicBezTo>
                  <a:cubicBezTo>
                    <a:pt x="116" y="160"/>
                    <a:pt x="122" y="158"/>
                    <a:pt x="127" y="155"/>
                  </a:cubicBezTo>
                  <a:cubicBezTo>
                    <a:pt x="129" y="44"/>
                    <a:pt x="129" y="44"/>
                    <a:pt x="129" y="44"/>
                  </a:cubicBezTo>
                  <a:cubicBezTo>
                    <a:pt x="128" y="44"/>
                    <a:pt x="127" y="45"/>
                    <a:pt x="126" y="45"/>
                  </a:cubicBezTo>
                  <a:cubicBezTo>
                    <a:pt x="125" y="46"/>
                    <a:pt x="127" y="45"/>
                    <a:pt x="126" y="4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9" name="Freeform 9"/>
            <p:cNvSpPr>
              <a:spLocks/>
            </p:cNvSpPr>
            <p:nvPr userDrawn="1"/>
          </p:nvSpPr>
          <p:spPr bwMode="auto">
            <a:xfrm flipH="1">
              <a:off x="4854576" y="3589338"/>
              <a:ext cx="739775" cy="698500"/>
            </a:xfrm>
            <a:custGeom>
              <a:avLst/>
              <a:gdLst>
                <a:gd name="T0" fmla="*/ 194 w 197"/>
                <a:gd name="T1" fmla="*/ 65 h 186"/>
                <a:gd name="T2" fmla="*/ 123 w 197"/>
                <a:gd name="T3" fmla="*/ 5 h 186"/>
                <a:gd name="T4" fmla="*/ 55 w 197"/>
                <a:gd name="T5" fmla="*/ 9 h 186"/>
                <a:gd name="T6" fmla="*/ 4 w 197"/>
                <a:gd name="T7" fmla="*/ 64 h 186"/>
                <a:gd name="T8" fmla="*/ 2 w 197"/>
                <a:gd name="T9" fmla="*/ 118 h 186"/>
                <a:gd name="T10" fmla="*/ 0 w 197"/>
                <a:gd name="T11" fmla="*/ 178 h 186"/>
                <a:gd name="T12" fmla="*/ 91 w 197"/>
                <a:gd name="T13" fmla="*/ 114 h 186"/>
                <a:gd name="T14" fmla="*/ 189 w 197"/>
                <a:gd name="T15" fmla="*/ 186 h 186"/>
                <a:gd name="T16" fmla="*/ 192 w 197"/>
                <a:gd name="T17" fmla="*/ 123 h 186"/>
                <a:gd name="T18" fmla="*/ 194 w 197"/>
                <a:gd name="T19" fmla="*/ 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86">
                  <a:moveTo>
                    <a:pt x="194" y="65"/>
                  </a:moveTo>
                  <a:cubicBezTo>
                    <a:pt x="189" y="31"/>
                    <a:pt x="154" y="11"/>
                    <a:pt x="123" y="5"/>
                  </a:cubicBezTo>
                  <a:cubicBezTo>
                    <a:pt x="101" y="0"/>
                    <a:pt x="76" y="2"/>
                    <a:pt x="55" y="9"/>
                  </a:cubicBezTo>
                  <a:cubicBezTo>
                    <a:pt x="31" y="17"/>
                    <a:pt x="7" y="36"/>
                    <a:pt x="4" y="64"/>
                  </a:cubicBezTo>
                  <a:cubicBezTo>
                    <a:pt x="2" y="82"/>
                    <a:pt x="3" y="100"/>
                    <a:pt x="2" y="118"/>
                  </a:cubicBezTo>
                  <a:cubicBezTo>
                    <a:pt x="1" y="138"/>
                    <a:pt x="0" y="158"/>
                    <a:pt x="0" y="178"/>
                  </a:cubicBezTo>
                  <a:cubicBezTo>
                    <a:pt x="2" y="134"/>
                    <a:pt x="53" y="114"/>
                    <a:pt x="91" y="114"/>
                  </a:cubicBezTo>
                  <a:cubicBezTo>
                    <a:pt x="131" y="113"/>
                    <a:pt x="191" y="137"/>
                    <a:pt x="189" y="186"/>
                  </a:cubicBezTo>
                  <a:cubicBezTo>
                    <a:pt x="190" y="165"/>
                    <a:pt x="191" y="144"/>
                    <a:pt x="192" y="123"/>
                  </a:cubicBezTo>
                  <a:cubicBezTo>
                    <a:pt x="193" y="105"/>
                    <a:pt x="197" y="84"/>
                    <a:pt x="194" y="6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Freeform 10"/>
            <p:cNvSpPr>
              <a:spLocks/>
            </p:cNvSpPr>
            <p:nvPr userDrawn="1"/>
          </p:nvSpPr>
          <p:spPr bwMode="auto">
            <a:xfrm flipH="1">
              <a:off x="7745413" y="3287713"/>
              <a:ext cx="417513" cy="963612"/>
            </a:xfrm>
            <a:custGeom>
              <a:avLst/>
              <a:gdLst>
                <a:gd name="T0" fmla="*/ 256 w 263"/>
                <a:gd name="T1" fmla="*/ 344 h 607"/>
                <a:gd name="T2" fmla="*/ 263 w 263"/>
                <a:gd name="T3" fmla="*/ 607 h 607"/>
                <a:gd name="T4" fmla="*/ 10 w 263"/>
                <a:gd name="T5" fmla="*/ 265 h 607"/>
                <a:gd name="T6" fmla="*/ 0 w 263"/>
                <a:gd name="T7" fmla="*/ 0 h 607"/>
                <a:gd name="T8" fmla="*/ 256 w 263"/>
                <a:gd name="T9" fmla="*/ 344 h 607"/>
              </a:gdLst>
              <a:ahLst/>
              <a:cxnLst>
                <a:cxn ang="0">
                  <a:pos x="T0" y="T1"/>
                </a:cxn>
                <a:cxn ang="0">
                  <a:pos x="T2" y="T3"/>
                </a:cxn>
                <a:cxn ang="0">
                  <a:pos x="T4" y="T5"/>
                </a:cxn>
                <a:cxn ang="0">
                  <a:pos x="T6" y="T7"/>
                </a:cxn>
                <a:cxn ang="0">
                  <a:pos x="T8" y="T9"/>
                </a:cxn>
              </a:cxnLst>
              <a:rect l="0" t="0" r="r" b="b"/>
              <a:pathLst>
                <a:path w="263" h="607">
                  <a:moveTo>
                    <a:pt x="256" y="344"/>
                  </a:moveTo>
                  <a:lnTo>
                    <a:pt x="263" y="607"/>
                  </a:lnTo>
                  <a:lnTo>
                    <a:pt x="10" y="265"/>
                  </a:lnTo>
                  <a:lnTo>
                    <a:pt x="0" y="0"/>
                  </a:lnTo>
                  <a:lnTo>
                    <a:pt x="256" y="344"/>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Freeform 11"/>
            <p:cNvSpPr>
              <a:spLocks/>
            </p:cNvSpPr>
            <p:nvPr userDrawn="1"/>
          </p:nvSpPr>
          <p:spPr bwMode="auto">
            <a:xfrm flipH="1">
              <a:off x="4560888" y="3968750"/>
              <a:ext cx="357188" cy="417512"/>
            </a:xfrm>
            <a:custGeom>
              <a:avLst/>
              <a:gdLst>
                <a:gd name="T0" fmla="*/ 225 w 225"/>
                <a:gd name="T1" fmla="*/ 0 h 263"/>
                <a:gd name="T2" fmla="*/ 209 w 225"/>
                <a:gd name="T3" fmla="*/ 263 h 263"/>
                <a:gd name="T4" fmla="*/ 0 w 225"/>
                <a:gd name="T5" fmla="*/ 263 h 263"/>
                <a:gd name="T6" fmla="*/ 14 w 225"/>
                <a:gd name="T7" fmla="*/ 0 h 263"/>
                <a:gd name="T8" fmla="*/ 225 w 225"/>
                <a:gd name="T9" fmla="*/ 0 h 263"/>
              </a:gdLst>
              <a:ahLst/>
              <a:cxnLst>
                <a:cxn ang="0">
                  <a:pos x="T0" y="T1"/>
                </a:cxn>
                <a:cxn ang="0">
                  <a:pos x="T2" y="T3"/>
                </a:cxn>
                <a:cxn ang="0">
                  <a:pos x="T4" y="T5"/>
                </a:cxn>
                <a:cxn ang="0">
                  <a:pos x="T6" y="T7"/>
                </a:cxn>
                <a:cxn ang="0">
                  <a:pos x="T8" y="T9"/>
                </a:cxn>
              </a:cxnLst>
              <a:rect l="0" t="0" r="r" b="b"/>
              <a:pathLst>
                <a:path w="225" h="263">
                  <a:moveTo>
                    <a:pt x="225" y="0"/>
                  </a:moveTo>
                  <a:lnTo>
                    <a:pt x="209" y="263"/>
                  </a:lnTo>
                  <a:lnTo>
                    <a:pt x="0" y="263"/>
                  </a:lnTo>
                  <a:lnTo>
                    <a:pt x="14" y="0"/>
                  </a:lnTo>
                  <a:lnTo>
                    <a:pt x="225"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2" name="Freeform 12"/>
            <p:cNvSpPr>
              <a:spLocks/>
            </p:cNvSpPr>
            <p:nvPr userDrawn="1"/>
          </p:nvSpPr>
          <p:spPr bwMode="auto">
            <a:xfrm flipH="1">
              <a:off x="5541964" y="3960813"/>
              <a:ext cx="657225" cy="422275"/>
            </a:xfrm>
            <a:custGeom>
              <a:avLst/>
              <a:gdLst>
                <a:gd name="T0" fmla="*/ 414 w 414"/>
                <a:gd name="T1" fmla="*/ 3 h 266"/>
                <a:gd name="T2" fmla="*/ 407 w 414"/>
                <a:gd name="T3" fmla="*/ 266 h 266"/>
                <a:gd name="T4" fmla="*/ 0 w 414"/>
                <a:gd name="T5" fmla="*/ 263 h 266"/>
                <a:gd name="T6" fmla="*/ 4 w 414"/>
                <a:gd name="T7" fmla="*/ 0 h 266"/>
                <a:gd name="T8" fmla="*/ 414 w 414"/>
                <a:gd name="T9" fmla="*/ 3 h 266"/>
              </a:gdLst>
              <a:ahLst/>
              <a:cxnLst>
                <a:cxn ang="0">
                  <a:pos x="T0" y="T1"/>
                </a:cxn>
                <a:cxn ang="0">
                  <a:pos x="T2" y="T3"/>
                </a:cxn>
                <a:cxn ang="0">
                  <a:pos x="T4" y="T5"/>
                </a:cxn>
                <a:cxn ang="0">
                  <a:pos x="T6" y="T7"/>
                </a:cxn>
                <a:cxn ang="0">
                  <a:pos x="T8" y="T9"/>
                </a:cxn>
              </a:cxnLst>
              <a:rect l="0" t="0" r="r" b="b"/>
              <a:pathLst>
                <a:path w="414" h="266">
                  <a:moveTo>
                    <a:pt x="414" y="3"/>
                  </a:moveTo>
                  <a:lnTo>
                    <a:pt x="407" y="266"/>
                  </a:lnTo>
                  <a:lnTo>
                    <a:pt x="0" y="263"/>
                  </a:lnTo>
                  <a:lnTo>
                    <a:pt x="4" y="0"/>
                  </a:lnTo>
                  <a:lnTo>
                    <a:pt x="414" y="3"/>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3" name="Freeform 13"/>
            <p:cNvSpPr>
              <a:spLocks/>
            </p:cNvSpPr>
            <p:nvPr userDrawn="1"/>
          </p:nvSpPr>
          <p:spPr bwMode="auto">
            <a:xfrm flipH="1">
              <a:off x="6215064" y="3630613"/>
              <a:ext cx="44450" cy="747712"/>
            </a:xfrm>
            <a:custGeom>
              <a:avLst/>
              <a:gdLst>
                <a:gd name="T0" fmla="*/ 28 w 28"/>
                <a:gd name="T1" fmla="*/ 0 h 471"/>
                <a:gd name="T2" fmla="*/ 23 w 28"/>
                <a:gd name="T3" fmla="*/ 265 h 471"/>
                <a:gd name="T4" fmla="*/ 0 w 28"/>
                <a:gd name="T5" fmla="*/ 471 h 471"/>
                <a:gd name="T6" fmla="*/ 4 w 28"/>
                <a:gd name="T7" fmla="*/ 208 h 471"/>
                <a:gd name="T8" fmla="*/ 28 w 28"/>
                <a:gd name="T9" fmla="*/ 0 h 471"/>
              </a:gdLst>
              <a:ahLst/>
              <a:cxnLst>
                <a:cxn ang="0">
                  <a:pos x="T0" y="T1"/>
                </a:cxn>
                <a:cxn ang="0">
                  <a:pos x="T2" y="T3"/>
                </a:cxn>
                <a:cxn ang="0">
                  <a:pos x="T4" y="T5"/>
                </a:cxn>
                <a:cxn ang="0">
                  <a:pos x="T6" y="T7"/>
                </a:cxn>
                <a:cxn ang="0">
                  <a:pos x="T8" y="T9"/>
                </a:cxn>
              </a:cxnLst>
              <a:rect l="0" t="0" r="r" b="b"/>
              <a:pathLst>
                <a:path w="28" h="471">
                  <a:moveTo>
                    <a:pt x="28" y="0"/>
                  </a:moveTo>
                  <a:lnTo>
                    <a:pt x="23" y="265"/>
                  </a:lnTo>
                  <a:lnTo>
                    <a:pt x="0" y="471"/>
                  </a:lnTo>
                  <a:lnTo>
                    <a:pt x="4" y="208"/>
                  </a:lnTo>
                  <a:lnTo>
                    <a:pt x="28"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Freeform 14"/>
            <p:cNvSpPr>
              <a:spLocks/>
            </p:cNvSpPr>
            <p:nvPr userDrawn="1"/>
          </p:nvSpPr>
          <p:spPr bwMode="auto">
            <a:xfrm flipH="1">
              <a:off x="6253163" y="3960813"/>
              <a:ext cx="303213" cy="417512"/>
            </a:xfrm>
            <a:custGeom>
              <a:avLst/>
              <a:gdLst>
                <a:gd name="T0" fmla="*/ 52 w 191"/>
                <a:gd name="T1" fmla="*/ 0 h 263"/>
                <a:gd name="T2" fmla="*/ 0 w 191"/>
                <a:gd name="T3" fmla="*/ 0 h 263"/>
                <a:gd name="T4" fmla="*/ 0 w 191"/>
                <a:gd name="T5" fmla="*/ 263 h 263"/>
                <a:gd name="T6" fmla="*/ 49 w 191"/>
                <a:gd name="T7" fmla="*/ 263 h 263"/>
                <a:gd name="T8" fmla="*/ 187 w 191"/>
                <a:gd name="T9" fmla="*/ 263 h 263"/>
                <a:gd name="T10" fmla="*/ 191 w 191"/>
                <a:gd name="T11" fmla="*/ 0 h 263"/>
                <a:gd name="T12" fmla="*/ 52 w 191"/>
                <a:gd name="T13" fmla="*/ 0 h 263"/>
              </a:gdLst>
              <a:ahLst/>
              <a:cxnLst>
                <a:cxn ang="0">
                  <a:pos x="T0" y="T1"/>
                </a:cxn>
                <a:cxn ang="0">
                  <a:pos x="T2" y="T3"/>
                </a:cxn>
                <a:cxn ang="0">
                  <a:pos x="T4" y="T5"/>
                </a:cxn>
                <a:cxn ang="0">
                  <a:pos x="T6" y="T7"/>
                </a:cxn>
                <a:cxn ang="0">
                  <a:pos x="T8" y="T9"/>
                </a:cxn>
                <a:cxn ang="0">
                  <a:pos x="T10" y="T11"/>
                </a:cxn>
                <a:cxn ang="0">
                  <a:pos x="T12" y="T13"/>
                </a:cxn>
              </a:cxnLst>
              <a:rect l="0" t="0" r="r" b="b"/>
              <a:pathLst>
                <a:path w="191" h="263">
                  <a:moveTo>
                    <a:pt x="52" y="0"/>
                  </a:moveTo>
                  <a:lnTo>
                    <a:pt x="0" y="0"/>
                  </a:lnTo>
                  <a:lnTo>
                    <a:pt x="0" y="263"/>
                  </a:lnTo>
                  <a:lnTo>
                    <a:pt x="49" y="263"/>
                  </a:lnTo>
                  <a:lnTo>
                    <a:pt x="187" y="263"/>
                  </a:lnTo>
                  <a:lnTo>
                    <a:pt x="191" y="0"/>
                  </a:lnTo>
                  <a:lnTo>
                    <a:pt x="52"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Freeform 15"/>
            <p:cNvSpPr>
              <a:spLocks/>
            </p:cNvSpPr>
            <p:nvPr userDrawn="1"/>
          </p:nvSpPr>
          <p:spPr bwMode="auto">
            <a:xfrm flipH="1">
              <a:off x="6959601" y="3952875"/>
              <a:ext cx="852488" cy="422275"/>
            </a:xfrm>
            <a:custGeom>
              <a:avLst/>
              <a:gdLst>
                <a:gd name="T0" fmla="*/ 535 w 537"/>
                <a:gd name="T1" fmla="*/ 3 h 266"/>
                <a:gd name="T2" fmla="*/ 483 w 537"/>
                <a:gd name="T3" fmla="*/ 3 h 266"/>
                <a:gd name="T4" fmla="*/ 0 w 537"/>
                <a:gd name="T5" fmla="*/ 0 h 266"/>
                <a:gd name="T6" fmla="*/ 7 w 537"/>
                <a:gd name="T7" fmla="*/ 263 h 266"/>
                <a:gd name="T8" fmla="*/ 485 w 537"/>
                <a:gd name="T9" fmla="*/ 266 h 266"/>
                <a:gd name="T10" fmla="*/ 537 w 537"/>
                <a:gd name="T11" fmla="*/ 266 h 266"/>
                <a:gd name="T12" fmla="*/ 535 w 537"/>
                <a:gd name="T13" fmla="*/ 3 h 266"/>
              </a:gdLst>
              <a:ahLst/>
              <a:cxnLst>
                <a:cxn ang="0">
                  <a:pos x="T0" y="T1"/>
                </a:cxn>
                <a:cxn ang="0">
                  <a:pos x="T2" y="T3"/>
                </a:cxn>
                <a:cxn ang="0">
                  <a:pos x="T4" y="T5"/>
                </a:cxn>
                <a:cxn ang="0">
                  <a:pos x="T6" y="T7"/>
                </a:cxn>
                <a:cxn ang="0">
                  <a:pos x="T8" y="T9"/>
                </a:cxn>
                <a:cxn ang="0">
                  <a:pos x="T10" y="T11"/>
                </a:cxn>
                <a:cxn ang="0">
                  <a:pos x="T12" y="T13"/>
                </a:cxn>
              </a:cxnLst>
              <a:rect l="0" t="0" r="r" b="b"/>
              <a:pathLst>
                <a:path w="537" h="266">
                  <a:moveTo>
                    <a:pt x="535" y="3"/>
                  </a:moveTo>
                  <a:lnTo>
                    <a:pt x="483" y="3"/>
                  </a:lnTo>
                  <a:lnTo>
                    <a:pt x="0" y="0"/>
                  </a:lnTo>
                  <a:lnTo>
                    <a:pt x="7" y="263"/>
                  </a:lnTo>
                  <a:lnTo>
                    <a:pt x="485" y="266"/>
                  </a:lnTo>
                  <a:lnTo>
                    <a:pt x="537" y="266"/>
                  </a:lnTo>
                  <a:lnTo>
                    <a:pt x="535" y="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6" name="Freeform 16"/>
            <p:cNvSpPr>
              <a:spLocks/>
            </p:cNvSpPr>
            <p:nvPr userDrawn="1"/>
          </p:nvSpPr>
          <p:spPr bwMode="auto">
            <a:xfrm flipH="1">
              <a:off x="4921251" y="3867150"/>
              <a:ext cx="112713" cy="560387"/>
            </a:xfrm>
            <a:custGeom>
              <a:avLst/>
              <a:gdLst>
                <a:gd name="T0" fmla="*/ 29 w 30"/>
                <a:gd name="T1" fmla="*/ 7 h 149"/>
                <a:gd name="T2" fmla="*/ 5 w 30"/>
                <a:gd name="T3" fmla="*/ 38 h 149"/>
                <a:gd name="T4" fmla="*/ 0 w 30"/>
                <a:gd name="T5" fmla="*/ 149 h 149"/>
                <a:gd name="T6" fmla="*/ 24 w 30"/>
                <a:gd name="T7" fmla="*/ 113 h 149"/>
                <a:gd name="T8" fmla="*/ 30 w 30"/>
                <a:gd name="T9" fmla="*/ 0 h 149"/>
                <a:gd name="T10" fmla="*/ 29 w 30"/>
                <a:gd name="T11" fmla="*/ 7 h 149"/>
                <a:gd name="T12" fmla="*/ 29 w 30"/>
                <a:gd name="T13" fmla="*/ 7 h 149"/>
              </a:gdLst>
              <a:ahLst/>
              <a:cxnLst>
                <a:cxn ang="0">
                  <a:pos x="T0" y="T1"/>
                </a:cxn>
                <a:cxn ang="0">
                  <a:pos x="T2" y="T3"/>
                </a:cxn>
                <a:cxn ang="0">
                  <a:pos x="T4" y="T5"/>
                </a:cxn>
                <a:cxn ang="0">
                  <a:pos x="T6" y="T7"/>
                </a:cxn>
                <a:cxn ang="0">
                  <a:pos x="T8" y="T9"/>
                </a:cxn>
                <a:cxn ang="0">
                  <a:pos x="T10" y="T11"/>
                </a:cxn>
                <a:cxn ang="0">
                  <a:pos x="T12" y="T13"/>
                </a:cxn>
              </a:cxnLst>
              <a:rect l="0" t="0" r="r" b="b"/>
              <a:pathLst>
                <a:path w="30" h="149">
                  <a:moveTo>
                    <a:pt x="29" y="7"/>
                  </a:moveTo>
                  <a:cubicBezTo>
                    <a:pt x="26" y="20"/>
                    <a:pt x="16" y="31"/>
                    <a:pt x="5" y="38"/>
                  </a:cubicBezTo>
                  <a:cubicBezTo>
                    <a:pt x="0" y="149"/>
                    <a:pt x="0" y="149"/>
                    <a:pt x="0" y="149"/>
                  </a:cubicBezTo>
                  <a:cubicBezTo>
                    <a:pt x="12" y="140"/>
                    <a:pt x="22" y="128"/>
                    <a:pt x="24" y="113"/>
                  </a:cubicBezTo>
                  <a:cubicBezTo>
                    <a:pt x="28" y="75"/>
                    <a:pt x="28" y="37"/>
                    <a:pt x="30" y="0"/>
                  </a:cubicBezTo>
                  <a:cubicBezTo>
                    <a:pt x="30" y="2"/>
                    <a:pt x="29" y="4"/>
                    <a:pt x="29" y="7"/>
                  </a:cubicBezTo>
                  <a:cubicBezTo>
                    <a:pt x="29" y="7"/>
                    <a:pt x="29" y="4"/>
                    <a:pt x="29" y="7"/>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7" name="Freeform 17"/>
            <p:cNvSpPr>
              <a:spLocks/>
            </p:cNvSpPr>
            <p:nvPr userDrawn="1"/>
          </p:nvSpPr>
          <p:spPr bwMode="auto">
            <a:xfrm flipH="1">
              <a:off x="5418139" y="3840163"/>
              <a:ext cx="120650" cy="584200"/>
            </a:xfrm>
            <a:custGeom>
              <a:avLst/>
              <a:gdLst>
                <a:gd name="T0" fmla="*/ 28 w 32"/>
                <a:gd name="T1" fmla="*/ 42 h 155"/>
                <a:gd name="T2" fmla="*/ 4 w 32"/>
                <a:gd name="T3" fmla="*/ 0 h 155"/>
                <a:gd name="T4" fmla="*/ 1 w 32"/>
                <a:gd name="T5" fmla="*/ 102 h 155"/>
                <a:gd name="T6" fmla="*/ 27 w 32"/>
                <a:gd name="T7" fmla="*/ 155 h 155"/>
                <a:gd name="T8" fmla="*/ 32 w 32"/>
                <a:gd name="T9" fmla="*/ 44 h 155"/>
                <a:gd name="T10" fmla="*/ 28 w 32"/>
                <a:gd name="T11" fmla="*/ 42 h 155"/>
              </a:gdLst>
              <a:ahLst/>
              <a:cxnLst>
                <a:cxn ang="0">
                  <a:pos x="T0" y="T1"/>
                </a:cxn>
                <a:cxn ang="0">
                  <a:pos x="T2" y="T3"/>
                </a:cxn>
                <a:cxn ang="0">
                  <a:pos x="T4" y="T5"/>
                </a:cxn>
                <a:cxn ang="0">
                  <a:pos x="T6" y="T7"/>
                </a:cxn>
                <a:cxn ang="0">
                  <a:pos x="T8" y="T9"/>
                </a:cxn>
                <a:cxn ang="0">
                  <a:pos x="T10" y="T11"/>
                </a:cxn>
              </a:cxnLst>
              <a:rect l="0" t="0" r="r" b="b"/>
              <a:pathLst>
                <a:path w="32" h="155">
                  <a:moveTo>
                    <a:pt x="28" y="42"/>
                  </a:moveTo>
                  <a:cubicBezTo>
                    <a:pt x="14" y="32"/>
                    <a:pt x="4" y="17"/>
                    <a:pt x="4" y="0"/>
                  </a:cubicBezTo>
                  <a:cubicBezTo>
                    <a:pt x="3" y="34"/>
                    <a:pt x="2" y="68"/>
                    <a:pt x="1" y="102"/>
                  </a:cubicBezTo>
                  <a:cubicBezTo>
                    <a:pt x="0" y="125"/>
                    <a:pt x="8" y="143"/>
                    <a:pt x="27" y="155"/>
                  </a:cubicBezTo>
                  <a:cubicBezTo>
                    <a:pt x="32" y="44"/>
                    <a:pt x="32" y="44"/>
                    <a:pt x="32" y="44"/>
                  </a:cubicBezTo>
                  <a:cubicBezTo>
                    <a:pt x="30" y="44"/>
                    <a:pt x="29" y="43"/>
                    <a:pt x="28" y="42"/>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userDrawn="1"/>
          </p:nvSpPr>
          <p:spPr bwMode="auto">
            <a:xfrm flipH="1">
              <a:off x="6391276" y="4002088"/>
              <a:ext cx="49213" cy="534987"/>
            </a:xfrm>
            <a:custGeom>
              <a:avLst/>
              <a:gdLst>
                <a:gd name="T0" fmla="*/ 10 w 13"/>
                <a:gd name="T1" fmla="*/ 23 h 142"/>
                <a:gd name="T2" fmla="*/ 1 w 13"/>
                <a:gd name="T3" fmla="*/ 0 h 142"/>
                <a:gd name="T4" fmla="*/ 0 w 13"/>
                <a:gd name="T5" fmla="*/ 111 h 142"/>
                <a:gd name="T6" fmla="*/ 10 w 13"/>
                <a:gd name="T7" fmla="*/ 142 h 142"/>
                <a:gd name="T8" fmla="*/ 10 w 13"/>
                <a:gd name="T9" fmla="*/ 86 h 142"/>
                <a:gd name="T10" fmla="*/ 10 w 13"/>
                <a:gd name="T11" fmla="*/ 23 h 142"/>
                <a:gd name="T12" fmla="*/ 10 w 13"/>
                <a:gd name="T13" fmla="*/ 23 h 142"/>
              </a:gdLst>
              <a:ahLst/>
              <a:cxnLst>
                <a:cxn ang="0">
                  <a:pos x="T0" y="T1"/>
                </a:cxn>
                <a:cxn ang="0">
                  <a:pos x="T2" y="T3"/>
                </a:cxn>
                <a:cxn ang="0">
                  <a:pos x="T4" y="T5"/>
                </a:cxn>
                <a:cxn ang="0">
                  <a:pos x="T6" y="T7"/>
                </a:cxn>
                <a:cxn ang="0">
                  <a:pos x="T8" y="T9"/>
                </a:cxn>
                <a:cxn ang="0">
                  <a:pos x="T10" y="T11"/>
                </a:cxn>
                <a:cxn ang="0">
                  <a:pos x="T12" y="T13"/>
                </a:cxn>
              </a:cxnLst>
              <a:rect l="0" t="0" r="r" b="b"/>
              <a:pathLst>
                <a:path w="13" h="142">
                  <a:moveTo>
                    <a:pt x="10" y="23"/>
                  </a:moveTo>
                  <a:cubicBezTo>
                    <a:pt x="9" y="15"/>
                    <a:pt x="6" y="7"/>
                    <a:pt x="1" y="0"/>
                  </a:cubicBezTo>
                  <a:cubicBezTo>
                    <a:pt x="0" y="111"/>
                    <a:pt x="0" y="111"/>
                    <a:pt x="0" y="111"/>
                  </a:cubicBezTo>
                  <a:cubicBezTo>
                    <a:pt x="6" y="120"/>
                    <a:pt x="10" y="131"/>
                    <a:pt x="10" y="142"/>
                  </a:cubicBezTo>
                  <a:cubicBezTo>
                    <a:pt x="10" y="123"/>
                    <a:pt x="10" y="104"/>
                    <a:pt x="10" y="86"/>
                  </a:cubicBezTo>
                  <a:cubicBezTo>
                    <a:pt x="11" y="65"/>
                    <a:pt x="13" y="43"/>
                    <a:pt x="10" y="23"/>
                  </a:cubicBezTo>
                  <a:cubicBezTo>
                    <a:pt x="10" y="21"/>
                    <a:pt x="11" y="26"/>
                    <a:pt x="10" y="23"/>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Freeform 19"/>
            <p:cNvSpPr>
              <a:spLocks/>
            </p:cNvSpPr>
            <p:nvPr userDrawn="1"/>
          </p:nvSpPr>
          <p:spPr bwMode="auto">
            <a:xfrm flipH="1">
              <a:off x="7080251" y="3998913"/>
              <a:ext cx="44450" cy="541337"/>
            </a:xfrm>
            <a:custGeom>
              <a:avLst/>
              <a:gdLst>
                <a:gd name="T0" fmla="*/ 2 w 12"/>
                <a:gd name="T1" fmla="*/ 135 h 144"/>
                <a:gd name="T2" fmla="*/ 12 w 12"/>
                <a:gd name="T3" fmla="*/ 112 h 144"/>
                <a:gd name="T4" fmla="*/ 11 w 12"/>
                <a:gd name="T5" fmla="*/ 0 h 144"/>
                <a:gd name="T6" fmla="*/ 0 w 12"/>
                <a:gd name="T7" fmla="*/ 33 h 144"/>
                <a:gd name="T8" fmla="*/ 2 w 12"/>
                <a:gd name="T9" fmla="*/ 144 h 144"/>
                <a:gd name="T10" fmla="*/ 2 w 12"/>
                <a:gd name="T11" fmla="*/ 135 h 144"/>
                <a:gd name="T12" fmla="*/ 2 w 12"/>
                <a:gd name="T13" fmla="*/ 135 h 144"/>
              </a:gdLst>
              <a:ahLst/>
              <a:cxnLst>
                <a:cxn ang="0">
                  <a:pos x="T0" y="T1"/>
                </a:cxn>
                <a:cxn ang="0">
                  <a:pos x="T2" y="T3"/>
                </a:cxn>
                <a:cxn ang="0">
                  <a:pos x="T4" y="T5"/>
                </a:cxn>
                <a:cxn ang="0">
                  <a:pos x="T6" y="T7"/>
                </a:cxn>
                <a:cxn ang="0">
                  <a:pos x="T8" y="T9"/>
                </a:cxn>
                <a:cxn ang="0">
                  <a:pos x="T10" y="T11"/>
                </a:cxn>
                <a:cxn ang="0">
                  <a:pos x="T12" y="T13"/>
                </a:cxn>
              </a:cxnLst>
              <a:rect l="0" t="0" r="r" b="b"/>
              <a:pathLst>
                <a:path w="12" h="144">
                  <a:moveTo>
                    <a:pt x="2" y="135"/>
                  </a:moveTo>
                  <a:cubicBezTo>
                    <a:pt x="4" y="127"/>
                    <a:pt x="7" y="119"/>
                    <a:pt x="12" y="112"/>
                  </a:cubicBezTo>
                  <a:cubicBezTo>
                    <a:pt x="11" y="0"/>
                    <a:pt x="11" y="0"/>
                    <a:pt x="11" y="0"/>
                  </a:cubicBezTo>
                  <a:cubicBezTo>
                    <a:pt x="4" y="10"/>
                    <a:pt x="0" y="21"/>
                    <a:pt x="0" y="33"/>
                  </a:cubicBezTo>
                  <a:cubicBezTo>
                    <a:pt x="1" y="70"/>
                    <a:pt x="1" y="107"/>
                    <a:pt x="2" y="144"/>
                  </a:cubicBezTo>
                  <a:cubicBezTo>
                    <a:pt x="2" y="141"/>
                    <a:pt x="2" y="138"/>
                    <a:pt x="2" y="135"/>
                  </a:cubicBezTo>
                  <a:cubicBezTo>
                    <a:pt x="3" y="133"/>
                    <a:pt x="2" y="135"/>
                    <a:pt x="2" y="135"/>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userDrawn="1"/>
          </p:nvSpPr>
          <p:spPr bwMode="auto">
            <a:xfrm flipH="1">
              <a:off x="6459538" y="4119563"/>
              <a:ext cx="604838" cy="635000"/>
            </a:xfrm>
            <a:custGeom>
              <a:avLst/>
              <a:gdLst>
                <a:gd name="T0" fmla="*/ 160 w 161"/>
                <a:gd name="T1" fmla="*/ 7 h 169"/>
                <a:gd name="T2" fmla="*/ 58 w 161"/>
                <a:gd name="T3" fmla="*/ 55 h 169"/>
                <a:gd name="T4" fmla="*/ 58 w 161"/>
                <a:gd name="T5" fmla="*/ 55 h 169"/>
                <a:gd name="T6" fmla="*/ 0 w 161"/>
                <a:gd name="T7" fmla="*/ 0 h 169"/>
                <a:gd name="T8" fmla="*/ 1 w 161"/>
                <a:gd name="T9" fmla="*/ 101 h 169"/>
                <a:gd name="T10" fmla="*/ 28 w 161"/>
                <a:gd name="T11" fmla="*/ 153 h 169"/>
                <a:gd name="T12" fmla="*/ 89 w 161"/>
                <a:gd name="T13" fmla="*/ 168 h 169"/>
                <a:gd name="T14" fmla="*/ 160 w 161"/>
                <a:gd name="T15" fmla="*/ 106 h 169"/>
                <a:gd name="T16" fmla="*/ 161 w 161"/>
                <a:gd name="T17" fmla="*/ 0 h 169"/>
                <a:gd name="T18" fmla="*/ 160 w 161"/>
                <a:gd name="T19" fmla="*/ 7 h 169"/>
                <a:gd name="T20" fmla="*/ 160 w 161"/>
                <a:gd name="T21"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9">
                  <a:moveTo>
                    <a:pt x="160" y="7"/>
                  </a:moveTo>
                  <a:cubicBezTo>
                    <a:pt x="150" y="50"/>
                    <a:pt x="96" y="62"/>
                    <a:pt x="58" y="55"/>
                  </a:cubicBezTo>
                  <a:cubicBezTo>
                    <a:pt x="58" y="55"/>
                    <a:pt x="58" y="55"/>
                    <a:pt x="58" y="55"/>
                  </a:cubicBezTo>
                  <a:cubicBezTo>
                    <a:pt x="32" y="49"/>
                    <a:pt x="1" y="31"/>
                    <a:pt x="0" y="0"/>
                  </a:cubicBezTo>
                  <a:cubicBezTo>
                    <a:pt x="1" y="34"/>
                    <a:pt x="1" y="68"/>
                    <a:pt x="1" y="101"/>
                  </a:cubicBezTo>
                  <a:cubicBezTo>
                    <a:pt x="2" y="123"/>
                    <a:pt x="8" y="141"/>
                    <a:pt x="28" y="153"/>
                  </a:cubicBezTo>
                  <a:cubicBezTo>
                    <a:pt x="46" y="165"/>
                    <a:pt x="68" y="169"/>
                    <a:pt x="89" y="168"/>
                  </a:cubicBezTo>
                  <a:cubicBezTo>
                    <a:pt x="124" y="168"/>
                    <a:pt x="160" y="143"/>
                    <a:pt x="160" y="106"/>
                  </a:cubicBezTo>
                  <a:cubicBezTo>
                    <a:pt x="160" y="71"/>
                    <a:pt x="161" y="35"/>
                    <a:pt x="161" y="0"/>
                  </a:cubicBezTo>
                  <a:cubicBezTo>
                    <a:pt x="161" y="2"/>
                    <a:pt x="161" y="5"/>
                    <a:pt x="160" y="7"/>
                  </a:cubicBezTo>
                  <a:cubicBezTo>
                    <a:pt x="160" y="7"/>
                    <a:pt x="161" y="5"/>
                    <a:pt x="160" y="7"/>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Freeform 21"/>
            <p:cNvSpPr>
              <a:spLocks/>
            </p:cNvSpPr>
            <p:nvPr userDrawn="1"/>
          </p:nvSpPr>
          <p:spPr bwMode="auto">
            <a:xfrm flipH="1">
              <a:off x="5786438" y="4006850"/>
              <a:ext cx="417513" cy="995362"/>
            </a:xfrm>
            <a:custGeom>
              <a:avLst/>
              <a:gdLst>
                <a:gd name="T0" fmla="*/ 33 w 263"/>
                <a:gd name="T1" fmla="*/ 322 h 627"/>
                <a:gd name="T2" fmla="*/ 5 w 263"/>
                <a:gd name="T3" fmla="*/ 364 h 627"/>
                <a:gd name="T4" fmla="*/ 0 w 263"/>
                <a:gd name="T5" fmla="*/ 627 h 627"/>
                <a:gd name="T6" fmla="*/ 29 w 263"/>
                <a:gd name="T7" fmla="*/ 585 h 627"/>
                <a:gd name="T8" fmla="*/ 256 w 263"/>
                <a:gd name="T9" fmla="*/ 263 h 627"/>
                <a:gd name="T10" fmla="*/ 263 w 263"/>
                <a:gd name="T11" fmla="*/ 0 h 627"/>
                <a:gd name="T12" fmla="*/ 33 w 263"/>
                <a:gd name="T13" fmla="*/ 322 h 627"/>
              </a:gdLst>
              <a:ahLst/>
              <a:cxnLst>
                <a:cxn ang="0">
                  <a:pos x="T0" y="T1"/>
                </a:cxn>
                <a:cxn ang="0">
                  <a:pos x="T2" y="T3"/>
                </a:cxn>
                <a:cxn ang="0">
                  <a:pos x="T4" y="T5"/>
                </a:cxn>
                <a:cxn ang="0">
                  <a:pos x="T6" y="T7"/>
                </a:cxn>
                <a:cxn ang="0">
                  <a:pos x="T8" y="T9"/>
                </a:cxn>
                <a:cxn ang="0">
                  <a:pos x="T10" y="T11"/>
                </a:cxn>
                <a:cxn ang="0">
                  <a:pos x="T12" y="T13"/>
                </a:cxn>
              </a:cxnLst>
              <a:rect l="0" t="0" r="r" b="b"/>
              <a:pathLst>
                <a:path w="263" h="627">
                  <a:moveTo>
                    <a:pt x="33" y="322"/>
                  </a:moveTo>
                  <a:lnTo>
                    <a:pt x="5" y="364"/>
                  </a:lnTo>
                  <a:lnTo>
                    <a:pt x="0" y="627"/>
                  </a:lnTo>
                  <a:lnTo>
                    <a:pt x="29" y="585"/>
                  </a:lnTo>
                  <a:lnTo>
                    <a:pt x="256" y="263"/>
                  </a:lnTo>
                  <a:lnTo>
                    <a:pt x="263" y="0"/>
                  </a:lnTo>
                  <a:lnTo>
                    <a:pt x="33" y="322"/>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2" name="Freeform 22"/>
            <p:cNvSpPr>
              <a:spLocks/>
            </p:cNvSpPr>
            <p:nvPr userDrawn="1"/>
          </p:nvSpPr>
          <p:spPr bwMode="auto">
            <a:xfrm flipH="1">
              <a:off x="5646738" y="4487863"/>
              <a:ext cx="433388" cy="711200"/>
            </a:xfrm>
            <a:custGeom>
              <a:avLst/>
              <a:gdLst>
                <a:gd name="T0" fmla="*/ 112 w 115"/>
                <a:gd name="T1" fmla="*/ 69 h 189"/>
                <a:gd name="T2" fmla="*/ 2 w 115"/>
                <a:gd name="T3" fmla="*/ 5 h 189"/>
                <a:gd name="T4" fmla="*/ 0 w 115"/>
                <a:gd name="T5" fmla="*/ 116 h 189"/>
                <a:gd name="T6" fmla="*/ 109 w 115"/>
                <a:gd name="T7" fmla="*/ 189 h 189"/>
                <a:gd name="T8" fmla="*/ 111 w 115"/>
                <a:gd name="T9" fmla="*/ 130 h 189"/>
                <a:gd name="T10" fmla="*/ 112 w 115"/>
                <a:gd name="T11" fmla="*/ 69 h 189"/>
                <a:gd name="T12" fmla="*/ 112 w 115"/>
                <a:gd name="T13" fmla="*/ 69 h 189"/>
              </a:gdLst>
              <a:ahLst/>
              <a:cxnLst>
                <a:cxn ang="0">
                  <a:pos x="T0" y="T1"/>
                </a:cxn>
                <a:cxn ang="0">
                  <a:pos x="T2" y="T3"/>
                </a:cxn>
                <a:cxn ang="0">
                  <a:pos x="T4" y="T5"/>
                </a:cxn>
                <a:cxn ang="0">
                  <a:pos x="T6" y="T7"/>
                </a:cxn>
                <a:cxn ang="0">
                  <a:pos x="T8" y="T9"/>
                </a:cxn>
                <a:cxn ang="0">
                  <a:pos x="T10" y="T11"/>
                </a:cxn>
                <a:cxn ang="0">
                  <a:pos x="T12" y="T13"/>
                </a:cxn>
              </a:cxnLst>
              <a:rect l="0" t="0" r="r" b="b"/>
              <a:pathLst>
                <a:path w="115" h="189">
                  <a:moveTo>
                    <a:pt x="112" y="69"/>
                  </a:moveTo>
                  <a:cubicBezTo>
                    <a:pt x="104" y="21"/>
                    <a:pt x="44" y="0"/>
                    <a:pt x="2" y="5"/>
                  </a:cubicBezTo>
                  <a:cubicBezTo>
                    <a:pt x="0" y="116"/>
                    <a:pt x="0" y="116"/>
                    <a:pt x="0" y="116"/>
                  </a:cubicBezTo>
                  <a:cubicBezTo>
                    <a:pt x="44" y="112"/>
                    <a:pt x="110" y="135"/>
                    <a:pt x="109" y="189"/>
                  </a:cubicBezTo>
                  <a:cubicBezTo>
                    <a:pt x="109" y="169"/>
                    <a:pt x="110" y="150"/>
                    <a:pt x="111" y="130"/>
                  </a:cubicBezTo>
                  <a:cubicBezTo>
                    <a:pt x="111" y="110"/>
                    <a:pt x="115" y="88"/>
                    <a:pt x="112" y="69"/>
                  </a:cubicBezTo>
                  <a:cubicBezTo>
                    <a:pt x="111" y="65"/>
                    <a:pt x="112" y="72"/>
                    <a:pt x="112" y="6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3" name="Freeform 23"/>
            <p:cNvSpPr>
              <a:spLocks/>
            </p:cNvSpPr>
            <p:nvPr userDrawn="1"/>
          </p:nvSpPr>
          <p:spPr bwMode="auto">
            <a:xfrm flipH="1">
              <a:off x="7448551" y="4581525"/>
              <a:ext cx="792163" cy="725487"/>
            </a:xfrm>
            <a:custGeom>
              <a:avLst/>
              <a:gdLst>
                <a:gd name="T0" fmla="*/ 495 w 499"/>
                <a:gd name="T1" fmla="*/ 0 h 457"/>
                <a:gd name="T2" fmla="*/ 499 w 499"/>
                <a:gd name="T3" fmla="*/ 263 h 457"/>
                <a:gd name="T4" fmla="*/ 11 w 499"/>
                <a:gd name="T5" fmla="*/ 457 h 457"/>
                <a:gd name="T6" fmla="*/ 0 w 499"/>
                <a:gd name="T7" fmla="*/ 194 h 457"/>
                <a:gd name="T8" fmla="*/ 495 w 499"/>
                <a:gd name="T9" fmla="*/ 0 h 457"/>
              </a:gdLst>
              <a:ahLst/>
              <a:cxnLst>
                <a:cxn ang="0">
                  <a:pos x="T0" y="T1"/>
                </a:cxn>
                <a:cxn ang="0">
                  <a:pos x="T2" y="T3"/>
                </a:cxn>
                <a:cxn ang="0">
                  <a:pos x="T4" y="T5"/>
                </a:cxn>
                <a:cxn ang="0">
                  <a:pos x="T6" y="T7"/>
                </a:cxn>
                <a:cxn ang="0">
                  <a:pos x="T8" y="T9"/>
                </a:cxn>
              </a:cxnLst>
              <a:rect l="0" t="0" r="r" b="b"/>
              <a:pathLst>
                <a:path w="499" h="457">
                  <a:moveTo>
                    <a:pt x="495" y="0"/>
                  </a:moveTo>
                  <a:lnTo>
                    <a:pt x="499" y="263"/>
                  </a:lnTo>
                  <a:lnTo>
                    <a:pt x="11" y="457"/>
                  </a:lnTo>
                  <a:lnTo>
                    <a:pt x="0" y="194"/>
                  </a:lnTo>
                  <a:lnTo>
                    <a:pt x="495"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24"/>
            <p:cNvSpPr>
              <a:spLocks/>
            </p:cNvSpPr>
            <p:nvPr userDrawn="1"/>
          </p:nvSpPr>
          <p:spPr bwMode="auto">
            <a:xfrm flipH="1">
              <a:off x="5718176" y="4776788"/>
              <a:ext cx="620713" cy="696912"/>
            </a:xfrm>
            <a:custGeom>
              <a:avLst/>
              <a:gdLst>
                <a:gd name="T0" fmla="*/ 164 w 165"/>
                <a:gd name="T1" fmla="*/ 8 h 185"/>
                <a:gd name="T2" fmla="*/ 162 w 165"/>
                <a:gd name="T3" fmla="*/ 15 h 185"/>
                <a:gd name="T4" fmla="*/ 156 w 165"/>
                <a:gd name="T5" fmla="*/ 26 h 185"/>
                <a:gd name="T6" fmla="*/ 134 w 165"/>
                <a:gd name="T7" fmla="*/ 46 h 185"/>
                <a:gd name="T8" fmla="*/ 84 w 165"/>
                <a:gd name="T9" fmla="*/ 58 h 185"/>
                <a:gd name="T10" fmla="*/ 2 w 165"/>
                <a:gd name="T11" fmla="*/ 0 h 185"/>
                <a:gd name="T12" fmla="*/ 0 w 165"/>
                <a:gd name="T13" fmla="*/ 111 h 185"/>
                <a:gd name="T14" fmla="*/ 138 w 165"/>
                <a:gd name="T15" fmla="*/ 152 h 185"/>
                <a:gd name="T16" fmla="*/ 159 w 165"/>
                <a:gd name="T17" fmla="*/ 126 h 185"/>
                <a:gd name="T18" fmla="*/ 159 w 165"/>
                <a:gd name="T19" fmla="*/ 126 h 185"/>
                <a:gd name="T20" fmla="*/ 161 w 165"/>
                <a:gd name="T21" fmla="*/ 119 h 185"/>
                <a:gd name="T22" fmla="*/ 161 w 165"/>
                <a:gd name="T23" fmla="*/ 119 h 185"/>
                <a:gd name="T24" fmla="*/ 163 w 165"/>
                <a:gd name="T25" fmla="*/ 61 h 185"/>
                <a:gd name="T26" fmla="*/ 165 w 165"/>
                <a:gd name="T27" fmla="*/ 0 h 185"/>
                <a:gd name="T28" fmla="*/ 164 w 165"/>
                <a:gd name="T29" fmla="*/ 8 h 185"/>
                <a:gd name="T30" fmla="*/ 164 w 165"/>
                <a:gd name="T31"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185">
                  <a:moveTo>
                    <a:pt x="164" y="8"/>
                  </a:moveTo>
                  <a:cubicBezTo>
                    <a:pt x="165" y="7"/>
                    <a:pt x="162" y="16"/>
                    <a:pt x="162" y="15"/>
                  </a:cubicBezTo>
                  <a:cubicBezTo>
                    <a:pt x="161" y="19"/>
                    <a:pt x="158" y="23"/>
                    <a:pt x="156" y="26"/>
                  </a:cubicBezTo>
                  <a:cubicBezTo>
                    <a:pt x="150" y="34"/>
                    <a:pt x="142" y="41"/>
                    <a:pt x="134" y="46"/>
                  </a:cubicBezTo>
                  <a:cubicBezTo>
                    <a:pt x="119" y="54"/>
                    <a:pt x="102" y="58"/>
                    <a:pt x="84" y="58"/>
                  </a:cubicBezTo>
                  <a:cubicBezTo>
                    <a:pt x="50" y="58"/>
                    <a:pt x="4" y="39"/>
                    <a:pt x="2" y="0"/>
                  </a:cubicBezTo>
                  <a:cubicBezTo>
                    <a:pt x="0" y="111"/>
                    <a:pt x="0" y="111"/>
                    <a:pt x="0" y="111"/>
                  </a:cubicBezTo>
                  <a:cubicBezTo>
                    <a:pt x="3" y="170"/>
                    <a:pt x="100" y="185"/>
                    <a:pt x="138" y="152"/>
                  </a:cubicBezTo>
                  <a:cubicBezTo>
                    <a:pt x="147" y="145"/>
                    <a:pt x="154" y="137"/>
                    <a:pt x="159" y="126"/>
                  </a:cubicBezTo>
                  <a:cubicBezTo>
                    <a:pt x="159" y="126"/>
                    <a:pt x="159" y="126"/>
                    <a:pt x="159" y="126"/>
                  </a:cubicBezTo>
                  <a:cubicBezTo>
                    <a:pt x="160" y="124"/>
                    <a:pt x="160" y="121"/>
                    <a:pt x="161" y="119"/>
                  </a:cubicBezTo>
                  <a:cubicBezTo>
                    <a:pt x="161" y="119"/>
                    <a:pt x="161" y="119"/>
                    <a:pt x="161" y="119"/>
                  </a:cubicBezTo>
                  <a:cubicBezTo>
                    <a:pt x="164" y="100"/>
                    <a:pt x="163" y="79"/>
                    <a:pt x="163" y="61"/>
                  </a:cubicBezTo>
                  <a:cubicBezTo>
                    <a:pt x="164" y="41"/>
                    <a:pt x="164" y="21"/>
                    <a:pt x="165" y="0"/>
                  </a:cubicBezTo>
                  <a:cubicBezTo>
                    <a:pt x="165" y="3"/>
                    <a:pt x="164" y="5"/>
                    <a:pt x="164" y="8"/>
                  </a:cubicBezTo>
                  <a:cubicBezTo>
                    <a:pt x="164" y="8"/>
                    <a:pt x="164" y="5"/>
                    <a:pt x="164" y="8"/>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25"/>
            <p:cNvSpPr>
              <a:spLocks/>
            </p:cNvSpPr>
            <p:nvPr userDrawn="1"/>
          </p:nvSpPr>
          <p:spPr bwMode="auto">
            <a:xfrm flipH="1">
              <a:off x="6330951" y="4776788"/>
              <a:ext cx="481013" cy="1095375"/>
            </a:xfrm>
            <a:custGeom>
              <a:avLst/>
              <a:gdLst>
                <a:gd name="T0" fmla="*/ 272 w 303"/>
                <a:gd name="T1" fmla="*/ 43 h 690"/>
                <a:gd name="T2" fmla="*/ 0 w 303"/>
                <a:gd name="T3" fmla="*/ 427 h 690"/>
                <a:gd name="T4" fmla="*/ 0 w 303"/>
                <a:gd name="T5" fmla="*/ 690 h 690"/>
                <a:gd name="T6" fmla="*/ 270 w 303"/>
                <a:gd name="T7" fmla="*/ 304 h 690"/>
                <a:gd name="T8" fmla="*/ 298 w 303"/>
                <a:gd name="T9" fmla="*/ 263 h 690"/>
                <a:gd name="T10" fmla="*/ 303 w 303"/>
                <a:gd name="T11" fmla="*/ 0 h 690"/>
                <a:gd name="T12" fmla="*/ 272 w 303"/>
                <a:gd name="T13" fmla="*/ 43 h 690"/>
              </a:gdLst>
              <a:ahLst/>
              <a:cxnLst>
                <a:cxn ang="0">
                  <a:pos x="T0" y="T1"/>
                </a:cxn>
                <a:cxn ang="0">
                  <a:pos x="T2" y="T3"/>
                </a:cxn>
                <a:cxn ang="0">
                  <a:pos x="T4" y="T5"/>
                </a:cxn>
                <a:cxn ang="0">
                  <a:pos x="T6" y="T7"/>
                </a:cxn>
                <a:cxn ang="0">
                  <a:pos x="T8" y="T9"/>
                </a:cxn>
                <a:cxn ang="0">
                  <a:pos x="T10" y="T11"/>
                </a:cxn>
                <a:cxn ang="0">
                  <a:pos x="T12" y="T13"/>
                </a:cxn>
              </a:cxnLst>
              <a:rect l="0" t="0" r="r" b="b"/>
              <a:pathLst>
                <a:path w="303" h="690">
                  <a:moveTo>
                    <a:pt x="272" y="43"/>
                  </a:moveTo>
                  <a:lnTo>
                    <a:pt x="0" y="427"/>
                  </a:lnTo>
                  <a:lnTo>
                    <a:pt x="0" y="690"/>
                  </a:lnTo>
                  <a:lnTo>
                    <a:pt x="270" y="304"/>
                  </a:lnTo>
                  <a:lnTo>
                    <a:pt x="298" y="263"/>
                  </a:lnTo>
                  <a:lnTo>
                    <a:pt x="303" y="0"/>
                  </a:lnTo>
                  <a:lnTo>
                    <a:pt x="272" y="43"/>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26"/>
            <p:cNvSpPr>
              <a:spLocks/>
            </p:cNvSpPr>
            <p:nvPr userDrawn="1"/>
          </p:nvSpPr>
          <p:spPr bwMode="auto">
            <a:xfrm flipH="1">
              <a:off x="6811963" y="4581525"/>
              <a:ext cx="642938" cy="1290637"/>
            </a:xfrm>
            <a:custGeom>
              <a:avLst/>
              <a:gdLst>
                <a:gd name="T0" fmla="*/ 405 w 405"/>
                <a:gd name="T1" fmla="*/ 550 h 813"/>
                <a:gd name="T2" fmla="*/ 405 w 405"/>
                <a:gd name="T3" fmla="*/ 813 h 813"/>
                <a:gd name="T4" fmla="*/ 4 w 405"/>
                <a:gd name="T5" fmla="*/ 263 h 813"/>
                <a:gd name="T6" fmla="*/ 0 w 405"/>
                <a:gd name="T7" fmla="*/ 0 h 813"/>
                <a:gd name="T8" fmla="*/ 405 w 405"/>
                <a:gd name="T9" fmla="*/ 550 h 813"/>
              </a:gdLst>
              <a:ahLst/>
              <a:cxnLst>
                <a:cxn ang="0">
                  <a:pos x="T0" y="T1"/>
                </a:cxn>
                <a:cxn ang="0">
                  <a:pos x="T2" y="T3"/>
                </a:cxn>
                <a:cxn ang="0">
                  <a:pos x="T4" y="T5"/>
                </a:cxn>
                <a:cxn ang="0">
                  <a:pos x="T6" y="T7"/>
                </a:cxn>
                <a:cxn ang="0">
                  <a:pos x="T8" y="T9"/>
                </a:cxn>
              </a:cxnLst>
              <a:rect l="0" t="0" r="r" b="b"/>
              <a:pathLst>
                <a:path w="405" h="813">
                  <a:moveTo>
                    <a:pt x="405" y="550"/>
                  </a:moveTo>
                  <a:lnTo>
                    <a:pt x="405" y="813"/>
                  </a:lnTo>
                  <a:lnTo>
                    <a:pt x="4" y="263"/>
                  </a:lnTo>
                  <a:lnTo>
                    <a:pt x="0" y="0"/>
                  </a:lnTo>
                  <a:lnTo>
                    <a:pt x="405" y="550"/>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7"/>
            <p:cNvSpPr>
              <a:spLocks/>
            </p:cNvSpPr>
            <p:nvPr userDrawn="1"/>
          </p:nvSpPr>
          <p:spPr bwMode="auto">
            <a:xfrm flipH="1">
              <a:off x="3830639" y="4848225"/>
              <a:ext cx="2632075" cy="1501775"/>
            </a:xfrm>
            <a:custGeom>
              <a:avLst/>
              <a:gdLst>
                <a:gd name="T0" fmla="*/ 1658 w 1658"/>
                <a:gd name="T1" fmla="*/ 0 h 946"/>
                <a:gd name="T2" fmla="*/ 1634 w 1658"/>
                <a:gd name="T3" fmla="*/ 261 h 946"/>
                <a:gd name="T4" fmla="*/ 0 w 1658"/>
                <a:gd name="T5" fmla="*/ 946 h 946"/>
                <a:gd name="T6" fmla="*/ 2 w 1658"/>
                <a:gd name="T7" fmla="*/ 683 h 946"/>
                <a:gd name="T8" fmla="*/ 1658 w 1658"/>
                <a:gd name="T9" fmla="*/ 0 h 946"/>
              </a:gdLst>
              <a:ahLst/>
              <a:cxnLst>
                <a:cxn ang="0">
                  <a:pos x="T0" y="T1"/>
                </a:cxn>
                <a:cxn ang="0">
                  <a:pos x="T2" y="T3"/>
                </a:cxn>
                <a:cxn ang="0">
                  <a:pos x="T4" y="T5"/>
                </a:cxn>
                <a:cxn ang="0">
                  <a:pos x="T6" y="T7"/>
                </a:cxn>
                <a:cxn ang="0">
                  <a:pos x="T8" y="T9"/>
                </a:cxn>
              </a:cxnLst>
              <a:rect l="0" t="0" r="r" b="b"/>
              <a:pathLst>
                <a:path w="1658" h="946">
                  <a:moveTo>
                    <a:pt x="1658" y="0"/>
                  </a:moveTo>
                  <a:lnTo>
                    <a:pt x="1634" y="261"/>
                  </a:lnTo>
                  <a:lnTo>
                    <a:pt x="0" y="946"/>
                  </a:lnTo>
                  <a:lnTo>
                    <a:pt x="2" y="683"/>
                  </a:lnTo>
                  <a:lnTo>
                    <a:pt x="1658"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8"/>
            <p:cNvSpPr>
              <a:spLocks/>
            </p:cNvSpPr>
            <p:nvPr userDrawn="1"/>
          </p:nvSpPr>
          <p:spPr bwMode="auto">
            <a:xfrm flipH="1">
              <a:off x="6459538" y="5503863"/>
              <a:ext cx="315913" cy="846137"/>
            </a:xfrm>
            <a:custGeom>
              <a:avLst/>
              <a:gdLst>
                <a:gd name="T0" fmla="*/ 199 w 199"/>
                <a:gd name="T1" fmla="*/ 270 h 533"/>
                <a:gd name="T2" fmla="*/ 197 w 199"/>
                <a:gd name="T3" fmla="*/ 533 h 533"/>
                <a:gd name="T4" fmla="*/ 0 w 199"/>
                <a:gd name="T5" fmla="*/ 263 h 533"/>
                <a:gd name="T6" fmla="*/ 0 w 199"/>
                <a:gd name="T7" fmla="*/ 0 h 533"/>
                <a:gd name="T8" fmla="*/ 199 w 199"/>
                <a:gd name="T9" fmla="*/ 270 h 533"/>
              </a:gdLst>
              <a:ahLst/>
              <a:cxnLst>
                <a:cxn ang="0">
                  <a:pos x="T0" y="T1"/>
                </a:cxn>
                <a:cxn ang="0">
                  <a:pos x="T2" y="T3"/>
                </a:cxn>
                <a:cxn ang="0">
                  <a:pos x="T4" y="T5"/>
                </a:cxn>
                <a:cxn ang="0">
                  <a:pos x="T6" y="T7"/>
                </a:cxn>
                <a:cxn ang="0">
                  <a:pos x="T8" y="T9"/>
                </a:cxn>
              </a:cxnLst>
              <a:rect l="0" t="0" r="r" b="b"/>
              <a:pathLst>
                <a:path w="199" h="533">
                  <a:moveTo>
                    <a:pt x="199" y="270"/>
                  </a:moveTo>
                  <a:lnTo>
                    <a:pt x="197" y="533"/>
                  </a:lnTo>
                  <a:lnTo>
                    <a:pt x="0" y="263"/>
                  </a:lnTo>
                  <a:lnTo>
                    <a:pt x="0" y="0"/>
                  </a:lnTo>
                  <a:lnTo>
                    <a:pt x="199" y="27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9" name="Freeform 29"/>
            <p:cNvSpPr>
              <a:spLocks/>
            </p:cNvSpPr>
            <p:nvPr userDrawn="1"/>
          </p:nvSpPr>
          <p:spPr bwMode="auto">
            <a:xfrm flipH="1">
              <a:off x="4162426" y="2916238"/>
              <a:ext cx="2470150" cy="1052512"/>
            </a:xfrm>
            <a:custGeom>
              <a:avLst/>
              <a:gdLst>
                <a:gd name="T0" fmla="*/ 147 w 657"/>
                <a:gd name="T1" fmla="*/ 0 h 280"/>
                <a:gd name="T2" fmla="*/ 657 w 657"/>
                <a:gd name="T3" fmla="*/ 98 h 280"/>
                <a:gd name="T4" fmla="*/ 463 w 657"/>
                <a:gd name="T5" fmla="*/ 174 h 280"/>
                <a:gd name="T6" fmla="*/ 551 w 657"/>
                <a:gd name="T7" fmla="*/ 280 h 280"/>
                <a:gd name="T8" fmla="*/ 462 w 657"/>
                <a:gd name="T9" fmla="*/ 280 h 280"/>
                <a:gd name="T10" fmla="*/ 469 w 657"/>
                <a:gd name="T11" fmla="*/ 264 h 280"/>
                <a:gd name="T12" fmla="*/ 471 w 657"/>
                <a:gd name="T13" fmla="*/ 248 h 280"/>
                <a:gd name="T14" fmla="*/ 467 w 657"/>
                <a:gd name="T15" fmla="*/ 232 h 280"/>
                <a:gd name="T16" fmla="*/ 457 w 657"/>
                <a:gd name="T17" fmla="*/ 216 h 280"/>
                <a:gd name="T18" fmla="*/ 432 w 657"/>
                <a:gd name="T19" fmla="*/ 196 h 280"/>
                <a:gd name="T20" fmla="*/ 399 w 657"/>
                <a:gd name="T21" fmla="*/ 184 h 280"/>
                <a:gd name="T22" fmla="*/ 363 w 657"/>
                <a:gd name="T23" fmla="*/ 182 h 280"/>
                <a:gd name="T24" fmla="*/ 327 w 657"/>
                <a:gd name="T25" fmla="*/ 190 h 280"/>
                <a:gd name="T26" fmla="*/ 290 w 657"/>
                <a:gd name="T27" fmla="*/ 279 h 280"/>
                <a:gd name="T28" fmla="*/ 117 w 657"/>
                <a:gd name="T29" fmla="*/ 278 h 280"/>
                <a:gd name="T30" fmla="*/ 129 w 657"/>
                <a:gd name="T31" fmla="*/ 171 h 280"/>
                <a:gd name="T32" fmla="*/ 112 w 657"/>
                <a:gd name="T33" fmla="*/ 178 h 280"/>
                <a:gd name="T34" fmla="*/ 83 w 657"/>
                <a:gd name="T35" fmla="*/ 183 h 280"/>
                <a:gd name="T36" fmla="*/ 55 w 657"/>
                <a:gd name="T37" fmla="*/ 180 h 280"/>
                <a:gd name="T38" fmla="*/ 29 w 657"/>
                <a:gd name="T39" fmla="*/ 170 h 280"/>
                <a:gd name="T40" fmla="*/ 10 w 657"/>
                <a:gd name="T41" fmla="*/ 154 h 280"/>
                <a:gd name="T42" fmla="*/ 1 w 657"/>
                <a:gd name="T43" fmla="*/ 133 h 280"/>
                <a:gd name="T44" fmla="*/ 3 w 657"/>
                <a:gd name="T45" fmla="*/ 112 h 280"/>
                <a:gd name="T46" fmla="*/ 17 w 657"/>
                <a:gd name="T47" fmla="*/ 93 h 280"/>
                <a:gd name="T48" fmla="*/ 41 w 657"/>
                <a:gd name="T49" fmla="*/ 79 h 280"/>
                <a:gd name="T50" fmla="*/ 61 w 657"/>
                <a:gd name="T51" fmla="*/ 74 h 280"/>
                <a:gd name="T52" fmla="*/ 83 w 657"/>
                <a:gd name="T53" fmla="*/ 73 h 280"/>
                <a:gd name="T54" fmla="*/ 103 w 657"/>
                <a:gd name="T55" fmla="*/ 76 h 280"/>
                <a:gd name="T56" fmla="*/ 122 w 657"/>
                <a:gd name="T57" fmla="*/ 82 h 280"/>
                <a:gd name="T58" fmla="*/ 137 w 657"/>
                <a:gd name="T59" fmla="*/ 91 h 280"/>
                <a:gd name="T60" fmla="*/ 147 w 657"/>
                <a:gd name="T61"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57" h="280">
                  <a:moveTo>
                    <a:pt x="147" y="0"/>
                  </a:moveTo>
                  <a:cubicBezTo>
                    <a:pt x="657" y="98"/>
                    <a:pt x="657" y="98"/>
                    <a:pt x="657" y="98"/>
                  </a:cubicBezTo>
                  <a:cubicBezTo>
                    <a:pt x="463" y="174"/>
                    <a:pt x="463" y="174"/>
                    <a:pt x="463" y="174"/>
                  </a:cubicBezTo>
                  <a:cubicBezTo>
                    <a:pt x="551" y="280"/>
                    <a:pt x="551" y="280"/>
                    <a:pt x="551" y="280"/>
                  </a:cubicBezTo>
                  <a:cubicBezTo>
                    <a:pt x="462" y="280"/>
                    <a:pt x="462" y="280"/>
                    <a:pt x="462" y="280"/>
                  </a:cubicBezTo>
                  <a:cubicBezTo>
                    <a:pt x="465" y="275"/>
                    <a:pt x="467" y="270"/>
                    <a:pt x="469" y="264"/>
                  </a:cubicBezTo>
                  <a:cubicBezTo>
                    <a:pt x="470" y="259"/>
                    <a:pt x="471" y="254"/>
                    <a:pt x="471" y="248"/>
                  </a:cubicBezTo>
                  <a:cubicBezTo>
                    <a:pt x="470" y="243"/>
                    <a:pt x="469" y="237"/>
                    <a:pt x="467" y="232"/>
                  </a:cubicBezTo>
                  <a:cubicBezTo>
                    <a:pt x="465" y="227"/>
                    <a:pt x="461" y="221"/>
                    <a:pt x="457" y="216"/>
                  </a:cubicBezTo>
                  <a:cubicBezTo>
                    <a:pt x="451" y="208"/>
                    <a:pt x="442" y="201"/>
                    <a:pt x="432" y="196"/>
                  </a:cubicBezTo>
                  <a:cubicBezTo>
                    <a:pt x="422" y="191"/>
                    <a:pt x="411" y="187"/>
                    <a:pt x="399" y="184"/>
                  </a:cubicBezTo>
                  <a:cubicBezTo>
                    <a:pt x="387" y="182"/>
                    <a:pt x="375" y="181"/>
                    <a:pt x="363" y="182"/>
                  </a:cubicBezTo>
                  <a:cubicBezTo>
                    <a:pt x="350" y="183"/>
                    <a:pt x="338" y="185"/>
                    <a:pt x="327" y="190"/>
                  </a:cubicBezTo>
                  <a:cubicBezTo>
                    <a:pt x="291" y="204"/>
                    <a:pt x="264" y="243"/>
                    <a:pt x="290" y="279"/>
                  </a:cubicBezTo>
                  <a:cubicBezTo>
                    <a:pt x="117" y="278"/>
                    <a:pt x="117" y="278"/>
                    <a:pt x="117" y="278"/>
                  </a:cubicBezTo>
                  <a:cubicBezTo>
                    <a:pt x="121" y="242"/>
                    <a:pt x="125" y="207"/>
                    <a:pt x="129" y="171"/>
                  </a:cubicBezTo>
                  <a:cubicBezTo>
                    <a:pt x="123" y="174"/>
                    <a:pt x="118" y="176"/>
                    <a:pt x="112" y="178"/>
                  </a:cubicBezTo>
                  <a:cubicBezTo>
                    <a:pt x="103" y="181"/>
                    <a:pt x="93" y="183"/>
                    <a:pt x="83" y="183"/>
                  </a:cubicBezTo>
                  <a:cubicBezTo>
                    <a:pt x="73" y="183"/>
                    <a:pt x="64" y="182"/>
                    <a:pt x="55" y="180"/>
                  </a:cubicBezTo>
                  <a:cubicBezTo>
                    <a:pt x="45" y="178"/>
                    <a:pt x="37" y="175"/>
                    <a:pt x="29" y="170"/>
                  </a:cubicBezTo>
                  <a:cubicBezTo>
                    <a:pt x="22" y="166"/>
                    <a:pt x="15" y="161"/>
                    <a:pt x="10" y="154"/>
                  </a:cubicBezTo>
                  <a:cubicBezTo>
                    <a:pt x="5" y="147"/>
                    <a:pt x="2" y="140"/>
                    <a:pt x="1" y="133"/>
                  </a:cubicBezTo>
                  <a:cubicBezTo>
                    <a:pt x="0" y="126"/>
                    <a:pt x="1" y="119"/>
                    <a:pt x="3" y="112"/>
                  </a:cubicBezTo>
                  <a:cubicBezTo>
                    <a:pt x="6" y="105"/>
                    <a:pt x="11" y="99"/>
                    <a:pt x="17" y="93"/>
                  </a:cubicBezTo>
                  <a:cubicBezTo>
                    <a:pt x="23" y="88"/>
                    <a:pt x="31" y="83"/>
                    <a:pt x="41" y="79"/>
                  </a:cubicBezTo>
                  <a:cubicBezTo>
                    <a:pt x="47" y="77"/>
                    <a:pt x="54" y="75"/>
                    <a:pt x="61" y="74"/>
                  </a:cubicBezTo>
                  <a:cubicBezTo>
                    <a:pt x="68" y="73"/>
                    <a:pt x="76" y="73"/>
                    <a:pt x="83" y="73"/>
                  </a:cubicBezTo>
                  <a:cubicBezTo>
                    <a:pt x="90" y="73"/>
                    <a:pt x="97" y="74"/>
                    <a:pt x="103" y="76"/>
                  </a:cubicBezTo>
                  <a:cubicBezTo>
                    <a:pt x="110" y="77"/>
                    <a:pt x="117" y="79"/>
                    <a:pt x="122" y="82"/>
                  </a:cubicBezTo>
                  <a:cubicBezTo>
                    <a:pt x="128" y="85"/>
                    <a:pt x="133" y="88"/>
                    <a:pt x="137" y="91"/>
                  </a:cubicBezTo>
                  <a:cubicBezTo>
                    <a:pt x="141" y="61"/>
                    <a:pt x="144" y="30"/>
                    <a:pt x="147" y="0"/>
                  </a:cubicBezTo>
                  <a:close/>
                </a:path>
              </a:pathLst>
            </a:custGeom>
            <a:gradFill>
              <a:gsLst>
                <a:gs pos="0">
                  <a:schemeClr val="accent1">
                    <a:lumMod val="5000"/>
                    <a:lumOff val="95000"/>
                  </a:schemeClr>
                </a:gs>
                <a:gs pos="55000">
                  <a:schemeClr val="accent5">
                    <a:lumMod val="20000"/>
                    <a:lumOff val="80000"/>
                  </a:schemeClr>
                </a:gs>
                <a:gs pos="100000">
                  <a:schemeClr val="accent5">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0" name="Freeform 30"/>
            <p:cNvSpPr>
              <a:spLocks/>
            </p:cNvSpPr>
            <p:nvPr userDrawn="1"/>
          </p:nvSpPr>
          <p:spPr bwMode="auto">
            <a:xfrm flipH="1">
              <a:off x="4278314" y="2949575"/>
              <a:ext cx="2324100" cy="985837"/>
            </a:xfrm>
            <a:custGeom>
              <a:avLst/>
              <a:gdLst>
                <a:gd name="T0" fmla="*/ 465 w 618"/>
                <a:gd name="T1" fmla="*/ 261 h 262"/>
                <a:gd name="T2" fmla="*/ 467 w 618"/>
                <a:gd name="T3" fmla="*/ 256 h 262"/>
                <a:gd name="T4" fmla="*/ 469 w 618"/>
                <a:gd name="T5" fmla="*/ 238 h 262"/>
                <a:gd name="T6" fmla="*/ 465 w 618"/>
                <a:gd name="T7" fmla="*/ 219 h 262"/>
                <a:gd name="T8" fmla="*/ 454 w 618"/>
                <a:gd name="T9" fmla="*/ 201 h 262"/>
                <a:gd name="T10" fmla="*/ 426 w 618"/>
                <a:gd name="T11" fmla="*/ 179 h 262"/>
                <a:gd name="T12" fmla="*/ 391 w 618"/>
                <a:gd name="T13" fmla="*/ 166 h 262"/>
                <a:gd name="T14" fmla="*/ 363 w 618"/>
                <a:gd name="T15" fmla="*/ 164 h 262"/>
                <a:gd name="T16" fmla="*/ 353 w 618"/>
                <a:gd name="T17" fmla="*/ 164 h 262"/>
                <a:gd name="T18" fmla="*/ 315 w 618"/>
                <a:gd name="T19" fmla="*/ 172 h 262"/>
                <a:gd name="T20" fmla="*/ 266 w 618"/>
                <a:gd name="T21" fmla="*/ 222 h 262"/>
                <a:gd name="T22" fmla="*/ 268 w 618"/>
                <a:gd name="T23" fmla="*/ 261 h 262"/>
                <a:gd name="T24" fmla="*/ 118 w 618"/>
                <a:gd name="T25" fmla="*/ 260 h 262"/>
                <a:gd name="T26" fmla="*/ 130 w 618"/>
                <a:gd name="T27" fmla="*/ 146 h 262"/>
                <a:gd name="T28" fmla="*/ 117 w 618"/>
                <a:gd name="T29" fmla="*/ 154 h 262"/>
                <a:gd name="T30" fmla="*/ 101 w 618"/>
                <a:gd name="T31" fmla="*/ 161 h 262"/>
                <a:gd name="T32" fmla="*/ 75 w 618"/>
                <a:gd name="T33" fmla="*/ 165 h 262"/>
                <a:gd name="T34" fmla="*/ 72 w 618"/>
                <a:gd name="T35" fmla="*/ 165 h 262"/>
                <a:gd name="T36" fmla="*/ 49 w 618"/>
                <a:gd name="T37" fmla="*/ 162 h 262"/>
                <a:gd name="T38" fmla="*/ 26 w 618"/>
                <a:gd name="T39" fmla="*/ 153 h 262"/>
                <a:gd name="T40" fmla="*/ 9 w 618"/>
                <a:gd name="T41" fmla="*/ 139 h 262"/>
                <a:gd name="T42" fmla="*/ 1 w 618"/>
                <a:gd name="T43" fmla="*/ 122 h 262"/>
                <a:gd name="T44" fmla="*/ 3 w 618"/>
                <a:gd name="T45" fmla="*/ 106 h 262"/>
                <a:gd name="T46" fmla="*/ 15 w 618"/>
                <a:gd name="T47" fmla="*/ 90 h 262"/>
                <a:gd name="T48" fmla="*/ 36 w 618"/>
                <a:gd name="T49" fmla="*/ 77 h 262"/>
                <a:gd name="T50" fmla="*/ 55 w 618"/>
                <a:gd name="T51" fmla="*/ 72 h 262"/>
                <a:gd name="T52" fmla="*/ 70 w 618"/>
                <a:gd name="T53" fmla="*/ 71 h 262"/>
                <a:gd name="T54" fmla="*/ 74 w 618"/>
                <a:gd name="T55" fmla="*/ 71 h 262"/>
                <a:gd name="T56" fmla="*/ 94 w 618"/>
                <a:gd name="T57" fmla="*/ 74 h 262"/>
                <a:gd name="T58" fmla="*/ 111 w 618"/>
                <a:gd name="T59" fmla="*/ 80 h 262"/>
                <a:gd name="T60" fmla="*/ 124 w 618"/>
                <a:gd name="T61" fmla="*/ 88 h 262"/>
                <a:gd name="T62" fmla="*/ 135 w 618"/>
                <a:gd name="T63" fmla="*/ 97 h 262"/>
                <a:gd name="T64" fmla="*/ 137 w 618"/>
                <a:gd name="T65" fmla="*/ 82 h 262"/>
                <a:gd name="T66" fmla="*/ 145 w 618"/>
                <a:gd name="T67" fmla="*/ 12 h 262"/>
                <a:gd name="T68" fmla="*/ 146 w 618"/>
                <a:gd name="T69" fmla="*/ 0 h 262"/>
                <a:gd name="T70" fmla="*/ 618 w 618"/>
                <a:gd name="T71" fmla="*/ 91 h 262"/>
                <a:gd name="T72" fmla="*/ 440 w 618"/>
                <a:gd name="T73" fmla="*/ 161 h 262"/>
                <a:gd name="T74" fmla="*/ 524 w 618"/>
                <a:gd name="T75" fmla="*/ 262 h 262"/>
                <a:gd name="T76" fmla="*/ 465 w 618"/>
                <a:gd name="T77" fmla="*/ 26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8" h="262">
                  <a:moveTo>
                    <a:pt x="465" y="261"/>
                  </a:moveTo>
                  <a:cubicBezTo>
                    <a:pt x="466" y="260"/>
                    <a:pt x="467" y="258"/>
                    <a:pt x="467" y="256"/>
                  </a:cubicBezTo>
                  <a:cubicBezTo>
                    <a:pt x="469" y="250"/>
                    <a:pt x="470" y="244"/>
                    <a:pt x="469" y="238"/>
                  </a:cubicBezTo>
                  <a:cubicBezTo>
                    <a:pt x="469" y="231"/>
                    <a:pt x="467" y="225"/>
                    <a:pt x="465" y="219"/>
                  </a:cubicBezTo>
                  <a:cubicBezTo>
                    <a:pt x="462" y="213"/>
                    <a:pt x="459" y="207"/>
                    <a:pt x="454" y="201"/>
                  </a:cubicBezTo>
                  <a:cubicBezTo>
                    <a:pt x="447" y="192"/>
                    <a:pt x="438" y="185"/>
                    <a:pt x="426" y="179"/>
                  </a:cubicBezTo>
                  <a:cubicBezTo>
                    <a:pt x="416" y="173"/>
                    <a:pt x="404" y="169"/>
                    <a:pt x="391" y="166"/>
                  </a:cubicBezTo>
                  <a:cubicBezTo>
                    <a:pt x="382" y="164"/>
                    <a:pt x="373" y="164"/>
                    <a:pt x="363" y="164"/>
                  </a:cubicBezTo>
                  <a:cubicBezTo>
                    <a:pt x="360" y="164"/>
                    <a:pt x="356" y="164"/>
                    <a:pt x="353" y="164"/>
                  </a:cubicBezTo>
                  <a:cubicBezTo>
                    <a:pt x="340" y="165"/>
                    <a:pt x="327" y="168"/>
                    <a:pt x="315" y="172"/>
                  </a:cubicBezTo>
                  <a:cubicBezTo>
                    <a:pt x="291" y="182"/>
                    <a:pt x="272" y="201"/>
                    <a:pt x="266" y="222"/>
                  </a:cubicBezTo>
                  <a:cubicBezTo>
                    <a:pt x="262" y="235"/>
                    <a:pt x="263" y="248"/>
                    <a:pt x="268" y="261"/>
                  </a:cubicBezTo>
                  <a:cubicBezTo>
                    <a:pt x="118" y="260"/>
                    <a:pt x="118" y="260"/>
                    <a:pt x="118" y="260"/>
                  </a:cubicBezTo>
                  <a:cubicBezTo>
                    <a:pt x="130" y="146"/>
                    <a:pt x="130" y="146"/>
                    <a:pt x="130" y="146"/>
                  </a:cubicBezTo>
                  <a:cubicBezTo>
                    <a:pt x="117" y="154"/>
                    <a:pt x="117" y="154"/>
                    <a:pt x="117" y="154"/>
                  </a:cubicBezTo>
                  <a:cubicBezTo>
                    <a:pt x="112" y="157"/>
                    <a:pt x="107" y="159"/>
                    <a:pt x="101" y="161"/>
                  </a:cubicBezTo>
                  <a:cubicBezTo>
                    <a:pt x="93" y="163"/>
                    <a:pt x="84" y="165"/>
                    <a:pt x="75" y="165"/>
                  </a:cubicBezTo>
                  <a:cubicBezTo>
                    <a:pt x="74" y="165"/>
                    <a:pt x="73" y="165"/>
                    <a:pt x="72" y="165"/>
                  </a:cubicBezTo>
                  <a:cubicBezTo>
                    <a:pt x="64" y="165"/>
                    <a:pt x="56" y="164"/>
                    <a:pt x="49" y="162"/>
                  </a:cubicBezTo>
                  <a:cubicBezTo>
                    <a:pt x="40" y="160"/>
                    <a:pt x="32" y="157"/>
                    <a:pt x="26" y="153"/>
                  </a:cubicBezTo>
                  <a:cubicBezTo>
                    <a:pt x="19" y="150"/>
                    <a:pt x="13" y="145"/>
                    <a:pt x="9" y="139"/>
                  </a:cubicBezTo>
                  <a:cubicBezTo>
                    <a:pt x="5" y="134"/>
                    <a:pt x="2" y="128"/>
                    <a:pt x="1" y="122"/>
                  </a:cubicBezTo>
                  <a:cubicBezTo>
                    <a:pt x="0" y="117"/>
                    <a:pt x="1" y="111"/>
                    <a:pt x="3" y="106"/>
                  </a:cubicBezTo>
                  <a:cubicBezTo>
                    <a:pt x="6" y="100"/>
                    <a:pt x="9" y="95"/>
                    <a:pt x="15" y="90"/>
                  </a:cubicBezTo>
                  <a:cubicBezTo>
                    <a:pt x="21" y="85"/>
                    <a:pt x="28" y="81"/>
                    <a:pt x="36" y="77"/>
                  </a:cubicBezTo>
                  <a:cubicBezTo>
                    <a:pt x="42" y="75"/>
                    <a:pt x="48" y="73"/>
                    <a:pt x="55" y="72"/>
                  </a:cubicBezTo>
                  <a:cubicBezTo>
                    <a:pt x="60" y="72"/>
                    <a:pt x="65" y="71"/>
                    <a:pt x="70" y="71"/>
                  </a:cubicBezTo>
                  <a:cubicBezTo>
                    <a:pt x="72" y="71"/>
                    <a:pt x="73" y="71"/>
                    <a:pt x="74" y="71"/>
                  </a:cubicBezTo>
                  <a:cubicBezTo>
                    <a:pt x="81" y="72"/>
                    <a:pt x="87" y="72"/>
                    <a:pt x="94" y="74"/>
                  </a:cubicBezTo>
                  <a:cubicBezTo>
                    <a:pt x="100" y="75"/>
                    <a:pt x="106" y="77"/>
                    <a:pt x="111" y="80"/>
                  </a:cubicBezTo>
                  <a:cubicBezTo>
                    <a:pt x="116" y="82"/>
                    <a:pt x="120" y="85"/>
                    <a:pt x="124" y="88"/>
                  </a:cubicBezTo>
                  <a:cubicBezTo>
                    <a:pt x="135" y="97"/>
                    <a:pt x="135" y="97"/>
                    <a:pt x="135" y="97"/>
                  </a:cubicBezTo>
                  <a:cubicBezTo>
                    <a:pt x="137" y="82"/>
                    <a:pt x="137" y="82"/>
                    <a:pt x="137" y="82"/>
                  </a:cubicBezTo>
                  <a:cubicBezTo>
                    <a:pt x="140" y="59"/>
                    <a:pt x="142" y="36"/>
                    <a:pt x="145" y="12"/>
                  </a:cubicBezTo>
                  <a:cubicBezTo>
                    <a:pt x="146" y="0"/>
                    <a:pt x="146" y="0"/>
                    <a:pt x="146" y="0"/>
                  </a:cubicBezTo>
                  <a:cubicBezTo>
                    <a:pt x="618" y="91"/>
                    <a:pt x="618" y="91"/>
                    <a:pt x="618" y="91"/>
                  </a:cubicBezTo>
                  <a:cubicBezTo>
                    <a:pt x="440" y="161"/>
                    <a:pt x="440" y="161"/>
                    <a:pt x="440" y="161"/>
                  </a:cubicBezTo>
                  <a:cubicBezTo>
                    <a:pt x="524" y="262"/>
                    <a:pt x="524" y="262"/>
                    <a:pt x="524" y="262"/>
                  </a:cubicBezTo>
                  <a:lnTo>
                    <a:pt x="465" y="26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1" name="Freeform 31"/>
            <p:cNvSpPr>
              <a:spLocks/>
            </p:cNvSpPr>
            <p:nvPr userDrawn="1"/>
          </p:nvSpPr>
          <p:spPr bwMode="auto">
            <a:xfrm flipH="1">
              <a:off x="6135688" y="2693988"/>
              <a:ext cx="2027238" cy="1643062"/>
            </a:xfrm>
            <a:custGeom>
              <a:avLst/>
              <a:gdLst>
                <a:gd name="T0" fmla="*/ 247 w 539"/>
                <a:gd name="T1" fmla="*/ 0 h 437"/>
                <a:gd name="T2" fmla="*/ 539 w 539"/>
                <a:gd name="T3" fmla="*/ 56 h 437"/>
                <a:gd name="T4" fmla="*/ 531 w 539"/>
                <a:gd name="T5" fmla="*/ 129 h 437"/>
                <a:gd name="T6" fmla="*/ 509 w 539"/>
                <a:gd name="T7" fmla="*/ 123 h 437"/>
                <a:gd name="T8" fmla="*/ 486 w 539"/>
                <a:gd name="T9" fmla="*/ 121 h 437"/>
                <a:gd name="T10" fmla="*/ 463 w 539"/>
                <a:gd name="T11" fmla="*/ 123 h 437"/>
                <a:gd name="T12" fmla="*/ 440 w 539"/>
                <a:gd name="T13" fmla="*/ 129 h 437"/>
                <a:gd name="T14" fmla="*/ 412 w 539"/>
                <a:gd name="T15" fmla="*/ 146 h 437"/>
                <a:gd name="T16" fmla="*/ 395 w 539"/>
                <a:gd name="T17" fmla="*/ 168 h 437"/>
                <a:gd name="T18" fmla="*/ 392 w 539"/>
                <a:gd name="T19" fmla="*/ 193 h 437"/>
                <a:gd name="T20" fmla="*/ 403 w 539"/>
                <a:gd name="T21" fmla="*/ 218 h 437"/>
                <a:gd name="T22" fmla="*/ 518 w 539"/>
                <a:gd name="T23" fmla="*/ 249 h 437"/>
                <a:gd name="T24" fmla="*/ 508 w 539"/>
                <a:gd name="T25" fmla="*/ 337 h 437"/>
                <a:gd name="T26" fmla="*/ 427 w 539"/>
                <a:gd name="T27" fmla="*/ 337 h 437"/>
                <a:gd name="T28" fmla="*/ 443 w 539"/>
                <a:gd name="T29" fmla="*/ 351 h 437"/>
                <a:gd name="T30" fmla="*/ 453 w 539"/>
                <a:gd name="T31" fmla="*/ 373 h 437"/>
                <a:gd name="T32" fmla="*/ 450 w 539"/>
                <a:gd name="T33" fmla="*/ 394 h 437"/>
                <a:gd name="T34" fmla="*/ 436 w 539"/>
                <a:gd name="T35" fmla="*/ 414 h 437"/>
                <a:gd name="T36" fmla="*/ 412 w 539"/>
                <a:gd name="T37" fmla="*/ 429 h 437"/>
                <a:gd name="T38" fmla="*/ 381 w 539"/>
                <a:gd name="T39" fmla="*/ 436 h 437"/>
                <a:gd name="T40" fmla="*/ 350 w 539"/>
                <a:gd name="T41" fmla="*/ 434 h 437"/>
                <a:gd name="T42" fmla="*/ 323 w 539"/>
                <a:gd name="T43" fmla="*/ 424 h 437"/>
                <a:gd name="T44" fmla="*/ 302 w 539"/>
                <a:gd name="T45" fmla="*/ 406 h 437"/>
                <a:gd name="T46" fmla="*/ 294 w 539"/>
                <a:gd name="T47" fmla="*/ 391 h 437"/>
                <a:gd name="T48" fmla="*/ 293 w 539"/>
                <a:gd name="T49" fmla="*/ 376 h 437"/>
                <a:gd name="T50" fmla="*/ 296 w 539"/>
                <a:gd name="T51" fmla="*/ 361 h 437"/>
                <a:gd name="T52" fmla="*/ 305 w 539"/>
                <a:gd name="T53" fmla="*/ 347 h 437"/>
                <a:gd name="T54" fmla="*/ 319 w 539"/>
                <a:gd name="T55" fmla="*/ 336 h 437"/>
                <a:gd name="T56" fmla="*/ 93 w 539"/>
                <a:gd name="T57" fmla="*/ 335 h 437"/>
                <a:gd name="T58" fmla="*/ 108 w 539"/>
                <a:gd name="T59" fmla="*/ 303 h 437"/>
                <a:gd name="T60" fmla="*/ 0 w 539"/>
                <a:gd name="T61" fmla="*/ 158 h 437"/>
                <a:gd name="T62" fmla="*/ 114 w 539"/>
                <a:gd name="T63" fmla="*/ 115 h 437"/>
                <a:gd name="T64" fmla="*/ 164 w 539"/>
                <a:gd name="T65" fmla="*/ 181 h 437"/>
                <a:gd name="T66" fmla="*/ 247 w 539"/>
                <a:gd name="T6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437">
                  <a:moveTo>
                    <a:pt x="247" y="0"/>
                  </a:moveTo>
                  <a:cubicBezTo>
                    <a:pt x="539" y="56"/>
                    <a:pt x="539" y="56"/>
                    <a:pt x="539" y="56"/>
                  </a:cubicBezTo>
                  <a:cubicBezTo>
                    <a:pt x="531" y="129"/>
                    <a:pt x="531" y="129"/>
                    <a:pt x="531" y="129"/>
                  </a:cubicBezTo>
                  <a:cubicBezTo>
                    <a:pt x="524" y="127"/>
                    <a:pt x="517" y="124"/>
                    <a:pt x="509" y="123"/>
                  </a:cubicBezTo>
                  <a:cubicBezTo>
                    <a:pt x="502" y="122"/>
                    <a:pt x="494" y="121"/>
                    <a:pt x="486" y="121"/>
                  </a:cubicBezTo>
                  <a:cubicBezTo>
                    <a:pt x="478" y="121"/>
                    <a:pt x="471" y="121"/>
                    <a:pt x="463" y="123"/>
                  </a:cubicBezTo>
                  <a:cubicBezTo>
                    <a:pt x="455" y="124"/>
                    <a:pt x="447" y="126"/>
                    <a:pt x="440" y="129"/>
                  </a:cubicBezTo>
                  <a:cubicBezTo>
                    <a:pt x="429" y="133"/>
                    <a:pt x="419" y="139"/>
                    <a:pt x="412" y="146"/>
                  </a:cubicBezTo>
                  <a:cubicBezTo>
                    <a:pt x="404" y="152"/>
                    <a:pt x="399" y="160"/>
                    <a:pt x="395" y="168"/>
                  </a:cubicBezTo>
                  <a:cubicBezTo>
                    <a:pt x="392" y="176"/>
                    <a:pt x="391" y="185"/>
                    <a:pt x="392" y="193"/>
                  </a:cubicBezTo>
                  <a:cubicBezTo>
                    <a:pt x="393" y="202"/>
                    <a:pt x="397" y="210"/>
                    <a:pt x="403" y="218"/>
                  </a:cubicBezTo>
                  <a:cubicBezTo>
                    <a:pt x="429" y="251"/>
                    <a:pt x="479" y="259"/>
                    <a:pt x="518" y="249"/>
                  </a:cubicBezTo>
                  <a:cubicBezTo>
                    <a:pt x="508" y="337"/>
                    <a:pt x="508" y="337"/>
                    <a:pt x="508" y="337"/>
                  </a:cubicBezTo>
                  <a:cubicBezTo>
                    <a:pt x="481" y="337"/>
                    <a:pt x="454" y="337"/>
                    <a:pt x="427" y="337"/>
                  </a:cubicBezTo>
                  <a:cubicBezTo>
                    <a:pt x="433" y="341"/>
                    <a:pt x="439" y="345"/>
                    <a:pt x="443" y="351"/>
                  </a:cubicBezTo>
                  <a:cubicBezTo>
                    <a:pt x="448" y="358"/>
                    <a:pt x="451" y="365"/>
                    <a:pt x="453" y="373"/>
                  </a:cubicBezTo>
                  <a:cubicBezTo>
                    <a:pt x="454" y="380"/>
                    <a:pt x="453" y="387"/>
                    <a:pt x="450" y="394"/>
                  </a:cubicBezTo>
                  <a:cubicBezTo>
                    <a:pt x="447" y="402"/>
                    <a:pt x="442" y="408"/>
                    <a:pt x="436" y="414"/>
                  </a:cubicBezTo>
                  <a:cubicBezTo>
                    <a:pt x="429" y="420"/>
                    <a:pt x="421" y="425"/>
                    <a:pt x="412" y="429"/>
                  </a:cubicBezTo>
                  <a:cubicBezTo>
                    <a:pt x="402" y="433"/>
                    <a:pt x="391" y="435"/>
                    <a:pt x="381" y="436"/>
                  </a:cubicBezTo>
                  <a:cubicBezTo>
                    <a:pt x="370" y="437"/>
                    <a:pt x="360" y="436"/>
                    <a:pt x="350" y="434"/>
                  </a:cubicBezTo>
                  <a:cubicBezTo>
                    <a:pt x="340" y="432"/>
                    <a:pt x="331" y="428"/>
                    <a:pt x="323" y="424"/>
                  </a:cubicBezTo>
                  <a:cubicBezTo>
                    <a:pt x="314" y="419"/>
                    <a:pt x="307" y="413"/>
                    <a:pt x="302" y="406"/>
                  </a:cubicBezTo>
                  <a:cubicBezTo>
                    <a:pt x="298" y="401"/>
                    <a:pt x="296" y="396"/>
                    <a:pt x="294" y="391"/>
                  </a:cubicBezTo>
                  <a:cubicBezTo>
                    <a:pt x="293" y="386"/>
                    <a:pt x="292" y="381"/>
                    <a:pt x="293" y="376"/>
                  </a:cubicBezTo>
                  <a:cubicBezTo>
                    <a:pt x="293" y="371"/>
                    <a:pt x="294" y="366"/>
                    <a:pt x="296" y="361"/>
                  </a:cubicBezTo>
                  <a:cubicBezTo>
                    <a:pt x="299" y="356"/>
                    <a:pt x="302" y="352"/>
                    <a:pt x="305" y="347"/>
                  </a:cubicBezTo>
                  <a:cubicBezTo>
                    <a:pt x="309" y="343"/>
                    <a:pt x="314" y="339"/>
                    <a:pt x="319" y="336"/>
                  </a:cubicBezTo>
                  <a:cubicBezTo>
                    <a:pt x="244" y="336"/>
                    <a:pt x="168" y="335"/>
                    <a:pt x="93" y="335"/>
                  </a:cubicBezTo>
                  <a:cubicBezTo>
                    <a:pt x="108" y="303"/>
                    <a:pt x="108" y="303"/>
                    <a:pt x="108" y="303"/>
                  </a:cubicBezTo>
                  <a:cubicBezTo>
                    <a:pt x="0" y="158"/>
                    <a:pt x="0" y="158"/>
                    <a:pt x="0" y="158"/>
                  </a:cubicBezTo>
                  <a:cubicBezTo>
                    <a:pt x="114" y="115"/>
                    <a:pt x="114" y="115"/>
                    <a:pt x="114" y="115"/>
                  </a:cubicBezTo>
                  <a:cubicBezTo>
                    <a:pt x="164" y="181"/>
                    <a:pt x="164" y="181"/>
                    <a:pt x="164" y="181"/>
                  </a:cubicBezTo>
                  <a:lnTo>
                    <a:pt x="247" y="0"/>
                  </a:lnTo>
                  <a:close/>
                </a:path>
              </a:pathLst>
            </a:custGeom>
            <a:gradFill>
              <a:gsLst>
                <a:gs pos="0">
                  <a:schemeClr val="accent1">
                    <a:lumMod val="5000"/>
                    <a:lumOff val="95000"/>
                  </a:schemeClr>
                </a:gs>
                <a:gs pos="55000">
                  <a:schemeClr val="accent4">
                    <a:lumMod val="20000"/>
                    <a:lumOff val="80000"/>
                  </a:schemeClr>
                </a:gs>
                <a:gs pos="100000">
                  <a:schemeClr val="accent4">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2" name="Freeform 32"/>
            <p:cNvSpPr>
              <a:spLocks/>
            </p:cNvSpPr>
            <p:nvPr userDrawn="1"/>
          </p:nvSpPr>
          <p:spPr bwMode="auto">
            <a:xfrm flipH="1">
              <a:off x="6169026" y="2727325"/>
              <a:ext cx="1941513" cy="1568450"/>
            </a:xfrm>
            <a:custGeom>
              <a:avLst/>
              <a:gdLst>
                <a:gd name="T0" fmla="*/ 359 w 516"/>
                <a:gd name="T1" fmla="*/ 417 h 417"/>
                <a:gd name="T2" fmla="*/ 338 w 516"/>
                <a:gd name="T3" fmla="*/ 415 h 417"/>
                <a:gd name="T4" fmla="*/ 313 w 516"/>
                <a:gd name="T5" fmla="*/ 406 h 417"/>
                <a:gd name="T6" fmla="*/ 295 w 516"/>
                <a:gd name="T7" fmla="*/ 391 h 417"/>
                <a:gd name="T8" fmla="*/ 289 w 516"/>
                <a:gd name="T9" fmla="*/ 378 h 417"/>
                <a:gd name="T10" fmla="*/ 287 w 516"/>
                <a:gd name="T11" fmla="*/ 366 h 417"/>
                <a:gd name="T12" fmla="*/ 291 w 516"/>
                <a:gd name="T13" fmla="*/ 354 h 417"/>
                <a:gd name="T14" fmla="*/ 298 w 516"/>
                <a:gd name="T15" fmla="*/ 342 h 417"/>
                <a:gd name="T16" fmla="*/ 310 w 516"/>
                <a:gd name="T17" fmla="*/ 333 h 417"/>
                <a:gd name="T18" fmla="*/ 333 w 516"/>
                <a:gd name="T19" fmla="*/ 318 h 417"/>
                <a:gd name="T20" fmla="*/ 306 w 516"/>
                <a:gd name="T21" fmla="*/ 318 h 417"/>
                <a:gd name="T22" fmla="*/ 146 w 516"/>
                <a:gd name="T23" fmla="*/ 317 h 417"/>
                <a:gd name="T24" fmla="*/ 93 w 516"/>
                <a:gd name="T25" fmla="*/ 317 h 417"/>
                <a:gd name="T26" fmla="*/ 105 w 516"/>
                <a:gd name="T27" fmla="*/ 292 h 417"/>
                <a:gd name="T28" fmla="*/ 0 w 516"/>
                <a:gd name="T29" fmla="*/ 152 h 417"/>
                <a:gd name="T30" fmla="*/ 99 w 516"/>
                <a:gd name="T31" fmla="*/ 115 h 417"/>
                <a:gd name="T32" fmla="*/ 153 w 516"/>
                <a:gd name="T33" fmla="*/ 187 h 417"/>
                <a:gd name="T34" fmla="*/ 238 w 516"/>
                <a:gd name="T35" fmla="*/ 0 h 417"/>
                <a:gd name="T36" fmla="*/ 516 w 516"/>
                <a:gd name="T37" fmla="*/ 53 h 417"/>
                <a:gd name="T38" fmla="*/ 510 w 516"/>
                <a:gd name="T39" fmla="*/ 109 h 417"/>
                <a:gd name="T40" fmla="*/ 497 w 516"/>
                <a:gd name="T41" fmla="*/ 106 h 417"/>
                <a:gd name="T42" fmla="*/ 472 w 516"/>
                <a:gd name="T43" fmla="*/ 103 h 417"/>
                <a:gd name="T44" fmla="*/ 471 w 516"/>
                <a:gd name="T45" fmla="*/ 103 h 417"/>
                <a:gd name="T46" fmla="*/ 448 w 516"/>
                <a:gd name="T47" fmla="*/ 105 h 417"/>
                <a:gd name="T48" fmla="*/ 424 w 516"/>
                <a:gd name="T49" fmla="*/ 112 h 417"/>
                <a:gd name="T50" fmla="*/ 393 w 516"/>
                <a:gd name="T51" fmla="*/ 130 h 417"/>
                <a:gd name="T52" fmla="*/ 374 w 516"/>
                <a:gd name="T53" fmla="*/ 155 h 417"/>
                <a:gd name="T54" fmla="*/ 371 w 516"/>
                <a:gd name="T55" fmla="*/ 185 h 417"/>
                <a:gd name="T56" fmla="*/ 383 w 516"/>
                <a:gd name="T57" fmla="*/ 214 h 417"/>
                <a:gd name="T58" fmla="*/ 472 w 516"/>
                <a:gd name="T59" fmla="*/ 251 h 417"/>
                <a:gd name="T60" fmla="*/ 494 w 516"/>
                <a:gd name="T61" fmla="*/ 249 h 417"/>
                <a:gd name="T62" fmla="*/ 487 w 516"/>
                <a:gd name="T63" fmla="*/ 319 h 417"/>
                <a:gd name="T64" fmla="*/ 387 w 516"/>
                <a:gd name="T65" fmla="*/ 318 h 417"/>
                <a:gd name="T66" fmla="*/ 409 w 516"/>
                <a:gd name="T67" fmla="*/ 333 h 417"/>
                <a:gd name="T68" fmla="*/ 423 w 516"/>
                <a:gd name="T69" fmla="*/ 345 h 417"/>
                <a:gd name="T70" fmla="*/ 431 w 516"/>
                <a:gd name="T71" fmla="*/ 363 h 417"/>
                <a:gd name="T72" fmla="*/ 429 w 516"/>
                <a:gd name="T73" fmla="*/ 381 h 417"/>
                <a:gd name="T74" fmla="*/ 417 w 516"/>
                <a:gd name="T75" fmla="*/ 398 h 417"/>
                <a:gd name="T76" fmla="*/ 395 w 516"/>
                <a:gd name="T77" fmla="*/ 411 h 417"/>
                <a:gd name="T78" fmla="*/ 367 w 516"/>
                <a:gd name="T79" fmla="*/ 417 h 417"/>
                <a:gd name="T80" fmla="*/ 359 w 516"/>
                <a:gd name="T81"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6" h="417">
                  <a:moveTo>
                    <a:pt x="359" y="417"/>
                  </a:moveTo>
                  <a:cubicBezTo>
                    <a:pt x="352" y="417"/>
                    <a:pt x="345" y="417"/>
                    <a:pt x="338" y="415"/>
                  </a:cubicBezTo>
                  <a:cubicBezTo>
                    <a:pt x="329" y="413"/>
                    <a:pt x="321" y="410"/>
                    <a:pt x="313" y="406"/>
                  </a:cubicBezTo>
                  <a:cubicBezTo>
                    <a:pt x="306" y="402"/>
                    <a:pt x="300" y="397"/>
                    <a:pt x="295" y="391"/>
                  </a:cubicBezTo>
                  <a:cubicBezTo>
                    <a:pt x="292" y="387"/>
                    <a:pt x="290" y="383"/>
                    <a:pt x="289" y="378"/>
                  </a:cubicBezTo>
                  <a:cubicBezTo>
                    <a:pt x="288" y="374"/>
                    <a:pt x="287" y="370"/>
                    <a:pt x="287" y="366"/>
                  </a:cubicBezTo>
                  <a:cubicBezTo>
                    <a:pt x="288" y="362"/>
                    <a:pt x="289" y="358"/>
                    <a:pt x="291" y="354"/>
                  </a:cubicBezTo>
                  <a:cubicBezTo>
                    <a:pt x="292" y="350"/>
                    <a:pt x="295" y="346"/>
                    <a:pt x="298" y="342"/>
                  </a:cubicBezTo>
                  <a:cubicBezTo>
                    <a:pt x="301" y="339"/>
                    <a:pt x="305" y="336"/>
                    <a:pt x="310" y="333"/>
                  </a:cubicBezTo>
                  <a:cubicBezTo>
                    <a:pt x="333" y="318"/>
                    <a:pt x="333" y="318"/>
                    <a:pt x="333" y="318"/>
                  </a:cubicBezTo>
                  <a:cubicBezTo>
                    <a:pt x="306" y="318"/>
                    <a:pt x="306" y="318"/>
                    <a:pt x="306" y="318"/>
                  </a:cubicBezTo>
                  <a:cubicBezTo>
                    <a:pt x="252" y="318"/>
                    <a:pt x="199" y="317"/>
                    <a:pt x="146" y="317"/>
                  </a:cubicBezTo>
                  <a:cubicBezTo>
                    <a:pt x="93" y="317"/>
                    <a:pt x="93" y="317"/>
                    <a:pt x="93" y="317"/>
                  </a:cubicBezTo>
                  <a:cubicBezTo>
                    <a:pt x="105" y="292"/>
                    <a:pt x="105" y="292"/>
                    <a:pt x="105" y="292"/>
                  </a:cubicBezTo>
                  <a:cubicBezTo>
                    <a:pt x="0" y="152"/>
                    <a:pt x="0" y="152"/>
                    <a:pt x="0" y="152"/>
                  </a:cubicBezTo>
                  <a:cubicBezTo>
                    <a:pt x="99" y="115"/>
                    <a:pt x="99" y="115"/>
                    <a:pt x="99" y="115"/>
                  </a:cubicBezTo>
                  <a:cubicBezTo>
                    <a:pt x="153" y="187"/>
                    <a:pt x="153" y="187"/>
                    <a:pt x="153" y="187"/>
                  </a:cubicBezTo>
                  <a:cubicBezTo>
                    <a:pt x="238" y="0"/>
                    <a:pt x="238" y="0"/>
                    <a:pt x="238" y="0"/>
                  </a:cubicBezTo>
                  <a:cubicBezTo>
                    <a:pt x="516" y="53"/>
                    <a:pt x="516" y="53"/>
                    <a:pt x="516" y="53"/>
                  </a:cubicBezTo>
                  <a:cubicBezTo>
                    <a:pt x="510" y="109"/>
                    <a:pt x="510" y="109"/>
                    <a:pt x="510" y="109"/>
                  </a:cubicBezTo>
                  <a:cubicBezTo>
                    <a:pt x="506" y="108"/>
                    <a:pt x="501" y="107"/>
                    <a:pt x="497" y="106"/>
                  </a:cubicBezTo>
                  <a:cubicBezTo>
                    <a:pt x="489" y="104"/>
                    <a:pt x="481" y="104"/>
                    <a:pt x="472" y="103"/>
                  </a:cubicBezTo>
                  <a:cubicBezTo>
                    <a:pt x="471" y="103"/>
                    <a:pt x="471" y="103"/>
                    <a:pt x="471" y="103"/>
                  </a:cubicBezTo>
                  <a:cubicBezTo>
                    <a:pt x="463" y="103"/>
                    <a:pt x="455" y="104"/>
                    <a:pt x="448" y="105"/>
                  </a:cubicBezTo>
                  <a:cubicBezTo>
                    <a:pt x="439" y="107"/>
                    <a:pt x="431" y="109"/>
                    <a:pt x="424" y="112"/>
                  </a:cubicBezTo>
                  <a:cubicBezTo>
                    <a:pt x="412" y="117"/>
                    <a:pt x="401" y="123"/>
                    <a:pt x="393" y="130"/>
                  </a:cubicBezTo>
                  <a:cubicBezTo>
                    <a:pt x="385" y="138"/>
                    <a:pt x="378" y="146"/>
                    <a:pt x="374" y="155"/>
                  </a:cubicBezTo>
                  <a:cubicBezTo>
                    <a:pt x="370" y="165"/>
                    <a:pt x="369" y="175"/>
                    <a:pt x="371" y="185"/>
                  </a:cubicBezTo>
                  <a:cubicBezTo>
                    <a:pt x="372" y="195"/>
                    <a:pt x="376" y="205"/>
                    <a:pt x="383" y="214"/>
                  </a:cubicBezTo>
                  <a:cubicBezTo>
                    <a:pt x="402" y="237"/>
                    <a:pt x="434" y="251"/>
                    <a:pt x="472" y="251"/>
                  </a:cubicBezTo>
                  <a:cubicBezTo>
                    <a:pt x="480" y="251"/>
                    <a:pt x="487" y="251"/>
                    <a:pt x="494" y="249"/>
                  </a:cubicBezTo>
                  <a:cubicBezTo>
                    <a:pt x="487" y="319"/>
                    <a:pt x="487" y="319"/>
                    <a:pt x="487" y="319"/>
                  </a:cubicBezTo>
                  <a:cubicBezTo>
                    <a:pt x="387" y="318"/>
                    <a:pt x="387" y="318"/>
                    <a:pt x="387" y="318"/>
                  </a:cubicBezTo>
                  <a:cubicBezTo>
                    <a:pt x="409" y="333"/>
                    <a:pt x="409" y="333"/>
                    <a:pt x="409" y="333"/>
                  </a:cubicBezTo>
                  <a:cubicBezTo>
                    <a:pt x="415" y="336"/>
                    <a:pt x="419" y="341"/>
                    <a:pt x="423" y="345"/>
                  </a:cubicBezTo>
                  <a:cubicBezTo>
                    <a:pt x="427" y="351"/>
                    <a:pt x="430" y="357"/>
                    <a:pt x="431" y="363"/>
                  </a:cubicBezTo>
                  <a:cubicBezTo>
                    <a:pt x="432" y="369"/>
                    <a:pt x="431" y="375"/>
                    <a:pt x="429" y="381"/>
                  </a:cubicBezTo>
                  <a:cubicBezTo>
                    <a:pt x="426" y="387"/>
                    <a:pt x="422" y="393"/>
                    <a:pt x="417" y="398"/>
                  </a:cubicBezTo>
                  <a:cubicBezTo>
                    <a:pt x="411" y="403"/>
                    <a:pt x="404" y="407"/>
                    <a:pt x="395" y="411"/>
                  </a:cubicBezTo>
                  <a:cubicBezTo>
                    <a:pt x="386" y="414"/>
                    <a:pt x="377" y="416"/>
                    <a:pt x="367" y="417"/>
                  </a:cubicBezTo>
                  <a:cubicBezTo>
                    <a:pt x="364" y="417"/>
                    <a:pt x="362" y="417"/>
                    <a:pt x="359" y="41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4" name="Freeform 34"/>
            <p:cNvSpPr>
              <a:spLocks/>
            </p:cNvSpPr>
            <p:nvPr userDrawn="1"/>
          </p:nvSpPr>
          <p:spPr bwMode="auto">
            <a:xfrm flipH="1">
              <a:off x="5748338" y="4029075"/>
              <a:ext cx="2433638" cy="1373187"/>
            </a:xfrm>
            <a:custGeom>
              <a:avLst/>
              <a:gdLst>
                <a:gd name="T0" fmla="*/ 195 w 647"/>
                <a:gd name="T1" fmla="*/ 137 h 365"/>
                <a:gd name="T2" fmla="*/ 0 w 647"/>
                <a:gd name="T3" fmla="*/ 214 h 365"/>
                <a:gd name="T4" fmla="*/ 98 w 647"/>
                <a:gd name="T5" fmla="*/ 0 h 365"/>
                <a:gd name="T6" fmla="*/ 278 w 647"/>
                <a:gd name="T7" fmla="*/ 0 h 365"/>
                <a:gd name="T8" fmla="*/ 277 w 647"/>
                <a:gd name="T9" fmla="*/ 5 h 365"/>
                <a:gd name="T10" fmla="*/ 273 w 647"/>
                <a:gd name="T11" fmla="*/ 24 h 365"/>
                <a:gd name="T12" fmla="*/ 277 w 647"/>
                <a:gd name="T13" fmla="*/ 43 h 365"/>
                <a:gd name="T14" fmla="*/ 287 w 647"/>
                <a:gd name="T15" fmla="*/ 61 h 365"/>
                <a:gd name="T16" fmla="*/ 314 w 647"/>
                <a:gd name="T17" fmla="*/ 85 h 365"/>
                <a:gd name="T18" fmla="*/ 349 w 647"/>
                <a:gd name="T19" fmla="*/ 98 h 365"/>
                <a:gd name="T20" fmla="*/ 378 w 647"/>
                <a:gd name="T21" fmla="*/ 101 h 365"/>
                <a:gd name="T22" fmla="*/ 388 w 647"/>
                <a:gd name="T23" fmla="*/ 100 h 365"/>
                <a:gd name="T24" fmla="*/ 427 w 647"/>
                <a:gd name="T25" fmla="*/ 92 h 365"/>
                <a:gd name="T26" fmla="*/ 479 w 647"/>
                <a:gd name="T27" fmla="*/ 39 h 365"/>
                <a:gd name="T28" fmla="*/ 477 w 647"/>
                <a:gd name="T29" fmla="*/ 1 h 365"/>
                <a:gd name="T30" fmla="*/ 621 w 647"/>
                <a:gd name="T31" fmla="*/ 2 h 365"/>
                <a:gd name="T32" fmla="*/ 600 w 647"/>
                <a:gd name="T33" fmla="*/ 31 h 365"/>
                <a:gd name="T34" fmla="*/ 521 w 647"/>
                <a:gd name="T35" fmla="*/ 143 h 365"/>
                <a:gd name="T36" fmla="*/ 504 w 647"/>
                <a:gd name="T37" fmla="*/ 168 h 365"/>
                <a:gd name="T38" fmla="*/ 531 w 647"/>
                <a:gd name="T39" fmla="*/ 155 h 365"/>
                <a:gd name="T40" fmla="*/ 553 w 647"/>
                <a:gd name="T41" fmla="*/ 148 h 365"/>
                <a:gd name="T42" fmla="*/ 572 w 647"/>
                <a:gd name="T43" fmla="*/ 146 h 365"/>
                <a:gd name="T44" fmla="*/ 578 w 647"/>
                <a:gd name="T45" fmla="*/ 146 h 365"/>
                <a:gd name="T46" fmla="*/ 602 w 647"/>
                <a:gd name="T47" fmla="*/ 150 h 365"/>
                <a:gd name="T48" fmla="*/ 622 w 647"/>
                <a:gd name="T49" fmla="*/ 160 h 365"/>
                <a:gd name="T50" fmla="*/ 638 w 647"/>
                <a:gd name="T51" fmla="*/ 174 h 365"/>
                <a:gd name="T52" fmla="*/ 646 w 647"/>
                <a:gd name="T53" fmla="*/ 192 h 365"/>
                <a:gd name="T54" fmla="*/ 644 w 647"/>
                <a:gd name="T55" fmla="*/ 211 h 365"/>
                <a:gd name="T56" fmla="*/ 633 w 647"/>
                <a:gd name="T57" fmla="*/ 228 h 365"/>
                <a:gd name="T58" fmla="*/ 611 w 647"/>
                <a:gd name="T59" fmla="*/ 242 h 365"/>
                <a:gd name="T60" fmla="*/ 582 w 647"/>
                <a:gd name="T61" fmla="*/ 249 h 365"/>
                <a:gd name="T62" fmla="*/ 574 w 647"/>
                <a:gd name="T63" fmla="*/ 249 h 365"/>
                <a:gd name="T64" fmla="*/ 553 w 647"/>
                <a:gd name="T65" fmla="*/ 247 h 365"/>
                <a:gd name="T66" fmla="*/ 527 w 647"/>
                <a:gd name="T67" fmla="*/ 237 h 365"/>
                <a:gd name="T68" fmla="*/ 508 w 647"/>
                <a:gd name="T69" fmla="*/ 221 h 365"/>
                <a:gd name="T70" fmla="*/ 500 w 647"/>
                <a:gd name="T71" fmla="*/ 198 h 365"/>
                <a:gd name="T72" fmla="*/ 498 w 647"/>
                <a:gd name="T73" fmla="*/ 175 h 365"/>
                <a:gd name="T74" fmla="*/ 485 w 647"/>
                <a:gd name="T75" fmla="*/ 194 h 365"/>
                <a:gd name="T76" fmla="*/ 395 w 647"/>
                <a:gd name="T77" fmla="*/ 321 h 365"/>
                <a:gd name="T78" fmla="*/ 364 w 647"/>
                <a:gd name="T79" fmla="*/ 365 h 365"/>
                <a:gd name="T80" fmla="*/ 195 w 647"/>
                <a:gd name="T81" fmla="*/ 13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7" h="365">
                  <a:moveTo>
                    <a:pt x="195" y="137"/>
                  </a:moveTo>
                  <a:cubicBezTo>
                    <a:pt x="0" y="214"/>
                    <a:pt x="0" y="214"/>
                    <a:pt x="0" y="214"/>
                  </a:cubicBezTo>
                  <a:cubicBezTo>
                    <a:pt x="98" y="0"/>
                    <a:pt x="98" y="0"/>
                    <a:pt x="98" y="0"/>
                  </a:cubicBezTo>
                  <a:cubicBezTo>
                    <a:pt x="278" y="0"/>
                    <a:pt x="278" y="0"/>
                    <a:pt x="278" y="0"/>
                  </a:cubicBezTo>
                  <a:cubicBezTo>
                    <a:pt x="278" y="2"/>
                    <a:pt x="277" y="4"/>
                    <a:pt x="277" y="5"/>
                  </a:cubicBezTo>
                  <a:cubicBezTo>
                    <a:pt x="274" y="11"/>
                    <a:pt x="273" y="18"/>
                    <a:pt x="273" y="24"/>
                  </a:cubicBezTo>
                  <a:cubicBezTo>
                    <a:pt x="273" y="30"/>
                    <a:pt x="274" y="37"/>
                    <a:pt x="277" y="43"/>
                  </a:cubicBezTo>
                  <a:cubicBezTo>
                    <a:pt x="279" y="50"/>
                    <a:pt x="282" y="56"/>
                    <a:pt x="287" y="61"/>
                  </a:cubicBezTo>
                  <a:cubicBezTo>
                    <a:pt x="293" y="70"/>
                    <a:pt x="302" y="78"/>
                    <a:pt x="314" y="85"/>
                  </a:cubicBezTo>
                  <a:cubicBezTo>
                    <a:pt x="324" y="91"/>
                    <a:pt x="336" y="95"/>
                    <a:pt x="349" y="98"/>
                  </a:cubicBezTo>
                  <a:cubicBezTo>
                    <a:pt x="358" y="100"/>
                    <a:pt x="368" y="101"/>
                    <a:pt x="378" y="101"/>
                  </a:cubicBezTo>
                  <a:cubicBezTo>
                    <a:pt x="381" y="101"/>
                    <a:pt x="385" y="101"/>
                    <a:pt x="388" y="100"/>
                  </a:cubicBezTo>
                  <a:cubicBezTo>
                    <a:pt x="402" y="99"/>
                    <a:pt x="415" y="96"/>
                    <a:pt x="427" y="92"/>
                  </a:cubicBezTo>
                  <a:cubicBezTo>
                    <a:pt x="453" y="81"/>
                    <a:pt x="473" y="61"/>
                    <a:pt x="479" y="39"/>
                  </a:cubicBezTo>
                  <a:cubicBezTo>
                    <a:pt x="483" y="26"/>
                    <a:pt x="483" y="14"/>
                    <a:pt x="477" y="1"/>
                  </a:cubicBezTo>
                  <a:cubicBezTo>
                    <a:pt x="621" y="2"/>
                    <a:pt x="621" y="2"/>
                    <a:pt x="621" y="2"/>
                  </a:cubicBezTo>
                  <a:cubicBezTo>
                    <a:pt x="600" y="31"/>
                    <a:pt x="600" y="31"/>
                    <a:pt x="600" y="31"/>
                  </a:cubicBezTo>
                  <a:cubicBezTo>
                    <a:pt x="574" y="68"/>
                    <a:pt x="548" y="106"/>
                    <a:pt x="521" y="143"/>
                  </a:cubicBezTo>
                  <a:cubicBezTo>
                    <a:pt x="504" y="168"/>
                    <a:pt x="504" y="168"/>
                    <a:pt x="504" y="168"/>
                  </a:cubicBezTo>
                  <a:cubicBezTo>
                    <a:pt x="531" y="155"/>
                    <a:pt x="531" y="155"/>
                    <a:pt x="531" y="155"/>
                  </a:cubicBezTo>
                  <a:cubicBezTo>
                    <a:pt x="538" y="152"/>
                    <a:pt x="545" y="149"/>
                    <a:pt x="553" y="148"/>
                  </a:cubicBezTo>
                  <a:cubicBezTo>
                    <a:pt x="559" y="147"/>
                    <a:pt x="566" y="146"/>
                    <a:pt x="572" y="146"/>
                  </a:cubicBezTo>
                  <a:cubicBezTo>
                    <a:pt x="574" y="146"/>
                    <a:pt x="576" y="146"/>
                    <a:pt x="578" y="146"/>
                  </a:cubicBezTo>
                  <a:cubicBezTo>
                    <a:pt x="586" y="147"/>
                    <a:pt x="594" y="148"/>
                    <a:pt x="602" y="150"/>
                  </a:cubicBezTo>
                  <a:cubicBezTo>
                    <a:pt x="609" y="153"/>
                    <a:pt x="616" y="156"/>
                    <a:pt x="622" y="160"/>
                  </a:cubicBezTo>
                  <a:cubicBezTo>
                    <a:pt x="628" y="164"/>
                    <a:pt x="634" y="168"/>
                    <a:pt x="638" y="174"/>
                  </a:cubicBezTo>
                  <a:cubicBezTo>
                    <a:pt x="642" y="180"/>
                    <a:pt x="645" y="186"/>
                    <a:pt x="646" y="192"/>
                  </a:cubicBezTo>
                  <a:cubicBezTo>
                    <a:pt x="647" y="199"/>
                    <a:pt x="647" y="205"/>
                    <a:pt x="644" y="211"/>
                  </a:cubicBezTo>
                  <a:cubicBezTo>
                    <a:pt x="642" y="217"/>
                    <a:pt x="638" y="223"/>
                    <a:pt x="633" y="228"/>
                  </a:cubicBezTo>
                  <a:cubicBezTo>
                    <a:pt x="627" y="234"/>
                    <a:pt x="619" y="239"/>
                    <a:pt x="611" y="242"/>
                  </a:cubicBezTo>
                  <a:cubicBezTo>
                    <a:pt x="602" y="246"/>
                    <a:pt x="592" y="248"/>
                    <a:pt x="582" y="249"/>
                  </a:cubicBezTo>
                  <a:cubicBezTo>
                    <a:pt x="580" y="249"/>
                    <a:pt x="577" y="249"/>
                    <a:pt x="574" y="249"/>
                  </a:cubicBezTo>
                  <a:cubicBezTo>
                    <a:pt x="567" y="249"/>
                    <a:pt x="560" y="248"/>
                    <a:pt x="553" y="247"/>
                  </a:cubicBezTo>
                  <a:cubicBezTo>
                    <a:pt x="543" y="245"/>
                    <a:pt x="535" y="241"/>
                    <a:pt x="527" y="237"/>
                  </a:cubicBezTo>
                  <a:cubicBezTo>
                    <a:pt x="519" y="233"/>
                    <a:pt x="513" y="227"/>
                    <a:pt x="508" y="221"/>
                  </a:cubicBezTo>
                  <a:cubicBezTo>
                    <a:pt x="503" y="214"/>
                    <a:pt x="500" y="206"/>
                    <a:pt x="500" y="198"/>
                  </a:cubicBezTo>
                  <a:cubicBezTo>
                    <a:pt x="498" y="175"/>
                    <a:pt x="498" y="175"/>
                    <a:pt x="498" y="175"/>
                  </a:cubicBezTo>
                  <a:cubicBezTo>
                    <a:pt x="485" y="194"/>
                    <a:pt x="485" y="194"/>
                    <a:pt x="485" y="194"/>
                  </a:cubicBezTo>
                  <a:cubicBezTo>
                    <a:pt x="455" y="237"/>
                    <a:pt x="425" y="279"/>
                    <a:pt x="395" y="321"/>
                  </a:cubicBezTo>
                  <a:cubicBezTo>
                    <a:pt x="364" y="365"/>
                    <a:pt x="364" y="365"/>
                    <a:pt x="364" y="365"/>
                  </a:cubicBezTo>
                  <a:lnTo>
                    <a:pt x="195" y="13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5" name="Freeform 35"/>
            <p:cNvSpPr>
              <a:spLocks/>
            </p:cNvSpPr>
            <p:nvPr userDrawn="1"/>
          </p:nvSpPr>
          <p:spPr bwMode="auto">
            <a:xfrm flipH="1">
              <a:off x="3830638" y="3636963"/>
              <a:ext cx="2944813" cy="2295525"/>
            </a:xfrm>
            <a:custGeom>
              <a:avLst/>
              <a:gdLst>
                <a:gd name="T0" fmla="*/ 373 w 783"/>
                <a:gd name="T1" fmla="*/ 7 h 610"/>
                <a:gd name="T2" fmla="*/ 403 w 783"/>
                <a:gd name="T3" fmla="*/ 1 h 610"/>
                <a:gd name="T4" fmla="*/ 433 w 783"/>
                <a:gd name="T5" fmla="*/ 3 h 610"/>
                <a:gd name="T6" fmla="*/ 460 w 783"/>
                <a:gd name="T7" fmla="*/ 13 h 610"/>
                <a:gd name="T8" fmla="*/ 482 w 783"/>
                <a:gd name="T9" fmla="*/ 30 h 610"/>
                <a:gd name="T10" fmla="*/ 490 w 783"/>
                <a:gd name="T11" fmla="*/ 44 h 610"/>
                <a:gd name="T12" fmla="*/ 493 w 783"/>
                <a:gd name="T13" fmla="*/ 59 h 610"/>
                <a:gd name="T14" fmla="*/ 490 w 783"/>
                <a:gd name="T15" fmla="*/ 74 h 610"/>
                <a:gd name="T16" fmla="*/ 481 w 783"/>
                <a:gd name="T17" fmla="*/ 88 h 610"/>
                <a:gd name="T18" fmla="*/ 468 w 783"/>
                <a:gd name="T19" fmla="*/ 99 h 610"/>
                <a:gd name="T20" fmla="*/ 598 w 783"/>
                <a:gd name="T21" fmla="*/ 99 h 610"/>
                <a:gd name="T22" fmla="*/ 783 w 783"/>
                <a:gd name="T23" fmla="*/ 322 h 610"/>
                <a:gd name="T24" fmla="*/ 84 w 783"/>
                <a:gd name="T25" fmla="*/ 610 h 610"/>
                <a:gd name="T26" fmla="*/ 0 w 783"/>
                <a:gd name="T27" fmla="*/ 496 h 610"/>
                <a:gd name="T28" fmla="*/ 113 w 783"/>
                <a:gd name="T29" fmla="*/ 335 h 610"/>
                <a:gd name="T30" fmla="*/ 139 w 783"/>
                <a:gd name="T31" fmla="*/ 357 h 610"/>
                <a:gd name="T32" fmla="*/ 173 w 783"/>
                <a:gd name="T33" fmla="*/ 370 h 610"/>
                <a:gd name="T34" fmla="*/ 211 w 783"/>
                <a:gd name="T35" fmla="*/ 373 h 610"/>
                <a:gd name="T36" fmla="*/ 248 w 783"/>
                <a:gd name="T37" fmla="*/ 364 h 610"/>
                <a:gd name="T38" fmla="*/ 277 w 783"/>
                <a:gd name="T39" fmla="*/ 346 h 610"/>
                <a:gd name="T40" fmla="*/ 294 w 783"/>
                <a:gd name="T41" fmla="*/ 321 h 610"/>
                <a:gd name="T42" fmla="*/ 296 w 783"/>
                <a:gd name="T43" fmla="*/ 294 h 610"/>
                <a:gd name="T44" fmla="*/ 284 w 783"/>
                <a:gd name="T45" fmla="*/ 267 h 610"/>
                <a:gd name="T46" fmla="*/ 187 w 783"/>
                <a:gd name="T47" fmla="*/ 231 h 610"/>
                <a:gd name="T48" fmla="*/ 281 w 783"/>
                <a:gd name="T49" fmla="*/ 98 h 610"/>
                <a:gd name="T50" fmla="*/ 361 w 783"/>
                <a:gd name="T51" fmla="*/ 98 h 610"/>
                <a:gd name="T52" fmla="*/ 344 w 783"/>
                <a:gd name="T53" fmla="*/ 84 h 610"/>
                <a:gd name="T54" fmla="*/ 334 w 783"/>
                <a:gd name="T55" fmla="*/ 63 h 610"/>
                <a:gd name="T56" fmla="*/ 336 w 783"/>
                <a:gd name="T57" fmla="*/ 41 h 610"/>
                <a:gd name="T58" fmla="*/ 349 w 783"/>
                <a:gd name="T59" fmla="*/ 22 h 610"/>
                <a:gd name="T60" fmla="*/ 373 w 783"/>
                <a:gd name="T61" fmla="*/ 7 h 610"/>
                <a:gd name="T62" fmla="*/ 373 w 783"/>
                <a:gd name="T63" fmla="*/ 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3" h="610">
                  <a:moveTo>
                    <a:pt x="373" y="7"/>
                  </a:moveTo>
                  <a:cubicBezTo>
                    <a:pt x="382" y="4"/>
                    <a:pt x="392" y="2"/>
                    <a:pt x="403" y="1"/>
                  </a:cubicBezTo>
                  <a:cubicBezTo>
                    <a:pt x="413" y="0"/>
                    <a:pt x="423" y="1"/>
                    <a:pt x="433" y="3"/>
                  </a:cubicBezTo>
                  <a:cubicBezTo>
                    <a:pt x="443" y="5"/>
                    <a:pt x="452" y="8"/>
                    <a:pt x="460" y="13"/>
                  </a:cubicBezTo>
                  <a:cubicBezTo>
                    <a:pt x="469" y="17"/>
                    <a:pt x="476" y="23"/>
                    <a:pt x="482" y="30"/>
                  </a:cubicBezTo>
                  <a:cubicBezTo>
                    <a:pt x="485" y="34"/>
                    <a:pt x="488" y="39"/>
                    <a:pt x="490" y="44"/>
                  </a:cubicBezTo>
                  <a:cubicBezTo>
                    <a:pt x="492" y="49"/>
                    <a:pt x="493" y="54"/>
                    <a:pt x="493" y="59"/>
                  </a:cubicBezTo>
                  <a:cubicBezTo>
                    <a:pt x="493" y="64"/>
                    <a:pt x="492" y="69"/>
                    <a:pt x="490" y="74"/>
                  </a:cubicBezTo>
                  <a:cubicBezTo>
                    <a:pt x="488" y="79"/>
                    <a:pt x="485" y="83"/>
                    <a:pt x="481" y="88"/>
                  </a:cubicBezTo>
                  <a:cubicBezTo>
                    <a:pt x="478" y="92"/>
                    <a:pt x="473" y="96"/>
                    <a:pt x="468" y="99"/>
                  </a:cubicBezTo>
                  <a:cubicBezTo>
                    <a:pt x="512" y="99"/>
                    <a:pt x="555" y="99"/>
                    <a:pt x="598" y="99"/>
                  </a:cubicBezTo>
                  <a:cubicBezTo>
                    <a:pt x="783" y="322"/>
                    <a:pt x="783" y="322"/>
                    <a:pt x="783" y="322"/>
                  </a:cubicBezTo>
                  <a:cubicBezTo>
                    <a:pt x="84" y="610"/>
                    <a:pt x="84" y="610"/>
                    <a:pt x="84" y="610"/>
                  </a:cubicBezTo>
                  <a:cubicBezTo>
                    <a:pt x="0" y="496"/>
                    <a:pt x="0" y="496"/>
                    <a:pt x="0" y="496"/>
                  </a:cubicBezTo>
                  <a:cubicBezTo>
                    <a:pt x="113" y="335"/>
                    <a:pt x="113" y="335"/>
                    <a:pt x="113" y="335"/>
                  </a:cubicBezTo>
                  <a:cubicBezTo>
                    <a:pt x="120" y="344"/>
                    <a:pt x="129" y="351"/>
                    <a:pt x="139" y="357"/>
                  </a:cubicBezTo>
                  <a:cubicBezTo>
                    <a:pt x="149" y="363"/>
                    <a:pt x="161" y="367"/>
                    <a:pt x="173" y="370"/>
                  </a:cubicBezTo>
                  <a:cubicBezTo>
                    <a:pt x="185" y="373"/>
                    <a:pt x="198" y="374"/>
                    <a:pt x="211" y="373"/>
                  </a:cubicBezTo>
                  <a:cubicBezTo>
                    <a:pt x="223" y="372"/>
                    <a:pt x="236" y="369"/>
                    <a:pt x="248" y="364"/>
                  </a:cubicBezTo>
                  <a:cubicBezTo>
                    <a:pt x="260" y="359"/>
                    <a:pt x="269" y="353"/>
                    <a:pt x="277" y="346"/>
                  </a:cubicBezTo>
                  <a:cubicBezTo>
                    <a:pt x="285" y="338"/>
                    <a:pt x="291" y="330"/>
                    <a:pt x="294" y="321"/>
                  </a:cubicBezTo>
                  <a:cubicBezTo>
                    <a:pt x="297" y="312"/>
                    <a:pt x="298" y="303"/>
                    <a:pt x="296" y="294"/>
                  </a:cubicBezTo>
                  <a:cubicBezTo>
                    <a:pt x="295" y="285"/>
                    <a:pt x="291" y="276"/>
                    <a:pt x="284" y="267"/>
                  </a:cubicBezTo>
                  <a:cubicBezTo>
                    <a:pt x="262" y="238"/>
                    <a:pt x="222" y="228"/>
                    <a:pt x="187" y="231"/>
                  </a:cubicBezTo>
                  <a:cubicBezTo>
                    <a:pt x="281" y="98"/>
                    <a:pt x="281" y="98"/>
                    <a:pt x="281" y="98"/>
                  </a:cubicBezTo>
                  <a:cubicBezTo>
                    <a:pt x="307" y="98"/>
                    <a:pt x="334" y="98"/>
                    <a:pt x="361" y="98"/>
                  </a:cubicBezTo>
                  <a:cubicBezTo>
                    <a:pt x="354" y="95"/>
                    <a:pt x="349" y="90"/>
                    <a:pt x="344" y="84"/>
                  </a:cubicBezTo>
                  <a:cubicBezTo>
                    <a:pt x="339" y="77"/>
                    <a:pt x="335" y="70"/>
                    <a:pt x="334" y="63"/>
                  </a:cubicBezTo>
                  <a:cubicBezTo>
                    <a:pt x="333" y="55"/>
                    <a:pt x="334" y="48"/>
                    <a:pt x="336" y="41"/>
                  </a:cubicBezTo>
                  <a:cubicBezTo>
                    <a:pt x="339" y="34"/>
                    <a:pt x="343" y="28"/>
                    <a:pt x="349" y="22"/>
                  </a:cubicBezTo>
                  <a:cubicBezTo>
                    <a:pt x="356" y="16"/>
                    <a:pt x="364" y="11"/>
                    <a:pt x="373" y="7"/>
                  </a:cubicBezTo>
                  <a:cubicBezTo>
                    <a:pt x="382" y="4"/>
                    <a:pt x="364" y="11"/>
                    <a:pt x="373" y="7"/>
                  </a:cubicBezTo>
                  <a:close/>
                </a:path>
              </a:pathLst>
            </a:custGeom>
            <a:gradFill>
              <a:gsLst>
                <a:gs pos="0">
                  <a:schemeClr val="accent1">
                    <a:lumMod val="5000"/>
                    <a:lumOff val="95000"/>
                  </a:schemeClr>
                </a:gs>
                <a:gs pos="55000">
                  <a:schemeClr val="accent2">
                    <a:lumMod val="20000"/>
                    <a:lumOff val="80000"/>
                  </a:schemeClr>
                </a:gs>
                <a:gs pos="100000">
                  <a:schemeClr val="accent2">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6" name="Freeform 36"/>
            <p:cNvSpPr>
              <a:spLocks/>
            </p:cNvSpPr>
            <p:nvPr userDrawn="1"/>
          </p:nvSpPr>
          <p:spPr bwMode="auto">
            <a:xfrm flipH="1">
              <a:off x="3879851" y="3671888"/>
              <a:ext cx="2857500" cy="2222500"/>
            </a:xfrm>
            <a:custGeom>
              <a:avLst/>
              <a:gdLst>
                <a:gd name="T0" fmla="*/ 0 w 760"/>
                <a:gd name="T1" fmla="*/ 487 h 591"/>
                <a:gd name="T2" fmla="*/ 104 w 760"/>
                <a:gd name="T3" fmla="*/ 339 h 591"/>
                <a:gd name="T4" fmla="*/ 125 w 760"/>
                <a:gd name="T5" fmla="*/ 355 h 591"/>
                <a:gd name="T6" fmla="*/ 161 w 760"/>
                <a:gd name="T7" fmla="*/ 369 h 591"/>
                <a:gd name="T8" fmla="*/ 191 w 760"/>
                <a:gd name="T9" fmla="*/ 372 h 591"/>
                <a:gd name="T10" fmla="*/ 201 w 760"/>
                <a:gd name="T11" fmla="*/ 372 h 591"/>
                <a:gd name="T12" fmla="*/ 241 w 760"/>
                <a:gd name="T13" fmla="*/ 362 h 591"/>
                <a:gd name="T14" fmla="*/ 273 w 760"/>
                <a:gd name="T15" fmla="*/ 342 h 591"/>
                <a:gd name="T16" fmla="*/ 291 w 760"/>
                <a:gd name="T17" fmla="*/ 315 h 591"/>
                <a:gd name="T18" fmla="*/ 294 w 760"/>
                <a:gd name="T19" fmla="*/ 284 h 591"/>
                <a:gd name="T20" fmla="*/ 280 w 760"/>
                <a:gd name="T21" fmla="*/ 253 h 591"/>
                <a:gd name="T22" fmla="*/ 193 w 760"/>
                <a:gd name="T23" fmla="*/ 213 h 591"/>
                <a:gd name="T24" fmla="*/ 275 w 760"/>
                <a:gd name="T25" fmla="*/ 97 h 591"/>
                <a:gd name="T26" fmla="*/ 281 w 760"/>
                <a:gd name="T27" fmla="*/ 97 h 591"/>
                <a:gd name="T28" fmla="*/ 350 w 760"/>
                <a:gd name="T29" fmla="*/ 97 h 591"/>
                <a:gd name="T30" fmla="*/ 378 w 760"/>
                <a:gd name="T31" fmla="*/ 98 h 591"/>
                <a:gd name="T32" fmla="*/ 355 w 760"/>
                <a:gd name="T33" fmla="*/ 83 h 591"/>
                <a:gd name="T34" fmla="*/ 340 w 760"/>
                <a:gd name="T35" fmla="*/ 70 h 591"/>
                <a:gd name="T36" fmla="*/ 332 w 760"/>
                <a:gd name="T37" fmla="*/ 52 h 591"/>
                <a:gd name="T38" fmla="*/ 334 w 760"/>
                <a:gd name="T39" fmla="*/ 35 h 591"/>
                <a:gd name="T40" fmla="*/ 345 w 760"/>
                <a:gd name="T41" fmla="*/ 19 h 591"/>
                <a:gd name="T42" fmla="*/ 365 w 760"/>
                <a:gd name="T43" fmla="*/ 6 h 591"/>
                <a:gd name="T44" fmla="*/ 366 w 760"/>
                <a:gd name="T45" fmla="*/ 6 h 591"/>
                <a:gd name="T46" fmla="*/ 393 w 760"/>
                <a:gd name="T47" fmla="*/ 0 h 591"/>
                <a:gd name="T48" fmla="*/ 401 w 760"/>
                <a:gd name="T49" fmla="*/ 0 h 591"/>
                <a:gd name="T50" fmla="*/ 421 w 760"/>
                <a:gd name="T51" fmla="*/ 2 h 591"/>
                <a:gd name="T52" fmla="*/ 447 w 760"/>
                <a:gd name="T53" fmla="*/ 11 h 591"/>
                <a:gd name="T54" fmla="*/ 465 w 760"/>
                <a:gd name="T55" fmla="*/ 26 h 591"/>
                <a:gd name="T56" fmla="*/ 473 w 760"/>
                <a:gd name="T57" fmla="*/ 38 h 591"/>
                <a:gd name="T58" fmla="*/ 475 w 760"/>
                <a:gd name="T59" fmla="*/ 50 h 591"/>
                <a:gd name="T60" fmla="*/ 472 w 760"/>
                <a:gd name="T61" fmla="*/ 62 h 591"/>
                <a:gd name="T62" fmla="*/ 465 w 760"/>
                <a:gd name="T63" fmla="*/ 73 h 591"/>
                <a:gd name="T64" fmla="*/ 454 w 760"/>
                <a:gd name="T65" fmla="*/ 83 h 591"/>
                <a:gd name="T66" fmla="*/ 432 w 760"/>
                <a:gd name="T67" fmla="*/ 98 h 591"/>
                <a:gd name="T68" fmla="*/ 585 w 760"/>
                <a:gd name="T69" fmla="*/ 98 h 591"/>
                <a:gd name="T70" fmla="*/ 760 w 760"/>
                <a:gd name="T71" fmla="*/ 309 h 591"/>
                <a:gd name="T72" fmla="*/ 77 w 760"/>
                <a:gd name="T73" fmla="*/ 591 h 591"/>
                <a:gd name="T74" fmla="*/ 0 w 760"/>
                <a:gd name="T75" fmla="*/ 487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0" h="591">
                  <a:moveTo>
                    <a:pt x="0" y="487"/>
                  </a:moveTo>
                  <a:cubicBezTo>
                    <a:pt x="104" y="339"/>
                    <a:pt x="104" y="339"/>
                    <a:pt x="104" y="339"/>
                  </a:cubicBezTo>
                  <a:cubicBezTo>
                    <a:pt x="110" y="345"/>
                    <a:pt x="117" y="351"/>
                    <a:pt x="125" y="355"/>
                  </a:cubicBezTo>
                  <a:cubicBezTo>
                    <a:pt x="136" y="361"/>
                    <a:pt x="148" y="366"/>
                    <a:pt x="161" y="369"/>
                  </a:cubicBezTo>
                  <a:cubicBezTo>
                    <a:pt x="171" y="371"/>
                    <a:pt x="181" y="372"/>
                    <a:pt x="191" y="372"/>
                  </a:cubicBezTo>
                  <a:cubicBezTo>
                    <a:pt x="194" y="372"/>
                    <a:pt x="198" y="372"/>
                    <a:pt x="201" y="372"/>
                  </a:cubicBezTo>
                  <a:cubicBezTo>
                    <a:pt x="215" y="371"/>
                    <a:pt x="228" y="367"/>
                    <a:pt x="241" y="362"/>
                  </a:cubicBezTo>
                  <a:cubicBezTo>
                    <a:pt x="253" y="357"/>
                    <a:pt x="264" y="351"/>
                    <a:pt x="273" y="342"/>
                  </a:cubicBezTo>
                  <a:cubicBezTo>
                    <a:pt x="281" y="334"/>
                    <a:pt x="288" y="325"/>
                    <a:pt x="291" y="315"/>
                  </a:cubicBezTo>
                  <a:cubicBezTo>
                    <a:pt x="295" y="305"/>
                    <a:pt x="296" y="294"/>
                    <a:pt x="294" y="284"/>
                  </a:cubicBezTo>
                  <a:cubicBezTo>
                    <a:pt x="293" y="273"/>
                    <a:pt x="288" y="262"/>
                    <a:pt x="280" y="253"/>
                  </a:cubicBezTo>
                  <a:cubicBezTo>
                    <a:pt x="262" y="229"/>
                    <a:pt x="229" y="215"/>
                    <a:pt x="193" y="213"/>
                  </a:cubicBezTo>
                  <a:cubicBezTo>
                    <a:pt x="275" y="97"/>
                    <a:pt x="275" y="97"/>
                    <a:pt x="275" y="97"/>
                  </a:cubicBezTo>
                  <a:cubicBezTo>
                    <a:pt x="281" y="97"/>
                    <a:pt x="281" y="97"/>
                    <a:pt x="281" y="97"/>
                  </a:cubicBezTo>
                  <a:cubicBezTo>
                    <a:pt x="304" y="97"/>
                    <a:pt x="327" y="97"/>
                    <a:pt x="350" y="97"/>
                  </a:cubicBezTo>
                  <a:cubicBezTo>
                    <a:pt x="378" y="98"/>
                    <a:pt x="378" y="98"/>
                    <a:pt x="378" y="98"/>
                  </a:cubicBezTo>
                  <a:cubicBezTo>
                    <a:pt x="355" y="83"/>
                    <a:pt x="355" y="83"/>
                    <a:pt x="355" y="83"/>
                  </a:cubicBezTo>
                  <a:cubicBezTo>
                    <a:pt x="349" y="79"/>
                    <a:pt x="344" y="75"/>
                    <a:pt x="340" y="70"/>
                  </a:cubicBezTo>
                  <a:cubicBezTo>
                    <a:pt x="336" y="64"/>
                    <a:pt x="333" y="58"/>
                    <a:pt x="332" y="52"/>
                  </a:cubicBezTo>
                  <a:cubicBezTo>
                    <a:pt x="331" y="46"/>
                    <a:pt x="332" y="40"/>
                    <a:pt x="334" y="35"/>
                  </a:cubicBezTo>
                  <a:cubicBezTo>
                    <a:pt x="336" y="29"/>
                    <a:pt x="340" y="24"/>
                    <a:pt x="345" y="19"/>
                  </a:cubicBezTo>
                  <a:cubicBezTo>
                    <a:pt x="350" y="14"/>
                    <a:pt x="357" y="9"/>
                    <a:pt x="365" y="6"/>
                  </a:cubicBezTo>
                  <a:cubicBezTo>
                    <a:pt x="366" y="6"/>
                    <a:pt x="366" y="6"/>
                    <a:pt x="366" y="6"/>
                  </a:cubicBezTo>
                  <a:cubicBezTo>
                    <a:pt x="375" y="3"/>
                    <a:pt x="384" y="1"/>
                    <a:pt x="393" y="0"/>
                  </a:cubicBezTo>
                  <a:cubicBezTo>
                    <a:pt x="396" y="0"/>
                    <a:pt x="398" y="0"/>
                    <a:pt x="401" y="0"/>
                  </a:cubicBezTo>
                  <a:cubicBezTo>
                    <a:pt x="408" y="0"/>
                    <a:pt x="415" y="0"/>
                    <a:pt x="421" y="2"/>
                  </a:cubicBezTo>
                  <a:cubicBezTo>
                    <a:pt x="431" y="4"/>
                    <a:pt x="439" y="7"/>
                    <a:pt x="447" y="11"/>
                  </a:cubicBezTo>
                  <a:cubicBezTo>
                    <a:pt x="454" y="15"/>
                    <a:pt x="461" y="20"/>
                    <a:pt x="465" y="26"/>
                  </a:cubicBezTo>
                  <a:cubicBezTo>
                    <a:pt x="469" y="30"/>
                    <a:pt x="471" y="34"/>
                    <a:pt x="473" y="38"/>
                  </a:cubicBezTo>
                  <a:cubicBezTo>
                    <a:pt x="474" y="42"/>
                    <a:pt x="475" y="46"/>
                    <a:pt x="475" y="50"/>
                  </a:cubicBezTo>
                  <a:cubicBezTo>
                    <a:pt x="475" y="54"/>
                    <a:pt x="474" y="58"/>
                    <a:pt x="472" y="62"/>
                  </a:cubicBezTo>
                  <a:cubicBezTo>
                    <a:pt x="471" y="66"/>
                    <a:pt x="468" y="70"/>
                    <a:pt x="465" y="73"/>
                  </a:cubicBezTo>
                  <a:cubicBezTo>
                    <a:pt x="462" y="77"/>
                    <a:pt x="458" y="80"/>
                    <a:pt x="454" y="83"/>
                  </a:cubicBezTo>
                  <a:cubicBezTo>
                    <a:pt x="432" y="98"/>
                    <a:pt x="432" y="98"/>
                    <a:pt x="432" y="98"/>
                  </a:cubicBezTo>
                  <a:cubicBezTo>
                    <a:pt x="585" y="98"/>
                    <a:pt x="585" y="98"/>
                    <a:pt x="585" y="98"/>
                  </a:cubicBezTo>
                  <a:cubicBezTo>
                    <a:pt x="760" y="309"/>
                    <a:pt x="760" y="309"/>
                    <a:pt x="760" y="309"/>
                  </a:cubicBezTo>
                  <a:cubicBezTo>
                    <a:pt x="77" y="591"/>
                    <a:pt x="77" y="591"/>
                    <a:pt x="77" y="591"/>
                  </a:cubicBezTo>
                  <a:lnTo>
                    <a:pt x="0" y="4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77" name="Group 112"/>
          <p:cNvGrpSpPr/>
          <p:nvPr userDrawn="1"/>
        </p:nvGrpSpPr>
        <p:grpSpPr>
          <a:xfrm>
            <a:off x="1370157" y="2748437"/>
            <a:ext cx="4029024" cy="514495"/>
            <a:chOff x="1741845" y="2481978"/>
            <a:chExt cx="2880221" cy="393197"/>
          </a:xfrm>
        </p:grpSpPr>
        <p:cxnSp>
          <p:nvCxnSpPr>
            <p:cNvPr id="78" name="Straight Connector 11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11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0" name="Group 115"/>
          <p:cNvGrpSpPr/>
          <p:nvPr userDrawn="1"/>
        </p:nvGrpSpPr>
        <p:grpSpPr>
          <a:xfrm flipV="1">
            <a:off x="1300162" y="4827264"/>
            <a:ext cx="3757538" cy="512965"/>
            <a:chOff x="1741845" y="2481978"/>
            <a:chExt cx="2880221" cy="393197"/>
          </a:xfrm>
        </p:grpSpPr>
        <p:cxnSp>
          <p:nvCxnSpPr>
            <p:cNvPr id="81" name="Straight Connector 11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11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3" name="Group 118"/>
          <p:cNvGrpSpPr/>
          <p:nvPr userDrawn="1"/>
        </p:nvGrpSpPr>
        <p:grpSpPr>
          <a:xfrm flipH="1">
            <a:off x="6911128" y="2694972"/>
            <a:ext cx="4008987" cy="408689"/>
            <a:chOff x="1741845" y="2481978"/>
            <a:chExt cx="2880221" cy="393197"/>
          </a:xfrm>
        </p:grpSpPr>
        <p:cxnSp>
          <p:nvCxnSpPr>
            <p:cNvPr id="84" name="Straight Connector 119"/>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120"/>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6" name="Group 121"/>
          <p:cNvGrpSpPr/>
          <p:nvPr userDrawn="1"/>
        </p:nvGrpSpPr>
        <p:grpSpPr>
          <a:xfrm flipH="1" flipV="1">
            <a:off x="6831913" y="4897095"/>
            <a:ext cx="4118468" cy="469748"/>
            <a:chOff x="1741845" y="2481978"/>
            <a:chExt cx="2880221" cy="393197"/>
          </a:xfrm>
        </p:grpSpPr>
        <p:cxnSp>
          <p:nvCxnSpPr>
            <p:cNvPr id="87" name="Straight Connector 122"/>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23"/>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98" name="Oval 97"/>
          <p:cNvSpPr/>
          <p:nvPr/>
        </p:nvSpPr>
        <p:spPr>
          <a:xfrm>
            <a:off x="11032507" y="4819993"/>
            <a:ext cx="974035" cy="9740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3" name="Oval 102"/>
          <p:cNvSpPr/>
          <p:nvPr/>
        </p:nvSpPr>
        <p:spPr>
          <a:xfrm>
            <a:off x="227333" y="2243694"/>
            <a:ext cx="974035" cy="9740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8" name="Oval 107"/>
          <p:cNvSpPr/>
          <p:nvPr/>
        </p:nvSpPr>
        <p:spPr>
          <a:xfrm>
            <a:off x="11049716" y="2243694"/>
            <a:ext cx="974035" cy="9740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39" name="Oval 138"/>
          <p:cNvSpPr/>
          <p:nvPr/>
        </p:nvSpPr>
        <p:spPr>
          <a:xfrm>
            <a:off x="184568" y="4806161"/>
            <a:ext cx="974035" cy="9740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6" name="Metin Yer Tutucusu 5"/>
          <p:cNvSpPr>
            <a:spLocks noGrp="1"/>
          </p:cNvSpPr>
          <p:nvPr>
            <p:ph type="body" sz="quarter" idx="12" hasCustomPrompt="1"/>
          </p:nvPr>
        </p:nvSpPr>
        <p:spPr>
          <a:xfrm>
            <a:off x="1346763"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44" name="Metin Yer Tutucusu 5"/>
          <p:cNvSpPr>
            <a:spLocks noGrp="1"/>
          </p:cNvSpPr>
          <p:nvPr>
            <p:ph type="body" sz="quarter" idx="13" hasCustomPrompt="1"/>
          </p:nvPr>
        </p:nvSpPr>
        <p:spPr>
          <a:xfrm>
            <a:off x="1346763"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45" name="Metin Yer Tutucusu 5"/>
          <p:cNvSpPr>
            <a:spLocks noGrp="1"/>
          </p:cNvSpPr>
          <p:nvPr>
            <p:ph type="body" sz="quarter" idx="14" hasCustomPrompt="1"/>
          </p:nvPr>
        </p:nvSpPr>
        <p:spPr>
          <a:xfrm>
            <a:off x="8118544"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46" name="Metin Yer Tutucusu 5"/>
          <p:cNvSpPr>
            <a:spLocks noGrp="1"/>
          </p:cNvSpPr>
          <p:nvPr>
            <p:ph type="body" sz="quarter" idx="15" hasCustomPrompt="1"/>
          </p:nvPr>
        </p:nvSpPr>
        <p:spPr>
          <a:xfrm>
            <a:off x="8118544"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pic>
        <p:nvPicPr>
          <p:cNvPr id="11" name="Resi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82" y="2447359"/>
            <a:ext cx="540000" cy="540000"/>
          </a:xfrm>
          <a:prstGeom prst="rect">
            <a:avLst/>
          </a:prstGeom>
        </p:spPr>
      </p:pic>
      <p:pic>
        <p:nvPicPr>
          <p:cNvPr id="147" name="Resim 14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2447359"/>
            <a:ext cx="540000" cy="540000"/>
          </a:xfrm>
          <a:prstGeom prst="rect">
            <a:avLst/>
          </a:prstGeom>
        </p:spPr>
      </p:pic>
      <p:pic>
        <p:nvPicPr>
          <p:cNvPr id="148" name="Resim 14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3582" y="5028405"/>
            <a:ext cx="540000" cy="540000"/>
          </a:xfrm>
          <a:prstGeom prst="rect">
            <a:avLst/>
          </a:prstGeom>
        </p:spPr>
      </p:pic>
      <p:pic>
        <p:nvPicPr>
          <p:cNvPr id="149" name="Resim 1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5047455"/>
            <a:ext cx="540000" cy="540000"/>
          </a:xfrm>
          <a:prstGeom prst="rect">
            <a:avLst/>
          </a:prstGeom>
        </p:spPr>
      </p:pic>
    </p:spTree>
    <p:extLst>
      <p:ext uri="{BB962C8B-B14F-4D97-AF65-F5344CB8AC3E}">
        <p14:creationId xmlns:p14="http://schemas.microsoft.com/office/powerpoint/2010/main" val="12746431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üz yazı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Metin Yer Tutucusu 3"/>
          <p:cNvSpPr>
            <a:spLocks noGrp="1"/>
          </p:cNvSpPr>
          <p:nvPr>
            <p:ph type="body" sz="quarter" idx="12" hasCustomPrompt="1"/>
          </p:nvPr>
        </p:nvSpPr>
        <p:spPr>
          <a:xfrm>
            <a:off x="809626" y="1647825"/>
            <a:ext cx="1075058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65000"/>
                    <a:lumOff val="3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2572485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üz yazı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0" y="425173"/>
            <a:ext cx="6070600" cy="536852"/>
          </a:xfrm>
        </p:spPr>
        <p:txBody>
          <a:bodyPr>
            <a:normAutofit/>
          </a:bodyPr>
          <a:lstStyle>
            <a:lvl1pPr marL="0" indent="0" algn="ctr">
              <a:buNone/>
              <a:defRPr sz="32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06579"/>
            <a:ext cx="2762250" cy="341737"/>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8" name="Rectangle 2"/>
          <p:cNvSpPr/>
          <p:nvPr userDrawn="1"/>
        </p:nvSpPr>
        <p:spPr>
          <a:xfrm rot="16200000">
            <a:off x="2753416" y="5547413"/>
            <a:ext cx="589172" cy="203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44"/>
          <p:cNvSpPr/>
          <p:nvPr userDrawn="1"/>
        </p:nvSpPr>
        <p:spPr>
          <a:xfrm rot="16200000">
            <a:off x="4182098" y="4944097"/>
            <a:ext cx="1795806" cy="203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45"/>
          <p:cNvSpPr/>
          <p:nvPr userDrawn="1"/>
        </p:nvSpPr>
        <p:spPr>
          <a:xfrm rot="16200000">
            <a:off x="6605310" y="5335309"/>
            <a:ext cx="1013382" cy="20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46"/>
          <p:cNvSpPr/>
          <p:nvPr userDrawn="1"/>
        </p:nvSpPr>
        <p:spPr>
          <a:xfrm rot="16200000">
            <a:off x="8439347" y="5137346"/>
            <a:ext cx="1409307" cy="20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Rectangle 47"/>
          <p:cNvSpPr/>
          <p:nvPr userDrawn="1"/>
        </p:nvSpPr>
        <p:spPr>
          <a:xfrm rot="16200000">
            <a:off x="10848418" y="5514418"/>
            <a:ext cx="655163" cy="20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48"/>
          <p:cNvSpPr/>
          <p:nvPr userDrawn="1"/>
        </p:nvSpPr>
        <p:spPr>
          <a:xfrm rot="16200000">
            <a:off x="584724" y="5410723"/>
            <a:ext cx="862553" cy="20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4" name="Group 5"/>
          <p:cNvGrpSpPr/>
          <p:nvPr userDrawn="1"/>
        </p:nvGrpSpPr>
        <p:grpSpPr>
          <a:xfrm>
            <a:off x="2" y="6736617"/>
            <a:ext cx="12191999" cy="134339"/>
            <a:chOff x="2" y="2110197"/>
            <a:chExt cx="12191999" cy="134339"/>
          </a:xfrm>
        </p:grpSpPr>
        <p:sp>
          <p:nvSpPr>
            <p:cNvPr id="25" name="Rectangle 50"/>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51"/>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52"/>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53"/>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54"/>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Rectangle 55"/>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9" name="Metin Yer Tutucusu 8"/>
          <p:cNvSpPr>
            <a:spLocks noGrp="1"/>
          </p:cNvSpPr>
          <p:nvPr>
            <p:ph type="body" sz="quarter" idx="12" hasCustomPrompt="1"/>
          </p:nvPr>
        </p:nvSpPr>
        <p:spPr>
          <a:xfrm>
            <a:off x="1193800" y="1585917"/>
            <a:ext cx="9750425" cy="2942097"/>
          </a:xfrm>
        </p:spPr>
        <p:txBody>
          <a:bodyPr>
            <a:normAutofit/>
          </a:bodyPr>
          <a:lstStyle>
            <a:lvl1pPr marL="0" indent="0">
              <a:lnSpc>
                <a:spcPct val="150000"/>
              </a:lnSpc>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Düz yazı</a:t>
            </a:r>
          </a:p>
        </p:txBody>
      </p:sp>
    </p:spTree>
    <p:extLst>
      <p:ext uri="{BB962C8B-B14F-4D97-AF65-F5344CB8AC3E}">
        <p14:creationId xmlns:p14="http://schemas.microsoft.com/office/powerpoint/2010/main" val="38529614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onu başlığı -  ara başlık">
    <p:spTree>
      <p:nvGrpSpPr>
        <p:cNvPr id="1" name=""/>
        <p:cNvGrpSpPr/>
        <p:nvPr/>
      </p:nvGrpSpPr>
      <p:grpSpPr>
        <a:xfrm>
          <a:off x="0" y="0"/>
          <a:ext cx="0" cy="0"/>
          <a:chOff x="0" y="0"/>
          <a:chExt cx="0" cy="0"/>
        </a:xfrm>
      </p:grpSpPr>
      <p:sp>
        <p:nvSpPr>
          <p:cNvPr id="15" name="Rectangle 135"/>
          <p:cNvSpPr/>
          <p:nvPr userDrawn="1"/>
        </p:nvSpPr>
        <p:spPr>
          <a:xfrm rot="16200000">
            <a:off x="-2412993" y="2413009"/>
            <a:ext cx="6857987" cy="2032000"/>
          </a:xfrm>
          <a:prstGeom prst="rect">
            <a:avLst/>
          </a:prstGeom>
          <a:solidFill>
            <a:schemeClr val="accent6">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12"/>
          <p:cNvSpPr/>
          <p:nvPr userDrawn="1"/>
        </p:nvSpPr>
        <p:spPr>
          <a:xfrm rot="16200000">
            <a:off x="-380992" y="2413007"/>
            <a:ext cx="6857987" cy="2032000"/>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13"/>
          <p:cNvSpPr/>
          <p:nvPr userDrawn="1"/>
        </p:nvSpPr>
        <p:spPr>
          <a:xfrm rot="16200000">
            <a:off x="1651010" y="2413007"/>
            <a:ext cx="6857982" cy="2032000"/>
          </a:xfrm>
          <a:prstGeom prst="rect">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14"/>
          <p:cNvSpPr/>
          <p:nvPr userDrawn="1"/>
        </p:nvSpPr>
        <p:spPr>
          <a:xfrm rot="16200000">
            <a:off x="3683002" y="2413000"/>
            <a:ext cx="6857998" cy="2032000"/>
          </a:xfrm>
          <a:prstGeom prst="rect">
            <a:avLst/>
          </a:prstGeom>
          <a:solidFill>
            <a:schemeClr val="accent3">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15"/>
          <p:cNvSpPr/>
          <p:nvPr userDrawn="1"/>
        </p:nvSpPr>
        <p:spPr>
          <a:xfrm rot="16200000">
            <a:off x="5715002" y="2412999"/>
            <a:ext cx="6857998" cy="2032000"/>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116"/>
          <p:cNvSpPr/>
          <p:nvPr userDrawn="1"/>
        </p:nvSpPr>
        <p:spPr>
          <a:xfrm rot="16200000">
            <a:off x="7747042" y="2413042"/>
            <a:ext cx="6857916" cy="2032000"/>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0" name="Freeform 9"/>
          <p:cNvSpPr>
            <a:spLocks noEditPoints="1"/>
          </p:cNvSpPr>
          <p:nvPr userDrawn="1"/>
        </p:nvSpPr>
        <p:spPr bwMode="auto">
          <a:xfrm>
            <a:off x="5459410" y="1699315"/>
            <a:ext cx="1273180" cy="1273180"/>
          </a:xfrm>
          <a:custGeom>
            <a:avLst/>
            <a:gdLst>
              <a:gd name="T0" fmla="*/ 512 w 1024"/>
              <a:gd name="T1" fmla="*/ 0 h 1024"/>
              <a:gd name="T2" fmla="*/ 0 w 1024"/>
              <a:gd name="T3" fmla="*/ 512 h 1024"/>
              <a:gd name="T4" fmla="*/ 512 w 1024"/>
              <a:gd name="T5" fmla="*/ 1024 h 1024"/>
              <a:gd name="T6" fmla="*/ 1024 w 1024"/>
              <a:gd name="T7" fmla="*/ 512 h 1024"/>
              <a:gd name="T8" fmla="*/ 512 w 1024"/>
              <a:gd name="T9" fmla="*/ 0 h 1024"/>
              <a:gd name="T10" fmla="*/ 512 w 1024"/>
              <a:gd name="T11" fmla="*/ 951 h 1024"/>
              <a:gd name="T12" fmla="*/ 73 w 1024"/>
              <a:gd name="T13" fmla="*/ 512 h 1024"/>
              <a:gd name="T14" fmla="*/ 512 w 1024"/>
              <a:gd name="T15" fmla="*/ 73 h 1024"/>
              <a:gd name="T16" fmla="*/ 951 w 1024"/>
              <a:gd name="T17" fmla="*/ 512 h 1024"/>
              <a:gd name="T18" fmla="*/ 512 w 1024"/>
              <a:gd name="T19" fmla="*/ 951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4" h="1024">
                <a:moveTo>
                  <a:pt x="512" y="0"/>
                </a:moveTo>
                <a:cubicBezTo>
                  <a:pt x="229" y="0"/>
                  <a:pt x="0" y="229"/>
                  <a:pt x="0" y="512"/>
                </a:cubicBezTo>
                <a:cubicBezTo>
                  <a:pt x="0" y="795"/>
                  <a:pt x="229" y="1024"/>
                  <a:pt x="512" y="1024"/>
                </a:cubicBezTo>
                <a:cubicBezTo>
                  <a:pt x="795" y="1024"/>
                  <a:pt x="1024" y="795"/>
                  <a:pt x="1024" y="512"/>
                </a:cubicBezTo>
                <a:cubicBezTo>
                  <a:pt x="1024" y="229"/>
                  <a:pt x="795" y="0"/>
                  <a:pt x="512" y="0"/>
                </a:cubicBezTo>
                <a:close/>
                <a:moveTo>
                  <a:pt x="512" y="951"/>
                </a:moveTo>
                <a:cubicBezTo>
                  <a:pt x="270" y="951"/>
                  <a:pt x="73" y="754"/>
                  <a:pt x="73" y="512"/>
                </a:cubicBezTo>
                <a:cubicBezTo>
                  <a:pt x="73" y="270"/>
                  <a:pt x="270" y="73"/>
                  <a:pt x="512" y="73"/>
                </a:cubicBezTo>
                <a:cubicBezTo>
                  <a:pt x="754" y="73"/>
                  <a:pt x="951" y="270"/>
                  <a:pt x="951" y="512"/>
                </a:cubicBezTo>
                <a:cubicBezTo>
                  <a:pt x="951" y="754"/>
                  <a:pt x="754" y="951"/>
                  <a:pt x="512" y="9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5"/>
          <p:cNvSpPr>
            <a:spLocks noEditPoints="1"/>
          </p:cNvSpPr>
          <p:nvPr userDrawn="1"/>
        </p:nvSpPr>
        <p:spPr bwMode="auto">
          <a:xfrm>
            <a:off x="5842796" y="2037620"/>
            <a:ext cx="506412" cy="506174"/>
          </a:xfrm>
          <a:custGeom>
            <a:avLst/>
            <a:gdLst>
              <a:gd name="T0" fmla="*/ 1726 w 2124"/>
              <a:gd name="T1" fmla="*/ 1327 h 2123"/>
              <a:gd name="T2" fmla="*/ 1726 w 2124"/>
              <a:gd name="T3" fmla="*/ 929 h 2123"/>
              <a:gd name="T4" fmla="*/ 1195 w 2124"/>
              <a:gd name="T5" fmla="*/ 929 h 2123"/>
              <a:gd name="T6" fmla="*/ 1195 w 2124"/>
              <a:gd name="T7" fmla="*/ 796 h 2123"/>
              <a:gd name="T8" fmla="*/ 1593 w 2124"/>
              <a:gd name="T9" fmla="*/ 796 h 2123"/>
              <a:gd name="T10" fmla="*/ 1593 w 2124"/>
              <a:gd name="T11" fmla="*/ 0 h 2123"/>
              <a:gd name="T12" fmla="*/ 664 w 2124"/>
              <a:gd name="T13" fmla="*/ 0 h 2123"/>
              <a:gd name="T14" fmla="*/ 664 w 2124"/>
              <a:gd name="T15" fmla="*/ 796 h 2123"/>
              <a:gd name="T16" fmla="*/ 1062 w 2124"/>
              <a:gd name="T17" fmla="*/ 796 h 2123"/>
              <a:gd name="T18" fmla="*/ 1062 w 2124"/>
              <a:gd name="T19" fmla="*/ 929 h 2123"/>
              <a:gd name="T20" fmla="*/ 399 w 2124"/>
              <a:gd name="T21" fmla="*/ 929 h 2123"/>
              <a:gd name="T22" fmla="*/ 399 w 2124"/>
              <a:gd name="T23" fmla="*/ 1327 h 2123"/>
              <a:gd name="T24" fmla="*/ 0 w 2124"/>
              <a:gd name="T25" fmla="*/ 1327 h 2123"/>
              <a:gd name="T26" fmla="*/ 0 w 2124"/>
              <a:gd name="T27" fmla="*/ 2123 h 2123"/>
              <a:gd name="T28" fmla="*/ 930 w 2124"/>
              <a:gd name="T29" fmla="*/ 2123 h 2123"/>
              <a:gd name="T30" fmla="*/ 930 w 2124"/>
              <a:gd name="T31" fmla="*/ 1327 h 2123"/>
              <a:gd name="T32" fmla="*/ 531 w 2124"/>
              <a:gd name="T33" fmla="*/ 1327 h 2123"/>
              <a:gd name="T34" fmla="*/ 531 w 2124"/>
              <a:gd name="T35" fmla="*/ 1061 h 2123"/>
              <a:gd name="T36" fmla="*/ 1593 w 2124"/>
              <a:gd name="T37" fmla="*/ 1061 h 2123"/>
              <a:gd name="T38" fmla="*/ 1593 w 2124"/>
              <a:gd name="T39" fmla="*/ 1327 h 2123"/>
              <a:gd name="T40" fmla="*/ 1195 w 2124"/>
              <a:gd name="T41" fmla="*/ 1327 h 2123"/>
              <a:gd name="T42" fmla="*/ 1195 w 2124"/>
              <a:gd name="T43" fmla="*/ 2123 h 2123"/>
              <a:gd name="T44" fmla="*/ 2124 w 2124"/>
              <a:gd name="T45" fmla="*/ 2123 h 2123"/>
              <a:gd name="T46" fmla="*/ 2124 w 2124"/>
              <a:gd name="T47" fmla="*/ 1327 h 2123"/>
              <a:gd name="T48" fmla="*/ 1726 w 2124"/>
              <a:gd name="T49" fmla="*/ 1327 h 2123"/>
              <a:gd name="T50" fmla="*/ 797 w 2124"/>
              <a:gd name="T51" fmla="*/ 1460 h 2123"/>
              <a:gd name="T52" fmla="*/ 797 w 2124"/>
              <a:gd name="T53" fmla="*/ 1592 h 2123"/>
              <a:gd name="T54" fmla="*/ 133 w 2124"/>
              <a:gd name="T55" fmla="*/ 1592 h 2123"/>
              <a:gd name="T56" fmla="*/ 133 w 2124"/>
              <a:gd name="T57" fmla="*/ 1460 h 2123"/>
              <a:gd name="T58" fmla="*/ 797 w 2124"/>
              <a:gd name="T59" fmla="*/ 1460 h 2123"/>
              <a:gd name="T60" fmla="*/ 797 w 2124"/>
              <a:gd name="T61" fmla="*/ 265 h 2123"/>
              <a:gd name="T62" fmla="*/ 797 w 2124"/>
              <a:gd name="T63" fmla="*/ 132 h 2123"/>
              <a:gd name="T64" fmla="*/ 1460 w 2124"/>
              <a:gd name="T65" fmla="*/ 132 h 2123"/>
              <a:gd name="T66" fmla="*/ 1460 w 2124"/>
              <a:gd name="T67" fmla="*/ 265 h 2123"/>
              <a:gd name="T68" fmla="*/ 797 w 2124"/>
              <a:gd name="T69" fmla="*/ 265 h 2123"/>
              <a:gd name="T70" fmla="*/ 1991 w 2124"/>
              <a:gd name="T71" fmla="*/ 1592 h 2123"/>
              <a:gd name="T72" fmla="*/ 1328 w 2124"/>
              <a:gd name="T73" fmla="*/ 1592 h 2123"/>
              <a:gd name="T74" fmla="*/ 1328 w 2124"/>
              <a:gd name="T75" fmla="*/ 1460 h 2123"/>
              <a:gd name="T76" fmla="*/ 1991 w 2124"/>
              <a:gd name="T77" fmla="*/ 1460 h 2123"/>
              <a:gd name="T78" fmla="*/ 1991 w 2124"/>
              <a:gd name="T79" fmla="*/ 1592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4" h="2123">
                <a:moveTo>
                  <a:pt x="1726" y="1327"/>
                </a:moveTo>
                <a:lnTo>
                  <a:pt x="1726" y="929"/>
                </a:lnTo>
                <a:lnTo>
                  <a:pt x="1195" y="929"/>
                </a:lnTo>
                <a:lnTo>
                  <a:pt x="1195" y="796"/>
                </a:lnTo>
                <a:lnTo>
                  <a:pt x="1593" y="796"/>
                </a:lnTo>
                <a:lnTo>
                  <a:pt x="1593" y="0"/>
                </a:lnTo>
                <a:lnTo>
                  <a:pt x="664" y="0"/>
                </a:lnTo>
                <a:lnTo>
                  <a:pt x="664" y="796"/>
                </a:lnTo>
                <a:lnTo>
                  <a:pt x="1062" y="796"/>
                </a:lnTo>
                <a:lnTo>
                  <a:pt x="1062" y="929"/>
                </a:lnTo>
                <a:lnTo>
                  <a:pt x="399" y="929"/>
                </a:lnTo>
                <a:lnTo>
                  <a:pt x="399" y="1327"/>
                </a:lnTo>
                <a:lnTo>
                  <a:pt x="0" y="1327"/>
                </a:lnTo>
                <a:lnTo>
                  <a:pt x="0" y="2123"/>
                </a:lnTo>
                <a:lnTo>
                  <a:pt x="930" y="2123"/>
                </a:lnTo>
                <a:lnTo>
                  <a:pt x="930" y="1327"/>
                </a:lnTo>
                <a:lnTo>
                  <a:pt x="531" y="1327"/>
                </a:lnTo>
                <a:lnTo>
                  <a:pt x="531" y="1061"/>
                </a:lnTo>
                <a:lnTo>
                  <a:pt x="1593" y="1061"/>
                </a:lnTo>
                <a:lnTo>
                  <a:pt x="1593" y="1327"/>
                </a:lnTo>
                <a:lnTo>
                  <a:pt x="1195" y="1327"/>
                </a:lnTo>
                <a:lnTo>
                  <a:pt x="1195" y="2123"/>
                </a:lnTo>
                <a:lnTo>
                  <a:pt x="2124" y="2123"/>
                </a:lnTo>
                <a:lnTo>
                  <a:pt x="2124" y="1327"/>
                </a:lnTo>
                <a:lnTo>
                  <a:pt x="1726" y="1327"/>
                </a:lnTo>
                <a:close/>
                <a:moveTo>
                  <a:pt x="797" y="1460"/>
                </a:moveTo>
                <a:lnTo>
                  <a:pt x="797" y="1592"/>
                </a:lnTo>
                <a:lnTo>
                  <a:pt x="133" y="1592"/>
                </a:lnTo>
                <a:lnTo>
                  <a:pt x="133" y="1460"/>
                </a:lnTo>
                <a:lnTo>
                  <a:pt x="797" y="1460"/>
                </a:lnTo>
                <a:close/>
                <a:moveTo>
                  <a:pt x="797" y="265"/>
                </a:moveTo>
                <a:lnTo>
                  <a:pt x="797" y="132"/>
                </a:lnTo>
                <a:lnTo>
                  <a:pt x="1460" y="132"/>
                </a:lnTo>
                <a:lnTo>
                  <a:pt x="1460" y="265"/>
                </a:lnTo>
                <a:lnTo>
                  <a:pt x="797" y="265"/>
                </a:lnTo>
                <a:close/>
                <a:moveTo>
                  <a:pt x="1991" y="1592"/>
                </a:moveTo>
                <a:lnTo>
                  <a:pt x="1328" y="1592"/>
                </a:lnTo>
                <a:lnTo>
                  <a:pt x="1328" y="1460"/>
                </a:lnTo>
                <a:lnTo>
                  <a:pt x="1991" y="1460"/>
                </a:lnTo>
                <a:lnTo>
                  <a:pt x="1991" y="15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48001" y="3310800"/>
            <a:ext cx="6070600" cy="773802"/>
          </a:xfrm>
        </p:spPr>
        <p:txBody>
          <a:bodyPr>
            <a:normAutofit/>
          </a:bodyPr>
          <a:lstStyle>
            <a:lvl1pPr marL="0" indent="0" algn="ctr">
              <a:buNone/>
              <a:defRPr sz="40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Konu Başlığı</a:t>
            </a:r>
          </a:p>
        </p:txBody>
      </p:sp>
    </p:spTree>
    <p:extLst>
      <p:ext uri="{BB962C8B-B14F-4D97-AF65-F5344CB8AC3E}">
        <p14:creationId xmlns:p14="http://schemas.microsoft.com/office/powerpoint/2010/main" val="33947136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konu başlığı -  ara başlık">
    <p:spTree>
      <p:nvGrpSpPr>
        <p:cNvPr id="1" name=""/>
        <p:cNvGrpSpPr/>
        <p:nvPr/>
      </p:nvGrpSpPr>
      <p:grpSpPr>
        <a:xfrm>
          <a:off x="0" y="0"/>
          <a:ext cx="0" cy="0"/>
          <a:chOff x="0" y="0"/>
          <a:chExt cx="0" cy="0"/>
        </a:xfrm>
      </p:grpSpPr>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32" name="Metin Yer Tutucusu 3"/>
          <p:cNvSpPr>
            <a:spLocks noGrp="1"/>
          </p:cNvSpPr>
          <p:nvPr>
            <p:ph type="body" sz="quarter" idx="12" hasCustomPrompt="1"/>
          </p:nvPr>
        </p:nvSpPr>
        <p:spPr>
          <a:xfrm>
            <a:off x="809625" y="1647825"/>
            <a:ext cx="10644437" cy="414337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a:t>
            </a:r>
            <a:r>
              <a:rPr lang="tr-TR"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ssage</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9916015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üz metin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32" name="Metin Yer Tutucusu 3"/>
          <p:cNvSpPr>
            <a:spLocks noGrp="1"/>
          </p:cNvSpPr>
          <p:nvPr>
            <p:ph type="body" sz="quarter" idx="12" hasCustomPrompt="1"/>
          </p:nvPr>
        </p:nvSpPr>
        <p:spPr>
          <a:xfrm>
            <a:off x="1577478" y="1731754"/>
            <a:ext cx="9037044"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p:txBody>
      </p:sp>
      <p:sp>
        <p:nvSpPr>
          <p:cNvPr id="10" name="Rectangle 115"/>
          <p:cNvSpPr/>
          <p:nvPr userDrawn="1"/>
        </p:nvSpPr>
        <p:spPr>
          <a:xfrm rot="16200000">
            <a:off x="-3016245" y="3012017"/>
            <a:ext cx="6857998" cy="833964"/>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0809325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kon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4551817" y="1731754"/>
            <a:ext cx="640405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grpSp>
        <p:nvGrpSpPr>
          <p:cNvPr id="3" name="Grup 2"/>
          <p:cNvGrpSpPr/>
          <p:nvPr userDrawn="1"/>
        </p:nvGrpSpPr>
        <p:grpSpPr>
          <a:xfrm>
            <a:off x="113214" y="2532916"/>
            <a:ext cx="4125412" cy="3653712"/>
            <a:chOff x="103688" y="2158055"/>
            <a:chExt cx="5204705" cy="4609598"/>
          </a:xfrm>
        </p:grpSpPr>
        <p:pic>
          <p:nvPicPr>
            <p:cNvPr id="15" name="Picture 104"/>
            <p:cNvPicPr>
              <a:picLocks noChangeAspect="1"/>
            </p:cNvPicPr>
            <p:nvPr userDrawn="1"/>
          </p:nvPicPr>
          <p:blipFill>
            <a:blip r:embed="rId2"/>
            <a:stretch>
              <a:fillRect/>
            </a:stretch>
          </p:blipFill>
          <p:spPr>
            <a:xfrm>
              <a:off x="103688" y="5620564"/>
              <a:ext cx="5204705" cy="1147089"/>
            </a:xfrm>
            <a:prstGeom prst="rect">
              <a:avLst/>
            </a:prstGeom>
          </p:spPr>
        </p:pic>
        <p:sp>
          <p:nvSpPr>
            <p:cNvPr id="16" name="Freeform 48"/>
            <p:cNvSpPr>
              <a:spLocks/>
            </p:cNvSpPr>
            <p:nvPr userDrawn="1"/>
          </p:nvSpPr>
          <p:spPr bwMode="auto">
            <a:xfrm>
              <a:off x="1169509" y="3549189"/>
              <a:ext cx="1088044" cy="830320"/>
            </a:xfrm>
            <a:custGeom>
              <a:avLst/>
              <a:gdLst>
                <a:gd name="T0" fmla="*/ 0 w 971"/>
                <a:gd name="T1" fmla="*/ 74 h 741"/>
                <a:gd name="T2" fmla="*/ 653 w 971"/>
                <a:gd name="T3" fmla="*/ 0 h 741"/>
                <a:gd name="T4" fmla="*/ 971 w 971"/>
                <a:gd name="T5" fmla="*/ 384 h 741"/>
                <a:gd name="T6" fmla="*/ 403 w 971"/>
                <a:gd name="T7" fmla="*/ 741 h 741"/>
                <a:gd name="T8" fmla="*/ 133 w 971"/>
                <a:gd name="T9" fmla="*/ 566 h 741"/>
                <a:gd name="T10" fmla="*/ 0 w 971"/>
                <a:gd name="T11" fmla="*/ 74 h 741"/>
              </a:gdLst>
              <a:ahLst/>
              <a:cxnLst>
                <a:cxn ang="0">
                  <a:pos x="T0" y="T1"/>
                </a:cxn>
                <a:cxn ang="0">
                  <a:pos x="T2" y="T3"/>
                </a:cxn>
                <a:cxn ang="0">
                  <a:pos x="T4" y="T5"/>
                </a:cxn>
                <a:cxn ang="0">
                  <a:pos x="T6" y="T7"/>
                </a:cxn>
                <a:cxn ang="0">
                  <a:pos x="T8" y="T9"/>
                </a:cxn>
                <a:cxn ang="0">
                  <a:pos x="T10" y="T11"/>
                </a:cxn>
              </a:cxnLst>
              <a:rect l="0" t="0" r="r" b="b"/>
              <a:pathLst>
                <a:path w="971" h="741">
                  <a:moveTo>
                    <a:pt x="0" y="74"/>
                  </a:moveTo>
                  <a:lnTo>
                    <a:pt x="653" y="0"/>
                  </a:lnTo>
                  <a:lnTo>
                    <a:pt x="971" y="384"/>
                  </a:lnTo>
                  <a:lnTo>
                    <a:pt x="403" y="741"/>
                  </a:lnTo>
                  <a:lnTo>
                    <a:pt x="133" y="566"/>
                  </a:lnTo>
                  <a:lnTo>
                    <a:pt x="0" y="74"/>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49"/>
            <p:cNvSpPr>
              <a:spLocks/>
            </p:cNvSpPr>
            <p:nvPr userDrawn="1"/>
          </p:nvSpPr>
          <p:spPr bwMode="auto">
            <a:xfrm>
              <a:off x="1458609" y="3610818"/>
              <a:ext cx="665601" cy="440372"/>
            </a:xfrm>
            <a:custGeom>
              <a:avLst/>
              <a:gdLst>
                <a:gd name="T0" fmla="*/ 36 w 594"/>
                <a:gd name="T1" fmla="*/ 393 h 393"/>
                <a:gd name="T2" fmla="*/ 594 w 594"/>
                <a:gd name="T3" fmla="*/ 331 h 393"/>
                <a:gd name="T4" fmla="*/ 407 w 594"/>
                <a:gd name="T5" fmla="*/ 80 h 393"/>
                <a:gd name="T6" fmla="*/ 152 w 594"/>
                <a:gd name="T7" fmla="*/ 0 h 393"/>
                <a:gd name="T8" fmla="*/ 0 w 594"/>
                <a:gd name="T9" fmla="*/ 42 h 393"/>
                <a:gd name="T10" fmla="*/ 0 w 594"/>
                <a:gd name="T11" fmla="*/ 246 h 393"/>
                <a:gd name="T12" fmla="*/ 36 w 594"/>
                <a:gd name="T13" fmla="*/ 393 h 393"/>
              </a:gdLst>
              <a:ahLst/>
              <a:cxnLst>
                <a:cxn ang="0">
                  <a:pos x="T0" y="T1"/>
                </a:cxn>
                <a:cxn ang="0">
                  <a:pos x="T2" y="T3"/>
                </a:cxn>
                <a:cxn ang="0">
                  <a:pos x="T4" y="T5"/>
                </a:cxn>
                <a:cxn ang="0">
                  <a:pos x="T6" y="T7"/>
                </a:cxn>
                <a:cxn ang="0">
                  <a:pos x="T8" y="T9"/>
                </a:cxn>
                <a:cxn ang="0">
                  <a:pos x="T10" y="T11"/>
                </a:cxn>
                <a:cxn ang="0">
                  <a:pos x="T12" y="T13"/>
                </a:cxn>
              </a:cxnLst>
              <a:rect l="0" t="0" r="r" b="b"/>
              <a:pathLst>
                <a:path w="594" h="393">
                  <a:moveTo>
                    <a:pt x="36" y="393"/>
                  </a:moveTo>
                  <a:lnTo>
                    <a:pt x="594" y="331"/>
                  </a:lnTo>
                  <a:lnTo>
                    <a:pt x="407" y="80"/>
                  </a:lnTo>
                  <a:lnTo>
                    <a:pt x="152" y="0"/>
                  </a:lnTo>
                  <a:lnTo>
                    <a:pt x="0" y="42"/>
                  </a:lnTo>
                  <a:lnTo>
                    <a:pt x="0" y="246"/>
                  </a:lnTo>
                  <a:lnTo>
                    <a:pt x="36" y="39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50"/>
            <p:cNvSpPr>
              <a:spLocks/>
            </p:cNvSpPr>
            <p:nvPr userDrawn="1"/>
          </p:nvSpPr>
          <p:spPr bwMode="auto">
            <a:xfrm>
              <a:off x="1244585" y="4478116"/>
              <a:ext cx="596127" cy="930048"/>
            </a:xfrm>
            <a:custGeom>
              <a:avLst/>
              <a:gdLst>
                <a:gd name="T0" fmla="*/ 55 w 225"/>
                <a:gd name="T1" fmla="*/ 351 h 351"/>
                <a:gd name="T2" fmla="*/ 210 w 225"/>
                <a:gd name="T3" fmla="*/ 304 h 351"/>
                <a:gd name="T4" fmla="*/ 225 w 225"/>
                <a:gd name="T5" fmla="*/ 70 h 351"/>
                <a:gd name="T6" fmla="*/ 163 w 225"/>
                <a:gd name="T7" fmla="*/ 0 h 351"/>
                <a:gd name="T8" fmla="*/ 36 w 225"/>
                <a:gd name="T9" fmla="*/ 84 h 351"/>
                <a:gd name="T10" fmla="*/ 0 w 225"/>
                <a:gd name="T11" fmla="*/ 200 h 351"/>
                <a:gd name="T12" fmla="*/ 55 w 225"/>
                <a:gd name="T13" fmla="*/ 351 h 351"/>
              </a:gdLst>
              <a:ahLst/>
              <a:cxnLst>
                <a:cxn ang="0">
                  <a:pos x="T0" y="T1"/>
                </a:cxn>
                <a:cxn ang="0">
                  <a:pos x="T2" y="T3"/>
                </a:cxn>
                <a:cxn ang="0">
                  <a:pos x="T4" y="T5"/>
                </a:cxn>
                <a:cxn ang="0">
                  <a:pos x="T6" y="T7"/>
                </a:cxn>
                <a:cxn ang="0">
                  <a:pos x="T8" y="T9"/>
                </a:cxn>
                <a:cxn ang="0">
                  <a:pos x="T10" y="T11"/>
                </a:cxn>
                <a:cxn ang="0">
                  <a:pos x="T12" y="T13"/>
                </a:cxn>
              </a:cxnLst>
              <a:rect l="0" t="0" r="r" b="b"/>
              <a:pathLst>
                <a:path w="225" h="351">
                  <a:moveTo>
                    <a:pt x="55" y="351"/>
                  </a:moveTo>
                  <a:cubicBezTo>
                    <a:pt x="210" y="304"/>
                    <a:pt x="210" y="304"/>
                    <a:pt x="210" y="304"/>
                  </a:cubicBezTo>
                  <a:cubicBezTo>
                    <a:pt x="225" y="70"/>
                    <a:pt x="225" y="70"/>
                    <a:pt x="225" y="70"/>
                  </a:cubicBezTo>
                  <a:cubicBezTo>
                    <a:pt x="163" y="0"/>
                    <a:pt x="163" y="0"/>
                    <a:pt x="163" y="0"/>
                  </a:cubicBezTo>
                  <a:cubicBezTo>
                    <a:pt x="163" y="0"/>
                    <a:pt x="38" y="82"/>
                    <a:pt x="36" y="84"/>
                  </a:cubicBezTo>
                  <a:cubicBezTo>
                    <a:pt x="35" y="85"/>
                    <a:pt x="0" y="200"/>
                    <a:pt x="0" y="200"/>
                  </a:cubicBezTo>
                  <a:lnTo>
                    <a:pt x="55" y="351"/>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51"/>
            <p:cNvSpPr>
              <a:spLocks/>
            </p:cNvSpPr>
            <p:nvPr userDrawn="1"/>
          </p:nvSpPr>
          <p:spPr bwMode="auto">
            <a:xfrm>
              <a:off x="1580747" y="4817640"/>
              <a:ext cx="867298" cy="633105"/>
            </a:xfrm>
            <a:custGeom>
              <a:avLst/>
              <a:gdLst>
                <a:gd name="T0" fmla="*/ 6 w 327"/>
                <a:gd name="T1" fmla="*/ 23 h 239"/>
                <a:gd name="T2" fmla="*/ 327 w 327"/>
                <a:gd name="T3" fmla="*/ 0 h 239"/>
                <a:gd name="T4" fmla="*/ 249 w 327"/>
                <a:gd name="T5" fmla="*/ 160 h 239"/>
                <a:gd name="T6" fmla="*/ 108 w 327"/>
                <a:gd name="T7" fmla="*/ 239 h 239"/>
                <a:gd name="T8" fmla="*/ 1 w 327"/>
                <a:gd name="T9" fmla="*/ 152 h 239"/>
                <a:gd name="T10" fmla="*/ 6 w 327"/>
                <a:gd name="T11" fmla="*/ 23 h 239"/>
              </a:gdLst>
              <a:ahLst/>
              <a:cxnLst>
                <a:cxn ang="0">
                  <a:pos x="T0" y="T1"/>
                </a:cxn>
                <a:cxn ang="0">
                  <a:pos x="T2" y="T3"/>
                </a:cxn>
                <a:cxn ang="0">
                  <a:pos x="T4" y="T5"/>
                </a:cxn>
                <a:cxn ang="0">
                  <a:pos x="T6" y="T7"/>
                </a:cxn>
                <a:cxn ang="0">
                  <a:pos x="T8" y="T9"/>
                </a:cxn>
                <a:cxn ang="0">
                  <a:pos x="T10" y="T11"/>
                </a:cxn>
              </a:cxnLst>
              <a:rect l="0" t="0" r="r" b="b"/>
              <a:pathLst>
                <a:path w="327" h="239">
                  <a:moveTo>
                    <a:pt x="6" y="23"/>
                  </a:moveTo>
                  <a:cubicBezTo>
                    <a:pt x="327" y="0"/>
                    <a:pt x="327" y="0"/>
                    <a:pt x="327" y="0"/>
                  </a:cubicBezTo>
                  <a:cubicBezTo>
                    <a:pt x="249" y="160"/>
                    <a:pt x="249" y="160"/>
                    <a:pt x="249" y="160"/>
                  </a:cubicBezTo>
                  <a:cubicBezTo>
                    <a:pt x="249" y="160"/>
                    <a:pt x="113" y="239"/>
                    <a:pt x="108" y="239"/>
                  </a:cubicBezTo>
                  <a:cubicBezTo>
                    <a:pt x="103" y="238"/>
                    <a:pt x="3" y="152"/>
                    <a:pt x="1" y="152"/>
                  </a:cubicBezTo>
                  <a:cubicBezTo>
                    <a:pt x="0" y="151"/>
                    <a:pt x="6" y="23"/>
                    <a:pt x="6" y="23"/>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52"/>
            <p:cNvSpPr>
              <a:spLocks/>
            </p:cNvSpPr>
            <p:nvPr userDrawn="1"/>
          </p:nvSpPr>
          <p:spPr bwMode="auto">
            <a:xfrm>
              <a:off x="1729779" y="3822600"/>
              <a:ext cx="662239" cy="1158638"/>
            </a:xfrm>
            <a:custGeom>
              <a:avLst/>
              <a:gdLst>
                <a:gd name="T0" fmla="*/ 94 w 591"/>
                <a:gd name="T1" fmla="*/ 1034 h 1034"/>
                <a:gd name="T2" fmla="*/ 579 w 591"/>
                <a:gd name="T3" fmla="*/ 968 h 1034"/>
                <a:gd name="T4" fmla="*/ 591 w 591"/>
                <a:gd name="T5" fmla="*/ 497 h 1034"/>
                <a:gd name="T6" fmla="*/ 402 w 591"/>
                <a:gd name="T7" fmla="*/ 24 h 1034"/>
                <a:gd name="T8" fmla="*/ 321 w 591"/>
                <a:gd name="T9" fmla="*/ 0 h 1034"/>
                <a:gd name="T10" fmla="*/ 0 w 591"/>
                <a:gd name="T11" fmla="*/ 19 h 1034"/>
                <a:gd name="T12" fmla="*/ 94 w 591"/>
                <a:gd name="T13" fmla="*/ 1034 h 1034"/>
              </a:gdLst>
              <a:ahLst/>
              <a:cxnLst>
                <a:cxn ang="0">
                  <a:pos x="T0" y="T1"/>
                </a:cxn>
                <a:cxn ang="0">
                  <a:pos x="T2" y="T3"/>
                </a:cxn>
                <a:cxn ang="0">
                  <a:pos x="T4" y="T5"/>
                </a:cxn>
                <a:cxn ang="0">
                  <a:pos x="T6" y="T7"/>
                </a:cxn>
                <a:cxn ang="0">
                  <a:pos x="T8" y="T9"/>
                </a:cxn>
                <a:cxn ang="0">
                  <a:pos x="T10" y="T11"/>
                </a:cxn>
                <a:cxn ang="0">
                  <a:pos x="T12" y="T13"/>
                </a:cxn>
              </a:cxnLst>
              <a:rect l="0" t="0" r="r" b="b"/>
              <a:pathLst>
                <a:path w="591" h="1034">
                  <a:moveTo>
                    <a:pt x="94" y="1034"/>
                  </a:moveTo>
                  <a:lnTo>
                    <a:pt x="579" y="968"/>
                  </a:lnTo>
                  <a:lnTo>
                    <a:pt x="591" y="497"/>
                  </a:lnTo>
                  <a:lnTo>
                    <a:pt x="402" y="24"/>
                  </a:lnTo>
                  <a:lnTo>
                    <a:pt x="321" y="0"/>
                  </a:lnTo>
                  <a:lnTo>
                    <a:pt x="0" y="19"/>
                  </a:lnTo>
                  <a:lnTo>
                    <a:pt x="94" y="1034"/>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53"/>
            <p:cNvSpPr>
              <a:spLocks/>
            </p:cNvSpPr>
            <p:nvPr userDrawn="1"/>
          </p:nvSpPr>
          <p:spPr bwMode="auto">
            <a:xfrm>
              <a:off x="2657396" y="2177105"/>
              <a:ext cx="782137" cy="789981"/>
            </a:xfrm>
            <a:custGeom>
              <a:avLst/>
              <a:gdLst>
                <a:gd name="T0" fmla="*/ 168 w 698"/>
                <a:gd name="T1" fmla="*/ 0 h 705"/>
                <a:gd name="T2" fmla="*/ 0 w 698"/>
                <a:gd name="T3" fmla="*/ 485 h 705"/>
                <a:gd name="T4" fmla="*/ 457 w 698"/>
                <a:gd name="T5" fmla="*/ 705 h 705"/>
                <a:gd name="T6" fmla="*/ 698 w 698"/>
                <a:gd name="T7" fmla="*/ 606 h 705"/>
                <a:gd name="T8" fmla="*/ 660 w 698"/>
                <a:gd name="T9" fmla="*/ 352 h 705"/>
                <a:gd name="T10" fmla="*/ 168 w 698"/>
                <a:gd name="T11" fmla="*/ 0 h 705"/>
              </a:gdLst>
              <a:ahLst/>
              <a:cxnLst>
                <a:cxn ang="0">
                  <a:pos x="T0" y="T1"/>
                </a:cxn>
                <a:cxn ang="0">
                  <a:pos x="T2" y="T3"/>
                </a:cxn>
                <a:cxn ang="0">
                  <a:pos x="T4" y="T5"/>
                </a:cxn>
                <a:cxn ang="0">
                  <a:pos x="T6" y="T7"/>
                </a:cxn>
                <a:cxn ang="0">
                  <a:pos x="T8" y="T9"/>
                </a:cxn>
                <a:cxn ang="0">
                  <a:pos x="T10" y="T11"/>
                </a:cxn>
              </a:cxnLst>
              <a:rect l="0" t="0" r="r" b="b"/>
              <a:pathLst>
                <a:path w="698" h="705">
                  <a:moveTo>
                    <a:pt x="168" y="0"/>
                  </a:moveTo>
                  <a:lnTo>
                    <a:pt x="0" y="485"/>
                  </a:lnTo>
                  <a:lnTo>
                    <a:pt x="457" y="705"/>
                  </a:lnTo>
                  <a:lnTo>
                    <a:pt x="698" y="606"/>
                  </a:lnTo>
                  <a:lnTo>
                    <a:pt x="660" y="352"/>
                  </a:lnTo>
                  <a:lnTo>
                    <a:pt x="168"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54"/>
            <p:cNvSpPr>
              <a:spLocks/>
            </p:cNvSpPr>
            <p:nvPr userDrawn="1"/>
          </p:nvSpPr>
          <p:spPr bwMode="auto">
            <a:xfrm>
              <a:off x="2477179" y="2735677"/>
              <a:ext cx="580440" cy="774293"/>
            </a:xfrm>
            <a:custGeom>
              <a:avLst/>
              <a:gdLst>
                <a:gd name="T0" fmla="*/ 518 w 518"/>
                <a:gd name="T1" fmla="*/ 71 h 691"/>
                <a:gd name="T2" fmla="*/ 303 w 518"/>
                <a:gd name="T3" fmla="*/ 691 h 691"/>
                <a:gd name="T4" fmla="*/ 45 w 518"/>
                <a:gd name="T5" fmla="*/ 407 h 691"/>
                <a:gd name="T6" fmla="*/ 0 w 518"/>
                <a:gd name="T7" fmla="*/ 94 h 691"/>
                <a:gd name="T8" fmla="*/ 166 w 518"/>
                <a:gd name="T9" fmla="*/ 0 h 691"/>
                <a:gd name="T10" fmla="*/ 518 w 518"/>
                <a:gd name="T11" fmla="*/ 71 h 691"/>
              </a:gdLst>
              <a:ahLst/>
              <a:cxnLst>
                <a:cxn ang="0">
                  <a:pos x="T0" y="T1"/>
                </a:cxn>
                <a:cxn ang="0">
                  <a:pos x="T2" y="T3"/>
                </a:cxn>
                <a:cxn ang="0">
                  <a:pos x="T4" y="T5"/>
                </a:cxn>
                <a:cxn ang="0">
                  <a:pos x="T6" y="T7"/>
                </a:cxn>
                <a:cxn ang="0">
                  <a:pos x="T8" y="T9"/>
                </a:cxn>
                <a:cxn ang="0">
                  <a:pos x="T10" y="T11"/>
                </a:cxn>
              </a:cxnLst>
              <a:rect l="0" t="0" r="r" b="b"/>
              <a:pathLst>
                <a:path w="518" h="691">
                  <a:moveTo>
                    <a:pt x="518" y="71"/>
                  </a:moveTo>
                  <a:lnTo>
                    <a:pt x="303" y="691"/>
                  </a:lnTo>
                  <a:lnTo>
                    <a:pt x="45" y="407"/>
                  </a:lnTo>
                  <a:lnTo>
                    <a:pt x="0" y="94"/>
                  </a:lnTo>
                  <a:lnTo>
                    <a:pt x="166" y="0"/>
                  </a:lnTo>
                  <a:lnTo>
                    <a:pt x="518" y="71"/>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3" name="Freeform 55"/>
            <p:cNvSpPr>
              <a:spLocks/>
            </p:cNvSpPr>
            <p:nvPr userDrawn="1"/>
          </p:nvSpPr>
          <p:spPr bwMode="auto">
            <a:xfrm>
              <a:off x="3519090" y="2760905"/>
              <a:ext cx="989437" cy="657757"/>
            </a:xfrm>
            <a:custGeom>
              <a:avLst/>
              <a:gdLst>
                <a:gd name="T0" fmla="*/ 883 w 883"/>
                <a:gd name="T1" fmla="*/ 78 h 587"/>
                <a:gd name="T2" fmla="*/ 665 w 883"/>
                <a:gd name="T3" fmla="*/ 587 h 587"/>
                <a:gd name="T4" fmla="*/ 137 w 883"/>
                <a:gd name="T5" fmla="*/ 411 h 587"/>
                <a:gd name="T6" fmla="*/ 0 w 883"/>
                <a:gd name="T7" fmla="*/ 142 h 587"/>
                <a:gd name="T8" fmla="*/ 279 w 883"/>
                <a:gd name="T9" fmla="*/ 0 h 587"/>
                <a:gd name="T10" fmla="*/ 883 w 883"/>
                <a:gd name="T11" fmla="*/ 78 h 587"/>
              </a:gdLst>
              <a:ahLst/>
              <a:cxnLst>
                <a:cxn ang="0">
                  <a:pos x="T0" y="T1"/>
                </a:cxn>
                <a:cxn ang="0">
                  <a:pos x="T2" y="T3"/>
                </a:cxn>
                <a:cxn ang="0">
                  <a:pos x="T4" y="T5"/>
                </a:cxn>
                <a:cxn ang="0">
                  <a:pos x="T6" y="T7"/>
                </a:cxn>
                <a:cxn ang="0">
                  <a:pos x="T8" y="T9"/>
                </a:cxn>
                <a:cxn ang="0">
                  <a:pos x="T10" y="T11"/>
                </a:cxn>
              </a:cxnLst>
              <a:rect l="0" t="0" r="r" b="b"/>
              <a:pathLst>
                <a:path w="883" h="587">
                  <a:moveTo>
                    <a:pt x="883" y="78"/>
                  </a:moveTo>
                  <a:lnTo>
                    <a:pt x="665" y="587"/>
                  </a:lnTo>
                  <a:lnTo>
                    <a:pt x="137" y="411"/>
                  </a:lnTo>
                  <a:lnTo>
                    <a:pt x="0" y="142"/>
                  </a:lnTo>
                  <a:lnTo>
                    <a:pt x="279" y="0"/>
                  </a:lnTo>
                  <a:lnTo>
                    <a:pt x="883" y="78"/>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4" name="Freeform 56"/>
            <p:cNvSpPr>
              <a:spLocks/>
            </p:cNvSpPr>
            <p:nvPr userDrawn="1"/>
          </p:nvSpPr>
          <p:spPr bwMode="auto">
            <a:xfrm>
              <a:off x="3608924" y="3133468"/>
              <a:ext cx="591645" cy="670083"/>
            </a:xfrm>
            <a:custGeom>
              <a:avLst/>
              <a:gdLst>
                <a:gd name="T0" fmla="*/ 83 w 223"/>
                <a:gd name="T1" fmla="*/ 0 h 253"/>
                <a:gd name="T2" fmla="*/ 0 w 223"/>
                <a:gd name="T3" fmla="*/ 241 h 253"/>
                <a:gd name="T4" fmla="*/ 118 w 223"/>
                <a:gd name="T5" fmla="*/ 253 h 253"/>
                <a:gd name="T6" fmla="*/ 223 w 223"/>
                <a:gd name="T7" fmla="*/ 193 h 253"/>
                <a:gd name="T8" fmla="*/ 203 w 223"/>
                <a:gd name="T9" fmla="*/ 75 h 253"/>
                <a:gd name="T10" fmla="*/ 83 w 223"/>
                <a:gd name="T11" fmla="*/ 0 h 253"/>
              </a:gdLst>
              <a:ahLst/>
              <a:cxnLst>
                <a:cxn ang="0">
                  <a:pos x="T0" y="T1"/>
                </a:cxn>
                <a:cxn ang="0">
                  <a:pos x="T2" y="T3"/>
                </a:cxn>
                <a:cxn ang="0">
                  <a:pos x="T4" y="T5"/>
                </a:cxn>
                <a:cxn ang="0">
                  <a:pos x="T6" y="T7"/>
                </a:cxn>
                <a:cxn ang="0">
                  <a:pos x="T8" y="T9"/>
                </a:cxn>
                <a:cxn ang="0">
                  <a:pos x="T10" y="T11"/>
                </a:cxn>
              </a:cxnLst>
              <a:rect l="0" t="0" r="r" b="b"/>
              <a:pathLst>
                <a:path w="223" h="253">
                  <a:moveTo>
                    <a:pt x="83" y="0"/>
                  </a:moveTo>
                  <a:cubicBezTo>
                    <a:pt x="0" y="241"/>
                    <a:pt x="0" y="241"/>
                    <a:pt x="0" y="241"/>
                  </a:cubicBezTo>
                  <a:cubicBezTo>
                    <a:pt x="118" y="253"/>
                    <a:pt x="118" y="253"/>
                    <a:pt x="118" y="253"/>
                  </a:cubicBezTo>
                  <a:cubicBezTo>
                    <a:pt x="118" y="253"/>
                    <a:pt x="223" y="198"/>
                    <a:pt x="223" y="193"/>
                  </a:cubicBezTo>
                  <a:cubicBezTo>
                    <a:pt x="223" y="188"/>
                    <a:pt x="203" y="75"/>
                    <a:pt x="203" y="75"/>
                  </a:cubicBezTo>
                  <a:lnTo>
                    <a:pt x="83"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57"/>
            <p:cNvSpPr>
              <a:spLocks/>
            </p:cNvSpPr>
            <p:nvPr userDrawn="1"/>
          </p:nvSpPr>
          <p:spPr bwMode="auto">
            <a:xfrm>
              <a:off x="2734712" y="2790039"/>
              <a:ext cx="1195616" cy="869539"/>
            </a:xfrm>
            <a:custGeom>
              <a:avLst/>
              <a:gdLst>
                <a:gd name="T0" fmla="*/ 451 w 451"/>
                <a:gd name="T1" fmla="*/ 138 h 328"/>
                <a:gd name="T2" fmla="*/ 400 w 451"/>
                <a:gd name="T3" fmla="*/ 327 h 328"/>
                <a:gd name="T4" fmla="*/ 22 w 451"/>
                <a:gd name="T5" fmla="*/ 247 h 328"/>
                <a:gd name="T6" fmla="*/ 0 w 451"/>
                <a:gd name="T7" fmla="*/ 169 h 328"/>
                <a:gd name="T8" fmla="*/ 42 w 451"/>
                <a:gd name="T9" fmla="*/ 0 h 328"/>
                <a:gd name="T10" fmla="*/ 451 w 451"/>
                <a:gd name="T11" fmla="*/ 138 h 328"/>
              </a:gdLst>
              <a:ahLst/>
              <a:cxnLst>
                <a:cxn ang="0">
                  <a:pos x="T0" y="T1"/>
                </a:cxn>
                <a:cxn ang="0">
                  <a:pos x="T2" y="T3"/>
                </a:cxn>
                <a:cxn ang="0">
                  <a:pos x="T4" y="T5"/>
                </a:cxn>
                <a:cxn ang="0">
                  <a:pos x="T6" y="T7"/>
                </a:cxn>
                <a:cxn ang="0">
                  <a:pos x="T8" y="T9"/>
                </a:cxn>
                <a:cxn ang="0">
                  <a:pos x="T10" y="T11"/>
                </a:cxn>
              </a:cxnLst>
              <a:rect l="0" t="0" r="r" b="b"/>
              <a:pathLst>
                <a:path w="451" h="328">
                  <a:moveTo>
                    <a:pt x="451" y="138"/>
                  </a:moveTo>
                  <a:cubicBezTo>
                    <a:pt x="451" y="138"/>
                    <a:pt x="395" y="328"/>
                    <a:pt x="400" y="327"/>
                  </a:cubicBezTo>
                  <a:cubicBezTo>
                    <a:pt x="405" y="326"/>
                    <a:pt x="22" y="247"/>
                    <a:pt x="22" y="247"/>
                  </a:cubicBezTo>
                  <a:cubicBezTo>
                    <a:pt x="0" y="169"/>
                    <a:pt x="0" y="169"/>
                    <a:pt x="0" y="169"/>
                  </a:cubicBezTo>
                  <a:cubicBezTo>
                    <a:pt x="42" y="0"/>
                    <a:pt x="42" y="0"/>
                    <a:pt x="42" y="0"/>
                  </a:cubicBezTo>
                  <a:lnTo>
                    <a:pt x="451" y="138"/>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58"/>
            <p:cNvSpPr>
              <a:spLocks/>
            </p:cNvSpPr>
            <p:nvPr userDrawn="1"/>
          </p:nvSpPr>
          <p:spPr bwMode="auto">
            <a:xfrm>
              <a:off x="2906101" y="5550472"/>
              <a:ext cx="1067875" cy="981593"/>
            </a:xfrm>
            <a:custGeom>
              <a:avLst/>
              <a:gdLst>
                <a:gd name="T0" fmla="*/ 473 w 953"/>
                <a:gd name="T1" fmla="*/ 876 h 876"/>
                <a:gd name="T2" fmla="*/ 0 w 953"/>
                <a:gd name="T3" fmla="*/ 261 h 876"/>
                <a:gd name="T4" fmla="*/ 236 w 953"/>
                <a:gd name="T5" fmla="*/ 0 h 876"/>
                <a:gd name="T6" fmla="*/ 953 w 953"/>
                <a:gd name="T7" fmla="*/ 0 h 876"/>
                <a:gd name="T8" fmla="*/ 773 w 953"/>
                <a:gd name="T9" fmla="*/ 348 h 876"/>
                <a:gd name="T10" fmla="*/ 473 w 953"/>
                <a:gd name="T11" fmla="*/ 876 h 876"/>
              </a:gdLst>
              <a:ahLst/>
              <a:cxnLst>
                <a:cxn ang="0">
                  <a:pos x="T0" y="T1"/>
                </a:cxn>
                <a:cxn ang="0">
                  <a:pos x="T2" y="T3"/>
                </a:cxn>
                <a:cxn ang="0">
                  <a:pos x="T4" y="T5"/>
                </a:cxn>
                <a:cxn ang="0">
                  <a:pos x="T6" y="T7"/>
                </a:cxn>
                <a:cxn ang="0">
                  <a:pos x="T8" y="T9"/>
                </a:cxn>
                <a:cxn ang="0">
                  <a:pos x="T10" y="T11"/>
                </a:cxn>
              </a:cxnLst>
              <a:rect l="0" t="0" r="r" b="b"/>
              <a:pathLst>
                <a:path w="953" h="876">
                  <a:moveTo>
                    <a:pt x="473" y="876"/>
                  </a:moveTo>
                  <a:lnTo>
                    <a:pt x="0" y="261"/>
                  </a:lnTo>
                  <a:lnTo>
                    <a:pt x="236" y="0"/>
                  </a:lnTo>
                  <a:lnTo>
                    <a:pt x="953" y="0"/>
                  </a:lnTo>
                  <a:lnTo>
                    <a:pt x="773" y="348"/>
                  </a:lnTo>
                  <a:lnTo>
                    <a:pt x="473" y="876"/>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59"/>
            <p:cNvSpPr>
              <a:spLocks/>
            </p:cNvSpPr>
            <p:nvPr userDrawn="1"/>
          </p:nvSpPr>
          <p:spPr bwMode="auto">
            <a:xfrm>
              <a:off x="2541050" y="4804193"/>
              <a:ext cx="906517" cy="1034259"/>
            </a:xfrm>
            <a:custGeom>
              <a:avLst/>
              <a:gdLst>
                <a:gd name="T0" fmla="*/ 342 w 342"/>
                <a:gd name="T1" fmla="*/ 309 h 390"/>
                <a:gd name="T2" fmla="*/ 112 w 342"/>
                <a:gd name="T3" fmla="*/ 0 h 390"/>
                <a:gd name="T4" fmla="*/ 2 w 342"/>
                <a:gd name="T5" fmla="*/ 198 h 390"/>
                <a:gd name="T6" fmla="*/ 102 w 342"/>
                <a:gd name="T7" fmla="*/ 340 h 390"/>
                <a:gd name="T8" fmla="*/ 252 w 342"/>
                <a:gd name="T9" fmla="*/ 390 h 390"/>
                <a:gd name="T10" fmla="*/ 342 w 342"/>
                <a:gd name="T11" fmla="*/ 309 h 390"/>
              </a:gdLst>
              <a:ahLst/>
              <a:cxnLst>
                <a:cxn ang="0">
                  <a:pos x="T0" y="T1"/>
                </a:cxn>
                <a:cxn ang="0">
                  <a:pos x="T2" y="T3"/>
                </a:cxn>
                <a:cxn ang="0">
                  <a:pos x="T4" y="T5"/>
                </a:cxn>
                <a:cxn ang="0">
                  <a:pos x="T6" y="T7"/>
                </a:cxn>
                <a:cxn ang="0">
                  <a:pos x="T8" y="T9"/>
                </a:cxn>
                <a:cxn ang="0">
                  <a:pos x="T10" y="T11"/>
                </a:cxn>
              </a:cxnLst>
              <a:rect l="0" t="0" r="r" b="b"/>
              <a:pathLst>
                <a:path w="342" h="390">
                  <a:moveTo>
                    <a:pt x="342" y="309"/>
                  </a:moveTo>
                  <a:cubicBezTo>
                    <a:pt x="112" y="0"/>
                    <a:pt x="112" y="0"/>
                    <a:pt x="112" y="0"/>
                  </a:cubicBezTo>
                  <a:cubicBezTo>
                    <a:pt x="112" y="0"/>
                    <a:pt x="0" y="185"/>
                    <a:pt x="2" y="198"/>
                  </a:cubicBezTo>
                  <a:cubicBezTo>
                    <a:pt x="4" y="211"/>
                    <a:pt x="102" y="340"/>
                    <a:pt x="102" y="340"/>
                  </a:cubicBezTo>
                  <a:cubicBezTo>
                    <a:pt x="252" y="390"/>
                    <a:pt x="252" y="390"/>
                    <a:pt x="252" y="390"/>
                  </a:cubicBezTo>
                  <a:lnTo>
                    <a:pt x="342" y="309"/>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60"/>
            <p:cNvSpPr>
              <a:spLocks/>
            </p:cNvSpPr>
            <p:nvPr userDrawn="1"/>
          </p:nvSpPr>
          <p:spPr bwMode="auto">
            <a:xfrm>
              <a:off x="3595233" y="4699983"/>
              <a:ext cx="1283018" cy="811271"/>
            </a:xfrm>
            <a:custGeom>
              <a:avLst/>
              <a:gdLst>
                <a:gd name="T0" fmla="*/ 1145 w 1145"/>
                <a:gd name="T1" fmla="*/ 648 h 724"/>
                <a:gd name="T2" fmla="*/ 722 w 1145"/>
                <a:gd name="T3" fmla="*/ 0 h 724"/>
                <a:gd name="T4" fmla="*/ 0 w 1145"/>
                <a:gd name="T5" fmla="*/ 35 h 724"/>
                <a:gd name="T6" fmla="*/ 532 w 1145"/>
                <a:gd name="T7" fmla="*/ 724 h 724"/>
                <a:gd name="T8" fmla="*/ 1145 w 1145"/>
                <a:gd name="T9" fmla="*/ 648 h 724"/>
              </a:gdLst>
              <a:ahLst/>
              <a:cxnLst>
                <a:cxn ang="0">
                  <a:pos x="T0" y="T1"/>
                </a:cxn>
                <a:cxn ang="0">
                  <a:pos x="T2" y="T3"/>
                </a:cxn>
                <a:cxn ang="0">
                  <a:pos x="T4" y="T5"/>
                </a:cxn>
                <a:cxn ang="0">
                  <a:pos x="T6" y="T7"/>
                </a:cxn>
                <a:cxn ang="0">
                  <a:pos x="T8" y="T9"/>
                </a:cxn>
              </a:cxnLst>
              <a:rect l="0" t="0" r="r" b="b"/>
              <a:pathLst>
                <a:path w="1145" h="724">
                  <a:moveTo>
                    <a:pt x="1145" y="648"/>
                  </a:moveTo>
                  <a:lnTo>
                    <a:pt x="722" y="0"/>
                  </a:lnTo>
                  <a:lnTo>
                    <a:pt x="0" y="35"/>
                  </a:lnTo>
                  <a:lnTo>
                    <a:pt x="532" y="724"/>
                  </a:lnTo>
                  <a:lnTo>
                    <a:pt x="1145" y="648"/>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61"/>
            <p:cNvSpPr>
              <a:spLocks/>
            </p:cNvSpPr>
            <p:nvPr userDrawn="1"/>
          </p:nvSpPr>
          <p:spPr bwMode="auto">
            <a:xfrm>
              <a:off x="3651504" y="4379508"/>
              <a:ext cx="965905" cy="737315"/>
            </a:xfrm>
            <a:custGeom>
              <a:avLst/>
              <a:gdLst>
                <a:gd name="T0" fmla="*/ 177 w 364"/>
                <a:gd name="T1" fmla="*/ 278 h 278"/>
                <a:gd name="T2" fmla="*/ 0 w 364"/>
                <a:gd name="T3" fmla="*/ 22 h 278"/>
                <a:gd name="T4" fmla="*/ 163 w 364"/>
                <a:gd name="T5" fmla="*/ 0 h 278"/>
                <a:gd name="T6" fmla="*/ 344 w 364"/>
                <a:gd name="T7" fmla="*/ 71 h 278"/>
                <a:gd name="T8" fmla="*/ 357 w 364"/>
                <a:gd name="T9" fmla="*/ 198 h 278"/>
                <a:gd name="T10" fmla="*/ 177 w 364"/>
                <a:gd name="T11" fmla="*/ 278 h 278"/>
              </a:gdLst>
              <a:ahLst/>
              <a:cxnLst>
                <a:cxn ang="0">
                  <a:pos x="T0" y="T1"/>
                </a:cxn>
                <a:cxn ang="0">
                  <a:pos x="T2" y="T3"/>
                </a:cxn>
                <a:cxn ang="0">
                  <a:pos x="T4" y="T5"/>
                </a:cxn>
                <a:cxn ang="0">
                  <a:pos x="T6" y="T7"/>
                </a:cxn>
                <a:cxn ang="0">
                  <a:pos x="T8" y="T9"/>
                </a:cxn>
                <a:cxn ang="0">
                  <a:pos x="T10" y="T11"/>
                </a:cxn>
              </a:cxnLst>
              <a:rect l="0" t="0" r="r" b="b"/>
              <a:pathLst>
                <a:path w="364" h="278">
                  <a:moveTo>
                    <a:pt x="177" y="278"/>
                  </a:moveTo>
                  <a:cubicBezTo>
                    <a:pt x="0" y="22"/>
                    <a:pt x="0" y="22"/>
                    <a:pt x="0" y="22"/>
                  </a:cubicBezTo>
                  <a:cubicBezTo>
                    <a:pt x="163" y="0"/>
                    <a:pt x="163" y="0"/>
                    <a:pt x="163" y="0"/>
                  </a:cubicBezTo>
                  <a:cubicBezTo>
                    <a:pt x="163" y="0"/>
                    <a:pt x="342" y="60"/>
                    <a:pt x="344" y="71"/>
                  </a:cubicBezTo>
                  <a:cubicBezTo>
                    <a:pt x="345" y="82"/>
                    <a:pt x="364" y="190"/>
                    <a:pt x="357" y="198"/>
                  </a:cubicBezTo>
                  <a:cubicBezTo>
                    <a:pt x="349" y="205"/>
                    <a:pt x="177" y="278"/>
                    <a:pt x="177" y="278"/>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62"/>
            <p:cNvSpPr>
              <a:spLocks/>
            </p:cNvSpPr>
            <p:nvPr userDrawn="1"/>
          </p:nvSpPr>
          <p:spPr bwMode="auto">
            <a:xfrm>
              <a:off x="2961007" y="4585688"/>
              <a:ext cx="1272933" cy="1195616"/>
            </a:xfrm>
            <a:custGeom>
              <a:avLst/>
              <a:gdLst>
                <a:gd name="T0" fmla="*/ 480 w 480"/>
                <a:gd name="T1" fmla="*/ 205 h 451"/>
                <a:gd name="T2" fmla="*/ 334 w 480"/>
                <a:gd name="T3" fmla="*/ 0 h 451"/>
                <a:gd name="T4" fmla="*/ 143 w 480"/>
                <a:gd name="T5" fmla="*/ 47 h 451"/>
                <a:gd name="T6" fmla="*/ 0 w 480"/>
                <a:gd name="T7" fmla="*/ 235 h 451"/>
                <a:gd name="T8" fmla="*/ 122 w 480"/>
                <a:gd name="T9" fmla="*/ 451 h 451"/>
                <a:gd name="T10" fmla="*/ 480 w 480"/>
                <a:gd name="T11" fmla="*/ 205 h 451"/>
              </a:gdLst>
              <a:ahLst/>
              <a:cxnLst>
                <a:cxn ang="0">
                  <a:pos x="T0" y="T1"/>
                </a:cxn>
                <a:cxn ang="0">
                  <a:pos x="T2" y="T3"/>
                </a:cxn>
                <a:cxn ang="0">
                  <a:pos x="T4" y="T5"/>
                </a:cxn>
                <a:cxn ang="0">
                  <a:pos x="T6" y="T7"/>
                </a:cxn>
                <a:cxn ang="0">
                  <a:pos x="T8" y="T9"/>
                </a:cxn>
                <a:cxn ang="0">
                  <a:pos x="T10" y="T11"/>
                </a:cxn>
              </a:cxnLst>
              <a:rect l="0" t="0" r="r" b="b"/>
              <a:pathLst>
                <a:path w="480" h="451">
                  <a:moveTo>
                    <a:pt x="480" y="205"/>
                  </a:moveTo>
                  <a:cubicBezTo>
                    <a:pt x="334" y="0"/>
                    <a:pt x="334" y="0"/>
                    <a:pt x="334" y="0"/>
                  </a:cubicBezTo>
                  <a:cubicBezTo>
                    <a:pt x="143" y="47"/>
                    <a:pt x="143" y="47"/>
                    <a:pt x="143" y="47"/>
                  </a:cubicBezTo>
                  <a:cubicBezTo>
                    <a:pt x="143" y="47"/>
                    <a:pt x="0" y="226"/>
                    <a:pt x="0" y="235"/>
                  </a:cubicBezTo>
                  <a:cubicBezTo>
                    <a:pt x="0" y="245"/>
                    <a:pt x="122" y="451"/>
                    <a:pt x="122" y="451"/>
                  </a:cubicBezTo>
                  <a:lnTo>
                    <a:pt x="480" y="205"/>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63"/>
            <p:cNvSpPr>
              <a:spLocks/>
            </p:cNvSpPr>
            <p:nvPr userDrawn="1"/>
          </p:nvSpPr>
          <p:spPr bwMode="auto">
            <a:xfrm>
              <a:off x="1185197" y="2411840"/>
              <a:ext cx="1591166" cy="3993604"/>
            </a:xfrm>
            <a:custGeom>
              <a:avLst/>
              <a:gdLst>
                <a:gd name="T0" fmla="*/ 121 w 600"/>
                <a:gd name="T1" fmla="*/ 0 h 1506"/>
                <a:gd name="T2" fmla="*/ 0 w 600"/>
                <a:gd name="T3" fmla="*/ 438 h 1506"/>
                <a:gd name="T4" fmla="*/ 118 w 600"/>
                <a:gd name="T5" fmla="*/ 618 h 1506"/>
                <a:gd name="T6" fmla="*/ 119 w 600"/>
                <a:gd name="T7" fmla="*/ 615 h 1506"/>
                <a:gd name="T8" fmla="*/ 120 w 600"/>
                <a:gd name="T9" fmla="*/ 612 h 1506"/>
                <a:gd name="T10" fmla="*/ 121 w 600"/>
                <a:gd name="T11" fmla="*/ 610 h 1506"/>
                <a:gd name="T12" fmla="*/ 121 w 600"/>
                <a:gd name="T13" fmla="*/ 607 h 1506"/>
                <a:gd name="T14" fmla="*/ 151 w 600"/>
                <a:gd name="T15" fmla="*/ 544 h 1506"/>
                <a:gd name="T16" fmla="*/ 190 w 600"/>
                <a:gd name="T17" fmla="*/ 514 h 1506"/>
                <a:gd name="T18" fmla="*/ 235 w 600"/>
                <a:gd name="T19" fmla="*/ 519 h 1506"/>
                <a:gd name="T20" fmla="*/ 280 w 600"/>
                <a:gd name="T21" fmla="*/ 561 h 1506"/>
                <a:gd name="T22" fmla="*/ 316 w 600"/>
                <a:gd name="T23" fmla="*/ 636 h 1506"/>
                <a:gd name="T24" fmla="*/ 336 w 600"/>
                <a:gd name="T25" fmla="*/ 728 h 1506"/>
                <a:gd name="T26" fmla="*/ 339 w 600"/>
                <a:gd name="T27" fmla="*/ 824 h 1506"/>
                <a:gd name="T28" fmla="*/ 322 w 600"/>
                <a:gd name="T29" fmla="*/ 912 h 1506"/>
                <a:gd name="T30" fmla="*/ 290 w 600"/>
                <a:gd name="T31" fmla="*/ 973 h 1506"/>
                <a:gd name="T32" fmla="*/ 249 w 600"/>
                <a:gd name="T33" fmla="*/ 998 h 1506"/>
                <a:gd name="T34" fmla="*/ 204 w 600"/>
                <a:gd name="T35" fmla="*/ 987 h 1506"/>
                <a:gd name="T36" fmla="*/ 162 w 600"/>
                <a:gd name="T37" fmla="*/ 942 h 1506"/>
                <a:gd name="T38" fmla="*/ 160 w 600"/>
                <a:gd name="T39" fmla="*/ 939 h 1506"/>
                <a:gd name="T40" fmla="*/ 158 w 600"/>
                <a:gd name="T41" fmla="*/ 936 h 1506"/>
                <a:gd name="T42" fmla="*/ 157 w 600"/>
                <a:gd name="T43" fmla="*/ 933 h 1506"/>
                <a:gd name="T44" fmla="*/ 155 w 600"/>
                <a:gd name="T45" fmla="*/ 930 h 1506"/>
                <a:gd name="T46" fmla="*/ 88 w 600"/>
                <a:gd name="T47" fmla="*/ 1148 h 1506"/>
                <a:gd name="T48" fmla="*/ 303 w 600"/>
                <a:gd name="T49" fmla="*/ 1506 h 1506"/>
                <a:gd name="T50" fmla="*/ 600 w 600"/>
                <a:gd name="T51" fmla="*/ 655 h 1506"/>
                <a:gd name="T52" fmla="*/ 121 w 600"/>
                <a:gd name="T53" fmla="*/ 0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0" h="1506">
                  <a:moveTo>
                    <a:pt x="121" y="0"/>
                  </a:moveTo>
                  <a:cubicBezTo>
                    <a:pt x="0" y="438"/>
                    <a:pt x="0" y="438"/>
                    <a:pt x="0" y="438"/>
                  </a:cubicBezTo>
                  <a:cubicBezTo>
                    <a:pt x="118" y="618"/>
                    <a:pt x="118" y="618"/>
                    <a:pt x="118" y="618"/>
                  </a:cubicBezTo>
                  <a:cubicBezTo>
                    <a:pt x="119" y="617"/>
                    <a:pt x="119" y="616"/>
                    <a:pt x="119" y="615"/>
                  </a:cubicBezTo>
                  <a:cubicBezTo>
                    <a:pt x="119" y="614"/>
                    <a:pt x="120" y="613"/>
                    <a:pt x="120" y="612"/>
                  </a:cubicBezTo>
                  <a:cubicBezTo>
                    <a:pt x="120" y="612"/>
                    <a:pt x="120" y="611"/>
                    <a:pt x="121" y="610"/>
                  </a:cubicBezTo>
                  <a:cubicBezTo>
                    <a:pt x="121" y="609"/>
                    <a:pt x="121" y="608"/>
                    <a:pt x="121" y="607"/>
                  </a:cubicBezTo>
                  <a:cubicBezTo>
                    <a:pt x="129" y="581"/>
                    <a:pt x="139" y="560"/>
                    <a:pt x="151" y="544"/>
                  </a:cubicBezTo>
                  <a:cubicBezTo>
                    <a:pt x="163" y="529"/>
                    <a:pt x="176" y="518"/>
                    <a:pt x="190" y="514"/>
                  </a:cubicBezTo>
                  <a:cubicBezTo>
                    <a:pt x="205" y="510"/>
                    <a:pt x="220" y="511"/>
                    <a:pt x="235" y="519"/>
                  </a:cubicBezTo>
                  <a:cubicBezTo>
                    <a:pt x="250" y="527"/>
                    <a:pt x="266" y="541"/>
                    <a:pt x="280" y="561"/>
                  </a:cubicBezTo>
                  <a:cubicBezTo>
                    <a:pt x="294" y="582"/>
                    <a:pt x="306" y="608"/>
                    <a:pt x="316" y="636"/>
                  </a:cubicBezTo>
                  <a:cubicBezTo>
                    <a:pt x="325" y="665"/>
                    <a:pt x="332" y="696"/>
                    <a:pt x="336" y="728"/>
                  </a:cubicBezTo>
                  <a:cubicBezTo>
                    <a:pt x="340" y="760"/>
                    <a:pt x="341" y="793"/>
                    <a:pt x="339" y="824"/>
                  </a:cubicBezTo>
                  <a:cubicBezTo>
                    <a:pt x="336" y="855"/>
                    <a:pt x="331" y="885"/>
                    <a:pt x="322" y="912"/>
                  </a:cubicBezTo>
                  <a:cubicBezTo>
                    <a:pt x="314" y="938"/>
                    <a:pt x="303" y="958"/>
                    <a:pt x="290" y="973"/>
                  </a:cubicBezTo>
                  <a:cubicBezTo>
                    <a:pt x="277" y="987"/>
                    <a:pt x="263" y="996"/>
                    <a:pt x="249" y="998"/>
                  </a:cubicBezTo>
                  <a:cubicBezTo>
                    <a:pt x="234" y="1000"/>
                    <a:pt x="219" y="997"/>
                    <a:pt x="204" y="987"/>
                  </a:cubicBezTo>
                  <a:cubicBezTo>
                    <a:pt x="189" y="978"/>
                    <a:pt x="175" y="963"/>
                    <a:pt x="162" y="942"/>
                  </a:cubicBezTo>
                  <a:cubicBezTo>
                    <a:pt x="161" y="941"/>
                    <a:pt x="160" y="940"/>
                    <a:pt x="160" y="939"/>
                  </a:cubicBezTo>
                  <a:cubicBezTo>
                    <a:pt x="159" y="938"/>
                    <a:pt x="159" y="937"/>
                    <a:pt x="158" y="936"/>
                  </a:cubicBezTo>
                  <a:cubicBezTo>
                    <a:pt x="158" y="935"/>
                    <a:pt x="157" y="934"/>
                    <a:pt x="157" y="933"/>
                  </a:cubicBezTo>
                  <a:cubicBezTo>
                    <a:pt x="156" y="932"/>
                    <a:pt x="155" y="931"/>
                    <a:pt x="155" y="930"/>
                  </a:cubicBezTo>
                  <a:cubicBezTo>
                    <a:pt x="88" y="1148"/>
                    <a:pt x="88" y="1148"/>
                    <a:pt x="88" y="1148"/>
                  </a:cubicBezTo>
                  <a:cubicBezTo>
                    <a:pt x="303" y="1506"/>
                    <a:pt x="303" y="1506"/>
                    <a:pt x="303" y="1506"/>
                  </a:cubicBezTo>
                  <a:cubicBezTo>
                    <a:pt x="600" y="655"/>
                    <a:pt x="600" y="655"/>
                    <a:pt x="600" y="655"/>
                  </a:cubicBezTo>
                  <a:cubicBezTo>
                    <a:pt x="121" y="0"/>
                    <a:pt x="121" y="0"/>
                    <a:pt x="121"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64"/>
            <p:cNvSpPr>
              <a:spLocks/>
            </p:cNvSpPr>
            <p:nvPr userDrawn="1"/>
          </p:nvSpPr>
          <p:spPr bwMode="auto">
            <a:xfrm>
              <a:off x="901700" y="3632109"/>
              <a:ext cx="1148554" cy="1776056"/>
            </a:xfrm>
            <a:custGeom>
              <a:avLst/>
              <a:gdLst>
                <a:gd name="T0" fmla="*/ 101 w 433"/>
                <a:gd name="T1" fmla="*/ 0 h 670"/>
                <a:gd name="T2" fmla="*/ 220 w 433"/>
                <a:gd name="T3" fmla="*/ 182 h 670"/>
                <a:gd name="T4" fmla="*/ 232 w 433"/>
                <a:gd name="T5" fmla="*/ 200 h 670"/>
                <a:gd name="T6" fmla="*/ 233 w 433"/>
                <a:gd name="T7" fmla="*/ 193 h 670"/>
                <a:gd name="T8" fmla="*/ 234 w 433"/>
                <a:gd name="T9" fmla="*/ 187 h 670"/>
                <a:gd name="T10" fmla="*/ 235 w 433"/>
                <a:gd name="T11" fmla="*/ 181 h 670"/>
                <a:gd name="T12" fmla="*/ 237 w 433"/>
                <a:gd name="T13" fmla="*/ 175 h 670"/>
                <a:gd name="T14" fmla="*/ 237 w 433"/>
                <a:gd name="T15" fmla="*/ 172 h 670"/>
                <a:gd name="T16" fmla="*/ 238 w 433"/>
                <a:gd name="T17" fmla="*/ 170 h 670"/>
                <a:gd name="T18" fmla="*/ 239 w 433"/>
                <a:gd name="T19" fmla="*/ 167 h 670"/>
                <a:gd name="T20" fmla="*/ 240 w 433"/>
                <a:gd name="T21" fmla="*/ 164 h 670"/>
                <a:gd name="T22" fmla="*/ 266 w 433"/>
                <a:gd name="T23" fmla="*/ 109 h 670"/>
                <a:gd name="T24" fmla="*/ 301 w 433"/>
                <a:gd name="T25" fmla="*/ 82 h 670"/>
                <a:gd name="T26" fmla="*/ 340 w 433"/>
                <a:gd name="T27" fmla="*/ 87 h 670"/>
                <a:gd name="T28" fmla="*/ 380 w 433"/>
                <a:gd name="T29" fmla="*/ 125 h 670"/>
                <a:gd name="T30" fmla="*/ 411 w 433"/>
                <a:gd name="T31" fmla="*/ 191 h 670"/>
                <a:gd name="T32" fmla="*/ 429 w 433"/>
                <a:gd name="T33" fmla="*/ 271 h 670"/>
                <a:gd name="T34" fmla="*/ 431 w 433"/>
                <a:gd name="T35" fmla="*/ 356 h 670"/>
                <a:gd name="T36" fmla="*/ 417 w 433"/>
                <a:gd name="T37" fmla="*/ 433 h 670"/>
                <a:gd name="T38" fmla="*/ 389 w 433"/>
                <a:gd name="T39" fmla="*/ 487 h 670"/>
                <a:gd name="T40" fmla="*/ 352 w 433"/>
                <a:gd name="T41" fmla="*/ 509 h 670"/>
                <a:gd name="T42" fmla="*/ 313 w 433"/>
                <a:gd name="T43" fmla="*/ 500 h 670"/>
                <a:gd name="T44" fmla="*/ 275 w 433"/>
                <a:gd name="T45" fmla="*/ 460 h 670"/>
                <a:gd name="T46" fmla="*/ 274 w 433"/>
                <a:gd name="T47" fmla="*/ 457 h 670"/>
                <a:gd name="T48" fmla="*/ 272 w 433"/>
                <a:gd name="T49" fmla="*/ 455 h 670"/>
                <a:gd name="T50" fmla="*/ 270 w 433"/>
                <a:gd name="T51" fmla="*/ 452 h 670"/>
                <a:gd name="T52" fmla="*/ 269 w 433"/>
                <a:gd name="T53" fmla="*/ 449 h 670"/>
                <a:gd name="T54" fmla="*/ 266 w 433"/>
                <a:gd name="T55" fmla="*/ 444 h 670"/>
                <a:gd name="T56" fmla="*/ 263 w 433"/>
                <a:gd name="T57" fmla="*/ 438 h 670"/>
                <a:gd name="T58" fmla="*/ 261 w 433"/>
                <a:gd name="T59" fmla="*/ 433 h 670"/>
                <a:gd name="T60" fmla="*/ 258 w 433"/>
                <a:gd name="T61" fmla="*/ 428 h 670"/>
                <a:gd name="T62" fmla="*/ 251 w 433"/>
                <a:gd name="T63" fmla="*/ 450 h 670"/>
                <a:gd name="T64" fmla="*/ 184 w 433"/>
                <a:gd name="T65" fmla="*/ 670 h 670"/>
                <a:gd name="T66" fmla="*/ 0 w 433"/>
                <a:gd name="T67" fmla="*/ 364 h 670"/>
                <a:gd name="T68" fmla="*/ 101 w 433"/>
                <a:gd name="T6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670">
                  <a:moveTo>
                    <a:pt x="101" y="0"/>
                  </a:moveTo>
                  <a:cubicBezTo>
                    <a:pt x="220" y="182"/>
                    <a:pt x="220" y="182"/>
                    <a:pt x="220" y="182"/>
                  </a:cubicBezTo>
                  <a:cubicBezTo>
                    <a:pt x="232" y="200"/>
                    <a:pt x="232" y="200"/>
                    <a:pt x="232" y="200"/>
                  </a:cubicBezTo>
                  <a:cubicBezTo>
                    <a:pt x="232" y="198"/>
                    <a:pt x="232" y="196"/>
                    <a:pt x="233" y="193"/>
                  </a:cubicBezTo>
                  <a:cubicBezTo>
                    <a:pt x="233" y="191"/>
                    <a:pt x="233" y="189"/>
                    <a:pt x="234" y="187"/>
                  </a:cubicBezTo>
                  <a:cubicBezTo>
                    <a:pt x="234" y="185"/>
                    <a:pt x="235" y="183"/>
                    <a:pt x="235" y="181"/>
                  </a:cubicBezTo>
                  <a:cubicBezTo>
                    <a:pt x="236" y="179"/>
                    <a:pt x="236" y="177"/>
                    <a:pt x="237" y="175"/>
                  </a:cubicBezTo>
                  <a:cubicBezTo>
                    <a:pt x="237" y="174"/>
                    <a:pt x="237" y="173"/>
                    <a:pt x="237" y="172"/>
                  </a:cubicBezTo>
                  <a:cubicBezTo>
                    <a:pt x="238" y="171"/>
                    <a:pt x="238" y="171"/>
                    <a:pt x="238" y="170"/>
                  </a:cubicBezTo>
                  <a:cubicBezTo>
                    <a:pt x="238" y="169"/>
                    <a:pt x="239" y="168"/>
                    <a:pt x="239" y="167"/>
                  </a:cubicBezTo>
                  <a:cubicBezTo>
                    <a:pt x="239" y="166"/>
                    <a:pt x="239" y="165"/>
                    <a:pt x="240" y="164"/>
                  </a:cubicBezTo>
                  <a:cubicBezTo>
                    <a:pt x="247" y="141"/>
                    <a:pt x="255" y="122"/>
                    <a:pt x="266" y="109"/>
                  </a:cubicBezTo>
                  <a:cubicBezTo>
                    <a:pt x="276" y="95"/>
                    <a:pt x="288" y="86"/>
                    <a:pt x="301" y="82"/>
                  </a:cubicBezTo>
                  <a:cubicBezTo>
                    <a:pt x="313" y="79"/>
                    <a:pt x="327" y="80"/>
                    <a:pt x="340" y="87"/>
                  </a:cubicBezTo>
                  <a:cubicBezTo>
                    <a:pt x="354" y="94"/>
                    <a:pt x="367" y="106"/>
                    <a:pt x="380" y="125"/>
                  </a:cubicBezTo>
                  <a:cubicBezTo>
                    <a:pt x="392" y="143"/>
                    <a:pt x="403" y="166"/>
                    <a:pt x="411" y="191"/>
                  </a:cubicBezTo>
                  <a:cubicBezTo>
                    <a:pt x="419" y="216"/>
                    <a:pt x="425" y="243"/>
                    <a:pt x="429" y="271"/>
                  </a:cubicBezTo>
                  <a:cubicBezTo>
                    <a:pt x="432" y="299"/>
                    <a:pt x="433" y="328"/>
                    <a:pt x="431" y="356"/>
                  </a:cubicBezTo>
                  <a:cubicBezTo>
                    <a:pt x="429" y="383"/>
                    <a:pt x="425" y="409"/>
                    <a:pt x="417" y="433"/>
                  </a:cubicBezTo>
                  <a:cubicBezTo>
                    <a:pt x="409" y="456"/>
                    <a:pt x="400" y="474"/>
                    <a:pt x="389" y="487"/>
                  </a:cubicBezTo>
                  <a:cubicBezTo>
                    <a:pt x="378" y="500"/>
                    <a:pt x="365" y="507"/>
                    <a:pt x="352" y="509"/>
                  </a:cubicBezTo>
                  <a:cubicBezTo>
                    <a:pt x="339" y="512"/>
                    <a:pt x="326" y="509"/>
                    <a:pt x="313" y="500"/>
                  </a:cubicBezTo>
                  <a:cubicBezTo>
                    <a:pt x="300" y="492"/>
                    <a:pt x="287" y="479"/>
                    <a:pt x="275" y="460"/>
                  </a:cubicBezTo>
                  <a:cubicBezTo>
                    <a:pt x="275" y="459"/>
                    <a:pt x="274" y="458"/>
                    <a:pt x="274" y="457"/>
                  </a:cubicBezTo>
                  <a:cubicBezTo>
                    <a:pt x="273" y="456"/>
                    <a:pt x="272" y="455"/>
                    <a:pt x="272" y="455"/>
                  </a:cubicBezTo>
                  <a:cubicBezTo>
                    <a:pt x="271" y="454"/>
                    <a:pt x="271" y="453"/>
                    <a:pt x="270" y="452"/>
                  </a:cubicBezTo>
                  <a:cubicBezTo>
                    <a:pt x="270" y="451"/>
                    <a:pt x="269" y="450"/>
                    <a:pt x="269" y="449"/>
                  </a:cubicBezTo>
                  <a:cubicBezTo>
                    <a:pt x="268" y="447"/>
                    <a:pt x="267" y="445"/>
                    <a:pt x="266" y="444"/>
                  </a:cubicBezTo>
                  <a:cubicBezTo>
                    <a:pt x="265" y="442"/>
                    <a:pt x="264" y="440"/>
                    <a:pt x="263" y="438"/>
                  </a:cubicBezTo>
                  <a:cubicBezTo>
                    <a:pt x="262" y="437"/>
                    <a:pt x="261" y="435"/>
                    <a:pt x="261" y="433"/>
                  </a:cubicBezTo>
                  <a:cubicBezTo>
                    <a:pt x="260" y="431"/>
                    <a:pt x="259" y="429"/>
                    <a:pt x="258" y="428"/>
                  </a:cubicBezTo>
                  <a:cubicBezTo>
                    <a:pt x="251" y="450"/>
                    <a:pt x="251" y="450"/>
                    <a:pt x="251" y="450"/>
                  </a:cubicBezTo>
                  <a:cubicBezTo>
                    <a:pt x="184" y="670"/>
                    <a:pt x="184" y="670"/>
                    <a:pt x="184" y="670"/>
                  </a:cubicBezTo>
                  <a:cubicBezTo>
                    <a:pt x="0" y="364"/>
                    <a:pt x="0" y="364"/>
                    <a:pt x="0" y="364"/>
                  </a:cubicBezTo>
                  <a:lnTo>
                    <a:pt x="101" y="0"/>
                  </a:lnTo>
                  <a:close/>
                </a:path>
              </a:pathLst>
            </a:custGeom>
            <a:gradFill>
              <a:gsLst>
                <a:gs pos="51000">
                  <a:schemeClr val="accent6">
                    <a:lumMod val="40000"/>
                    <a:lumOff val="60000"/>
                  </a:schemeClr>
                </a:gs>
                <a:gs pos="0">
                  <a:schemeClr val="accent6">
                    <a:lumMod val="20000"/>
                    <a:lumOff val="80000"/>
                  </a:schemeClr>
                </a:gs>
                <a:gs pos="100000">
                  <a:schemeClr val="accent6"/>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65"/>
            <p:cNvSpPr>
              <a:spLocks/>
            </p:cNvSpPr>
            <p:nvPr userDrawn="1"/>
          </p:nvSpPr>
          <p:spPr bwMode="auto">
            <a:xfrm>
              <a:off x="926352" y="3684774"/>
              <a:ext cx="1102611" cy="1670725"/>
            </a:xfrm>
            <a:custGeom>
              <a:avLst/>
              <a:gdLst>
                <a:gd name="T0" fmla="*/ 0 w 416"/>
                <a:gd name="T1" fmla="*/ 343 h 630"/>
                <a:gd name="T2" fmla="*/ 95 w 416"/>
                <a:gd name="T3" fmla="*/ 0 h 630"/>
                <a:gd name="T4" fmla="*/ 227 w 416"/>
                <a:gd name="T5" fmla="*/ 202 h 630"/>
                <a:gd name="T6" fmla="*/ 231 w 416"/>
                <a:gd name="T7" fmla="*/ 181 h 630"/>
                <a:gd name="T8" fmla="*/ 232 w 416"/>
                <a:gd name="T9" fmla="*/ 175 h 630"/>
                <a:gd name="T10" fmla="*/ 233 w 416"/>
                <a:gd name="T11" fmla="*/ 169 h 630"/>
                <a:gd name="T12" fmla="*/ 234 w 416"/>
                <a:gd name="T13" fmla="*/ 163 h 630"/>
                <a:gd name="T14" fmla="*/ 237 w 416"/>
                <a:gd name="T15" fmla="*/ 153 h 630"/>
                <a:gd name="T16" fmla="*/ 238 w 416"/>
                <a:gd name="T17" fmla="*/ 149 h 630"/>
                <a:gd name="T18" fmla="*/ 238 w 416"/>
                <a:gd name="T19" fmla="*/ 146 h 630"/>
                <a:gd name="T20" fmla="*/ 263 w 416"/>
                <a:gd name="T21" fmla="*/ 94 h 630"/>
                <a:gd name="T22" fmla="*/ 294 w 416"/>
                <a:gd name="T23" fmla="*/ 70 h 630"/>
                <a:gd name="T24" fmla="*/ 306 w 416"/>
                <a:gd name="T25" fmla="*/ 68 h 630"/>
                <a:gd name="T26" fmla="*/ 327 w 416"/>
                <a:gd name="T27" fmla="*/ 74 h 630"/>
                <a:gd name="T28" fmla="*/ 364 w 416"/>
                <a:gd name="T29" fmla="*/ 109 h 630"/>
                <a:gd name="T30" fmla="*/ 394 w 416"/>
                <a:gd name="T31" fmla="*/ 173 h 630"/>
                <a:gd name="T32" fmla="*/ 412 w 416"/>
                <a:gd name="T33" fmla="*/ 252 h 630"/>
                <a:gd name="T34" fmla="*/ 414 w 416"/>
                <a:gd name="T35" fmla="*/ 335 h 630"/>
                <a:gd name="T36" fmla="*/ 400 w 416"/>
                <a:gd name="T37" fmla="*/ 410 h 630"/>
                <a:gd name="T38" fmla="*/ 373 w 416"/>
                <a:gd name="T39" fmla="*/ 462 h 630"/>
                <a:gd name="T40" fmla="*/ 342 w 416"/>
                <a:gd name="T41" fmla="*/ 481 h 630"/>
                <a:gd name="T42" fmla="*/ 335 w 416"/>
                <a:gd name="T43" fmla="*/ 482 h 630"/>
                <a:gd name="T44" fmla="*/ 308 w 416"/>
                <a:gd name="T45" fmla="*/ 474 h 630"/>
                <a:gd name="T46" fmla="*/ 273 w 416"/>
                <a:gd name="T47" fmla="*/ 436 h 630"/>
                <a:gd name="T48" fmla="*/ 271 w 416"/>
                <a:gd name="T49" fmla="*/ 433 h 630"/>
                <a:gd name="T50" fmla="*/ 268 w 416"/>
                <a:gd name="T51" fmla="*/ 428 h 630"/>
                <a:gd name="T52" fmla="*/ 267 w 416"/>
                <a:gd name="T53" fmla="*/ 425 h 630"/>
                <a:gd name="T54" fmla="*/ 264 w 416"/>
                <a:gd name="T55" fmla="*/ 420 h 630"/>
                <a:gd name="T56" fmla="*/ 262 w 416"/>
                <a:gd name="T57" fmla="*/ 416 h 630"/>
                <a:gd name="T58" fmla="*/ 259 w 416"/>
                <a:gd name="T59" fmla="*/ 410 h 630"/>
                <a:gd name="T60" fmla="*/ 257 w 416"/>
                <a:gd name="T61" fmla="*/ 404 h 630"/>
                <a:gd name="T62" fmla="*/ 248 w 416"/>
                <a:gd name="T63" fmla="*/ 384 h 630"/>
                <a:gd name="T64" fmla="*/ 172 w 416"/>
                <a:gd name="T65" fmla="*/ 630 h 630"/>
                <a:gd name="T66" fmla="*/ 0 w 416"/>
                <a:gd name="T67" fmla="*/ 34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630">
                  <a:moveTo>
                    <a:pt x="0" y="343"/>
                  </a:moveTo>
                  <a:cubicBezTo>
                    <a:pt x="95" y="0"/>
                    <a:pt x="95" y="0"/>
                    <a:pt x="95" y="0"/>
                  </a:cubicBezTo>
                  <a:cubicBezTo>
                    <a:pt x="227" y="202"/>
                    <a:pt x="227" y="202"/>
                    <a:pt x="227" y="202"/>
                  </a:cubicBezTo>
                  <a:cubicBezTo>
                    <a:pt x="231" y="181"/>
                    <a:pt x="231" y="181"/>
                    <a:pt x="231" y="181"/>
                  </a:cubicBezTo>
                  <a:cubicBezTo>
                    <a:pt x="231" y="179"/>
                    <a:pt x="231" y="177"/>
                    <a:pt x="232" y="175"/>
                  </a:cubicBezTo>
                  <a:cubicBezTo>
                    <a:pt x="232" y="173"/>
                    <a:pt x="232" y="171"/>
                    <a:pt x="233" y="169"/>
                  </a:cubicBezTo>
                  <a:cubicBezTo>
                    <a:pt x="233" y="167"/>
                    <a:pt x="234" y="165"/>
                    <a:pt x="234" y="163"/>
                  </a:cubicBezTo>
                  <a:cubicBezTo>
                    <a:pt x="235" y="161"/>
                    <a:pt x="237" y="153"/>
                    <a:pt x="237" y="153"/>
                  </a:cubicBezTo>
                  <a:cubicBezTo>
                    <a:pt x="238" y="149"/>
                    <a:pt x="238" y="149"/>
                    <a:pt x="238" y="149"/>
                  </a:cubicBezTo>
                  <a:cubicBezTo>
                    <a:pt x="238" y="146"/>
                    <a:pt x="238" y="146"/>
                    <a:pt x="238" y="146"/>
                  </a:cubicBezTo>
                  <a:cubicBezTo>
                    <a:pt x="245" y="125"/>
                    <a:pt x="253" y="107"/>
                    <a:pt x="263" y="94"/>
                  </a:cubicBezTo>
                  <a:cubicBezTo>
                    <a:pt x="273" y="81"/>
                    <a:pt x="283" y="73"/>
                    <a:pt x="294" y="70"/>
                  </a:cubicBezTo>
                  <a:cubicBezTo>
                    <a:pt x="298" y="69"/>
                    <a:pt x="302" y="68"/>
                    <a:pt x="306" y="68"/>
                  </a:cubicBezTo>
                  <a:cubicBezTo>
                    <a:pt x="313" y="68"/>
                    <a:pt x="320" y="70"/>
                    <a:pt x="327" y="74"/>
                  </a:cubicBezTo>
                  <a:cubicBezTo>
                    <a:pt x="340" y="81"/>
                    <a:pt x="352" y="92"/>
                    <a:pt x="364" y="109"/>
                  </a:cubicBezTo>
                  <a:cubicBezTo>
                    <a:pt x="376" y="127"/>
                    <a:pt x="386" y="148"/>
                    <a:pt x="394" y="173"/>
                  </a:cubicBezTo>
                  <a:cubicBezTo>
                    <a:pt x="402" y="198"/>
                    <a:pt x="408" y="224"/>
                    <a:pt x="412" y="252"/>
                  </a:cubicBezTo>
                  <a:cubicBezTo>
                    <a:pt x="415" y="280"/>
                    <a:pt x="416" y="308"/>
                    <a:pt x="414" y="335"/>
                  </a:cubicBezTo>
                  <a:cubicBezTo>
                    <a:pt x="412" y="363"/>
                    <a:pt x="408" y="388"/>
                    <a:pt x="400" y="410"/>
                  </a:cubicBezTo>
                  <a:cubicBezTo>
                    <a:pt x="393" y="432"/>
                    <a:pt x="384" y="449"/>
                    <a:pt x="373" y="462"/>
                  </a:cubicBezTo>
                  <a:cubicBezTo>
                    <a:pt x="364" y="473"/>
                    <a:pt x="353" y="479"/>
                    <a:pt x="342" y="481"/>
                  </a:cubicBezTo>
                  <a:cubicBezTo>
                    <a:pt x="340" y="482"/>
                    <a:pt x="337" y="482"/>
                    <a:pt x="335" y="482"/>
                  </a:cubicBezTo>
                  <a:cubicBezTo>
                    <a:pt x="326" y="482"/>
                    <a:pt x="317" y="479"/>
                    <a:pt x="308" y="474"/>
                  </a:cubicBezTo>
                  <a:cubicBezTo>
                    <a:pt x="296" y="466"/>
                    <a:pt x="284" y="453"/>
                    <a:pt x="273" y="436"/>
                  </a:cubicBezTo>
                  <a:cubicBezTo>
                    <a:pt x="271" y="433"/>
                    <a:pt x="271" y="433"/>
                    <a:pt x="271" y="433"/>
                  </a:cubicBezTo>
                  <a:cubicBezTo>
                    <a:pt x="268" y="428"/>
                    <a:pt x="268" y="428"/>
                    <a:pt x="268" y="428"/>
                  </a:cubicBezTo>
                  <a:cubicBezTo>
                    <a:pt x="268" y="427"/>
                    <a:pt x="267" y="426"/>
                    <a:pt x="267" y="425"/>
                  </a:cubicBezTo>
                  <a:cubicBezTo>
                    <a:pt x="266" y="423"/>
                    <a:pt x="265" y="422"/>
                    <a:pt x="264" y="420"/>
                  </a:cubicBezTo>
                  <a:cubicBezTo>
                    <a:pt x="263" y="418"/>
                    <a:pt x="263" y="417"/>
                    <a:pt x="262" y="416"/>
                  </a:cubicBezTo>
                  <a:cubicBezTo>
                    <a:pt x="262" y="416"/>
                    <a:pt x="260" y="411"/>
                    <a:pt x="259" y="410"/>
                  </a:cubicBezTo>
                  <a:cubicBezTo>
                    <a:pt x="258" y="408"/>
                    <a:pt x="257" y="406"/>
                    <a:pt x="257" y="404"/>
                  </a:cubicBezTo>
                  <a:cubicBezTo>
                    <a:pt x="248" y="384"/>
                    <a:pt x="248" y="384"/>
                    <a:pt x="248" y="384"/>
                  </a:cubicBezTo>
                  <a:cubicBezTo>
                    <a:pt x="172" y="630"/>
                    <a:pt x="172" y="630"/>
                    <a:pt x="172" y="630"/>
                  </a:cubicBezTo>
                  <a:lnTo>
                    <a:pt x="0" y="343"/>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66"/>
            <p:cNvSpPr>
              <a:spLocks/>
            </p:cNvSpPr>
            <p:nvPr userDrawn="1"/>
          </p:nvSpPr>
          <p:spPr bwMode="auto">
            <a:xfrm>
              <a:off x="1506791" y="2378535"/>
              <a:ext cx="3722433" cy="1758127"/>
            </a:xfrm>
            <a:custGeom>
              <a:avLst/>
              <a:gdLst>
                <a:gd name="T0" fmla="*/ 455 w 1404"/>
                <a:gd name="T1" fmla="*/ 0 h 663"/>
                <a:gd name="T2" fmla="*/ 0 w 1404"/>
                <a:gd name="T3" fmla="*/ 8 h 663"/>
                <a:gd name="T4" fmla="*/ 479 w 1404"/>
                <a:gd name="T5" fmla="*/ 663 h 663"/>
                <a:gd name="T6" fmla="*/ 1404 w 1404"/>
                <a:gd name="T7" fmla="*/ 587 h 663"/>
                <a:gd name="T8" fmla="*/ 1120 w 1404"/>
                <a:gd name="T9" fmla="*/ 269 h 663"/>
                <a:gd name="T10" fmla="*/ 876 w 1404"/>
                <a:gd name="T11" fmla="*/ 280 h 663"/>
                <a:gd name="T12" fmla="*/ 877 w 1404"/>
                <a:gd name="T13" fmla="*/ 282 h 663"/>
                <a:gd name="T14" fmla="*/ 879 w 1404"/>
                <a:gd name="T15" fmla="*/ 284 h 663"/>
                <a:gd name="T16" fmla="*/ 881 w 1404"/>
                <a:gd name="T17" fmla="*/ 286 h 663"/>
                <a:gd name="T18" fmla="*/ 883 w 1404"/>
                <a:gd name="T19" fmla="*/ 289 h 663"/>
                <a:gd name="T20" fmla="*/ 913 w 1404"/>
                <a:gd name="T21" fmla="*/ 344 h 663"/>
                <a:gd name="T22" fmla="*/ 909 w 1404"/>
                <a:gd name="T23" fmla="*/ 391 h 663"/>
                <a:gd name="T24" fmla="*/ 871 w 1404"/>
                <a:gd name="T25" fmla="*/ 426 h 663"/>
                <a:gd name="T26" fmla="*/ 801 w 1404"/>
                <a:gd name="T27" fmla="*/ 443 h 663"/>
                <a:gd name="T28" fmla="*/ 710 w 1404"/>
                <a:gd name="T29" fmla="*/ 436 h 663"/>
                <a:gd name="T30" fmla="*/ 618 w 1404"/>
                <a:gd name="T31" fmla="*/ 408 h 663"/>
                <a:gd name="T32" fmla="*/ 536 w 1404"/>
                <a:gd name="T33" fmla="*/ 364 h 663"/>
                <a:gd name="T34" fmla="*/ 475 w 1404"/>
                <a:gd name="T35" fmla="*/ 308 h 663"/>
                <a:gd name="T36" fmla="*/ 448 w 1404"/>
                <a:gd name="T37" fmla="*/ 251 h 663"/>
                <a:gd name="T38" fmla="*/ 458 w 1404"/>
                <a:gd name="T39" fmla="*/ 205 h 663"/>
                <a:gd name="T40" fmla="*/ 500 w 1404"/>
                <a:gd name="T41" fmla="*/ 173 h 663"/>
                <a:gd name="T42" fmla="*/ 571 w 1404"/>
                <a:gd name="T43" fmla="*/ 160 h 663"/>
                <a:gd name="T44" fmla="*/ 574 w 1404"/>
                <a:gd name="T45" fmla="*/ 160 h 663"/>
                <a:gd name="T46" fmla="*/ 578 w 1404"/>
                <a:gd name="T47" fmla="*/ 160 h 663"/>
                <a:gd name="T48" fmla="*/ 582 w 1404"/>
                <a:gd name="T49" fmla="*/ 160 h 663"/>
                <a:gd name="T50" fmla="*/ 585 w 1404"/>
                <a:gd name="T51" fmla="*/ 160 h 663"/>
                <a:gd name="T52" fmla="*/ 455 w 1404"/>
                <a:gd name="T53"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4" h="663">
                  <a:moveTo>
                    <a:pt x="455" y="0"/>
                  </a:moveTo>
                  <a:cubicBezTo>
                    <a:pt x="0" y="8"/>
                    <a:pt x="0" y="8"/>
                    <a:pt x="0" y="8"/>
                  </a:cubicBezTo>
                  <a:cubicBezTo>
                    <a:pt x="479" y="663"/>
                    <a:pt x="479" y="663"/>
                    <a:pt x="479" y="663"/>
                  </a:cubicBezTo>
                  <a:cubicBezTo>
                    <a:pt x="1404" y="587"/>
                    <a:pt x="1404" y="587"/>
                    <a:pt x="1404" y="587"/>
                  </a:cubicBezTo>
                  <a:cubicBezTo>
                    <a:pt x="1120" y="269"/>
                    <a:pt x="1120" y="269"/>
                    <a:pt x="1120" y="269"/>
                  </a:cubicBezTo>
                  <a:cubicBezTo>
                    <a:pt x="876" y="280"/>
                    <a:pt x="876" y="280"/>
                    <a:pt x="876" y="280"/>
                  </a:cubicBezTo>
                  <a:cubicBezTo>
                    <a:pt x="876" y="281"/>
                    <a:pt x="877" y="282"/>
                    <a:pt x="877" y="282"/>
                  </a:cubicBezTo>
                  <a:cubicBezTo>
                    <a:pt x="878" y="283"/>
                    <a:pt x="879" y="284"/>
                    <a:pt x="879" y="284"/>
                  </a:cubicBezTo>
                  <a:cubicBezTo>
                    <a:pt x="880" y="285"/>
                    <a:pt x="881" y="286"/>
                    <a:pt x="881" y="286"/>
                  </a:cubicBezTo>
                  <a:cubicBezTo>
                    <a:pt x="882" y="287"/>
                    <a:pt x="882" y="288"/>
                    <a:pt x="883" y="289"/>
                  </a:cubicBezTo>
                  <a:cubicBezTo>
                    <a:pt x="899" y="308"/>
                    <a:pt x="909" y="326"/>
                    <a:pt x="913" y="344"/>
                  </a:cubicBezTo>
                  <a:cubicBezTo>
                    <a:pt x="918" y="361"/>
                    <a:pt x="916" y="377"/>
                    <a:pt x="909" y="391"/>
                  </a:cubicBezTo>
                  <a:cubicBezTo>
                    <a:pt x="902" y="405"/>
                    <a:pt x="889" y="417"/>
                    <a:pt x="871" y="426"/>
                  </a:cubicBezTo>
                  <a:cubicBezTo>
                    <a:pt x="853" y="435"/>
                    <a:pt x="829" y="441"/>
                    <a:pt x="801" y="443"/>
                  </a:cubicBezTo>
                  <a:cubicBezTo>
                    <a:pt x="772" y="445"/>
                    <a:pt x="741" y="442"/>
                    <a:pt x="710" y="436"/>
                  </a:cubicBezTo>
                  <a:cubicBezTo>
                    <a:pt x="679" y="430"/>
                    <a:pt x="648" y="420"/>
                    <a:pt x="618" y="408"/>
                  </a:cubicBezTo>
                  <a:cubicBezTo>
                    <a:pt x="588" y="396"/>
                    <a:pt x="560" y="381"/>
                    <a:pt x="536" y="364"/>
                  </a:cubicBezTo>
                  <a:cubicBezTo>
                    <a:pt x="511" y="347"/>
                    <a:pt x="490" y="328"/>
                    <a:pt x="475" y="308"/>
                  </a:cubicBezTo>
                  <a:cubicBezTo>
                    <a:pt x="459" y="288"/>
                    <a:pt x="451" y="269"/>
                    <a:pt x="448" y="251"/>
                  </a:cubicBezTo>
                  <a:cubicBezTo>
                    <a:pt x="446" y="234"/>
                    <a:pt x="449" y="219"/>
                    <a:pt x="458" y="205"/>
                  </a:cubicBezTo>
                  <a:cubicBezTo>
                    <a:pt x="467" y="192"/>
                    <a:pt x="481" y="181"/>
                    <a:pt x="500" y="173"/>
                  </a:cubicBezTo>
                  <a:cubicBezTo>
                    <a:pt x="519" y="166"/>
                    <a:pt x="543" y="161"/>
                    <a:pt x="571" y="160"/>
                  </a:cubicBezTo>
                  <a:cubicBezTo>
                    <a:pt x="572" y="160"/>
                    <a:pt x="573" y="160"/>
                    <a:pt x="574" y="160"/>
                  </a:cubicBezTo>
                  <a:cubicBezTo>
                    <a:pt x="576" y="160"/>
                    <a:pt x="577" y="160"/>
                    <a:pt x="578" y="160"/>
                  </a:cubicBezTo>
                  <a:cubicBezTo>
                    <a:pt x="579" y="160"/>
                    <a:pt x="580" y="160"/>
                    <a:pt x="582" y="160"/>
                  </a:cubicBezTo>
                  <a:cubicBezTo>
                    <a:pt x="583" y="160"/>
                    <a:pt x="584" y="160"/>
                    <a:pt x="585" y="160"/>
                  </a:cubicBezTo>
                  <a:cubicBezTo>
                    <a:pt x="455" y="0"/>
                    <a:pt x="455" y="0"/>
                    <a:pt x="455"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5" name="Freeform 67"/>
            <p:cNvSpPr>
              <a:spLocks/>
            </p:cNvSpPr>
            <p:nvPr userDrawn="1"/>
          </p:nvSpPr>
          <p:spPr bwMode="auto">
            <a:xfrm>
              <a:off x="2835561" y="2158055"/>
              <a:ext cx="1672966" cy="1150795"/>
            </a:xfrm>
            <a:custGeom>
              <a:avLst/>
              <a:gdLst>
                <a:gd name="T0" fmla="*/ 399 w 631"/>
                <a:gd name="T1" fmla="*/ 0 h 434"/>
                <a:gd name="T2" fmla="*/ 4 w 631"/>
                <a:gd name="T3" fmla="*/ 7 h 434"/>
                <a:gd name="T4" fmla="*/ 137 w 631"/>
                <a:gd name="T5" fmla="*/ 168 h 434"/>
                <a:gd name="T6" fmla="*/ 150 w 631"/>
                <a:gd name="T7" fmla="*/ 184 h 434"/>
                <a:gd name="T8" fmla="*/ 143 w 631"/>
                <a:gd name="T9" fmla="*/ 184 h 434"/>
                <a:gd name="T10" fmla="*/ 137 w 631"/>
                <a:gd name="T11" fmla="*/ 183 h 434"/>
                <a:gd name="T12" fmla="*/ 131 w 631"/>
                <a:gd name="T13" fmla="*/ 183 h 434"/>
                <a:gd name="T14" fmla="*/ 124 w 631"/>
                <a:gd name="T15" fmla="*/ 183 h 434"/>
                <a:gd name="T16" fmla="*/ 121 w 631"/>
                <a:gd name="T17" fmla="*/ 183 h 434"/>
                <a:gd name="T18" fmla="*/ 117 w 631"/>
                <a:gd name="T19" fmla="*/ 183 h 434"/>
                <a:gd name="T20" fmla="*/ 113 w 631"/>
                <a:gd name="T21" fmla="*/ 183 h 434"/>
                <a:gd name="T22" fmla="*/ 110 w 631"/>
                <a:gd name="T23" fmla="*/ 183 h 434"/>
                <a:gd name="T24" fmla="*/ 48 w 631"/>
                <a:gd name="T25" fmla="*/ 195 h 434"/>
                <a:gd name="T26" fmla="*/ 11 w 631"/>
                <a:gd name="T27" fmla="*/ 223 h 434"/>
                <a:gd name="T28" fmla="*/ 2 w 631"/>
                <a:gd name="T29" fmla="*/ 264 h 434"/>
                <a:gd name="T30" fmla="*/ 26 w 631"/>
                <a:gd name="T31" fmla="*/ 314 h 434"/>
                <a:gd name="T32" fmla="*/ 79 w 631"/>
                <a:gd name="T33" fmla="*/ 363 h 434"/>
                <a:gd name="T34" fmla="*/ 152 w 631"/>
                <a:gd name="T35" fmla="*/ 402 h 434"/>
                <a:gd name="T36" fmla="*/ 233 w 631"/>
                <a:gd name="T37" fmla="*/ 426 h 434"/>
                <a:gd name="T38" fmla="*/ 313 w 631"/>
                <a:gd name="T39" fmla="*/ 432 h 434"/>
                <a:gd name="T40" fmla="*/ 375 w 631"/>
                <a:gd name="T41" fmla="*/ 418 h 434"/>
                <a:gd name="T42" fmla="*/ 408 w 631"/>
                <a:gd name="T43" fmla="*/ 387 h 434"/>
                <a:gd name="T44" fmla="*/ 413 w 631"/>
                <a:gd name="T45" fmla="*/ 345 h 434"/>
                <a:gd name="T46" fmla="*/ 386 w 631"/>
                <a:gd name="T47" fmla="*/ 297 h 434"/>
                <a:gd name="T48" fmla="*/ 384 w 631"/>
                <a:gd name="T49" fmla="*/ 295 h 434"/>
                <a:gd name="T50" fmla="*/ 382 w 631"/>
                <a:gd name="T51" fmla="*/ 293 h 434"/>
                <a:gd name="T52" fmla="*/ 380 w 631"/>
                <a:gd name="T53" fmla="*/ 291 h 434"/>
                <a:gd name="T54" fmla="*/ 379 w 631"/>
                <a:gd name="T55" fmla="*/ 289 h 434"/>
                <a:gd name="T56" fmla="*/ 375 w 631"/>
                <a:gd name="T57" fmla="*/ 284 h 434"/>
                <a:gd name="T58" fmla="*/ 370 w 631"/>
                <a:gd name="T59" fmla="*/ 280 h 434"/>
                <a:gd name="T60" fmla="*/ 366 w 631"/>
                <a:gd name="T61" fmla="*/ 276 h 434"/>
                <a:gd name="T62" fmla="*/ 362 w 631"/>
                <a:gd name="T63" fmla="*/ 272 h 434"/>
                <a:gd name="T64" fmla="*/ 385 w 631"/>
                <a:gd name="T65" fmla="*/ 271 h 434"/>
                <a:gd name="T66" fmla="*/ 631 w 631"/>
                <a:gd name="T67" fmla="*/ 260 h 434"/>
                <a:gd name="T68" fmla="*/ 399 w 631"/>
                <a:gd name="T69"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1" h="434">
                  <a:moveTo>
                    <a:pt x="399" y="0"/>
                  </a:moveTo>
                  <a:cubicBezTo>
                    <a:pt x="4" y="7"/>
                    <a:pt x="4" y="7"/>
                    <a:pt x="4" y="7"/>
                  </a:cubicBezTo>
                  <a:cubicBezTo>
                    <a:pt x="137" y="168"/>
                    <a:pt x="137" y="168"/>
                    <a:pt x="137" y="168"/>
                  </a:cubicBezTo>
                  <a:cubicBezTo>
                    <a:pt x="150" y="184"/>
                    <a:pt x="150" y="184"/>
                    <a:pt x="150" y="184"/>
                  </a:cubicBezTo>
                  <a:cubicBezTo>
                    <a:pt x="148" y="184"/>
                    <a:pt x="145" y="184"/>
                    <a:pt x="143" y="184"/>
                  </a:cubicBezTo>
                  <a:cubicBezTo>
                    <a:pt x="141" y="184"/>
                    <a:pt x="139" y="184"/>
                    <a:pt x="137" y="183"/>
                  </a:cubicBezTo>
                  <a:cubicBezTo>
                    <a:pt x="135" y="183"/>
                    <a:pt x="133" y="183"/>
                    <a:pt x="131" y="183"/>
                  </a:cubicBezTo>
                  <a:cubicBezTo>
                    <a:pt x="128" y="183"/>
                    <a:pt x="126" y="183"/>
                    <a:pt x="124" y="183"/>
                  </a:cubicBezTo>
                  <a:cubicBezTo>
                    <a:pt x="123" y="183"/>
                    <a:pt x="122" y="183"/>
                    <a:pt x="121" y="183"/>
                  </a:cubicBezTo>
                  <a:cubicBezTo>
                    <a:pt x="119" y="183"/>
                    <a:pt x="118" y="183"/>
                    <a:pt x="117" y="183"/>
                  </a:cubicBezTo>
                  <a:cubicBezTo>
                    <a:pt x="116" y="183"/>
                    <a:pt x="115" y="183"/>
                    <a:pt x="113" y="183"/>
                  </a:cubicBezTo>
                  <a:cubicBezTo>
                    <a:pt x="112" y="183"/>
                    <a:pt x="111" y="183"/>
                    <a:pt x="110" y="183"/>
                  </a:cubicBezTo>
                  <a:cubicBezTo>
                    <a:pt x="85" y="184"/>
                    <a:pt x="64" y="188"/>
                    <a:pt x="48" y="195"/>
                  </a:cubicBezTo>
                  <a:cubicBezTo>
                    <a:pt x="31" y="202"/>
                    <a:pt x="18" y="211"/>
                    <a:pt x="11" y="223"/>
                  </a:cubicBezTo>
                  <a:cubicBezTo>
                    <a:pt x="3" y="235"/>
                    <a:pt x="0" y="249"/>
                    <a:pt x="2" y="264"/>
                  </a:cubicBezTo>
                  <a:cubicBezTo>
                    <a:pt x="4" y="279"/>
                    <a:pt x="12" y="296"/>
                    <a:pt x="26" y="314"/>
                  </a:cubicBezTo>
                  <a:cubicBezTo>
                    <a:pt x="39" y="331"/>
                    <a:pt x="58" y="348"/>
                    <a:pt x="79" y="363"/>
                  </a:cubicBezTo>
                  <a:cubicBezTo>
                    <a:pt x="101" y="378"/>
                    <a:pt x="126" y="391"/>
                    <a:pt x="152" y="402"/>
                  </a:cubicBezTo>
                  <a:cubicBezTo>
                    <a:pt x="178" y="413"/>
                    <a:pt x="206" y="421"/>
                    <a:pt x="233" y="426"/>
                  </a:cubicBezTo>
                  <a:cubicBezTo>
                    <a:pt x="260" y="432"/>
                    <a:pt x="287" y="434"/>
                    <a:pt x="313" y="432"/>
                  </a:cubicBezTo>
                  <a:cubicBezTo>
                    <a:pt x="338" y="431"/>
                    <a:pt x="358" y="426"/>
                    <a:pt x="375" y="418"/>
                  </a:cubicBezTo>
                  <a:cubicBezTo>
                    <a:pt x="391" y="410"/>
                    <a:pt x="402" y="400"/>
                    <a:pt x="408" y="387"/>
                  </a:cubicBezTo>
                  <a:cubicBezTo>
                    <a:pt x="415" y="375"/>
                    <a:pt x="416" y="361"/>
                    <a:pt x="413" y="345"/>
                  </a:cubicBezTo>
                  <a:cubicBezTo>
                    <a:pt x="409" y="330"/>
                    <a:pt x="400" y="314"/>
                    <a:pt x="386" y="297"/>
                  </a:cubicBezTo>
                  <a:cubicBezTo>
                    <a:pt x="385" y="296"/>
                    <a:pt x="385" y="295"/>
                    <a:pt x="384" y="295"/>
                  </a:cubicBezTo>
                  <a:cubicBezTo>
                    <a:pt x="383" y="294"/>
                    <a:pt x="383" y="293"/>
                    <a:pt x="382" y="293"/>
                  </a:cubicBezTo>
                  <a:cubicBezTo>
                    <a:pt x="382" y="292"/>
                    <a:pt x="381" y="291"/>
                    <a:pt x="380" y="291"/>
                  </a:cubicBezTo>
                  <a:cubicBezTo>
                    <a:pt x="380" y="290"/>
                    <a:pt x="379" y="289"/>
                    <a:pt x="379" y="289"/>
                  </a:cubicBezTo>
                  <a:cubicBezTo>
                    <a:pt x="377" y="287"/>
                    <a:pt x="376" y="286"/>
                    <a:pt x="375" y="284"/>
                  </a:cubicBezTo>
                  <a:cubicBezTo>
                    <a:pt x="373" y="283"/>
                    <a:pt x="372" y="282"/>
                    <a:pt x="370" y="280"/>
                  </a:cubicBezTo>
                  <a:cubicBezTo>
                    <a:pt x="369" y="279"/>
                    <a:pt x="368" y="278"/>
                    <a:pt x="366" y="276"/>
                  </a:cubicBezTo>
                  <a:cubicBezTo>
                    <a:pt x="365" y="275"/>
                    <a:pt x="363" y="274"/>
                    <a:pt x="362" y="272"/>
                  </a:cubicBezTo>
                  <a:cubicBezTo>
                    <a:pt x="385" y="271"/>
                    <a:pt x="385" y="271"/>
                    <a:pt x="385" y="271"/>
                  </a:cubicBezTo>
                  <a:cubicBezTo>
                    <a:pt x="631" y="260"/>
                    <a:pt x="631" y="260"/>
                    <a:pt x="631" y="260"/>
                  </a:cubicBezTo>
                  <a:cubicBezTo>
                    <a:pt x="399" y="0"/>
                    <a:pt x="399" y="0"/>
                    <a:pt x="399" y="0"/>
                  </a:cubicBezTo>
                  <a:close/>
                </a:path>
              </a:pathLst>
            </a:custGeom>
            <a:gradFill flip="none" rotWithShape="1">
              <a:gsLst>
                <a:gs pos="51000">
                  <a:schemeClr val="accent2">
                    <a:lumMod val="40000"/>
                    <a:lumOff val="60000"/>
                  </a:schemeClr>
                </a:gs>
                <a:gs pos="0">
                  <a:schemeClr val="accent2">
                    <a:lumMod val="20000"/>
                    <a:lumOff val="8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68"/>
            <p:cNvSpPr>
              <a:spLocks/>
            </p:cNvSpPr>
            <p:nvPr userDrawn="1"/>
          </p:nvSpPr>
          <p:spPr bwMode="auto">
            <a:xfrm>
              <a:off x="2855731" y="2179346"/>
              <a:ext cx="1606854" cy="1105973"/>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69"/>
            <p:cNvSpPr>
              <a:spLocks/>
            </p:cNvSpPr>
            <p:nvPr userDrawn="1"/>
          </p:nvSpPr>
          <p:spPr bwMode="auto">
            <a:xfrm>
              <a:off x="1989744" y="3946980"/>
              <a:ext cx="3239481" cy="2458464"/>
            </a:xfrm>
            <a:custGeom>
              <a:avLst/>
              <a:gdLst>
                <a:gd name="T0" fmla="*/ 1222 w 1222"/>
                <a:gd name="T1" fmla="*/ 0 h 927"/>
                <a:gd name="T2" fmla="*/ 1037 w 1222"/>
                <a:gd name="T3" fmla="*/ 412 h 927"/>
                <a:gd name="T4" fmla="*/ 804 w 1222"/>
                <a:gd name="T5" fmla="*/ 441 h 927"/>
                <a:gd name="T6" fmla="*/ 806 w 1222"/>
                <a:gd name="T7" fmla="*/ 437 h 927"/>
                <a:gd name="T8" fmla="*/ 808 w 1222"/>
                <a:gd name="T9" fmla="*/ 434 h 927"/>
                <a:gd name="T10" fmla="*/ 809 w 1222"/>
                <a:gd name="T11" fmla="*/ 431 h 927"/>
                <a:gd name="T12" fmla="*/ 810 w 1222"/>
                <a:gd name="T13" fmla="*/ 428 h 927"/>
                <a:gd name="T14" fmla="*/ 825 w 1222"/>
                <a:gd name="T15" fmla="*/ 358 h 927"/>
                <a:gd name="T16" fmla="*/ 808 w 1222"/>
                <a:gd name="T17" fmla="*/ 303 h 927"/>
                <a:gd name="T18" fmla="*/ 761 w 1222"/>
                <a:gd name="T19" fmla="*/ 269 h 927"/>
                <a:gd name="T20" fmla="*/ 687 w 1222"/>
                <a:gd name="T21" fmla="*/ 262 h 927"/>
                <a:gd name="T22" fmla="*/ 601 w 1222"/>
                <a:gd name="T23" fmla="*/ 286 h 927"/>
                <a:gd name="T24" fmla="*/ 518 w 1222"/>
                <a:gd name="T25" fmla="*/ 335 h 927"/>
                <a:gd name="T26" fmla="*/ 449 w 1222"/>
                <a:gd name="T27" fmla="*/ 401 h 927"/>
                <a:gd name="T28" fmla="*/ 404 w 1222"/>
                <a:gd name="T29" fmla="*/ 477 h 927"/>
                <a:gd name="T30" fmla="*/ 393 w 1222"/>
                <a:gd name="T31" fmla="*/ 548 h 927"/>
                <a:gd name="T32" fmla="*/ 415 w 1222"/>
                <a:gd name="T33" fmla="*/ 601 h 927"/>
                <a:gd name="T34" fmla="*/ 465 w 1222"/>
                <a:gd name="T35" fmla="*/ 631 h 927"/>
                <a:gd name="T36" fmla="*/ 538 w 1222"/>
                <a:gd name="T37" fmla="*/ 634 h 927"/>
                <a:gd name="T38" fmla="*/ 541 w 1222"/>
                <a:gd name="T39" fmla="*/ 634 h 927"/>
                <a:gd name="T40" fmla="*/ 544 w 1222"/>
                <a:gd name="T41" fmla="*/ 633 h 927"/>
                <a:gd name="T42" fmla="*/ 547 w 1222"/>
                <a:gd name="T43" fmla="*/ 633 h 927"/>
                <a:gd name="T44" fmla="*/ 550 w 1222"/>
                <a:gd name="T45" fmla="*/ 632 h 927"/>
                <a:gd name="T46" fmla="*/ 461 w 1222"/>
                <a:gd name="T47" fmla="*/ 853 h 927"/>
                <a:gd name="T48" fmla="*/ 0 w 1222"/>
                <a:gd name="T49" fmla="*/ 927 h 927"/>
                <a:gd name="T50" fmla="*/ 297 w 1222"/>
                <a:gd name="T51" fmla="*/ 76 h 927"/>
                <a:gd name="T52" fmla="*/ 1222 w 1222"/>
                <a:gd name="T53"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2" h="927">
                  <a:moveTo>
                    <a:pt x="1222" y="0"/>
                  </a:moveTo>
                  <a:cubicBezTo>
                    <a:pt x="1037" y="412"/>
                    <a:pt x="1037" y="412"/>
                    <a:pt x="1037" y="412"/>
                  </a:cubicBezTo>
                  <a:cubicBezTo>
                    <a:pt x="804" y="441"/>
                    <a:pt x="804" y="441"/>
                    <a:pt x="804" y="441"/>
                  </a:cubicBezTo>
                  <a:cubicBezTo>
                    <a:pt x="805" y="440"/>
                    <a:pt x="805" y="439"/>
                    <a:pt x="806" y="437"/>
                  </a:cubicBezTo>
                  <a:cubicBezTo>
                    <a:pt x="807" y="436"/>
                    <a:pt x="807" y="435"/>
                    <a:pt x="808" y="434"/>
                  </a:cubicBezTo>
                  <a:cubicBezTo>
                    <a:pt x="808" y="433"/>
                    <a:pt x="809" y="432"/>
                    <a:pt x="809" y="431"/>
                  </a:cubicBezTo>
                  <a:cubicBezTo>
                    <a:pt x="810" y="430"/>
                    <a:pt x="810" y="429"/>
                    <a:pt x="810" y="428"/>
                  </a:cubicBezTo>
                  <a:cubicBezTo>
                    <a:pt x="821" y="402"/>
                    <a:pt x="826" y="379"/>
                    <a:pt x="825" y="358"/>
                  </a:cubicBezTo>
                  <a:cubicBezTo>
                    <a:pt x="825" y="337"/>
                    <a:pt x="819" y="318"/>
                    <a:pt x="808" y="303"/>
                  </a:cubicBezTo>
                  <a:cubicBezTo>
                    <a:pt x="797" y="288"/>
                    <a:pt x="781" y="276"/>
                    <a:pt x="761" y="269"/>
                  </a:cubicBezTo>
                  <a:cubicBezTo>
                    <a:pt x="740" y="262"/>
                    <a:pt x="716" y="259"/>
                    <a:pt x="687" y="262"/>
                  </a:cubicBezTo>
                  <a:cubicBezTo>
                    <a:pt x="659" y="265"/>
                    <a:pt x="630" y="273"/>
                    <a:pt x="601" y="286"/>
                  </a:cubicBezTo>
                  <a:cubicBezTo>
                    <a:pt x="572" y="298"/>
                    <a:pt x="544" y="315"/>
                    <a:pt x="518" y="335"/>
                  </a:cubicBezTo>
                  <a:cubicBezTo>
                    <a:pt x="492" y="354"/>
                    <a:pt x="468" y="377"/>
                    <a:pt x="449" y="401"/>
                  </a:cubicBezTo>
                  <a:cubicBezTo>
                    <a:pt x="429" y="425"/>
                    <a:pt x="414" y="451"/>
                    <a:pt x="404" y="477"/>
                  </a:cubicBezTo>
                  <a:cubicBezTo>
                    <a:pt x="394" y="503"/>
                    <a:pt x="391" y="527"/>
                    <a:pt x="393" y="548"/>
                  </a:cubicBezTo>
                  <a:cubicBezTo>
                    <a:pt x="395" y="569"/>
                    <a:pt x="403" y="587"/>
                    <a:pt x="415" y="601"/>
                  </a:cubicBezTo>
                  <a:cubicBezTo>
                    <a:pt x="428" y="615"/>
                    <a:pt x="445" y="625"/>
                    <a:pt x="465" y="631"/>
                  </a:cubicBezTo>
                  <a:cubicBezTo>
                    <a:pt x="486" y="637"/>
                    <a:pt x="511" y="638"/>
                    <a:pt x="538" y="634"/>
                  </a:cubicBezTo>
                  <a:cubicBezTo>
                    <a:pt x="539" y="634"/>
                    <a:pt x="540" y="634"/>
                    <a:pt x="541" y="634"/>
                  </a:cubicBezTo>
                  <a:cubicBezTo>
                    <a:pt x="542" y="633"/>
                    <a:pt x="543" y="633"/>
                    <a:pt x="544" y="633"/>
                  </a:cubicBezTo>
                  <a:cubicBezTo>
                    <a:pt x="545" y="633"/>
                    <a:pt x="546" y="633"/>
                    <a:pt x="547" y="633"/>
                  </a:cubicBezTo>
                  <a:cubicBezTo>
                    <a:pt x="548" y="632"/>
                    <a:pt x="549" y="632"/>
                    <a:pt x="550" y="632"/>
                  </a:cubicBezTo>
                  <a:cubicBezTo>
                    <a:pt x="461" y="853"/>
                    <a:pt x="461" y="853"/>
                    <a:pt x="461" y="853"/>
                  </a:cubicBezTo>
                  <a:cubicBezTo>
                    <a:pt x="0" y="927"/>
                    <a:pt x="0" y="927"/>
                    <a:pt x="0" y="927"/>
                  </a:cubicBezTo>
                  <a:cubicBezTo>
                    <a:pt x="297" y="76"/>
                    <a:pt x="297" y="76"/>
                    <a:pt x="297" y="76"/>
                  </a:cubicBezTo>
                  <a:lnTo>
                    <a:pt x="1222" y="0"/>
                  </a:ln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8" name="Freeform 70"/>
            <p:cNvSpPr>
              <a:spLocks/>
            </p:cNvSpPr>
            <p:nvPr userDrawn="1"/>
          </p:nvSpPr>
          <p:spPr bwMode="auto">
            <a:xfrm>
              <a:off x="3257951" y="5026059"/>
              <a:ext cx="1620300" cy="1506005"/>
            </a:xfrm>
            <a:custGeom>
              <a:avLst/>
              <a:gdLst>
                <a:gd name="T0" fmla="*/ 261 w 611"/>
                <a:gd name="T1" fmla="*/ 3 h 568"/>
                <a:gd name="T2" fmla="*/ 185 w 611"/>
                <a:gd name="T3" fmla="*/ 24 h 568"/>
                <a:gd name="T4" fmla="*/ 112 w 611"/>
                <a:gd name="T5" fmla="*/ 67 h 568"/>
                <a:gd name="T6" fmla="*/ 51 w 611"/>
                <a:gd name="T7" fmla="*/ 125 h 568"/>
                <a:gd name="T8" fmla="*/ 12 w 611"/>
                <a:gd name="T9" fmla="*/ 192 h 568"/>
                <a:gd name="T10" fmla="*/ 2 w 611"/>
                <a:gd name="T11" fmla="*/ 255 h 568"/>
                <a:gd name="T12" fmla="*/ 21 w 611"/>
                <a:gd name="T13" fmla="*/ 301 h 568"/>
                <a:gd name="T14" fmla="*/ 65 w 611"/>
                <a:gd name="T15" fmla="*/ 328 h 568"/>
                <a:gd name="T16" fmla="*/ 130 w 611"/>
                <a:gd name="T17" fmla="*/ 331 h 568"/>
                <a:gd name="T18" fmla="*/ 133 w 611"/>
                <a:gd name="T19" fmla="*/ 331 h 568"/>
                <a:gd name="T20" fmla="*/ 136 w 611"/>
                <a:gd name="T21" fmla="*/ 330 h 568"/>
                <a:gd name="T22" fmla="*/ 139 w 611"/>
                <a:gd name="T23" fmla="*/ 330 h 568"/>
                <a:gd name="T24" fmla="*/ 142 w 611"/>
                <a:gd name="T25" fmla="*/ 329 h 568"/>
                <a:gd name="T26" fmla="*/ 148 w 611"/>
                <a:gd name="T27" fmla="*/ 328 h 568"/>
                <a:gd name="T28" fmla="*/ 154 w 611"/>
                <a:gd name="T29" fmla="*/ 326 h 568"/>
                <a:gd name="T30" fmla="*/ 160 w 611"/>
                <a:gd name="T31" fmla="*/ 325 h 568"/>
                <a:gd name="T32" fmla="*/ 166 w 611"/>
                <a:gd name="T33" fmla="*/ 323 h 568"/>
                <a:gd name="T34" fmla="*/ 158 w 611"/>
                <a:gd name="T35" fmla="*/ 344 h 568"/>
                <a:gd name="T36" fmla="*/ 67 w 611"/>
                <a:gd name="T37" fmla="*/ 568 h 568"/>
                <a:gd name="T38" fmla="*/ 452 w 611"/>
                <a:gd name="T39" fmla="*/ 506 h 568"/>
                <a:gd name="T40" fmla="*/ 611 w 611"/>
                <a:gd name="T41" fmla="*/ 151 h 568"/>
                <a:gd name="T42" fmla="*/ 375 w 611"/>
                <a:gd name="T43" fmla="*/ 180 h 568"/>
                <a:gd name="T44" fmla="*/ 352 w 611"/>
                <a:gd name="T45" fmla="*/ 183 h 568"/>
                <a:gd name="T46" fmla="*/ 355 w 611"/>
                <a:gd name="T47" fmla="*/ 178 h 568"/>
                <a:gd name="T48" fmla="*/ 359 w 611"/>
                <a:gd name="T49" fmla="*/ 173 h 568"/>
                <a:gd name="T50" fmla="*/ 362 w 611"/>
                <a:gd name="T51" fmla="*/ 167 h 568"/>
                <a:gd name="T52" fmla="*/ 364 w 611"/>
                <a:gd name="T53" fmla="*/ 162 h 568"/>
                <a:gd name="T54" fmla="*/ 366 w 611"/>
                <a:gd name="T55" fmla="*/ 158 h 568"/>
                <a:gd name="T56" fmla="*/ 368 w 611"/>
                <a:gd name="T57" fmla="*/ 155 h 568"/>
                <a:gd name="T58" fmla="*/ 369 w 611"/>
                <a:gd name="T59" fmla="*/ 152 h 568"/>
                <a:gd name="T60" fmla="*/ 370 w 611"/>
                <a:gd name="T61" fmla="*/ 149 h 568"/>
                <a:gd name="T62" fmla="*/ 383 w 611"/>
                <a:gd name="T63" fmla="*/ 87 h 568"/>
                <a:gd name="T64" fmla="*/ 368 w 611"/>
                <a:gd name="T65" fmla="*/ 39 h 568"/>
                <a:gd name="T66" fmla="*/ 326 w 611"/>
                <a:gd name="T67" fmla="*/ 9 h 568"/>
                <a:gd name="T68" fmla="*/ 261 w 611"/>
                <a:gd name="T69" fmla="*/ 3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568">
                  <a:moveTo>
                    <a:pt x="261" y="3"/>
                  </a:moveTo>
                  <a:cubicBezTo>
                    <a:pt x="236" y="5"/>
                    <a:pt x="210" y="13"/>
                    <a:pt x="185" y="24"/>
                  </a:cubicBezTo>
                  <a:cubicBezTo>
                    <a:pt x="160" y="35"/>
                    <a:pt x="135" y="50"/>
                    <a:pt x="112" y="67"/>
                  </a:cubicBezTo>
                  <a:cubicBezTo>
                    <a:pt x="89" y="84"/>
                    <a:pt x="68" y="104"/>
                    <a:pt x="51" y="125"/>
                  </a:cubicBezTo>
                  <a:cubicBezTo>
                    <a:pt x="34" y="147"/>
                    <a:pt x="21" y="169"/>
                    <a:pt x="12" y="192"/>
                  </a:cubicBezTo>
                  <a:cubicBezTo>
                    <a:pt x="3" y="215"/>
                    <a:pt x="0" y="236"/>
                    <a:pt x="2" y="255"/>
                  </a:cubicBezTo>
                  <a:cubicBezTo>
                    <a:pt x="4" y="273"/>
                    <a:pt x="10" y="289"/>
                    <a:pt x="21" y="301"/>
                  </a:cubicBezTo>
                  <a:cubicBezTo>
                    <a:pt x="32" y="314"/>
                    <a:pt x="47" y="323"/>
                    <a:pt x="65" y="328"/>
                  </a:cubicBezTo>
                  <a:cubicBezTo>
                    <a:pt x="84" y="333"/>
                    <a:pt x="105" y="334"/>
                    <a:pt x="130" y="331"/>
                  </a:cubicBezTo>
                  <a:cubicBezTo>
                    <a:pt x="131" y="331"/>
                    <a:pt x="132" y="331"/>
                    <a:pt x="133" y="331"/>
                  </a:cubicBezTo>
                  <a:cubicBezTo>
                    <a:pt x="134" y="330"/>
                    <a:pt x="135" y="330"/>
                    <a:pt x="136" y="330"/>
                  </a:cubicBezTo>
                  <a:cubicBezTo>
                    <a:pt x="137" y="330"/>
                    <a:pt x="138" y="330"/>
                    <a:pt x="139" y="330"/>
                  </a:cubicBezTo>
                  <a:cubicBezTo>
                    <a:pt x="140" y="329"/>
                    <a:pt x="141" y="329"/>
                    <a:pt x="142" y="329"/>
                  </a:cubicBezTo>
                  <a:cubicBezTo>
                    <a:pt x="144" y="329"/>
                    <a:pt x="146" y="328"/>
                    <a:pt x="148" y="328"/>
                  </a:cubicBezTo>
                  <a:cubicBezTo>
                    <a:pt x="150" y="327"/>
                    <a:pt x="152" y="327"/>
                    <a:pt x="154" y="326"/>
                  </a:cubicBezTo>
                  <a:cubicBezTo>
                    <a:pt x="156" y="326"/>
                    <a:pt x="158" y="325"/>
                    <a:pt x="160" y="325"/>
                  </a:cubicBezTo>
                  <a:cubicBezTo>
                    <a:pt x="162" y="324"/>
                    <a:pt x="164" y="324"/>
                    <a:pt x="166" y="323"/>
                  </a:cubicBezTo>
                  <a:cubicBezTo>
                    <a:pt x="158" y="344"/>
                    <a:pt x="158" y="344"/>
                    <a:pt x="158" y="344"/>
                  </a:cubicBezTo>
                  <a:cubicBezTo>
                    <a:pt x="67" y="568"/>
                    <a:pt x="67" y="568"/>
                    <a:pt x="67" y="568"/>
                  </a:cubicBezTo>
                  <a:cubicBezTo>
                    <a:pt x="452" y="506"/>
                    <a:pt x="452" y="506"/>
                    <a:pt x="452" y="506"/>
                  </a:cubicBezTo>
                  <a:cubicBezTo>
                    <a:pt x="611" y="151"/>
                    <a:pt x="611" y="151"/>
                    <a:pt x="611" y="151"/>
                  </a:cubicBezTo>
                  <a:cubicBezTo>
                    <a:pt x="375" y="180"/>
                    <a:pt x="375" y="180"/>
                    <a:pt x="375" y="180"/>
                  </a:cubicBezTo>
                  <a:cubicBezTo>
                    <a:pt x="352" y="183"/>
                    <a:pt x="352" y="183"/>
                    <a:pt x="352" y="183"/>
                  </a:cubicBezTo>
                  <a:cubicBezTo>
                    <a:pt x="353" y="182"/>
                    <a:pt x="354" y="180"/>
                    <a:pt x="355" y="178"/>
                  </a:cubicBezTo>
                  <a:cubicBezTo>
                    <a:pt x="356" y="176"/>
                    <a:pt x="358" y="174"/>
                    <a:pt x="359" y="173"/>
                  </a:cubicBezTo>
                  <a:cubicBezTo>
                    <a:pt x="360" y="171"/>
                    <a:pt x="361" y="169"/>
                    <a:pt x="362" y="167"/>
                  </a:cubicBezTo>
                  <a:cubicBezTo>
                    <a:pt x="363" y="165"/>
                    <a:pt x="364" y="163"/>
                    <a:pt x="364" y="162"/>
                  </a:cubicBezTo>
                  <a:cubicBezTo>
                    <a:pt x="365" y="160"/>
                    <a:pt x="366" y="159"/>
                    <a:pt x="366" y="158"/>
                  </a:cubicBezTo>
                  <a:cubicBezTo>
                    <a:pt x="367" y="157"/>
                    <a:pt x="367" y="156"/>
                    <a:pt x="368" y="155"/>
                  </a:cubicBezTo>
                  <a:cubicBezTo>
                    <a:pt x="368" y="154"/>
                    <a:pt x="369" y="153"/>
                    <a:pt x="369" y="152"/>
                  </a:cubicBezTo>
                  <a:cubicBezTo>
                    <a:pt x="369" y="151"/>
                    <a:pt x="370" y="150"/>
                    <a:pt x="370" y="149"/>
                  </a:cubicBezTo>
                  <a:cubicBezTo>
                    <a:pt x="380" y="126"/>
                    <a:pt x="384" y="105"/>
                    <a:pt x="383" y="87"/>
                  </a:cubicBezTo>
                  <a:cubicBezTo>
                    <a:pt x="383" y="68"/>
                    <a:pt x="377" y="52"/>
                    <a:pt x="368" y="39"/>
                  </a:cubicBezTo>
                  <a:cubicBezTo>
                    <a:pt x="358" y="25"/>
                    <a:pt x="344" y="15"/>
                    <a:pt x="326" y="9"/>
                  </a:cubicBezTo>
                  <a:cubicBezTo>
                    <a:pt x="308" y="2"/>
                    <a:pt x="286" y="0"/>
                    <a:pt x="261" y="3"/>
                  </a:cubicBezTo>
                  <a:close/>
                </a:path>
              </a:pathLst>
            </a:custGeom>
            <a:gradFill>
              <a:gsLst>
                <a:gs pos="51000">
                  <a:schemeClr val="accent5">
                    <a:lumMod val="40000"/>
                    <a:lumOff val="60000"/>
                  </a:schemeClr>
                </a:gs>
                <a:gs pos="0">
                  <a:schemeClr val="accent5">
                    <a:lumMod val="20000"/>
                    <a:lumOff val="80000"/>
                  </a:schemeClr>
                </a:gs>
                <a:gs pos="100000">
                  <a:schemeClr val="accent5"/>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9" name="Freeform 71"/>
            <p:cNvSpPr>
              <a:spLocks/>
            </p:cNvSpPr>
            <p:nvPr userDrawn="1"/>
          </p:nvSpPr>
          <p:spPr bwMode="auto">
            <a:xfrm>
              <a:off x="3279240" y="5051832"/>
              <a:ext cx="1564273" cy="1451099"/>
            </a:xfrm>
            <a:custGeom>
              <a:avLst/>
              <a:gdLst>
                <a:gd name="T0" fmla="*/ 172 w 590"/>
                <a:gd name="T1" fmla="*/ 301 h 547"/>
                <a:gd name="T2" fmla="*/ 156 w 590"/>
                <a:gd name="T3" fmla="*/ 305 h 547"/>
                <a:gd name="T4" fmla="*/ 150 w 590"/>
                <a:gd name="T5" fmla="*/ 307 h 547"/>
                <a:gd name="T6" fmla="*/ 144 w 590"/>
                <a:gd name="T7" fmla="*/ 308 h 547"/>
                <a:gd name="T8" fmla="*/ 138 w 590"/>
                <a:gd name="T9" fmla="*/ 310 h 547"/>
                <a:gd name="T10" fmla="*/ 132 w 590"/>
                <a:gd name="T11" fmla="*/ 311 h 547"/>
                <a:gd name="T12" fmla="*/ 123 w 590"/>
                <a:gd name="T13" fmla="*/ 313 h 547"/>
                <a:gd name="T14" fmla="*/ 121 w 590"/>
                <a:gd name="T15" fmla="*/ 313 h 547"/>
                <a:gd name="T16" fmla="*/ 95 w 590"/>
                <a:gd name="T17" fmla="*/ 315 h 547"/>
                <a:gd name="T18" fmla="*/ 60 w 590"/>
                <a:gd name="T19" fmla="*/ 310 h 547"/>
                <a:gd name="T20" fmla="*/ 19 w 590"/>
                <a:gd name="T21" fmla="*/ 286 h 547"/>
                <a:gd name="T22" fmla="*/ 2 w 590"/>
                <a:gd name="T23" fmla="*/ 244 h 547"/>
                <a:gd name="T24" fmla="*/ 11 w 590"/>
                <a:gd name="T25" fmla="*/ 185 h 547"/>
                <a:gd name="T26" fmla="*/ 50 w 590"/>
                <a:gd name="T27" fmla="*/ 120 h 547"/>
                <a:gd name="T28" fmla="*/ 109 w 590"/>
                <a:gd name="T29" fmla="*/ 63 h 547"/>
                <a:gd name="T30" fmla="*/ 180 w 590"/>
                <a:gd name="T31" fmla="*/ 21 h 547"/>
                <a:gd name="T32" fmla="*/ 254 w 590"/>
                <a:gd name="T33" fmla="*/ 1 h 547"/>
                <a:gd name="T34" fmla="*/ 273 w 590"/>
                <a:gd name="T35" fmla="*/ 0 h 547"/>
                <a:gd name="T36" fmla="*/ 315 w 590"/>
                <a:gd name="T37" fmla="*/ 6 h 547"/>
                <a:gd name="T38" fmla="*/ 353 w 590"/>
                <a:gd name="T39" fmla="*/ 33 h 547"/>
                <a:gd name="T40" fmla="*/ 367 w 590"/>
                <a:gd name="T41" fmla="*/ 77 h 547"/>
                <a:gd name="T42" fmla="*/ 355 w 590"/>
                <a:gd name="T43" fmla="*/ 135 h 547"/>
                <a:gd name="T44" fmla="*/ 354 w 590"/>
                <a:gd name="T45" fmla="*/ 139 h 547"/>
                <a:gd name="T46" fmla="*/ 351 w 590"/>
                <a:gd name="T47" fmla="*/ 145 h 547"/>
                <a:gd name="T48" fmla="*/ 349 w 590"/>
                <a:gd name="T49" fmla="*/ 148 h 547"/>
                <a:gd name="T50" fmla="*/ 346 w 590"/>
                <a:gd name="T51" fmla="*/ 153 h 547"/>
                <a:gd name="T52" fmla="*/ 344 w 590"/>
                <a:gd name="T53" fmla="*/ 158 h 547"/>
                <a:gd name="T54" fmla="*/ 341 w 590"/>
                <a:gd name="T55" fmla="*/ 162 h 547"/>
                <a:gd name="T56" fmla="*/ 340 w 590"/>
                <a:gd name="T57" fmla="*/ 164 h 547"/>
                <a:gd name="T58" fmla="*/ 337 w 590"/>
                <a:gd name="T59" fmla="*/ 169 h 547"/>
                <a:gd name="T60" fmla="*/ 328 w 590"/>
                <a:gd name="T61" fmla="*/ 184 h 547"/>
                <a:gd name="T62" fmla="*/ 590 w 590"/>
                <a:gd name="T63" fmla="*/ 151 h 547"/>
                <a:gd name="T64" fmla="*/ 438 w 590"/>
                <a:gd name="T65" fmla="*/ 489 h 547"/>
                <a:gd name="T66" fmla="*/ 72 w 590"/>
                <a:gd name="T67" fmla="*/ 547 h 547"/>
                <a:gd name="T68" fmla="*/ 172 w 590"/>
                <a:gd name="T69" fmla="*/ 301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0" h="547">
                  <a:moveTo>
                    <a:pt x="172" y="301"/>
                  </a:moveTo>
                  <a:cubicBezTo>
                    <a:pt x="156" y="305"/>
                    <a:pt x="156" y="305"/>
                    <a:pt x="156" y="305"/>
                  </a:cubicBezTo>
                  <a:cubicBezTo>
                    <a:pt x="154" y="306"/>
                    <a:pt x="152" y="306"/>
                    <a:pt x="150" y="307"/>
                  </a:cubicBezTo>
                  <a:cubicBezTo>
                    <a:pt x="148" y="307"/>
                    <a:pt x="146" y="308"/>
                    <a:pt x="144" y="308"/>
                  </a:cubicBezTo>
                  <a:cubicBezTo>
                    <a:pt x="138" y="310"/>
                    <a:pt x="138" y="310"/>
                    <a:pt x="138" y="310"/>
                  </a:cubicBezTo>
                  <a:cubicBezTo>
                    <a:pt x="136" y="310"/>
                    <a:pt x="134" y="311"/>
                    <a:pt x="132" y="311"/>
                  </a:cubicBezTo>
                  <a:cubicBezTo>
                    <a:pt x="132" y="311"/>
                    <a:pt x="124" y="312"/>
                    <a:pt x="123" y="313"/>
                  </a:cubicBezTo>
                  <a:cubicBezTo>
                    <a:pt x="121" y="313"/>
                    <a:pt x="121" y="313"/>
                    <a:pt x="121" y="313"/>
                  </a:cubicBezTo>
                  <a:cubicBezTo>
                    <a:pt x="112" y="314"/>
                    <a:pt x="103" y="315"/>
                    <a:pt x="95" y="315"/>
                  </a:cubicBezTo>
                  <a:cubicBezTo>
                    <a:pt x="82" y="315"/>
                    <a:pt x="70" y="313"/>
                    <a:pt x="60" y="310"/>
                  </a:cubicBezTo>
                  <a:cubicBezTo>
                    <a:pt x="43" y="305"/>
                    <a:pt x="29" y="297"/>
                    <a:pt x="19" y="286"/>
                  </a:cubicBezTo>
                  <a:cubicBezTo>
                    <a:pt x="9" y="275"/>
                    <a:pt x="4" y="260"/>
                    <a:pt x="2" y="244"/>
                  </a:cubicBezTo>
                  <a:cubicBezTo>
                    <a:pt x="0" y="226"/>
                    <a:pt x="3" y="206"/>
                    <a:pt x="11" y="185"/>
                  </a:cubicBezTo>
                  <a:cubicBezTo>
                    <a:pt x="20" y="163"/>
                    <a:pt x="33" y="142"/>
                    <a:pt x="50" y="120"/>
                  </a:cubicBezTo>
                  <a:cubicBezTo>
                    <a:pt x="66" y="100"/>
                    <a:pt x="86" y="80"/>
                    <a:pt x="109" y="63"/>
                  </a:cubicBezTo>
                  <a:cubicBezTo>
                    <a:pt x="131" y="46"/>
                    <a:pt x="155" y="32"/>
                    <a:pt x="180" y="21"/>
                  </a:cubicBezTo>
                  <a:cubicBezTo>
                    <a:pt x="206" y="10"/>
                    <a:pt x="231" y="3"/>
                    <a:pt x="254" y="1"/>
                  </a:cubicBezTo>
                  <a:cubicBezTo>
                    <a:pt x="261" y="0"/>
                    <a:pt x="267" y="0"/>
                    <a:pt x="273" y="0"/>
                  </a:cubicBezTo>
                  <a:cubicBezTo>
                    <a:pt x="289" y="0"/>
                    <a:pt x="303" y="2"/>
                    <a:pt x="315" y="6"/>
                  </a:cubicBezTo>
                  <a:cubicBezTo>
                    <a:pt x="331" y="12"/>
                    <a:pt x="344" y="21"/>
                    <a:pt x="353" y="33"/>
                  </a:cubicBezTo>
                  <a:cubicBezTo>
                    <a:pt x="362" y="45"/>
                    <a:pt x="367" y="60"/>
                    <a:pt x="367" y="77"/>
                  </a:cubicBezTo>
                  <a:cubicBezTo>
                    <a:pt x="368" y="95"/>
                    <a:pt x="364" y="115"/>
                    <a:pt x="355" y="135"/>
                  </a:cubicBezTo>
                  <a:cubicBezTo>
                    <a:pt x="355" y="136"/>
                    <a:pt x="354" y="139"/>
                    <a:pt x="354" y="139"/>
                  </a:cubicBezTo>
                  <a:cubicBezTo>
                    <a:pt x="351" y="145"/>
                    <a:pt x="351" y="145"/>
                    <a:pt x="351" y="145"/>
                  </a:cubicBezTo>
                  <a:cubicBezTo>
                    <a:pt x="349" y="148"/>
                    <a:pt x="349" y="148"/>
                    <a:pt x="349" y="148"/>
                  </a:cubicBezTo>
                  <a:cubicBezTo>
                    <a:pt x="346" y="153"/>
                    <a:pt x="346" y="153"/>
                    <a:pt x="346" y="153"/>
                  </a:cubicBezTo>
                  <a:cubicBezTo>
                    <a:pt x="346" y="155"/>
                    <a:pt x="345" y="157"/>
                    <a:pt x="344" y="158"/>
                  </a:cubicBezTo>
                  <a:cubicBezTo>
                    <a:pt x="343" y="160"/>
                    <a:pt x="342" y="161"/>
                    <a:pt x="341" y="162"/>
                  </a:cubicBezTo>
                  <a:cubicBezTo>
                    <a:pt x="340" y="164"/>
                    <a:pt x="340" y="164"/>
                    <a:pt x="340" y="164"/>
                  </a:cubicBezTo>
                  <a:cubicBezTo>
                    <a:pt x="339" y="165"/>
                    <a:pt x="338" y="167"/>
                    <a:pt x="337" y="169"/>
                  </a:cubicBezTo>
                  <a:cubicBezTo>
                    <a:pt x="328" y="184"/>
                    <a:pt x="328" y="184"/>
                    <a:pt x="328" y="184"/>
                  </a:cubicBezTo>
                  <a:cubicBezTo>
                    <a:pt x="590" y="151"/>
                    <a:pt x="590" y="151"/>
                    <a:pt x="590" y="151"/>
                  </a:cubicBezTo>
                  <a:cubicBezTo>
                    <a:pt x="438" y="489"/>
                    <a:pt x="438" y="489"/>
                    <a:pt x="438" y="489"/>
                  </a:cubicBezTo>
                  <a:cubicBezTo>
                    <a:pt x="72" y="547"/>
                    <a:pt x="72" y="547"/>
                    <a:pt x="72" y="547"/>
                  </a:cubicBezTo>
                  <a:lnTo>
                    <a:pt x="172" y="30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40" name="Freeform 72"/>
            <p:cNvSpPr>
              <a:spLocks/>
            </p:cNvSpPr>
            <p:nvPr userDrawn="1"/>
          </p:nvSpPr>
          <p:spPr bwMode="auto">
            <a:xfrm>
              <a:off x="1503430" y="2411840"/>
              <a:ext cx="3725795" cy="3993604"/>
            </a:xfrm>
            <a:custGeom>
              <a:avLst/>
              <a:gdLst>
                <a:gd name="T0" fmla="*/ 3318 w 3325"/>
                <a:gd name="T1" fmla="*/ 1363 h 3564"/>
                <a:gd name="T2" fmla="*/ 1141 w 3325"/>
                <a:gd name="T3" fmla="*/ 1541 h 3564"/>
                <a:gd name="T4" fmla="*/ 15 w 3325"/>
                <a:gd name="T5" fmla="*/ 0 h 3564"/>
                <a:gd name="T6" fmla="*/ 3 w 3325"/>
                <a:gd name="T7" fmla="*/ 0 h 3564"/>
                <a:gd name="T8" fmla="*/ 0 w 3325"/>
                <a:gd name="T9" fmla="*/ 12 h 3564"/>
                <a:gd name="T10" fmla="*/ 1127 w 3325"/>
                <a:gd name="T11" fmla="*/ 1550 h 3564"/>
                <a:gd name="T12" fmla="*/ 426 w 3325"/>
                <a:gd name="T13" fmla="*/ 3555 h 3564"/>
                <a:gd name="T14" fmla="*/ 434 w 3325"/>
                <a:gd name="T15" fmla="*/ 3564 h 3564"/>
                <a:gd name="T16" fmla="*/ 443 w 3325"/>
                <a:gd name="T17" fmla="*/ 3564 h 3564"/>
                <a:gd name="T18" fmla="*/ 1143 w 3325"/>
                <a:gd name="T19" fmla="*/ 1557 h 3564"/>
                <a:gd name="T20" fmla="*/ 3321 w 3325"/>
                <a:gd name="T21" fmla="*/ 1380 h 3564"/>
                <a:gd name="T22" fmla="*/ 3325 w 3325"/>
                <a:gd name="T23" fmla="*/ 1370 h 3564"/>
                <a:gd name="T24" fmla="*/ 3318 w 3325"/>
                <a:gd name="T25" fmla="*/ 1363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5" name="Straight Connector 55"/>
          <p:cNvCxnSpPr/>
          <p:nvPr userDrawn="1"/>
        </p:nvCxnSpPr>
        <p:spPr>
          <a:xfrm>
            <a:off x="4342071" y="2402565"/>
            <a:ext cx="0" cy="3867243"/>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6324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kon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p:nvPr>
        </p:nvSpPr>
        <p:spPr>
          <a:xfrm>
            <a:off x="662073" y="1751702"/>
            <a:ext cx="5398345" cy="4924425"/>
          </a:xfrm>
        </p:spPr>
        <p:txBody>
          <a:bodyPr numCol="1" spcCol="360000">
            <a:norm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41" name="Freeform 26"/>
          <p:cNvSpPr>
            <a:spLocks/>
          </p:cNvSpPr>
          <p:nvPr userDrawn="1"/>
        </p:nvSpPr>
        <p:spPr bwMode="auto">
          <a:xfrm>
            <a:off x="9745251" y="2119563"/>
            <a:ext cx="1505922"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26"/>
          <p:cNvSpPr>
            <a:spLocks/>
          </p:cNvSpPr>
          <p:nvPr userDrawn="1"/>
        </p:nvSpPr>
        <p:spPr bwMode="auto">
          <a:xfrm flipH="1">
            <a:off x="10201546" y="3408850"/>
            <a:ext cx="141877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3" name="Grup 2"/>
          <p:cNvGrpSpPr/>
          <p:nvPr userDrawn="1"/>
        </p:nvGrpSpPr>
        <p:grpSpPr>
          <a:xfrm>
            <a:off x="8213748" y="1751702"/>
            <a:ext cx="2989902" cy="3755907"/>
            <a:chOff x="8129463" y="2060694"/>
            <a:chExt cx="3369439" cy="4448847"/>
          </a:xfrm>
        </p:grpSpPr>
        <p:sp>
          <p:nvSpPr>
            <p:cNvPr id="45" name="Freeform 26"/>
            <p:cNvSpPr>
              <a:spLocks/>
            </p:cNvSpPr>
            <p:nvPr userDrawn="1"/>
          </p:nvSpPr>
          <p:spPr bwMode="auto">
            <a:xfrm flipH="1">
              <a:off x="8604502" y="5019181"/>
              <a:ext cx="1493510"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26"/>
            <p:cNvSpPr>
              <a:spLocks/>
            </p:cNvSpPr>
            <p:nvPr userDrawn="1"/>
          </p:nvSpPr>
          <p:spPr bwMode="auto">
            <a:xfrm>
              <a:off x="8428031" y="3729894"/>
              <a:ext cx="124362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48" name="Group 22"/>
            <p:cNvGrpSpPr/>
            <p:nvPr userDrawn="1"/>
          </p:nvGrpSpPr>
          <p:grpSpPr>
            <a:xfrm rot="18810804">
              <a:off x="8987984" y="4022488"/>
              <a:ext cx="1122786" cy="720924"/>
              <a:chOff x="4481513" y="3678059"/>
              <a:chExt cx="1614487" cy="1036638"/>
            </a:xfrm>
          </p:grpSpPr>
          <p:sp>
            <p:nvSpPr>
              <p:cNvPr id="49" name="Rectangle 12"/>
              <p:cNvSpPr>
                <a:spLocks noChangeArrowheads="1"/>
              </p:cNvSpPr>
              <p:nvPr/>
            </p:nvSpPr>
            <p:spPr bwMode="auto">
              <a:xfrm>
                <a:off x="4481513" y="3678059"/>
                <a:ext cx="1614487" cy="344488"/>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Rectangle 13"/>
              <p:cNvSpPr>
                <a:spLocks noChangeArrowheads="1"/>
              </p:cNvSpPr>
              <p:nvPr/>
            </p:nvSpPr>
            <p:spPr bwMode="auto">
              <a:xfrm>
                <a:off x="4481513" y="4022546"/>
                <a:ext cx="1614487" cy="344488"/>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Rectangle 14"/>
              <p:cNvSpPr>
                <a:spLocks noChangeArrowheads="1"/>
              </p:cNvSpPr>
              <p:nvPr/>
            </p:nvSpPr>
            <p:spPr bwMode="auto">
              <a:xfrm>
                <a:off x="4481513" y="4367034"/>
                <a:ext cx="1614487" cy="347663"/>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2" name="Group 23"/>
            <p:cNvGrpSpPr/>
            <p:nvPr userDrawn="1"/>
          </p:nvGrpSpPr>
          <p:grpSpPr>
            <a:xfrm rot="18810804">
              <a:off x="9758605" y="3211868"/>
              <a:ext cx="1122786" cy="717613"/>
              <a:chOff x="6096000" y="3187521"/>
              <a:chExt cx="1614487" cy="1031876"/>
            </a:xfrm>
          </p:grpSpPr>
          <p:sp>
            <p:nvSpPr>
              <p:cNvPr id="53" name="Rectangle 15"/>
              <p:cNvSpPr>
                <a:spLocks noChangeArrowheads="1"/>
              </p:cNvSpPr>
              <p:nvPr/>
            </p:nvSpPr>
            <p:spPr bwMode="auto">
              <a:xfrm>
                <a:off x="6096000" y="3187521"/>
                <a:ext cx="1614487" cy="344488"/>
              </a:xfrm>
              <a:prstGeom prst="rect">
                <a:avLst/>
              </a:pr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Rectangle 16"/>
              <p:cNvSpPr>
                <a:spLocks noChangeArrowheads="1"/>
              </p:cNvSpPr>
              <p:nvPr/>
            </p:nvSpPr>
            <p:spPr bwMode="auto">
              <a:xfrm>
                <a:off x="6096000" y="3532009"/>
                <a:ext cx="1614487" cy="3429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Rectangle 17"/>
              <p:cNvSpPr>
                <a:spLocks noChangeArrowheads="1"/>
              </p:cNvSpPr>
              <p:nvPr/>
            </p:nvSpPr>
            <p:spPr bwMode="auto">
              <a:xfrm>
                <a:off x="6096000" y="3874909"/>
                <a:ext cx="1614487" cy="344488"/>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6" name="Group 223"/>
            <p:cNvGrpSpPr/>
            <p:nvPr userDrawn="1"/>
          </p:nvGrpSpPr>
          <p:grpSpPr>
            <a:xfrm rot="18810804">
              <a:off x="10493141" y="2345531"/>
              <a:ext cx="1290597" cy="720924"/>
              <a:chOff x="7700963" y="3678059"/>
              <a:chExt cx="1855787" cy="1036638"/>
            </a:xfrm>
          </p:grpSpPr>
          <p:sp>
            <p:nvSpPr>
              <p:cNvPr id="57" name="Freeform 7"/>
              <p:cNvSpPr>
                <a:spLocks/>
              </p:cNvSpPr>
              <p:nvPr/>
            </p:nvSpPr>
            <p:spPr bwMode="auto">
              <a:xfrm>
                <a:off x="9224963" y="3678059"/>
                <a:ext cx="331787" cy="1036638"/>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p:nvSpPr>
            <p:spPr bwMode="auto">
              <a:xfrm>
                <a:off x="7700963" y="3678059"/>
                <a:ext cx="1738312" cy="344488"/>
              </a:xfrm>
              <a:custGeom>
                <a:avLst/>
                <a:gdLst>
                  <a:gd name="T0" fmla="*/ 1020 w 1095"/>
                  <a:gd name="T1" fmla="*/ 217 h 217"/>
                  <a:gd name="T2" fmla="*/ 1095 w 1095"/>
                  <a:gd name="T3" fmla="*/ 0 h 217"/>
                  <a:gd name="T4" fmla="*/ 0 w 1095"/>
                  <a:gd name="T5" fmla="*/ 0 h 217"/>
                  <a:gd name="T6" fmla="*/ 0 w 1095"/>
                  <a:gd name="T7" fmla="*/ 217 h 217"/>
                  <a:gd name="T8" fmla="*/ 1020 w 1095"/>
                  <a:gd name="T9" fmla="*/ 217 h 217"/>
                </a:gdLst>
                <a:ahLst/>
                <a:cxnLst>
                  <a:cxn ang="0">
                    <a:pos x="T0" y="T1"/>
                  </a:cxn>
                  <a:cxn ang="0">
                    <a:pos x="T2" y="T3"/>
                  </a:cxn>
                  <a:cxn ang="0">
                    <a:pos x="T4" y="T5"/>
                  </a:cxn>
                  <a:cxn ang="0">
                    <a:pos x="T6" y="T7"/>
                  </a:cxn>
                  <a:cxn ang="0">
                    <a:pos x="T8" y="T9"/>
                  </a:cxn>
                </a:cxnLst>
                <a:rect l="0" t="0" r="r" b="b"/>
                <a:pathLst>
                  <a:path w="1095" h="217">
                    <a:moveTo>
                      <a:pt x="1020" y="217"/>
                    </a:moveTo>
                    <a:lnTo>
                      <a:pt x="1095" y="0"/>
                    </a:lnTo>
                    <a:lnTo>
                      <a:pt x="0" y="0"/>
                    </a:lnTo>
                    <a:lnTo>
                      <a:pt x="0" y="217"/>
                    </a:lnTo>
                    <a:lnTo>
                      <a:pt x="1020" y="217"/>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Rectangle 19"/>
              <p:cNvSpPr>
                <a:spLocks noChangeArrowheads="1"/>
              </p:cNvSpPr>
              <p:nvPr/>
            </p:nvSpPr>
            <p:spPr bwMode="auto">
              <a:xfrm>
                <a:off x="7700963" y="4022546"/>
                <a:ext cx="1619250" cy="34448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p:nvSpPr>
            <p:spPr bwMode="auto">
              <a:xfrm>
                <a:off x="7700963" y="4367034"/>
                <a:ext cx="1738312" cy="347663"/>
              </a:xfrm>
              <a:custGeom>
                <a:avLst/>
                <a:gdLst>
                  <a:gd name="T0" fmla="*/ 1095 w 1095"/>
                  <a:gd name="T1" fmla="*/ 219 h 219"/>
                  <a:gd name="T2" fmla="*/ 1020 w 1095"/>
                  <a:gd name="T3" fmla="*/ 0 h 219"/>
                  <a:gd name="T4" fmla="*/ 0 w 1095"/>
                  <a:gd name="T5" fmla="*/ 0 h 219"/>
                  <a:gd name="T6" fmla="*/ 0 w 1095"/>
                  <a:gd name="T7" fmla="*/ 219 h 219"/>
                  <a:gd name="T8" fmla="*/ 1095 w 1095"/>
                  <a:gd name="T9" fmla="*/ 219 h 219"/>
                </a:gdLst>
                <a:ahLst/>
                <a:cxnLst>
                  <a:cxn ang="0">
                    <a:pos x="T0" y="T1"/>
                  </a:cxn>
                  <a:cxn ang="0">
                    <a:pos x="T2" y="T3"/>
                  </a:cxn>
                  <a:cxn ang="0">
                    <a:pos x="T4" y="T5"/>
                  </a:cxn>
                  <a:cxn ang="0">
                    <a:pos x="T6" y="T7"/>
                  </a:cxn>
                  <a:cxn ang="0">
                    <a:pos x="T8" y="T9"/>
                  </a:cxn>
                </a:cxnLst>
                <a:rect l="0" t="0" r="r" b="b"/>
                <a:pathLst>
                  <a:path w="1095" h="219">
                    <a:moveTo>
                      <a:pt x="1095" y="219"/>
                    </a:moveTo>
                    <a:lnTo>
                      <a:pt x="1020" y="0"/>
                    </a:lnTo>
                    <a:lnTo>
                      <a:pt x="0" y="0"/>
                    </a:lnTo>
                    <a:lnTo>
                      <a:pt x="0" y="219"/>
                    </a:lnTo>
                    <a:lnTo>
                      <a:pt x="1095" y="219"/>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Oval 21"/>
              <p:cNvSpPr>
                <a:spLocks noChangeArrowheads="1"/>
              </p:cNvSpPr>
              <p:nvPr/>
            </p:nvSpPr>
            <p:spPr bwMode="auto">
              <a:xfrm>
                <a:off x="9398000" y="4049534"/>
                <a:ext cx="82550" cy="293688"/>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62" name="Group 21"/>
            <p:cNvGrpSpPr/>
            <p:nvPr userDrawn="1"/>
          </p:nvGrpSpPr>
          <p:grpSpPr>
            <a:xfrm rot="18810804">
              <a:off x="7489133" y="5151598"/>
              <a:ext cx="1998273" cy="717613"/>
              <a:chOff x="1608138" y="3187521"/>
              <a:chExt cx="2873375" cy="1031876"/>
            </a:xfrm>
          </p:grpSpPr>
          <p:sp>
            <p:nvSpPr>
              <p:cNvPr id="63" name="Freeform 8"/>
              <p:cNvSpPr>
                <a:spLocks/>
              </p:cNvSpPr>
              <p:nvPr/>
            </p:nvSpPr>
            <p:spPr bwMode="auto">
              <a:xfrm>
                <a:off x="1608138" y="3187521"/>
                <a:ext cx="1490662" cy="1031875"/>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Lst>
                <a:ahLst/>
                <a:cxnLst>
                  <a:cxn ang="0">
                    <a:pos x="T0" y="T1"/>
                  </a:cxn>
                  <a:cxn ang="0">
                    <a:pos x="T2" y="T3"/>
                  </a:cxn>
                  <a:cxn ang="0">
                    <a:pos x="T4" y="T5"/>
                  </a:cxn>
                  <a:cxn ang="0">
                    <a:pos x="T6" y="T7"/>
                  </a:cxn>
                  <a:cxn ang="0">
                    <a:pos x="T8" y="T9"/>
                  </a:cxn>
                  <a:cxn ang="0">
                    <a:pos x="T10" y="T11"/>
                  </a:cxn>
                </a:cxnLst>
                <a:rect l="0" t="0" r="r" b="b"/>
                <a:pathLst>
                  <a:path w="939" h="650">
                    <a:moveTo>
                      <a:pt x="793" y="650"/>
                    </a:moveTo>
                    <a:lnTo>
                      <a:pt x="0" y="326"/>
                    </a:lnTo>
                    <a:lnTo>
                      <a:pt x="793" y="0"/>
                    </a:lnTo>
                    <a:lnTo>
                      <a:pt x="939" y="0"/>
                    </a:lnTo>
                    <a:lnTo>
                      <a:pt x="939" y="650"/>
                    </a:lnTo>
                    <a:lnTo>
                      <a:pt x="793" y="650"/>
                    </a:lnTo>
                    <a:close/>
                  </a:path>
                </a:pathLst>
              </a:custGeom>
              <a:solidFill>
                <a:srgbClr val="D4AC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9"/>
              <p:cNvSpPr>
                <a:spLocks/>
              </p:cNvSpPr>
              <p:nvPr/>
            </p:nvSpPr>
            <p:spPr bwMode="auto">
              <a:xfrm>
                <a:off x="2738438" y="3187521"/>
                <a:ext cx="1743075" cy="344488"/>
              </a:xfrm>
              <a:custGeom>
                <a:avLst/>
                <a:gdLst>
                  <a:gd name="T0" fmla="*/ 464 w 464"/>
                  <a:gd name="T1" fmla="*/ 0 h 91"/>
                  <a:gd name="T2" fmla="*/ 41 w 464"/>
                  <a:gd name="T3" fmla="*/ 0 h 91"/>
                  <a:gd name="T4" fmla="*/ 16 w 464"/>
                  <a:gd name="T5" fmla="*/ 14 h 91"/>
                  <a:gd name="T6" fmla="*/ 5 w 464"/>
                  <a:gd name="T7" fmla="*/ 31 h 91"/>
                  <a:gd name="T8" fmla="*/ 5 w 464"/>
                  <a:gd name="T9" fmla="*/ 59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1"/>
                      <a:pt x="5" y="31"/>
                      <a:pt x="5" y="31"/>
                    </a:cubicBezTo>
                    <a:cubicBezTo>
                      <a:pt x="0" y="39"/>
                      <a:pt x="0" y="52"/>
                      <a:pt x="5" y="59"/>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10"/>
              <p:cNvSpPr>
                <a:spLocks/>
              </p:cNvSpPr>
              <p:nvPr/>
            </p:nvSpPr>
            <p:spPr bwMode="auto">
              <a:xfrm>
                <a:off x="2738438" y="3532009"/>
                <a:ext cx="1743075" cy="342900"/>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11"/>
              <p:cNvSpPr>
                <a:spLocks/>
              </p:cNvSpPr>
              <p:nvPr/>
            </p:nvSpPr>
            <p:spPr bwMode="auto">
              <a:xfrm>
                <a:off x="2738438" y="3874909"/>
                <a:ext cx="1743075" cy="34448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40"/>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2"/>
              <p:cNvSpPr>
                <a:spLocks/>
              </p:cNvSpPr>
              <p:nvPr/>
            </p:nvSpPr>
            <p:spPr bwMode="auto">
              <a:xfrm>
                <a:off x="1608138" y="3538359"/>
                <a:ext cx="428625" cy="333375"/>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sp>
          <p:nvSpPr>
            <p:cNvPr id="71" name="Freeform 5"/>
            <p:cNvSpPr>
              <a:spLocks noEditPoints="1"/>
            </p:cNvSpPr>
            <p:nvPr userDrawn="1"/>
          </p:nvSpPr>
          <p:spPr bwMode="auto">
            <a:xfrm>
              <a:off x="8640008" y="3878668"/>
              <a:ext cx="478181" cy="479814"/>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78" name="Group 240"/>
            <p:cNvGrpSpPr/>
            <p:nvPr userDrawn="1"/>
          </p:nvGrpSpPr>
          <p:grpSpPr>
            <a:xfrm>
              <a:off x="9315547" y="5223944"/>
              <a:ext cx="399354" cy="427478"/>
              <a:chOff x="6138863" y="1941513"/>
              <a:chExt cx="450850" cy="482600"/>
            </a:xfrm>
            <a:solidFill>
              <a:schemeClr val="tx1">
                <a:lumMod val="65000"/>
                <a:lumOff val="35000"/>
              </a:schemeClr>
            </a:solidFill>
          </p:grpSpPr>
          <p:sp>
            <p:nvSpPr>
              <p:cNvPr id="79"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0"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1"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2" name="Group 244"/>
            <p:cNvGrpSpPr/>
            <p:nvPr userDrawn="1"/>
          </p:nvGrpSpPr>
          <p:grpSpPr>
            <a:xfrm>
              <a:off x="10842061" y="3615826"/>
              <a:ext cx="389680" cy="390966"/>
              <a:chOff x="4198938" y="2905126"/>
              <a:chExt cx="481012" cy="482600"/>
            </a:xfrm>
            <a:solidFill>
              <a:schemeClr val="tx1">
                <a:lumMod val="65000"/>
                <a:lumOff val="35000"/>
              </a:schemeClr>
            </a:solidFill>
          </p:grpSpPr>
          <p:sp>
            <p:nvSpPr>
              <p:cNvPr id="83"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4"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5"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6" name="Group 248"/>
            <p:cNvGrpSpPr/>
            <p:nvPr userDrawn="1"/>
          </p:nvGrpSpPr>
          <p:grpSpPr>
            <a:xfrm>
              <a:off x="10054506" y="2254971"/>
              <a:ext cx="496887" cy="466725"/>
              <a:chOff x="5160963" y="4846638"/>
              <a:chExt cx="496887" cy="466725"/>
            </a:xfrm>
            <a:solidFill>
              <a:schemeClr val="tx1">
                <a:lumMod val="65000"/>
                <a:lumOff val="35000"/>
              </a:schemeClr>
            </a:solidFill>
          </p:grpSpPr>
          <p:sp>
            <p:nvSpPr>
              <p:cNvPr id="87"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8"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cxnSp>
        <p:nvCxnSpPr>
          <p:cNvPr id="92" name="Straight Connector 55"/>
          <p:cNvCxnSpPr/>
          <p:nvPr userDrawn="1"/>
        </p:nvCxnSpPr>
        <p:spPr>
          <a:xfrm>
            <a:off x="7361496" y="2468320"/>
            <a:ext cx="0" cy="3178429"/>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837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kon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139828"/>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5016454" y="1925898"/>
            <a:ext cx="6917846" cy="4658623"/>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3" name="Grup 2"/>
          <p:cNvGrpSpPr/>
          <p:nvPr userDrawn="1"/>
        </p:nvGrpSpPr>
        <p:grpSpPr>
          <a:xfrm>
            <a:off x="292321" y="1925899"/>
            <a:ext cx="3898679" cy="3416568"/>
            <a:chOff x="292321" y="1925899"/>
            <a:chExt cx="4590943" cy="4424304"/>
          </a:xfrm>
        </p:grpSpPr>
        <p:sp>
          <p:nvSpPr>
            <p:cNvPr id="69" name="Freeform 11"/>
            <p:cNvSpPr>
              <a:spLocks/>
            </p:cNvSpPr>
            <p:nvPr userDrawn="1"/>
          </p:nvSpPr>
          <p:spPr bwMode="auto">
            <a:xfrm>
              <a:off x="2382890" y="2399148"/>
              <a:ext cx="1550783" cy="15507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2"/>
            <p:cNvSpPr>
              <a:spLocks/>
            </p:cNvSpPr>
            <p:nvPr userDrawn="1"/>
          </p:nvSpPr>
          <p:spPr bwMode="auto">
            <a:xfrm>
              <a:off x="2494671" y="2507742"/>
              <a:ext cx="1318666" cy="132048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3" name="Freeform 108"/>
            <p:cNvSpPr>
              <a:spLocks/>
            </p:cNvSpPr>
            <p:nvPr userDrawn="1"/>
          </p:nvSpPr>
          <p:spPr bwMode="auto">
            <a:xfrm rot="16200000">
              <a:off x="292321" y="1925899"/>
              <a:ext cx="2024034" cy="202403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4" name="Freeform 109"/>
            <p:cNvSpPr>
              <a:spLocks/>
            </p:cNvSpPr>
            <p:nvPr userDrawn="1"/>
          </p:nvSpPr>
          <p:spPr bwMode="auto">
            <a:xfrm rot="16200000">
              <a:off x="435245" y="2081769"/>
              <a:ext cx="1721082" cy="1723461"/>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5" name="Oval 74"/>
            <p:cNvSpPr>
              <a:spLocks noChangeArrowheads="1"/>
            </p:cNvSpPr>
            <p:nvPr userDrawn="1"/>
          </p:nvSpPr>
          <p:spPr bwMode="auto">
            <a:xfrm rot="16200000">
              <a:off x="652561" y="2300671"/>
              <a:ext cx="1284863" cy="1285656"/>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6" name="Freeform 120"/>
            <p:cNvSpPr>
              <a:spLocks/>
            </p:cNvSpPr>
            <p:nvPr userDrawn="1"/>
          </p:nvSpPr>
          <p:spPr bwMode="auto">
            <a:xfrm flipV="1">
              <a:off x="2382891" y="4018220"/>
              <a:ext cx="2331984" cy="23319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77" name="Freeform 121"/>
            <p:cNvSpPr>
              <a:spLocks/>
            </p:cNvSpPr>
            <p:nvPr userDrawn="1"/>
          </p:nvSpPr>
          <p:spPr bwMode="auto">
            <a:xfrm flipV="1">
              <a:off x="2550981" y="4201226"/>
              <a:ext cx="1982938" cy="19856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89" name="Oval 88"/>
            <p:cNvSpPr>
              <a:spLocks noChangeArrowheads="1"/>
            </p:cNvSpPr>
            <p:nvPr userDrawn="1"/>
          </p:nvSpPr>
          <p:spPr bwMode="auto">
            <a:xfrm flipV="1">
              <a:off x="2802275" y="4454347"/>
              <a:ext cx="1480350" cy="1481264"/>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24"/>
            <p:cNvSpPr>
              <a:spLocks/>
            </p:cNvSpPr>
            <p:nvPr userDrawn="1"/>
          </p:nvSpPr>
          <p:spPr bwMode="auto">
            <a:xfrm rot="5400000" flipV="1">
              <a:off x="583692" y="4018221"/>
              <a:ext cx="1732663" cy="173266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25"/>
            <p:cNvSpPr>
              <a:spLocks/>
            </p:cNvSpPr>
            <p:nvPr userDrawn="1"/>
          </p:nvSpPr>
          <p:spPr bwMode="auto">
            <a:xfrm rot="5400000" flipV="1">
              <a:off x="706041" y="4142093"/>
              <a:ext cx="1473322" cy="1475360"/>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3" name="Oval 92"/>
            <p:cNvSpPr>
              <a:spLocks noChangeArrowheads="1"/>
            </p:cNvSpPr>
            <p:nvPr userDrawn="1"/>
          </p:nvSpPr>
          <p:spPr bwMode="auto">
            <a:xfrm rot="5400000" flipV="1">
              <a:off x="892073" y="4329484"/>
              <a:ext cx="1099900" cy="1100579"/>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cxnSp>
          <p:nvCxnSpPr>
            <p:cNvPr id="107" name="Straight Connector 134"/>
            <p:cNvCxnSpPr/>
            <p:nvPr userDrawn="1"/>
          </p:nvCxnSpPr>
          <p:spPr>
            <a:xfrm flipV="1">
              <a:off x="3434802" y="2104766"/>
              <a:ext cx="387103" cy="37784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8" name="Straight Connector 135"/>
            <p:cNvCxnSpPr/>
            <p:nvPr userDrawn="1"/>
          </p:nvCxnSpPr>
          <p:spPr>
            <a:xfrm>
              <a:off x="3832387" y="2107894"/>
              <a:ext cx="1050877"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31052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473FBC63-C649-42C3-9C85-0F873F8F0B35}" type="datetimeFigureOut">
              <a:rPr lang="id-ID" smtClean="0"/>
              <a:t>26/09/2020</a:t>
            </a:fld>
            <a:endParaRPr lang="id-ID"/>
          </a:p>
        </p:txBody>
      </p:sp>
      <p:sp>
        <p:nvSpPr>
          <p:cNvPr id="4" name="Altbilgi Yer Tutucusu 3"/>
          <p:cNvSpPr>
            <a:spLocks noGrp="1"/>
          </p:cNvSpPr>
          <p:nvPr>
            <p:ph type="ftr" sz="quarter" idx="11"/>
          </p:nvPr>
        </p:nvSpPr>
        <p:spPr/>
        <p:txBody>
          <a:bodyPr/>
          <a:lstStyle/>
          <a:p>
            <a:endParaRPr lang="id-ID"/>
          </a:p>
        </p:txBody>
      </p:sp>
      <p:sp>
        <p:nvSpPr>
          <p:cNvPr id="5" name="Slayt Numarası Yer Tutucusu 4"/>
          <p:cNvSpPr>
            <a:spLocks noGrp="1"/>
          </p:cNvSpPr>
          <p:nvPr>
            <p:ph type="sldNum" sz="quarter" idx="12"/>
          </p:nvPr>
        </p:nvSpPr>
        <p:spPr/>
        <p:txBody>
          <a:bodyPr/>
          <a:lstStyle/>
          <a:p>
            <a:fld id="{6176DFD3-2AF0-4B06-81C8-CF1C6F54D29C}" type="slidenum">
              <a:rPr lang="id-ID" smtClean="0"/>
              <a:t>‹#›</a:t>
            </a:fld>
            <a:endParaRPr lang="id-ID"/>
          </a:p>
        </p:txBody>
      </p:sp>
    </p:spTree>
    <p:extLst>
      <p:ext uri="{BB962C8B-B14F-4D97-AF65-F5344CB8AC3E}">
        <p14:creationId xmlns:p14="http://schemas.microsoft.com/office/powerpoint/2010/main" val="39484283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üz metin">
    <p:spTree>
      <p:nvGrpSpPr>
        <p:cNvPr id="1" name=""/>
        <p:cNvGrpSpPr/>
        <p:nvPr/>
      </p:nvGrpSpPr>
      <p:grpSpPr>
        <a:xfrm>
          <a:off x="0" y="0"/>
          <a:ext cx="0" cy="0"/>
          <a:chOff x="0" y="0"/>
          <a:chExt cx="0" cy="0"/>
        </a:xfrm>
      </p:grpSpPr>
      <p:sp>
        <p:nvSpPr>
          <p:cNvPr id="23" name="Rectangle 110"/>
          <p:cNvSpPr/>
          <p:nvPr userDrawn="1"/>
        </p:nvSpPr>
        <p:spPr>
          <a:xfrm rot="16200000">
            <a:off x="5264813" y="-5267721"/>
            <a:ext cx="1659469" cy="1219490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Metin Yer Tutucusu 7"/>
          <p:cNvSpPr>
            <a:spLocks noGrp="1"/>
          </p:cNvSpPr>
          <p:nvPr>
            <p:ph type="body" sz="quarter" idx="10" hasCustomPrompt="1"/>
          </p:nvPr>
        </p:nvSpPr>
        <p:spPr>
          <a:xfrm>
            <a:off x="3060705" y="267435"/>
            <a:ext cx="6070600" cy="773802"/>
          </a:xfrm>
        </p:spPr>
        <p:txBody>
          <a:bodyPr>
            <a:normAutofit/>
          </a:bodyPr>
          <a:lstStyle>
            <a:lvl1pPr marL="0" indent="0" algn="ctr">
              <a:buNone/>
              <a:defRPr sz="4000" b="1">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4" name="Metin Yer Tutucusu 9"/>
          <p:cNvSpPr>
            <a:spLocks noGrp="1"/>
          </p:cNvSpPr>
          <p:nvPr>
            <p:ph type="body" sz="quarter" idx="11" hasCustomPrompt="1"/>
          </p:nvPr>
        </p:nvSpPr>
        <p:spPr>
          <a:xfrm>
            <a:off x="4714875" y="1033318"/>
            <a:ext cx="2762250" cy="395288"/>
          </a:xfrm>
        </p:spPr>
        <p:txBody>
          <a:bodyPr>
            <a:noAutofit/>
          </a:bodyPr>
          <a:lstStyle>
            <a:lvl1pPr marL="0" indent="0" algn="ctr">
              <a:buNone/>
              <a:defRPr sz="2600" b="1">
                <a:solidFill>
                  <a:srgbClr val="F8C47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5" name="Metin Yer Tutucusu 3"/>
          <p:cNvSpPr>
            <a:spLocks noGrp="1"/>
          </p:cNvSpPr>
          <p:nvPr>
            <p:ph type="body" sz="quarter" idx="12" hasCustomPrompt="1"/>
          </p:nvPr>
        </p:nvSpPr>
        <p:spPr>
          <a:xfrm>
            <a:off x="2491939" y="1940300"/>
            <a:ext cx="7590524" cy="4469024"/>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a:p>
            <a:pPr algn="just"/>
            <a:r>
              <a:rPr lang="id-ID" b="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3223237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esim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5844429" y="2225036"/>
            <a:ext cx="6089870" cy="3753339"/>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Rectangle 44"/>
          <p:cNvSpPr/>
          <p:nvPr userDrawn="1"/>
        </p:nvSpPr>
        <p:spPr>
          <a:xfrm>
            <a:off x="345886" y="4987753"/>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3893813" y="5408008"/>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47121" y="2225036"/>
            <a:ext cx="4969744" cy="3753338"/>
          </a:xfrm>
        </p:spPr>
      </p:sp>
      <p:cxnSp>
        <p:nvCxnSpPr>
          <p:cNvPr id="45" name="Straight Connector 40"/>
          <p:cNvCxnSpPr/>
          <p:nvPr userDrawn="1"/>
        </p:nvCxnSpPr>
        <p:spPr>
          <a:xfrm>
            <a:off x="5575884" y="1949289"/>
            <a:ext cx="0" cy="428556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4" hasCustomPrompt="1"/>
          </p:nvPr>
        </p:nvSpPr>
        <p:spPr>
          <a:xfrm>
            <a:off x="4334482" y="5414709"/>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t>
            </a:r>
            <a:r>
              <a:rPr lang="tr-TR" dirty="0" err="1"/>
              <a:t>no</a:t>
            </a:r>
            <a:endParaRPr lang="tr-TR" dirty="0"/>
          </a:p>
        </p:txBody>
      </p:sp>
      <p:sp>
        <p:nvSpPr>
          <p:cNvPr id="48" name="Metin Yer Tutucusu 5"/>
          <p:cNvSpPr>
            <a:spLocks noGrp="1"/>
          </p:cNvSpPr>
          <p:nvPr>
            <p:ph type="body" sz="quarter" idx="15" hasCustomPrompt="1"/>
          </p:nvPr>
        </p:nvSpPr>
        <p:spPr>
          <a:xfrm>
            <a:off x="581871" y="5395658"/>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adı</a:t>
            </a:r>
          </a:p>
        </p:txBody>
      </p:sp>
    </p:spTree>
    <p:extLst>
      <p:ext uri="{BB962C8B-B14F-4D97-AF65-F5344CB8AC3E}">
        <p14:creationId xmlns:p14="http://schemas.microsoft.com/office/powerpoint/2010/main" val="6736462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esim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6998219"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10546146"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6999454" y="2336960"/>
            <a:ext cx="4969744" cy="3753338"/>
          </a:xfrm>
        </p:spPr>
      </p:sp>
      <p:sp>
        <p:nvSpPr>
          <p:cNvPr id="6" name="Metin Yer Tutucusu 5"/>
          <p:cNvSpPr>
            <a:spLocks noGrp="1"/>
          </p:cNvSpPr>
          <p:nvPr>
            <p:ph type="body" sz="quarter" idx="14" hasCustomPrompt="1"/>
          </p:nvPr>
        </p:nvSpPr>
        <p:spPr>
          <a:xfrm>
            <a:off x="10986815"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t>
            </a:r>
            <a:r>
              <a:rPr lang="tr-TR" dirty="0" err="1"/>
              <a:t>no</a:t>
            </a:r>
            <a:endParaRPr lang="tr-TR" dirty="0"/>
          </a:p>
        </p:txBody>
      </p:sp>
      <p:sp>
        <p:nvSpPr>
          <p:cNvPr id="48" name="Metin Yer Tutucusu 5"/>
          <p:cNvSpPr>
            <a:spLocks noGrp="1"/>
          </p:cNvSpPr>
          <p:nvPr>
            <p:ph type="body" sz="quarter" idx="15" hasCustomPrompt="1"/>
          </p:nvPr>
        </p:nvSpPr>
        <p:spPr>
          <a:xfrm>
            <a:off x="7234204"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adı</a:t>
            </a:r>
          </a:p>
        </p:txBody>
      </p:sp>
      <p:cxnSp>
        <p:nvCxnSpPr>
          <p:cNvPr id="17" name="Straight Connector 88"/>
          <p:cNvCxnSpPr/>
          <p:nvPr userDrawn="1"/>
        </p:nvCxnSpPr>
        <p:spPr>
          <a:xfrm>
            <a:off x="34453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3736879"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6769595"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7507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esim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3636064"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7183991"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656349" y="2336960"/>
            <a:ext cx="4969744" cy="3753338"/>
          </a:xfrm>
        </p:spPr>
      </p:sp>
      <p:sp>
        <p:nvSpPr>
          <p:cNvPr id="6" name="Metin Yer Tutucusu 5"/>
          <p:cNvSpPr>
            <a:spLocks noGrp="1"/>
          </p:cNvSpPr>
          <p:nvPr>
            <p:ph type="body" sz="quarter" idx="14" hasCustomPrompt="1"/>
          </p:nvPr>
        </p:nvSpPr>
        <p:spPr>
          <a:xfrm>
            <a:off x="7624660"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t>
            </a:r>
            <a:r>
              <a:rPr lang="tr-TR" dirty="0" err="1"/>
              <a:t>no</a:t>
            </a:r>
            <a:endParaRPr lang="tr-TR" dirty="0"/>
          </a:p>
        </p:txBody>
      </p:sp>
      <p:sp>
        <p:nvSpPr>
          <p:cNvPr id="48" name="Metin Yer Tutucusu 5"/>
          <p:cNvSpPr>
            <a:spLocks noGrp="1"/>
          </p:cNvSpPr>
          <p:nvPr>
            <p:ph type="body" sz="quarter" idx="15" hasCustomPrompt="1"/>
          </p:nvPr>
        </p:nvSpPr>
        <p:spPr>
          <a:xfrm>
            <a:off x="3872049"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adı</a:t>
            </a:r>
          </a:p>
        </p:txBody>
      </p:sp>
      <p:cxnSp>
        <p:nvCxnSpPr>
          <p:cNvPr id="17" name="Straight Connector 88"/>
          <p:cNvCxnSpPr/>
          <p:nvPr userDrawn="1"/>
        </p:nvCxnSpPr>
        <p:spPr>
          <a:xfrm>
            <a:off x="34072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9075052"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883652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371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ünite sonu">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6" name="Freeform 13"/>
          <p:cNvSpPr>
            <a:spLocks/>
          </p:cNvSpPr>
          <p:nvPr userDrawn="1"/>
        </p:nvSpPr>
        <p:spPr bwMode="auto">
          <a:xfrm>
            <a:off x="10164502" y="3431366"/>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4"/>
          <p:cNvSpPr>
            <a:spLocks noEditPoints="1"/>
          </p:cNvSpPr>
          <p:nvPr userDrawn="1"/>
        </p:nvSpPr>
        <p:spPr bwMode="auto">
          <a:xfrm>
            <a:off x="8129058" y="2409672"/>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5"/>
          <p:cNvSpPr>
            <a:spLocks/>
          </p:cNvSpPr>
          <p:nvPr userDrawn="1"/>
        </p:nvSpPr>
        <p:spPr bwMode="auto">
          <a:xfrm>
            <a:off x="6098382" y="3018240"/>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6"/>
          <p:cNvSpPr>
            <a:spLocks/>
          </p:cNvSpPr>
          <p:nvPr userDrawn="1"/>
        </p:nvSpPr>
        <p:spPr bwMode="auto">
          <a:xfrm>
            <a:off x="4070883" y="2652781"/>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7"/>
          <p:cNvSpPr>
            <a:spLocks/>
          </p:cNvSpPr>
          <p:nvPr userDrawn="1"/>
        </p:nvSpPr>
        <p:spPr bwMode="auto">
          <a:xfrm>
            <a:off x="2035441" y="2169741"/>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18"/>
          <p:cNvSpPr>
            <a:spLocks noEditPoints="1"/>
          </p:cNvSpPr>
          <p:nvPr userDrawn="1"/>
        </p:nvSpPr>
        <p:spPr bwMode="auto">
          <a:xfrm>
            <a:off x="3175" y="2258722"/>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Rectangle 9"/>
          <p:cNvSpPr/>
          <p:nvPr userDrawn="1"/>
        </p:nvSpPr>
        <p:spPr>
          <a:xfrm>
            <a:off x="0" y="4913855"/>
            <a:ext cx="12192000" cy="19441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3" name="Straight Connector 24"/>
          <p:cNvCxnSpPr/>
          <p:nvPr userDrawn="1"/>
        </p:nvCxnSpPr>
        <p:spPr>
          <a:xfrm>
            <a:off x="7979275" y="4931231"/>
            <a:ext cx="0" cy="1562907"/>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46" name="Group 61"/>
          <p:cNvGrpSpPr/>
          <p:nvPr userDrawn="1"/>
        </p:nvGrpSpPr>
        <p:grpSpPr>
          <a:xfrm>
            <a:off x="7407111" y="2255373"/>
            <a:ext cx="549468" cy="549468"/>
            <a:chOff x="6976426" y="1063501"/>
            <a:chExt cx="549468" cy="549468"/>
          </a:xfrm>
        </p:grpSpPr>
        <p:sp>
          <p:nvSpPr>
            <p:cNvPr id="47" name="Oval 46"/>
            <p:cNvSpPr/>
            <p:nvPr/>
          </p:nvSpPr>
          <p:spPr>
            <a:xfrm>
              <a:off x="6976426" y="1063501"/>
              <a:ext cx="549468" cy="549468"/>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48" name="Oval 47"/>
            <p:cNvSpPr/>
            <p:nvPr/>
          </p:nvSpPr>
          <p:spPr>
            <a:xfrm>
              <a:off x="7120395" y="1207470"/>
              <a:ext cx="261530" cy="2615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 name="Dikdörtgen 2"/>
          <p:cNvSpPr/>
          <p:nvPr userDrawn="1"/>
        </p:nvSpPr>
        <p:spPr>
          <a:xfrm>
            <a:off x="8333567" y="2366861"/>
            <a:ext cx="524683" cy="46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Metin Yer Tutucusu 13"/>
          <p:cNvSpPr>
            <a:spLocks noGrp="1"/>
          </p:cNvSpPr>
          <p:nvPr>
            <p:ph type="body" sz="quarter" idx="13" hasCustomPrompt="1"/>
          </p:nvPr>
        </p:nvSpPr>
        <p:spPr>
          <a:xfrm>
            <a:off x="762000" y="5114925"/>
            <a:ext cx="5086350" cy="706438"/>
          </a:xfrm>
        </p:spPr>
        <p:txBody>
          <a:bodyPr>
            <a:noAutofit/>
          </a:bodyPr>
          <a:lstStyle>
            <a:lvl1pPr marL="0" indent="0">
              <a:buNone/>
              <a:defRPr sz="44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Teşekkürler</a:t>
            </a:r>
          </a:p>
        </p:txBody>
      </p:sp>
      <p:sp>
        <p:nvSpPr>
          <p:cNvPr id="58" name="Metin Yer Tutucusu 13"/>
          <p:cNvSpPr>
            <a:spLocks noGrp="1"/>
          </p:cNvSpPr>
          <p:nvPr>
            <p:ph type="body" sz="quarter" idx="14" hasCustomPrompt="1"/>
          </p:nvPr>
        </p:nvSpPr>
        <p:spPr>
          <a:xfrm>
            <a:off x="762000" y="5861513"/>
            <a:ext cx="5086350" cy="706438"/>
          </a:xfrm>
        </p:spPr>
        <p:txBody>
          <a:bodyPr>
            <a:noAutofit/>
          </a:bodyPr>
          <a:lstStyle>
            <a:lvl1pPr marL="0" indent="0" rtl="0">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Hoca adı (</a:t>
            </a:r>
            <a:r>
              <a:rPr lang="tr-TR" dirty="0" err="1"/>
              <a:t>Ünvanı</a:t>
            </a:r>
            <a:r>
              <a:rPr lang="tr-TR" dirty="0"/>
              <a:t> ile)</a:t>
            </a:r>
          </a:p>
        </p:txBody>
      </p:sp>
      <p:pic>
        <p:nvPicPr>
          <p:cNvPr id="49" name="Resim 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2759" y="5016875"/>
            <a:ext cx="360000" cy="360000"/>
          </a:xfrm>
          <a:prstGeom prst="rect">
            <a:avLst/>
          </a:prstGeom>
        </p:spPr>
      </p:pic>
      <p:pic>
        <p:nvPicPr>
          <p:cNvPr id="51" name="Resim 5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2759" y="5587417"/>
            <a:ext cx="360000" cy="360000"/>
          </a:xfrm>
          <a:prstGeom prst="rect">
            <a:avLst/>
          </a:prstGeom>
        </p:spPr>
      </p:pic>
      <p:pic>
        <p:nvPicPr>
          <p:cNvPr id="52" name="Resim 5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9909" y="6161481"/>
            <a:ext cx="288000" cy="288000"/>
          </a:xfrm>
          <a:prstGeom prst="rect">
            <a:avLst/>
          </a:prstGeom>
        </p:spPr>
      </p:pic>
      <p:sp>
        <p:nvSpPr>
          <p:cNvPr id="63" name="Metin Yer Tutucusu 13"/>
          <p:cNvSpPr>
            <a:spLocks noGrp="1"/>
          </p:cNvSpPr>
          <p:nvPr>
            <p:ph type="body" sz="quarter" idx="15" hasCustomPrompt="1"/>
          </p:nvPr>
        </p:nvSpPr>
        <p:spPr>
          <a:xfrm>
            <a:off x="8692759" y="5003380"/>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Ders adı</a:t>
            </a:r>
          </a:p>
        </p:txBody>
      </p:sp>
      <p:sp>
        <p:nvSpPr>
          <p:cNvPr id="64" name="Metin Yer Tutucusu 13"/>
          <p:cNvSpPr>
            <a:spLocks noGrp="1"/>
          </p:cNvSpPr>
          <p:nvPr>
            <p:ph type="body" sz="quarter" idx="16" hasCustomPrompt="1"/>
          </p:nvPr>
        </p:nvSpPr>
        <p:spPr>
          <a:xfrm>
            <a:off x="8692759" y="5597379"/>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Ünite adı</a:t>
            </a:r>
          </a:p>
        </p:txBody>
      </p:sp>
      <p:sp>
        <p:nvSpPr>
          <p:cNvPr id="65" name="Metin Yer Tutucusu 13"/>
          <p:cNvSpPr>
            <a:spLocks noGrp="1"/>
          </p:cNvSpPr>
          <p:nvPr>
            <p:ph type="body" sz="quarter" idx="17" hasCustomPrompt="1"/>
          </p:nvPr>
        </p:nvSpPr>
        <p:spPr>
          <a:xfrm>
            <a:off x="8692759" y="6191378"/>
            <a:ext cx="3365891" cy="548212"/>
          </a:xfrm>
        </p:spPr>
        <p:txBody>
          <a:bodyPr>
            <a:noAutofit/>
          </a:bodyPr>
          <a:lstStyle>
            <a:lvl1pPr marL="0" indent="0" rtl="0">
              <a:buNone/>
              <a:defRPr sz="18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Ünite </a:t>
            </a:r>
            <a:r>
              <a:rPr lang="tr-TR" dirty="0" err="1"/>
              <a:t>no</a:t>
            </a:r>
            <a:r>
              <a:rPr lang="tr-TR" dirty="0"/>
              <a:t> (Ünite 1, 2, 3.. şeklinde)</a:t>
            </a:r>
          </a:p>
        </p:txBody>
      </p:sp>
      <p:pic>
        <p:nvPicPr>
          <p:cNvPr id="53" name="Resim 5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64698" y="443329"/>
            <a:ext cx="3564359" cy="1080000"/>
          </a:xfrm>
          <a:prstGeom prst="rect">
            <a:avLst/>
          </a:prstGeom>
        </p:spPr>
      </p:pic>
      <p:pic>
        <p:nvPicPr>
          <p:cNvPr id="55" name="Resim 5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95974" y="1637396"/>
            <a:ext cx="1901806" cy="648000"/>
          </a:xfrm>
          <a:prstGeom prst="rect">
            <a:avLst/>
          </a:prstGeom>
        </p:spPr>
      </p:pic>
    </p:spTree>
    <p:extLst>
      <p:ext uri="{BB962C8B-B14F-4D97-AF65-F5344CB8AC3E}">
        <p14:creationId xmlns:p14="http://schemas.microsoft.com/office/powerpoint/2010/main" val="10959228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Picture Placeholder 3"/>
          <p:cNvSpPr>
            <a:spLocks noGrp="1"/>
          </p:cNvSpPr>
          <p:nvPr>
            <p:ph type="pic" sz="quarter" idx="11"/>
          </p:nvPr>
        </p:nvSpPr>
        <p:spPr>
          <a:xfrm>
            <a:off x="8116673" y="1993246"/>
            <a:ext cx="4059266" cy="2635316"/>
          </a:xfrm>
        </p:spPr>
        <p:txBody>
          <a:bodyPr>
            <a:normAutofit/>
          </a:bodyPr>
          <a:lstStyle>
            <a:lvl1pPr>
              <a:defRPr sz="1600">
                <a:solidFill>
                  <a:schemeClr val="accent2"/>
                </a:solidFill>
              </a:defRPr>
            </a:lvl1pPr>
          </a:lstStyle>
          <a:p>
            <a:endParaRPr lang="id-ID"/>
          </a:p>
        </p:txBody>
      </p:sp>
      <p:sp>
        <p:nvSpPr>
          <p:cNvPr id="11" name="Picture Placeholder 3"/>
          <p:cNvSpPr>
            <a:spLocks noGrp="1"/>
          </p:cNvSpPr>
          <p:nvPr>
            <p:ph type="pic" sz="quarter" idx="12"/>
          </p:nvPr>
        </p:nvSpPr>
        <p:spPr>
          <a:xfrm>
            <a:off x="0" y="1993246"/>
            <a:ext cx="4058337" cy="2635316"/>
          </a:xfrm>
        </p:spPr>
        <p:txBody>
          <a:bodyPr>
            <a:normAutofit/>
          </a:bodyPr>
          <a:lstStyle>
            <a:lvl1pPr>
              <a:defRPr sz="1600">
                <a:solidFill>
                  <a:schemeClr val="accent2"/>
                </a:solidFill>
              </a:defRPr>
            </a:lvl1pPr>
          </a:lstStyle>
          <a:p>
            <a:endParaRPr lang="id-ID"/>
          </a:p>
        </p:txBody>
      </p:sp>
      <p:grpSp>
        <p:nvGrpSpPr>
          <p:cNvPr id="17" name="Group 16"/>
          <p:cNvGrpSpPr/>
          <p:nvPr userDrawn="1"/>
        </p:nvGrpSpPr>
        <p:grpSpPr>
          <a:xfrm>
            <a:off x="347419" y="6409324"/>
            <a:ext cx="22408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0" name="Group 19"/>
          <p:cNvGrpSpPr/>
          <p:nvPr userDrawn="1"/>
        </p:nvGrpSpPr>
        <p:grpSpPr>
          <a:xfrm flipH="1">
            <a:off x="933709" y="6409324"/>
            <a:ext cx="22408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3" name="Straight Connector 2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2949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1" name="Picture Placeholder 3"/>
          <p:cNvSpPr>
            <a:spLocks noGrp="1"/>
          </p:cNvSpPr>
          <p:nvPr>
            <p:ph type="pic" sz="quarter" idx="12"/>
          </p:nvPr>
        </p:nvSpPr>
        <p:spPr>
          <a:xfrm>
            <a:off x="0" y="1993246"/>
            <a:ext cx="12192000" cy="2635316"/>
          </a:xfrm>
        </p:spPr>
        <p:txBody>
          <a:bodyPr>
            <a:normAutofit/>
          </a:bodyPr>
          <a:lstStyle>
            <a:lvl1pPr>
              <a:defRPr sz="1600">
                <a:solidFill>
                  <a:schemeClr val="accent2"/>
                </a:solidFill>
              </a:defRPr>
            </a:lvl1pPr>
          </a:lstStyle>
          <a:p>
            <a:endParaRPr lang="id-ID"/>
          </a:p>
        </p:txBody>
      </p:sp>
      <p:grpSp>
        <p:nvGrpSpPr>
          <p:cNvPr id="15" name="Group 14"/>
          <p:cNvGrpSpPr/>
          <p:nvPr userDrawn="1"/>
        </p:nvGrpSpPr>
        <p:grpSpPr>
          <a:xfrm>
            <a:off x="347419" y="6409324"/>
            <a:ext cx="224082" cy="221156"/>
            <a:chOff x="4328868" y="5502988"/>
            <a:chExt cx="500307" cy="493774"/>
          </a:xfrm>
        </p:grpSpPr>
        <p:sp>
          <p:nvSpPr>
            <p:cNvPr id="16" name="Freeform 1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8" name="Group 17"/>
          <p:cNvGrpSpPr/>
          <p:nvPr userDrawn="1"/>
        </p:nvGrpSpPr>
        <p:grpSpPr>
          <a:xfrm flipH="1">
            <a:off x="933709" y="6409324"/>
            <a:ext cx="224082" cy="221156"/>
            <a:chOff x="4328868" y="5502988"/>
            <a:chExt cx="500307" cy="493774"/>
          </a:xfrm>
        </p:grpSpPr>
        <p:sp>
          <p:nvSpPr>
            <p:cNvPr id="19" name="Freeform 1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1" name="Straight Connector 2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9086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0" y="0"/>
            <a:ext cx="2034000" cy="2286000"/>
          </a:xfrm>
        </p:spPr>
        <p:txBody>
          <a:bodyPr/>
          <a:lstStyle>
            <a:lvl1pPr>
              <a:defRPr sz="1800">
                <a:solidFill>
                  <a:schemeClr val="accent2"/>
                </a:solidFill>
              </a:defRPr>
            </a:lvl1pPr>
          </a:lstStyle>
          <a:p>
            <a:endParaRPr lang="id-ID"/>
          </a:p>
        </p:txBody>
      </p:sp>
      <p:sp>
        <p:nvSpPr>
          <p:cNvPr id="8" name="Picture Placeholder 3"/>
          <p:cNvSpPr>
            <a:spLocks noGrp="1"/>
          </p:cNvSpPr>
          <p:nvPr>
            <p:ph type="pic" sz="quarter" idx="11"/>
          </p:nvPr>
        </p:nvSpPr>
        <p:spPr>
          <a:xfrm>
            <a:off x="0" y="2286000"/>
            <a:ext cx="2034000" cy="2286000"/>
          </a:xfrm>
        </p:spPr>
        <p:txBody>
          <a:bodyPr/>
          <a:lstStyle>
            <a:lvl1pPr>
              <a:defRPr sz="1800">
                <a:solidFill>
                  <a:schemeClr val="accent2"/>
                </a:solidFill>
              </a:defRPr>
            </a:lvl1pPr>
          </a:lstStyle>
          <a:p>
            <a:endParaRPr lang="id-ID"/>
          </a:p>
        </p:txBody>
      </p:sp>
      <p:sp>
        <p:nvSpPr>
          <p:cNvPr id="9" name="Picture Placeholder 3"/>
          <p:cNvSpPr>
            <a:spLocks noGrp="1"/>
          </p:cNvSpPr>
          <p:nvPr>
            <p:ph type="pic" sz="quarter" idx="12"/>
          </p:nvPr>
        </p:nvSpPr>
        <p:spPr>
          <a:xfrm>
            <a:off x="0" y="4572000"/>
            <a:ext cx="2034000" cy="2286000"/>
          </a:xfrm>
        </p:spPr>
        <p:txBody>
          <a:bodyPr/>
          <a:lstStyle>
            <a:lvl1pPr>
              <a:defRPr sz="1800">
                <a:solidFill>
                  <a:schemeClr val="accent2"/>
                </a:solidFill>
              </a:defRPr>
            </a:lvl1pPr>
          </a:lstStyle>
          <a:p>
            <a:endParaRPr lang="id-ID"/>
          </a:p>
        </p:txBody>
      </p:sp>
      <p:sp>
        <p:nvSpPr>
          <p:cNvPr id="10" name="Picture Placeholder 3"/>
          <p:cNvSpPr>
            <a:spLocks noGrp="1"/>
          </p:cNvSpPr>
          <p:nvPr>
            <p:ph type="pic" sz="quarter" idx="13"/>
          </p:nvPr>
        </p:nvSpPr>
        <p:spPr>
          <a:xfrm>
            <a:off x="2037319" y="0"/>
            <a:ext cx="2034000" cy="2286000"/>
          </a:xfrm>
        </p:spPr>
        <p:txBody>
          <a:bodyPr/>
          <a:lstStyle>
            <a:lvl1pPr>
              <a:defRPr sz="1800">
                <a:solidFill>
                  <a:schemeClr val="accent2"/>
                </a:solidFill>
              </a:defRPr>
            </a:lvl1pPr>
          </a:lstStyle>
          <a:p>
            <a:endParaRPr lang="id-ID"/>
          </a:p>
        </p:txBody>
      </p:sp>
      <p:sp>
        <p:nvSpPr>
          <p:cNvPr id="12" name="Picture Placeholder 3"/>
          <p:cNvSpPr>
            <a:spLocks noGrp="1"/>
          </p:cNvSpPr>
          <p:nvPr>
            <p:ph type="pic" sz="quarter" idx="14"/>
          </p:nvPr>
        </p:nvSpPr>
        <p:spPr>
          <a:xfrm>
            <a:off x="2037319" y="2286000"/>
            <a:ext cx="2034000" cy="2286000"/>
          </a:xfrm>
        </p:spPr>
        <p:txBody>
          <a:bodyPr/>
          <a:lstStyle>
            <a:lvl1pPr>
              <a:defRPr sz="1800">
                <a:solidFill>
                  <a:schemeClr val="accent2"/>
                </a:solidFill>
              </a:defRPr>
            </a:lvl1pPr>
          </a:lstStyle>
          <a:p>
            <a:endParaRPr lang="id-ID"/>
          </a:p>
        </p:txBody>
      </p:sp>
      <p:sp>
        <p:nvSpPr>
          <p:cNvPr id="13" name="Picture Placeholder 3"/>
          <p:cNvSpPr>
            <a:spLocks noGrp="1"/>
          </p:cNvSpPr>
          <p:nvPr>
            <p:ph type="pic" sz="quarter" idx="15"/>
          </p:nvPr>
        </p:nvSpPr>
        <p:spPr>
          <a:xfrm>
            <a:off x="2037319" y="4572000"/>
            <a:ext cx="2034000" cy="2286000"/>
          </a:xfrm>
        </p:spPr>
        <p:txBody>
          <a:bodyPr/>
          <a:lstStyle>
            <a:lvl1pPr>
              <a:defRPr sz="1800">
                <a:solidFill>
                  <a:schemeClr val="accent2"/>
                </a:solidFill>
              </a:defRPr>
            </a:lvl1pPr>
          </a:lstStyle>
          <a:p>
            <a:endParaRPr lang="id-ID"/>
          </a:p>
        </p:txBody>
      </p:sp>
      <p:sp>
        <p:nvSpPr>
          <p:cNvPr id="14" name="Picture Placeholder 3"/>
          <p:cNvSpPr>
            <a:spLocks noGrp="1"/>
          </p:cNvSpPr>
          <p:nvPr>
            <p:ph type="pic" sz="quarter" idx="16"/>
          </p:nvPr>
        </p:nvSpPr>
        <p:spPr>
          <a:xfrm>
            <a:off x="4071319" y="0"/>
            <a:ext cx="2034000" cy="2286000"/>
          </a:xfrm>
        </p:spPr>
        <p:txBody>
          <a:bodyPr/>
          <a:lstStyle>
            <a:lvl1pPr>
              <a:defRPr sz="1800">
                <a:solidFill>
                  <a:schemeClr val="accent2"/>
                </a:solidFill>
              </a:defRPr>
            </a:lvl1pPr>
          </a:lstStyle>
          <a:p>
            <a:endParaRPr lang="id-ID"/>
          </a:p>
        </p:txBody>
      </p:sp>
      <p:sp>
        <p:nvSpPr>
          <p:cNvPr id="15" name="Picture Placeholder 3"/>
          <p:cNvSpPr>
            <a:spLocks noGrp="1"/>
          </p:cNvSpPr>
          <p:nvPr>
            <p:ph type="pic" sz="quarter" idx="17"/>
          </p:nvPr>
        </p:nvSpPr>
        <p:spPr>
          <a:xfrm>
            <a:off x="4071319" y="2286000"/>
            <a:ext cx="2034000" cy="2286000"/>
          </a:xfrm>
        </p:spPr>
        <p:txBody>
          <a:bodyPr/>
          <a:lstStyle>
            <a:lvl1pPr>
              <a:defRPr sz="1800">
                <a:solidFill>
                  <a:schemeClr val="accent2"/>
                </a:solidFill>
              </a:defRPr>
            </a:lvl1pPr>
          </a:lstStyle>
          <a:p>
            <a:endParaRPr lang="id-ID"/>
          </a:p>
        </p:txBody>
      </p:sp>
      <p:sp>
        <p:nvSpPr>
          <p:cNvPr id="16" name="Picture Placeholder 3"/>
          <p:cNvSpPr>
            <a:spLocks noGrp="1"/>
          </p:cNvSpPr>
          <p:nvPr>
            <p:ph type="pic" sz="quarter" idx="18"/>
          </p:nvPr>
        </p:nvSpPr>
        <p:spPr>
          <a:xfrm>
            <a:off x="4071319" y="4572000"/>
            <a:ext cx="2034000" cy="2286000"/>
          </a:xfrm>
        </p:spPr>
        <p:txBody>
          <a:bodyPr/>
          <a:lstStyle>
            <a:lvl1pPr>
              <a:defRPr sz="1800">
                <a:solidFill>
                  <a:schemeClr val="accent2"/>
                </a:solidFill>
              </a:defRPr>
            </a:lvl1pPr>
          </a:lstStyle>
          <a:p>
            <a:endParaRPr lang="id-ID"/>
          </a:p>
        </p:txBody>
      </p:sp>
      <p:sp>
        <p:nvSpPr>
          <p:cNvPr id="17" name="Picture Placeholder 3"/>
          <p:cNvSpPr>
            <a:spLocks noGrp="1"/>
          </p:cNvSpPr>
          <p:nvPr>
            <p:ph type="pic" sz="quarter" idx="19"/>
          </p:nvPr>
        </p:nvSpPr>
        <p:spPr>
          <a:xfrm>
            <a:off x="6108638" y="0"/>
            <a:ext cx="2034000" cy="2286000"/>
          </a:xfrm>
        </p:spPr>
        <p:txBody>
          <a:bodyPr/>
          <a:lstStyle>
            <a:lvl1pPr>
              <a:defRPr sz="1800">
                <a:solidFill>
                  <a:schemeClr val="accent2"/>
                </a:solidFill>
              </a:defRPr>
            </a:lvl1pPr>
          </a:lstStyle>
          <a:p>
            <a:endParaRPr lang="id-ID"/>
          </a:p>
        </p:txBody>
      </p:sp>
      <p:sp>
        <p:nvSpPr>
          <p:cNvPr id="18" name="Picture Placeholder 3"/>
          <p:cNvSpPr>
            <a:spLocks noGrp="1"/>
          </p:cNvSpPr>
          <p:nvPr>
            <p:ph type="pic" sz="quarter" idx="20"/>
          </p:nvPr>
        </p:nvSpPr>
        <p:spPr>
          <a:xfrm>
            <a:off x="6108638" y="2286000"/>
            <a:ext cx="2034000" cy="2286000"/>
          </a:xfrm>
        </p:spPr>
        <p:txBody>
          <a:bodyPr/>
          <a:lstStyle>
            <a:lvl1pPr>
              <a:defRPr sz="1800">
                <a:solidFill>
                  <a:schemeClr val="accent2"/>
                </a:solidFill>
              </a:defRPr>
            </a:lvl1pPr>
          </a:lstStyle>
          <a:p>
            <a:endParaRPr lang="id-ID"/>
          </a:p>
        </p:txBody>
      </p:sp>
      <p:sp>
        <p:nvSpPr>
          <p:cNvPr id="19" name="Picture Placeholder 3"/>
          <p:cNvSpPr>
            <a:spLocks noGrp="1"/>
          </p:cNvSpPr>
          <p:nvPr>
            <p:ph type="pic" sz="quarter" idx="21"/>
          </p:nvPr>
        </p:nvSpPr>
        <p:spPr>
          <a:xfrm>
            <a:off x="6108638" y="4572000"/>
            <a:ext cx="2034000" cy="2286000"/>
          </a:xfrm>
        </p:spPr>
        <p:txBody>
          <a:bodyPr/>
          <a:lstStyle>
            <a:lvl1pPr>
              <a:defRPr sz="1800">
                <a:solidFill>
                  <a:schemeClr val="accent2"/>
                </a:solidFill>
              </a:defRPr>
            </a:lvl1pPr>
          </a:lstStyle>
          <a:p>
            <a:endParaRPr lang="id-ID"/>
          </a:p>
        </p:txBody>
      </p:sp>
      <p:sp>
        <p:nvSpPr>
          <p:cNvPr id="20" name="Picture Placeholder 3"/>
          <p:cNvSpPr>
            <a:spLocks noGrp="1"/>
          </p:cNvSpPr>
          <p:nvPr>
            <p:ph type="pic" sz="quarter" idx="22"/>
          </p:nvPr>
        </p:nvSpPr>
        <p:spPr>
          <a:xfrm>
            <a:off x="8139319" y="0"/>
            <a:ext cx="2034000" cy="2286000"/>
          </a:xfrm>
        </p:spPr>
        <p:txBody>
          <a:bodyPr/>
          <a:lstStyle>
            <a:lvl1pPr>
              <a:defRPr sz="1800">
                <a:solidFill>
                  <a:schemeClr val="accent2"/>
                </a:solidFill>
              </a:defRPr>
            </a:lvl1pPr>
          </a:lstStyle>
          <a:p>
            <a:endParaRPr lang="id-ID"/>
          </a:p>
        </p:txBody>
      </p:sp>
      <p:sp>
        <p:nvSpPr>
          <p:cNvPr id="21" name="Picture Placeholder 3"/>
          <p:cNvSpPr>
            <a:spLocks noGrp="1"/>
          </p:cNvSpPr>
          <p:nvPr>
            <p:ph type="pic" sz="quarter" idx="23"/>
          </p:nvPr>
        </p:nvSpPr>
        <p:spPr>
          <a:xfrm>
            <a:off x="8139319" y="2286000"/>
            <a:ext cx="2034000" cy="2286000"/>
          </a:xfrm>
        </p:spPr>
        <p:txBody>
          <a:bodyPr/>
          <a:lstStyle>
            <a:lvl1pPr>
              <a:defRPr sz="1800">
                <a:solidFill>
                  <a:schemeClr val="accent2"/>
                </a:solidFill>
              </a:defRPr>
            </a:lvl1pPr>
          </a:lstStyle>
          <a:p>
            <a:endParaRPr lang="id-ID"/>
          </a:p>
        </p:txBody>
      </p:sp>
      <p:sp>
        <p:nvSpPr>
          <p:cNvPr id="22" name="Picture Placeholder 3"/>
          <p:cNvSpPr>
            <a:spLocks noGrp="1"/>
          </p:cNvSpPr>
          <p:nvPr>
            <p:ph type="pic" sz="quarter" idx="24"/>
          </p:nvPr>
        </p:nvSpPr>
        <p:spPr>
          <a:xfrm>
            <a:off x="8139319" y="4572000"/>
            <a:ext cx="2034000" cy="2286000"/>
          </a:xfrm>
        </p:spPr>
        <p:txBody>
          <a:bodyPr/>
          <a:lstStyle>
            <a:lvl1pPr>
              <a:defRPr sz="1800">
                <a:solidFill>
                  <a:schemeClr val="accent2"/>
                </a:solidFill>
              </a:defRPr>
            </a:lvl1pPr>
          </a:lstStyle>
          <a:p>
            <a:endParaRPr lang="id-ID"/>
          </a:p>
        </p:txBody>
      </p:sp>
      <p:sp>
        <p:nvSpPr>
          <p:cNvPr id="23" name="Picture Placeholder 3"/>
          <p:cNvSpPr>
            <a:spLocks noGrp="1"/>
          </p:cNvSpPr>
          <p:nvPr>
            <p:ph type="pic" sz="quarter" idx="25"/>
          </p:nvPr>
        </p:nvSpPr>
        <p:spPr>
          <a:xfrm>
            <a:off x="10176638" y="0"/>
            <a:ext cx="2034000" cy="2286000"/>
          </a:xfrm>
        </p:spPr>
        <p:txBody>
          <a:bodyPr/>
          <a:lstStyle>
            <a:lvl1pPr>
              <a:defRPr sz="1800">
                <a:solidFill>
                  <a:schemeClr val="accent2"/>
                </a:solidFill>
              </a:defRPr>
            </a:lvl1pPr>
          </a:lstStyle>
          <a:p>
            <a:endParaRPr lang="id-ID"/>
          </a:p>
        </p:txBody>
      </p:sp>
      <p:sp>
        <p:nvSpPr>
          <p:cNvPr id="24" name="Picture Placeholder 3"/>
          <p:cNvSpPr>
            <a:spLocks noGrp="1"/>
          </p:cNvSpPr>
          <p:nvPr>
            <p:ph type="pic" sz="quarter" idx="26"/>
          </p:nvPr>
        </p:nvSpPr>
        <p:spPr>
          <a:xfrm>
            <a:off x="10176638" y="2286000"/>
            <a:ext cx="2034000" cy="2286000"/>
          </a:xfrm>
        </p:spPr>
        <p:txBody>
          <a:bodyPr/>
          <a:lstStyle>
            <a:lvl1pPr>
              <a:defRPr sz="1800">
                <a:solidFill>
                  <a:schemeClr val="accent2"/>
                </a:solidFill>
              </a:defRPr>
            </a:lvl1pPr>
          </a:lstStyle>
          <a:p>
            <a:endParaRPr lang="id-ID"/>
          </a:p>
        </p:txBody>
      </p:sp>
      <p:sp>
        <p:nvSpPr>
          <p:cNvPr id="25" name="Picture Placeholder 3"/>
          <p:cNvSpPr>
            <a:spLocks noGrp="1"/>
          </p:cNvSpPr>
          <p:nvPr>
            <p:ph type="pic" sz="quarter" idx="27"/>
          </p:nvPr>
        </p:nvSpPr>
        <p:spPr>
          <a:xfrm>
            <a:off x="10176638" y="4572000"/>
            <a:ext cx="2034000" cy="2286000"/>
          </a:xfrm>
        </p:spPr>
        <p:txBody>
          <a:bodyPr/>
          <a:lstStyle>
            <a:lvl1pPr>
              <a:defRPr sz="1800">
                <a:solidFill>
                  <a:schemeClr val="accent2"/>
                </a:solidFill>
              </a:defRPr>
            </a:lvl1p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7" name="TextBox 6"/>
          <p:cNvSpPr txBox="1"/>
          <p:nvPr userDrawn="1"/>
        </p:nvSpPr>
        <p:spPr>
          <a:xfrm>
            <a:off x="11584250" y="305131"/>
            <a:ext cx="351378" cy="261610"/>
          </a:xfrm>
          <a:prstGeom prst="rect">
            <a:avLst/>
          </a:prstGeom>
          <a:noFill/>
        </p:spPr>
        <p:txBody>
          <a:bodyPr wrap="none" rtlCol="0">
            <a:spAutoFit/>
          </a:bodyPr>
          <a:lstStyle/>
          <a:p>
            <a:pPr algn="ctr"/>
            <a:fld id="{260E2A6B-A809-4840-BF14-8648BC0BDF87}" type="slidenum">
              <a:rPr lang="id-ID" sz="1050" b="1" smtClean="0">
                <a:solidFill>
                  <a:schemeClr val="accent2"/>
                </a:solidFill>
              </a:rPr>
              <a:pPr algn="ctr"/>
              <a:t>‹#›</a:t>
            </a:fld>
            <a:endParaRPr lang="id-ID" sz="1050" dirty="0">
              <a:solidFill>
                <a:schemeClr val="accent2"/>
              </a:solidFill>
            </a:endParaRPr>
          </a:p>
        </p:txBody>
      </p:sp>
    </p:spTree>
    <p:extLst>
      <p:ext uri="{BB962C8B-B14F-4D97-AF65-F5344CB8AC3E}">
        <p14:creationId xmlns:p14="http://schemas.microsoft.com/office/powerpoint/2010/main" val="202324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26" name="Picture Placeholder 3"/>
          <p:cNvSpPr>
            <a:spLocks noGrp="1"/>
          </p:cNvSpPr>
          <p:nvPr>
            <p:ph type="pic" sz="quarter" idx="10"/>
          </p:nvPr>
        </p:nvSpPr>
        <p:spPr>
          <a:xfrm>
            <a:off x="145017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7" name="Picture Placeholder 3"/>
          <p:cNvSpPr>
            <a:spLocks noGrp="1"/>
          </p:cNvSpPr>
          <p:nvPr>
            <p:ph type="pic" sz="quarter" idx="11"/>
          </p:nvPr>
        </p:nvSpPr>
        <p:spPr>
          <a:xfrm>
            <a:off x="397186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8" name="Picture Placeholder 3"/>
          <p:cNvSpPr>
            <a:spLocks noGrp="1"/>
          </p:cNvSpPr>
          <p:nvPr>
            <p:ph type="pic" sz="quarter" idx="12"/>
          </p:nvPr>
        </p:nvSpPr>
        <p:spPr>
          <a:xfrm>
            <a:off x="6508785"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9" name="Picture Placeholder 3"/>
          <p:cNvSpPr>
            <a:spLocks noGrp="1"/>
          </p:cNvSpPr>
          <p:nvPr>
            <p:ph type="pic" sz="quarter" idx="13"/>
          </p:nvPr>
        </p:nvSpPr>
        <p:spPr>
          <a:xfrm>
            <a:off x="9030475" y="2284944"/>
            <a:ext cx="1697846" cy="1697847"/>
          </a:xfrm>
          <a:prstGeom prst="ellipse">
            <a:avLst/>
          </a:prstGeom>
        </p:spPr>
        <p:txBody>
          <a:bodyPr>
            <a:normAutofit/>
          </a:bodyPr>
          <a:lstStyle>
            <a:lvl1pPr>
              <a:defRPr sz="1600">
                <a:solidFill>
                  <a:schemeClr val="accent2"/>
                </a:solidFill>
              </a:defRPr>
            </a:lvl1pPr>
          </a:lstStyle>
          <a:p>
            <a:endParaRPr lang="id-ID"/>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6551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2" name="Picture Placeholder 3"/>
          <p:cNvSpPr>
            <a:spLocks noGrp="1"/>
          </p:cNvSpPr>
          <p:nvPr>
            <p:ph type="pic" sz="quarter" idx="10"/>
          </p:nvPr>
        </p:nvSpPr>
        <p:spPr>
          <a:xfrm>
            <a:off x="1244493" y="211349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14" name="Group 13"/>
          <p:cNvGrpSpPr/>
          <p:nvPr userDrawn="1"/>
        </p:nvGrpSpPr>
        <p:grpSpPr>
          <a:xfrm>
            <a:off x="347419" y="6409324"/>
            <a:ext cx="224082" cy="221156"/>
            <a:chOff x="4328868" y="5502988"/>
            <a:chExt cx="500307" cy="493774"/>
          </a:xfrm>
        </p:grpSpPr>
        <p:sp>
          <p:nvSpPr>
            <p:cNvPr id="15" name="Freeform 1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7" name="Group 16"/>
          <p:cNvGrpSpPr/>
          <p:nvPr userDrawn="1"/>
        </p:nvGrpSpPr>
        <p:grpSpPr>
          <a:xfrm flipH="1">
            <a:off x="933709" y="6409324"/>
            <a:ext cx="224082" cy="221156"/>
            <a:chOff x="4328868" y="5502988"/>
            <a:chExt cx="500307" cy="493774"/>
          </a:xfrm>
        </p:grpSpPr>
        <p:sp>
          <p:nvSpPr>
            <p:cNvPr id="18" name="Freeform 1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0" name="Straight Connector 1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8271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45017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8" name="Picture Placeholder 3"/>
          <p:cNvSpPr>
            <a:spLocks noGrp="1"/>
          </p:cNvSpPr>
          <p:nvPr>
            <p:ph type="pic" sz="quarter" idx="11"/>
          </p:nvPr>
        </p:nvSpPr>
        <p:spPr>
          <a:xfrm>
            <a:off x="397186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9" name="Picture Placeholder 3"/>
          <p:cNvSpPr>
            <a:spLocks noGrp="1"/>
          </p:cNvSpPr>
          <p:nvPr>
            <p:ph type="pic" sz="quarter" idx="12"/>
          </p:nvPr>
        </p:nvSpPr>
        <p:spPr>
          <a:xfrm>
            <a:off x="6508785"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10" name="Picture Placeholder 3"/>
          <p:cNvSpPr>
            <a:spLocks noGrp="1"/>
          </p:cNvSpPr>
          <p:nvPr>
            <p:ph type="pic" sz="quarter" idx="13"/>
          </p:nvPr>
        </p:nvSpPr>
        <p:spPr>
          <a:xfrm>
            <a:off x="9030475" y="2284944"/>
            <a:ext cx="1697846" cy="1697847"/>
          </a:xfrm>
          <a:prstGeom prst="rect">
            <a:avLst/>
          </a:prstGeom>
        </p:spPr>
        <p:txBody>
          <a:bodyPr>
            <a:normAutofit/>
          </a:bodyPr>
          <a:lstStyle>
            <a:lvl1pPr>
              <a:defRPr sz="1600">
                <a:solidFill>
                  <a:schemeClr val="accent2"/>
                </a:solidFill>
              </a:defRPr>
            </a:lvl1pPr>
          </a:lstStyle>
          <a:p>
            <a:endParaRPr lang="id-ID"/>
          </a:p>
        </p:txBody>
      </p:sp>
      <p:sp>
        <p:nvSpPr>
          <p:cNvPr id="16" name="Rectangle 15"/>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7" name="Rectangle 16"/>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TextBox 24"/>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6" name="Group 25"/>
          <p:cNvGrpSpPr/>
          <p:nvPr userDrawn="1"/>
        </p:nvGrpSpPr>
        <p:grpSpPr>
          <a:xfrm>
            <a:off x="347419" y="6409324"/>
            <a:ext cx="224082" cy="221156"/>
            <a:chOff x="4328868" y="5502988"/>
            <a:chExt cx="500307" cy="493774"/>
          </a:xfrm>
        </p:grpSpPr>
        <p:sp>
          <p:nvSpPr>
            <p:cNvPr id="27" name="Freeform 2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9" name="Group 28"/>
          <p:cNvGrpSpPr/>
          <p:nvPr userDrawn="1"/>
        </p:nvGrpSpPr>
        <p:grpSpPr>
          <a:xfrm flipH="1">
            <a:off x="933709" y="6409324"/>
            <a:ext cx="224082" cy="221156"/>
            <a:chOff x="4328868" y="5502988"/>
            <a:chExt cx="500307" cy="493774"/>
          </a:xfrm>
        </p:grpSpPr>
        <p:sp>
          <p:nvSpPr>
            <p:cNvPr id="30" name="Freeform 2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2" name="Straight Connector 3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772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943475" y="1228725"/>
            <a:ext cx="2362200" cy="3260725"/>
          </a:xfrm>
        </p:spPr>
        <p:txBody>
          <a:bodyPr>
            <a:normAutofit/>
          </a:bodyPr>
          <a:lstStyle>
            <a:lvl1pPr>
              <a:defRPr sz="16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1" name="Rectangle 20"/>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4019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1222375" y="1945431"/>
            <a:ext cx="3106738" cy="2016211"/>
          </a:xfrm>
        </p:spPr>
        <p:txBody>
          <a:bodyPr>
            <a:normAutofit/>
          </a:bodyPr>
          <a:lstStyle>
            <a:lvl1pPr>
              <a:defRPr sz="2000">
                <a:solidFill>
                  <a:schemeClr val="accent2"/>
                </a:solidFill>
              </a:defRPr>
            </a:lvl1pPr>
          </a:lstStyle>
          <a:p>
            <a:endParaRPr lang="id-ID"/>
          </a:p>
        </p:txBody>
      </p:sp>
      <p:sp>
        <p:nvSpPr>
          <p:cNvPr id="9" name="Picture Placeholder 2"/>
          <p:cNvSpPr>
            <a:spLocks noGrp="1"/>
          </p:cNvSpPr>
          <p:nvPr>
            <p:ph type="pic" sz="quarter" idx="11"/>
          </p:nvPr>
        </p:nvSpPr>
        <p:spPr>
          <a:xfrm>
            <a:off x="4533786" y="1945431"/>
            <a:ext cx="3106738" cy="2016211"/>
          </a:xfrm>
        </p:spPr>
        <p:txBody>
          <a:bodyPr>
            <a:normAutofit/>
          </a:bodyPr>
          <a:lstStyle>
            <a:lvl1pPr>
              <a:defRPr sz="2000">
                <a:solidFill>
                  <a:schemeClr val="accent2"/>
                </a:solidFill>
              </a:defRPr>
            </a:lvl1pPr>
          </a:lstStyle>
          <a:p>
            <a:endParaRPr lang="id-ID"/>
          </a:p>
        </p:txBody>
      </p:sp>
      <p:sp>
        <p:nvSpPr>
          <p:cNvPr id="10" name="Picture Placeholder 2"/>
          <p:cNvSpPr>
            <a:spLocks noGrp="1"/>
          </p:cNvSpPr>
          <p:nvPr>
            <p:ph type="pic" sz="quarter" idx="12"/>
          </p:nvPr>
        </p:nvSpPr>
        <p:spPr>
          <a:xfrm>
            <a:off x="7858048" y="1945431"/>
            <a:ext cx="3106738" cy="2016211"/>
          </a:xfrm>
        </p:spPr>
        <p:txBody>
          <a:bodyPr>
            <a:normAutofit/>
          </a:bodyPr>
          <a:lstStyle>
            <a:lvl1pPr>
              <a:defRPr sz="2000">
                <a:solidFill>
                  <a:schemeClr val="accent2"/>
                </a:solidFill>
              </a:defRPr>
            </a:lvl1pPr>
          </a:lstStyle>
          <a:p>
            <a:endParaRPr lang="id-ID"/>
          </a:p>
        </p:txBody>
      </p:sp>
      <p:sp>
        <p:nvSpPr>
          <p:cNvPr id="11" name="Picture Placeholder 2"/>
          <p:cNvSpPr>
            <a:spLocks noGrp="1"/>
          </p:cNvSpPr>
          <p:nvPr>
            <p:ph type="pic" sz="quarter" idx="13"/>
          </p:nvPr>
        </p:nvSpPr>
        <p:spPr>
          <a:xfrm>
            <a:off x="1222375" y="4177345"/>
            <a:ext cx="3106738" cy="2016211"/>
          </a:xfrm>
        </p:spPr>
        <p:txBody>
          <a:bodyPr>
            <a:normAutofit/>
          </a:bodyPr>
          <a:lstStyle>
            <a:lvl1pPr>
              <a:defRPr sz="2000">
                <a:solidFill>
                  <a:schemeClr val="accent2"/>
                </a:solidFill>
              </a:defRPr>
            </a:lvl1pPr>
          </a:lstStyle>
          <a:p>
            <a:endParaRPr lang="id-ID"/>
          </a:p>
        </p:txBody>
      </p:sp>
      <p:sp>
        <p:nvSpPr>
          <p:cNvPr id="12" name="Picture Placeholder 2"/>
          <p:cNvSpPr>
            <a:spLocks noGrp="1"/>
          </p:cNvSpPr>
          <p:nvPr>
            <p:ph type="pic" sz="quarter" idx="14"/>
          </p:nvPr>
        </p:nvSpPr>
        <p:spPr>
          <a:xfrm>
            <a:off x="4533786" y="4177345"/>
            <a:ext cx="3106738" cy="2016211"/>
          </a:xfrm>
        </p:spPr>
        <p:txBody>
          <a:bodyPr>
            <a:normAutofit/>
          </a:bodyPr>
          <a:lstStyle>
            <a:lvl1pPr>
              <a:defRPr sz="2000">
                <a:solidFill>
                  <a:schemeClr val="accent2"/>
                </a:solidFill>
              </a:defRPr>
            </a:lvl1pPr>
          </a:lstStyle>
          <a:p>
            <a:endParaRPr lang="id-ID"/>
          </a:p>
        </p:txBody>
      </p:sp>
      <p:sp>
        <p:nvSpPr>
          <p:cNvPr id="13" name="Picture Placeholder 2"/>
          <p:cNvSpPr>
            <a:spLocks noGrp="1"/>
          </p:cNvSpPr>
          <p:nvPr>
            <p:ph type="pic" sz="quarter" idx="15"/>
          </p:nvPr>
        </p:nvSpPr>
        <p:spPr>
          <a:xfrm>
            <a:off x="7858048" y="4177345"/>
            <a:ext cx="3106738" cy="2016211"/>
          </a:xfrm>
        </p:spPr>
        <p:txBody>
          <a:bodyPr>
            <a:normAutofit/>
          </a:bodyPr>
          <a:lstStyle>
            <a:lvl1pPr>
              <a:defRPr sz="2000">
                <a:solidFill>
                  <a:schemeClr val="accent2"/>
                </a:solidFill>
              </a:defRPr>
            </a:lvl1pPr>
          </a:lstStyle>
          <a:p>
            <a:endParaRPr lang="id-ID"/>
          </a:p>
        </p:txBody>
      </p:sp>
      <p:sp>
        <p:nvSpPr>
          <p:cNvPr id="14" name="Freeform 5"/>
          <p:cNvSpPr>
            <a:spLocks/>
          </p:cNvSpPr>
          <p:nvPr userDrawn="1"/>
        </p:nvSpPr>
        <p:spPr bwMode="auto">
          <a:xfrm flipH="1">
            <a:off x="9305255" y="2655843"/>
            <a:ext cx="1337469" cy="1337469"/>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8" name="Freeform 5"/>
          <p:cNvSpPr>
            <a:spLocks/>
          </p:cNvSpPr>
          <p:nvPr userDrawn="1"/>
        </p:nvSpPr>
        <p:spPr bwMode="auto">
          <a:xfrm flipH="1">
            <a:off x="10870156" y="3855256"/>
            <a:ext cx="521440" cy="521440"/>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9" name="Freeform 5"/>
          <p:cNvSpPr>
            <a:spLocks/>
          </p:cNvSpPr>
          <p:nvPr userDrawn="1"/>
        </p:nvSpPr>
        <p:spPr bwMode="auto">
          <a:xfrm flipH="1">
            <a:off x="8352858" y="2453988"/>
            <a:ext cx="521761" cy="521761"/>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21" name="Rectangle 20"/>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Rectangle 21"/>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31" name="Group 30"/>
          <p:cNvGrpSpPr/>
          <p:nvPr userDrawn="1"/>
        </p:nvGrpSpPr>
        <p:grpSpPr>
          <a:xfrm>
            <a:off x="347419" y="6409324"/>
            <a:ext cx="224082" cy="221156"/>
            <a:chOff x="4328868" y="5502988"/>
            <a:chExt cx="500307" cy="493774"/>
          </a:xfrm>
        </p:grpSpPr>
        <p:sp>
          <p:nvSpPr>
            <p:cNvPr id="32" name="Freeform 3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4" name="Group 33"/>
          <p:cNvGrpSpPr/>
          <p:nvPr userDrawn="1"/>
        </p:nvGrpSpPr>
        <p:grpSpPr>
          <a:xfrm flipH="1">
            <a:off x="933709" y="6409324"/>
            <a:ext cx="224082" cy="221156"/>
            <a:chOff x="4328868" y="5502988"/>
            <a:chExt cx="500307" cy="493774"/>
          </a:xfrm>
        </p:grpSpPr>
        <p:sp>
          <p:nvSpPr>
            <p:cNvPr id="35" name="Freeform 34">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35">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7" name="Straight Connector 36"/>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515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192213" y="2152650"/>
            <a:ext cx="3206750" cy="3138488"/>
          </a:xfrm>
        </p:spPr>
        <p:txBody>
          <a:bodyPr>
            <a:normAutofit/>
          </a:bodyPr>
          <a:lstStyle>
            <a:lvl1pPr>
              <a:defRPr sz="1600">
                <a:solidFill>
                  <a:schemeClr val="accent2"/>
                </a:solidFill>
              </a:defRPr>
            </a:lvl1pPr>
          </a:lstStyle>
          <a:p>
            <a:endParaRPr lang="id-ID"/>
          </a:p>
        </p:txBody>
      </p:sp>
      <p:sp>
        <p:nvSpPr>
          <p:cNvPr id="16" name="Picture Placeholder 14"/>
          <p:cNvSpPr>
            <a:spLocks noGrp="1"/>
          </p:cNvSpPr>
          <p:nvPr>
            <p:ph type="pic" sz="quarter" idx="11"/>
          </p:nvPr>
        </p:nvSpPr>
        <p:spPr>
          <a:xfrm>
            <a:off x="4487822" y="2152650"/>
            <a:ext cx="3206750" cy="3138488"/>
          </a:xfrm>
        </p:spPr>
        <p:txBody>
          <a:bodyPr>
            <a:normAutofit/>
          </a:bodyPr>
          <a:lstStyle>
            <a:lvl1pPr>
              <a:defRPr sz="1600">
                <a:solidFill>
                  <a:schemeClr val="accent2"/>
                </a:solidFill>
              </a:defRPr>
            </a:lvl1pPr>
          </a:lstStyle>
          <a:p>
            <a:endParaRPr lang="id-ID"/>
          </a:p>
        </p:txBody>
      </p:sp>
      <p:sp>
        <p:nvSpPr>
          <p:cNvPr id="17" name="Picture Placeholder 14"/>
          <p:cNvSpPr>
            <a:spLocks noGrp="1"/>
          </p:cNvSpPr>
          <p:nvPr>
            <p:ph type="pic" sz="quarter" idx="12"/>
          </p:nvPr>
        </p:nvSpPr>
        <p:spPr>
          <a:xfrm>
            <a:off x="7809924" y="2152650"/>
            <a:ext cx="3206750" cy="3138488"/>
          </a:xfrm>
        </p:spPr>
        <p:txBody>
          <a:bodyPr>
            <a:normAutofit/>
          </a:bodyPr>
          <a:lstStyle>
            <a:lvl1pPr>
              <a:defRPr sz="1600">
                <a:solidFill>
                  <a:schemeClr val="accent2"/>
                </a:solidFill>
              </a:defRPr>
            </a:lvl1pPr>
          </a:lstStyle>
          <a:p>
            <a:endParaRPr lang="id-ID"/>
          </a:p>
        </p:txBody>
      </p:sp>
      <p:sp>
        <p:nvSpPr>
          <p:cNvPr id="25" name="Rectangle 2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Rectangle 2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7" name="TextBox 2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8" name="Group 27"/>
          <p:cNvGrpSpPr/>
          <p:nvPr userDrawn="1"/>
        </p:nvGrpSpPr>
        <p:grpSpPr>
          <a:xfrm>
            <a:off x="347419" y="6409324"/>
            <a:ext cx="224082" cy="221156"/>
            <a:chOff x="4328868" y="5502988"/>
            <a:chExt cx="500307" cy="493774"/>
          </a:xfrm>
        </p:grpSpPr>
        <p:sp>
          <p:nvSpPr>
            <p:cNvPr id="29" name="Freeform 28">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1" name="Group 30"/>
          <p:cNvGrpSpPr/>
          <p:nvPr userDrawn="1"/>
        </p:nvGrpSpPr>
        <p:grpSpPr>
          <a:xfrm flipH="1">
            <a:off x="933709" y="6409324"/>
            <a:ext cx="224082" cy="221156"/>
            <a:chOff x="4328868" y="5502988"/>
            <a:chExt cx="500307" cy="493774"/>
          </a:xfrm>
        </p:grpSpPr>
        <p:sp>
          <p:nvSpPr>
            <p:cNvPr id="32" name="Freeform 31">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4" name="Straight Connector 3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7341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8" name="Picture Placeholder 3"/>
          <p:cNvSpPr>
            <a:spLocks noGrp="1"/>
          </p:cNvSpPr>
          <p:nvPr>
            <p:ph type="pic" sz="quarter" idx="10"/>
          </p:nvPr>
        </p:nvSpPr>
        <p:spPr>
          <a:xfrm>
            <a:off x="1045466" y="2283008"/>
            <a:ext cx="4969744" cy="3753338"/>
          </a:xfrm>
        </p:spPr>
        <p:txBody>
          <a:bodyPr>
            <a:normAutofit/>
          </a:bodyPr>
          <a:lstStyle>
            <a:lvl1pPr>
              <a:defRPr sz="1800">
                <a:solidFill>
                  <a:schemeClr val="accent2"/>
                </a:solidFill>
              </a:defRPr>
            </a:lvl1pPr>
          </a:lstStyle>
          <a:p>
            <a:endParaRPr lang="id-ID"/>
          </a:p>
        </p:txBody>
      </p:sp>
      <p:sp>
        <p:nvSpPr>
          <p:cNvPr id="9" name="Picture Placeholder 3"/>
          <p:cNvSpPr>
            <a:spLocks noGrp="1"/>
          </p:cNvSpPr>
          <p:nvPr>
            <p:ph type="pic" sz="quarter" idx="11"/>
          </p:nvPr>
        </p:nvSpPr>
        <p:spPr>
          <a:xfrm>
            <a:off x="6516763" y="2283008"/>
            <a:ext cx="4969744" cy="3753338"/>
          </a:xfrm>
        </p:spPr>
        <p:txBody>
          <a:bodyPr>
            <a:normAutofit/>
          </a:bodyPr>
          <a:lstStyle>
            <a:lvl1pPr>
              <a:defRPr sz="18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9946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045466" y="2283008"/>
            <a:ext cx="4969744" cy="3753338"/>
          </a:xfrm>
        </p:spPr>
        <p:txBody>
          <a:bodyPr>
            <a:normAutofit/>
          </a:bodyPr>
          <a:lstStyle>
            <a:lvl1pPr>
              <a:defRPr sz="2000">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2474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4" name="Picture Placeholder 3"/>
          <p:cNvSpPr>
            <a:spLocks noGrp="1"/>
          </p:cNvSpPr>
          <p:nvPr>
            <p:ph type="pic" sz="quarter" idx="12"/>
          </p:nvPr>
        </p:nvSpPr>
        <p:spPr>
          <a:xfrm>
            <a:off x="0" y="0"/>
            <a:ext cx="12192000" cy="3143250"/>
          </a:xfrm>
        </p:spPr>
        <p:txBody>
          <a:bodyPr>
            <a:normAutofit/>
          </a:bodyPr>
          <a:lstStyle>
            <a:lvl1pPr>
              <a:defRPr sz="2000">
                <a:solidFill>
                  <a:schemeClr val="accent2"/>
                </a:solidFill>
              </a:defRPr>
            </a:lvl1pPr>
          </a:lstStyle>
          <a:p>
            <a:endParaRPr lang="id-ID"/>
          </a:p>
        </p:txBody>
      </p:sp>
      <p:sp>
        <p:nvSpPr>
          <p:cNvPr id="8" name="Picture Placeholder 3"/>
          <p:cNvSpPr>
            <a:spLocks noGrp="1"/>
          </p:cNvSpPr>
          <p:nvPr>
            <p:ph type="pic" sz="quarter" idx="11"/>
          </p:nvPr>
        </p:nvSpPr>
        <p:spPr>
          <a:xfrm>
            <a:off x="1456589" y="1280867"/>
            <a:ext cx="1550340" cy="2598991"/>
          </a:xfrm>
        </p:spPr>
        <p:txBody>
          <a:bodyPr>
            <a:normAutofit/>
          </a:bodyPr>
          <a:lstStyle>
            <a:lvl1pPr>
              <a:defRPr sz="1800">
                <a:solidFill>
                  <a:schemeClr val="accent2"/>
                </a:solidFill>
              </a:defRPr>
            </a:lvl1pPr>
          </a:lstStyle>
          <a:p>
            <a:endParaRPr lang="id-ID" dirty="0"/>
          </a:p>
        </p:txBody>
      </p:sp>
      <p:sp>
        <p:nvSpPr>
          <p:cNvPr id="9" name="Picture Placeholder 3"/>
          <p:cNvSpPr>
            <a:spLocks noGrp="1"/>
          </p:cNvSpPr>
          <p:nvPr>
            <p:ph type="pic" sz="quarter" idx="10"/>
          </p:nvPr>
        </p:nvSpPr>
        <p:spPr>
          <a:xfrm>
            <a:off x="2855740" y="839411"/>
            <a:ext cx="1776413" cy="2977979"/>
          </a:xfrm>
        </p:spPr>
        <p:txBody>
          <a:bodyPr>
            <a:normAutofit/>
          </a:bodyPr>
          <a:lstStyle>
            <a:lvl1pPr>
              <a:defRPr sz="1800">
                <a:solidFill>
                  <a:schemeClr val="accent2"/>
                </a:solidFill>
              </a:defRPr>
            </a:lvl1pPr>
          </a:lstStyle>
          <a:p>
            <a:endParaRPr lang="id-ID" dirty="0"/>
          </a:p>
        </p:txBody>
      </p:sp>
      <p:sp>
        <p:nvSpPr>
          <p:cNvPr id="15" name="Rectangle 1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Rectangle 1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783392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10" name="Picture Placeholder 3"/>
          <p:cNvSpPr>
            <a:spLocks noGrp="1"/>
          </p:cNvSpPr>
          <p:nvPr>
            <p:ph type="pic" sz="quarter" idx="11"/>
          </p:nvPr>
        </p:nvSpPr>
        <p:spPr>
          <a:xfrm>
            <a:off x="5266299" y="3164617"/>
            <a:ext cx="6819990" cy="4020519"/>
          </a:xfrm>
        </p:spPr>
        <p:txBody>
          <a:bodyPr>
            <a:normAutofit/>
          </a:bodyPr>
          <a:lstStyle>
            <a:lvl1pPr>
              <a:defRPr sz="18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0782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23813"/>
            <a:ext cx="12192000" cy="4117976"/>
          </a:xfrm>
        </p:spPr>
        <p:txBody>
          <a:bodyPr/>
          <a:lstStyle>
            <a:lvl1pPr>
              <a:defRPr>
                <a:solidFill>
                  <a:schemeClr val="accent2"/>
                </a:solidFill>
              </a:defRPr>
            </a:lvl1pPr>
          </a:lstStyle>
          <a:p>
            <a:endParaRPr lang="id-ID"/>
          </a:p>
        </p:txBody>
      </p:sp>
      <p:sp>
        <p:nvSpPr>
          <p:cNvPr id="8" name="Picture Placeholder 3"/>
          <p:cNvSpPr>
            <a:spLocks noGrp="1"/>
          </p:cNvSpPr>
          <p:nvPr>
            <p:ph type="pic" sz="quarter" idx="10"/>
          </p:nvPr>
        </p:nvSpPr>
        <p:spPr>
          <a:xfrm>
            <a:off x="6502324" y="662473"/>
            <a:ext cx="2734983" cy="2969860"/>
          </a:xfrm>
          <a:custGeom>
            <a:avLst/>
            <a:gdLst>
              <a:gd name="connsiteX0" fmla="*/ 0 w 2091170"/>
              <a:gd name="connsiteY0" fmla="*/ 0 h 3109819"/>
              <a:gd name="connsiteX1" fmla="*/ 2091170 w 2091170"/>
              <a:gd name="connsiteY1" fmla="*/ 0 h 3109819"/>
              <a:gd name="connsiteX2" fmla="*/ 2091170 w 2091170"/>
              <a:gd name="connsiteY2" fmla="*/ 3109819 h 3109819"/>
              <a:gd name="connsiteX3" fmla="*/ 0 w 2091170"/>
              <a:gd name="connsiteY3" fmla="*/ 3109819 h 3109819"/>
              <a:gd name="connsiteX4" fmla="*/ 0 w 2091170"/>
              <a:gd name="connsiteY4" fmla="*/ 0 h 3109819"/>
              <a:gd name="connsiteX0" fmla="*/ 0 w 2091170"/>
              <a:gd name="connsiteY0" fmla="*/ 317241 h 3427060"/>
              <a:gd name="connsiteX1" fmla="*/ 1363383 w 2091170"/>
              <a:gd name="connsiteY1" fmla="*/ 0 h 3427060"/>
              <a:gd name="connsiteX2" fmla="*/ 2091170 w 2091170"/>
              <a:gd name="connsiteY2" fmla="*/ 3427060 h 3427060"/>
              <a:gd name="connsiteX3" fmla="*/ 0 w 2091170"/>
              <a:gd name="connsiteY3" fmla="*/ 3427060 h 3427060"/>
              <a:gd name="connsiteX4" fmla="*/ 0 w 2091170"/>
              <a:gd name="connsiteY4" fmla="*/ 317241 h 3427060"/>
              <a:gd name="connsiteX0" fmla="*/ 0 w 2734983"/>
              <a:gd name="connsiteY0" fmla="*/ 317241 h 3427060"/>
              <a:gd name="connsiteX1" fmla="*/ 1363383 w 2734983"/>
              <a:gd name="connsiteY1" fmla="*/ 0 h 3427060"/>
              <a:gd name="connsiteX2" fmla="*/ 2734983 w 2734983"/>
              <a:gd name="connsiteY2" fmla="*/ 2521990 h 3427060"/>
              <a:gd name="connsiteX3" fmla="*/ 0 w 2734983"/>
              <a:gd name="connsiteY3" fmla="*/ 3427060 h 3427060"/>
              <a:gd name="connsiteX4" fmla="*/ 0 w 2734983"/>
              <a:gd name="connsiteY4" fmla="*/ 317241 h 3427060"/>
              <a:gd name="connsiteX0" fmla="*/ 0 w 2734983"/>
              <a:gd name="connsiteY0" fmla="*/ 317241 h 2969860"/>
              <a:gd name="connsiteX1" fmla="*/ 1363383 w 2734983"/>
              <a:gd name="connsiteY1" fmla="*/ 0 h 2969860"/>
              <a:gd name="connsiteX2" fmla="*/ 2734983 w 2734983"/>
              <a:gd name="connsiteY2" fmla="*/ 2521990 h 2969860"/>
              <a:gd name="connsiteX3" fmla="*/ 1408923 w 2734983"/>
              <a:gd name="connsiteY3" fmla="*/ 2969860 h 2969860"/>
              <a:gd name="connsiteX4" fmla="*/ 0 w 2734983"/>
              <a:gd name="connsiteY4" fmla="*/ 317241 h 2969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983" h="2969860">
                <a:moveTo>
                  <a:pt x="0" y="317241"/>
                </a:moveTo>
                <a:lnTo>
                  <a:pt x="1363383" y="0"/>
                </a:lnTo>
                <a:lnTo>
                  <a:pt x="2734983" y="2521990"/>
                </a:lnTo>
                <a:lnTo>
                  <a:pt x="1408923" y="2969860"/>
                </a:lnTo>
                <a:lnTo>
                  <a:pt x="0" y="317241"/>
                </a:lnTo>
                <a:close/>
              </a:path>
            </a:pathLst>
          </a:custGeom>
        </p:spPr>
        <p:txBody>
          <a:bodyPr>
            <a:normAutofit/>
          </a:bodyPr>
          <a:lstStyle>
            <a:lvl1pPr>
              <a:defRPr sz="1600">
                <a:solidFill>
                  <a:schemeClr val="bg1"/>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1021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9" name="Rectangle 8"/>
          <p:cNvSpPr/>
          <p:nvPr userDrawn="1"/>
        </p:nvSpPr>
        <p:spPr>
          <a:xfrm>
            <a:off x="-2" y="0"/>
            <a:ext cx="12187314" cy="4000500"/>
          </a:xfrm>
          <a:prstGeom prst="rect">
            <a:avLst/>
          </a:prstGeom>
          <a:pattFill prst="pct90">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p:cNvSpPr>
            <a:spLocks noGrp="1"/>
          </p:cNvSpPr>
          <p:nvPr>
            <p:ph type="pic" sz="quarter" idx="10"/>
          </p:nvPr>
        </p:nvSpPr>
        <p:spPr>
          <a:xfrm>
            <a:off x="4265098" y="1704098"/>
            <a:ext cx="3633145" cy="2288465"/>
          </a:xfrm>
        </p:spPr>
        <p:txBody>
          <a:bodyPr>
            <a:normAutofit/>
          </a:bodyPr>
          <a:lstStyle>
            <a:lvl1pPr>
              <a:defRPr sz="20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016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0" y="2140431"/>
            <a:ext cx="12192000" cy="3241193"/>
          </a:xfrm>
        </p:spPr>
        <p:txBody>
          <a:bodyPr/>
          <a:lstStyle>
            <a:lvl1pPr>
              <a:defRPr>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28983" y="379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1966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516313"/>
            <a:ext cx="1366837" cy="1366837"/>
          </a:xfrm>
          <a:prstGeom prst="ellipse">
            <a:avLst/>
          </a:prstGeom>
          <a:ln w="57150">
            <a:solidFill>
              <a:schemeClr val="accent1"/>
            </a:solidFill>
          </a:ln>
        </p:spPr>
        <p:txBody>
          <a:bodyPr>
            <a:normAutofit/>
          </a:bodyPr>
          <a:lstStyle>
            <a:lvl1pPr>
              <a:defRPr sz="1400">
                <a:solidFill>
                  <a:schemeClr val="accent2"/>
                </a:solidFill>
              </a:defRPr>
            </a:lvl1pPr>
          </a:lstStyle>
          <a:p>
            <a:endParaRPr lang="id-ID"/>
          </a:p>
        </p:txBody>
      </p:sp>
      <p:sp>
        <p:nvSpPr>
          <p:cNvPr id="16" name="Picture Placeholder 3"/>
          <p:cNvSpPr>
            <a:spLocks noGrp="1"/>
          </p:cNvSpPr>
          <p:nvPr>
            <p:ph type="pic" sz="quarter" idx="11"/>
          </p:nvPr>
        </p:nvSpPr>
        <p:spPr>
          <a:xfrm>
            <a:off x="9529057" y="4823209"/>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Rectangle 22"/>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0222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614791"/>
            <a:ext cx="1366837" cy="1366837"/>
          </a:xfrm>
          <a:prstGeom prst="ellipse">
            <a:avLst/>
          </a:prstGeom>
          <a:ln w="57150">
            <a:solidFill>
              <a:schemeClr val="accent5"/>
            </a:solidFill>
          </a:ln>
        </p:spPr>
        <p:txBody>
          <a:bodyPr>
            <a:normAutofit/>
          </a:bodyPr>
          <a:lstStyle>
            <a:lvl1pPr>
              <a:defRPr sz="1400">
                <a:solidFill>
                  <a:schemeClr val="accent2"/>
                </a:solidFill>
              </a:defRPr>
            </a:lvl1pPr>
          </a:lstStyle>
          <a:p>
            <a:endParaRPr lang="id-ID" dirty="0"/>
          </a:p>
        </p:txBody>
      </p:sp>
      <p:sp>
        <p:nvSpPr>
          <p:cNvPr id="16" name="Picture Placeholder 3"/>
          <p:cNvSpPr>
            <a:spLocks noGrp="1"/>
          </p:cNvSpPr>
          <p:nvPr>
            <p:ph type="pic" sz="quarter" idx="11"/>
          </p:nvPr>
        </p:nvSpPr>
        <p:spPr>
          <a:xfrm>
            <a:off x="9529057" y="4921687"/>
            <a:ext cx="1366837" cy="1366837"/>
          </a:xfrm>
          <a:prstGeom prst="ellipse">
            <a:avLst/>
          </a:prstGeom>
          <a:ln w="57150">
            <a:solidFill>
              <a:schemeClr val="accent6"/>
            </a:solidFill>
          </a:ln>
        </p:spPr>
        <p:txBody>
          <a:bodyPr>
            <a:normAutofit/>
          </a:bodyPr>
          <a:lstStyle>
            <a:lvl1pPr>
              <a:defRPr sz="1400">
                <a:solidFill>
                  <a:schemeClr val="accent2"/>
                </a:solidFill>
              </a:defRPr>
            </a:lvl1pPr>
          </a:lstStyle>
          <a:p>
            <a:endParaRPr lang="id-ID" dirty="0"/>
          </a:p>
        </p:txBody>
      </p:sp>
      <p:sp>
        <p:nvSpPr>
          <p:cNvPr id="49" name="Picture Placeholder 3"/>
          <p:cNvSpPr>
            <a:spLocks noGrp="1"/>
          </p:cNvSpPr>
          <p:nvPr>
            <p:ph type="pic" sz="quarter" idx="12"/>
          </p:nvPr>
        </p:nvSpPr>
        <p:spPr>
          <a:xfrm>
            <a:off x="1296106" y="971203"/>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50" name="Picture Placeholder 3"/>
          <p:cNvSpPr>
            <a:spLocks noGrp="1"/>
          </p:cNvSpPr>
          <p:nvPr>
            <p:ph type="pic" sz="quarter" idx="13"/>
          </p:nvPr>
        </p:nvSpPr>
        <p:spPr>
          <a:xfrm>
            <a:off x="9529057" y="2278099"/>
            <a:ext cx="1366837" cy="1366837"/>
          </a:xfrm>
          <a:prstGeom prst="ellipse">
            <a:avLst/>
          </a:prstGeom>
          <a:ln w="57150">
            <a:solidFill>
              <a:schemeClr val="accent4"/>
            </a:solidFill>
          </a:ln>
        </p:spPr>
        <p:txBody>
          <a:bodyPr>
            <a:normAutofit/>
          </a:bodyPr>
          <a:lstStyle>
            <a:lvl1pPr>
              <a:defRPr sz="1400">
                <a:solidFill>
                  <a:schemeClr val="accent2"/>
                </a:solidFill>
              </a:defRPr>
            </a:lvl1pPr>
          </a:lstStyle>
          <a:p>
            <a:endParaRPr lang="id-ID" dirty="0"/>
          </a:p>
        </p:txBody>
      </p:sp>
      <p:sp>
        <p:nvSpPr>
          <p:cNvPr id="24" name="Rectangle 2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Rectangle 2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TextBox 2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7" name="Group 26"/>
          <p:cNvGrpSpPr/>
          <p:nvPr userDrawn="1"/>
        </p:nvGrpSpPr>
        <p:grpSpPr>
          <a:xfrm>
            <a:off x="347419" y="6409324"/>
            <a:ext cx="224082" cy="221156"/>
            <a:chOff x="4328868" y="5502988"/>
            <a:chExt cx="500307" cy="493774"/>
          </a:xfrm>
        </p:grpSpPr>
        <p:sp>
          <p:nvSpPr>
            <p:cNvPr id="28" name="Freeform 2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0" name="Group 29"/>
          <p:cNvGrpSpPr/>
          <p:nvPr userDrawn="1"/>
        </p:nvGrpSpPr>
        <p:grpSpPr>
          <a:xfrm flipH="1">
            <a:off x="933709" y="6409324"/>
            <a:ext cx="224082" cy="221156"/>
            <a:chOff x="4328868" y="5502988"/>
            <a:chExt cx="500307" cy="493774"/>
          </a:xfrm>
        </p:grpSpPr>
        <p:sp>
          <p:nvSpPr>
            <p:cNvPr id="31" name="Freeform 3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3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3" name="Straight Connector 3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7882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9" name="Picture Placeholder 3"/>
          <p:cNvSpPr>
            <a:spLocks noGrp="1"/>
          </p:cNvSpPr>
          <p:nvPr>
            <p:ph type="pic" sz="quarter" idx="12"/>
          </p:nvPr>
        </p:nvSpPr>
        <p:spPr>
          <a:xfrm>
            <a:off x="1296106" y="971203"/>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0" name="Picture Placeholder 3"/>
          <p:cNvSpPr>
            <a:spLocks noGrp="1"/>
          </p:cNvSpPr>
          <p:nvPr>
            <p:ph type="pic" sz="quarter" idx="13"/>
          </p:nvPr>
        </p:nvSpPr>
        <p:spPr>
          <a:xfrm>
            <a:off x="9529057" y="2278099"/>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0532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0"/>
          </p:nvPr>
        </p:nvSpPr>
        <p:spPr>
          <a:xfrm>
            <a:off x="4937125" y="3083109"/>
            <a:ext cx="2317750" cy="2317750"/>
          </a:xfrm>
          <a:prstGeom prst="ellipse">
            <a:avLst/>
          </a:prstGeom>
          <a:ln w="98425">
            <a:solidFill>
              <a:schemeClr val="accent6"/>
            </a:solidFill>
          </a:ln>
        </p:spPr>
        <p:txBody>
          <a:bodyPr>
            <a:normAutofit/>
          </a:bodyPr>
          <a:lstStyle>
            <a:lvl1pPr>
              <a:defRPr sz="2400">
                <a:solidFill>
                  <a:schemeClr val="accent2"/>
                </a:solidFill>
              </a:defRPr>
            </a:lvl1pPr>
          </a:lstStyle>
          <a:p>
            <a:endParaRPr lang="id-ID"/>
          </a:p>
        </p:txBody>
      </p:sp>
    </p:spTree>
    <p:extLst>
      <p:ext uri="{BB962C8B-B14F-4D97-AF65-F5344CB8AC3E}">
        <p14:creationId xmlns:p14="http://schemas.microsoft.com/office/powerpoint/2010/main" val="103575442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5399088"/>
          </a:xfrm>
        </p:spPr>
        <p:txBody>
          <a:bodyPr>
            <a:normAutofit/>
          </a:bodyPr>
          <a:lstStyle>
            <a:lvl1pPr>
              <a:defRPr sz="36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1938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Başlık Slaydı">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717677"/>
            <a:ext cx="11722100" cy="4622346"/>
          </a:xfrm>
        </p:spPr>
        <p:txBody>
          <a:bodyPr>
            <a:normAutofit/>
          </a:bodyPr>
          <a:lstStyle>
            <a:lvl1pPr marL="0" indent="0">
              <a:lnSpc>
                <a:spcPct val="150000"/>
              </a:lnSpc>
              <a:buFont typeface="Arial" panose="020B0604020202020204" pitchFamily="34" charset="0"/>
              <a:buNone/>
              <a:defRPr sz="2400"/>
            </a:lvl1pPr>
          </a:lstStyle>
          <a:p>
            <a:pPr lvl="0"/>
            <a:r>
              <a:rPr lang="tr-TR" dirty="0"/>
              <a:t>İçerik…</a:t>
            </a:r>
          </a:p>
          <a:p>
            <a:pPr lvl="0"/>
            <a:r>
              <a:rPr lang="tr-TR" dirty="0"/>
              <a:t>İçerik…</a:t>
            </a:r>
          </a:p>
          <a:p>
            <a:pPr lvl="0"/>
            <a:r>
              <a:rPr lang="tr-TR" dirty="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a:t>Ana Başlık</a:t>
            </a:r>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8" name="Metin Yer Tutucusu 12"/>
          <p:cNvSpPr>
            <a:spLocks noGrp="1"/>
          </p:cNvSpPr>
          <p:nvPr>
            <p:ph type="body" sz="quarter" idx="12" hasCustomPrompt="1"/>
          </p:nvPr>
        </p:nvSpPr>
        <p:spPr>
          <a:xfrm>
            <a:off x="325947" y="1060111"/>
            <a:ext cx="11722100" cy="578530"/>
          </a:xfrm>
        </p:spPr>
        <p:txBody>
          <a:bodyPr>
            <a:normAutofit/>
          </a:bodyPr>
          <a:lstStyle>
            <a:lvl1pPr marL="0" indent="0">
              <a:buNone/>
              <a:defRPr sz="2800" b="1"/>
            </a:lvl1pPr>
          </a:lstStyle>
          <a:p>
            <a:pPr lvl="0"/>
            <a:r>
              <a:rPr lang="tr-TR" dirty="0"/>
              <a:t>Alt Başlık</a:t>
            </a:r>
          </a:p>
        </p:txBody>
      </p:sp>
    </p:spTree>
    <p:extLst>
      <p:ext uri="{BB962C8B-B14F-4D97-AF65-F5344CB8AC3E}">
        <p14:creationId xmlns:p14="http://schemas.microsoft.com/office/powerpoint/2010/main" val="36186966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2255775" y="116632"/>
            <a:ext cx="9600868"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2255575" y="620688"/>
            <a:ext cx="9600868"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2255575" y="1052736"/>
            <a:ext cx="9600868"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12865989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3FBC63-C649-42C3-9C85-0F873F8F0B35}" type="datetimeFigureOut">
              <a:rPr lang="id-ID" smtClean="0"/>
              <a:t>26/09/2020</a:t>
            </a:fld>
            <a:endParaRPr lang="id-ID"/>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176DFD3-2AF0-4B06-81C8-CF1C6F54D29C}" type="slidenum">
              <a:rPr lang="id-ID" smtClean="0"/>
              <a:t>‹#›</a:t>
            </a:fld>
            <a:endParaRPr lang="id-ID"/>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06" r:id="rId14"/>
    <p:sldLayoutId id="2147483673" r:id="rId15"/>
    <p:sldLayoutId id="2147483702" r:id="rId16"/>
    <p:sldLayoutId id="2147483650" r:id="rId17"/>
    <p:sldLayoutId id="2147483693" r:id="rId18"/>
    <p:sldLayoutId id="2147483700" r:id="rId19"/>
    <p:sldLayoutId id="2147483675" r:id="rId20"/>
    <p:sldLayoutId id="2147483676" r:id="rId21"/>
    <p:sldLayoutId id="2147483699" r:id="rId22"/>
    <p:sldLayoutId id="2147483677" r:id="rId23"/>
    <p:sldLayoutId id="2147483695" r:id="rId24"/>
    <p:sldLayoutId id="2147483678" r:id="rId25"/>
    <p:sldLayoutId id="2147483679" r:id="rId26"/>
    <p:sldLayoutId id="2147483694" r:id="rId27"/>
    <p:sldLayoutId id="2147483692" r:id="rId28"/>
    <p:sldLayoutId id="2147483680" r:id="rId29"/>
    <p:sldLayoutId id="2147483681" r:id="rId30"/>
    <p:sldLayoutId id="2147483682" r:id="rId31"/>
    <p:sldLayoutId id="2147483683" r:id="rId32"/>
    <p:sldLayoutId id="2147483684" r:id="rId33"/>
    <p:sldLayoutId id="2147483698" r:id="rId34"/>
    <p:sldLayoutId id="2147483696" r:id="rId35"/>
    <p:sldLayoutId id="2147483685" r:id="rId36"/>
    <p:sldLayoutId id="2147483686" r:id="rId37"/>
    <p:sldLayoutId id="2147483687" r:id="rId38"/>
    <p:sldLayoutId id="2147483697" r:id="rId39"/>
    <p:sldLayoutId id="2147483651" r:id="rId40"/>
    <p:sldLayoutId id="2147483688" r:id="rId41"/>
    <p:sldLayoutId id="2147483689" r:id="rId42"/>
    <p:sldLayoutId id="2147483690" r:id="rId43"/>
    <p:sldLayoutId id="2147483691" r:id="rId44"/>
    <p:sldLayoutId id="2147483652" r:id="rId45"/>
    <p:sldLayoutId id="2147483653" r:id="rId46"/>
    <p:sldLayoutId id="2147483654" r:id="rId47"/>
    <p:sldLayoutId id="2147483655" r:id="rId48"/>
    <p:sldLayoutId id="2147483656" r:id="rId49"/>
    <p:sldLayoutId id="2147483657" r:id="rId50"/>
    <p:sldLayoutId id="2147483658" r:id="rId51"/>
    <p:sldLayoutId id="2147483660" r:id="rId52"/>
    <p:sldLayoutId id="2147483659" r:id="rId53"/>
    <p:sldLayoutId id="2147483661" r:id="rId54"/>
    <p:sldLayoutId id="2147483662" r:id="rId55"/>
    <p:sldLayoutId id="2147483663" r:id="rId56"/>
    <p:sldLayoutId id="2147483664" r:id="rId57"/>
    <p:sldLayoutId id="2147483665" r:id="rId58"/>
    <p:sldLayoutId id="2147483666" r:id="rId59"/>
    <p:sldLayoutId id="2147483670" r:id="rId60"/>
    <p:sldLayoutId id="2147483668" r:id="rId61"/>
    <p:sldLayoutId id="2147483667" r:id="rId62"/>
    <p:sldLayoutId id="2147483669" r:id="rId63"/>
    <p:sldLayoutId id="2147483672" r:id="rId64"/>
    <p:sldLayoutId id="2147483674" r:id="rId65"/>
    <p:sldLayoutId id="2147483705" r:id="rId66"/>
    <p:sldLayoutId id="2147483704" r:id="rId67"/>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70049" y="3429000"/>
            <a:ext cx="10155666" cy="497572"/>
          </a:xfrm>
          <a:prstGeom prst="rect">
            <a:avLst/>
          </a:prstGeom>
          <a:noFill/>
          <a:ln>
            <a:solidFill>
              <a:srgbClr val="222A35"/>
            </a:solidFill>
          </a:ln>
        </p:spPr>
        <p:txBody>
          <a:bodyPr wrap="square">
            <a:spAutoFit/>
          </a:bodyPr>
          <a:lstStyle/>
          <a:p>
            <a:pPr algn="ctr">
              <a:lnSpc>
                <a:spcPct val="150000"/>
              </a:lnSpc>
            </a:pPr>
            <a:r>
              <a:rPr lang="tr-TR" sz="2000" b="1" dirty="0" err="1" smtClean="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İhtiyac</a:t>
            </a:r>
            <a:r>
              <a:rPr lang="tr-TR" sz="2000" b="1" dirty="0" smtClean="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Analizi Yaklaşımları Ve Teknikleri</a:t>
            </a:r>
            <a:endParaRPr lang="tr-TR" sz="2000" b="1" dirty="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15" name="Straight Connector 14"/>
          <p:cNvCxnSpPr/>
          <p:nvPr/>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pic>
        <p:nvPicPr>
          <p:cNvPr id="18" name="Resim 17"/>
          <p:cNvPicPr>
            <a:picLocks noChangeAspect="1"/>
          </p:cNvPicPr>
          <p:nvPr/>
        </p:nvPicPr>
        <p:blipFill>
          <a:blip r:embed="rId2">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pic>
        <p:nvPicPr>
          <p:cNvPr id="21" name="Resim 20"/>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spTree>
    <p:extLst>
      <p:ext uri="{BB962C8B-B14F-4D97-AF65-F5344CB8AC3E}">
        <p14:creationId xmlns:p14="http://schemas.microsoft.com/office/powerpoint/2010/main" val="4156199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1562100" y="1177925"/>
            <a:ext cx="8991600" cy="4269564"/>
          </a:xfrm>
        </p:spPr>
        <p:txBody>
          <a:bodyPr>
            <a:normAutofit/>
          </a:bodyPr>
          <a:lstStyle/>
          <a:p>
            <a:pPr algn="l"/>
            <a:r>
              <a:rPr lang="tr-TR" b="1" u="none" dirty="0"/>
              <a:t>     Giriş</a:t>
            </a:r>
          </a:p>
          <a:p>
            <a:pPr algn="l"/>
            <a:r>
              <a:rPr lang="tr-TR" b="1" u="none" dirty="0"/>
              <a:t>1- İhtiyaç Analiz Süreci</a:t>
            </a:r>
            <a:endParaRPr lang="tr-TR" u="none" dirty="0"/>
          </a:p>
          <a:p>
            <a:pPr algn="l"/>
            <a:r>
              <a:rPr lang="tr-TR" b="1" u="none" dirty="0"/>
              <a:t>2- İhtiyaç Analizi Yaklaşımları </a:t>
            </a:r>
            <a:endParaRPr lang="tr-TR" u="none" dirty="0"/>
          </a:p>
          <a:p>
            <a:pPr algn="l"/>
            <a:r>
              <a:rPr lang="tr-TR" b="1" u="none" dirty="0"/>
              <a:t>3- İhtiyaç Analizi Teknikleri</a:t>
            </a:r>
            <a:endParaRPr lang="tr-TR" sz="2000" u="none" dirty="0"/>
          </a:p>
        </p:txBody>
      </p:sp>
      <p:sp>
        <p:nvSpPr>
          <p:cNvPr id="5" name="Metin Yer Tutucusu 4"/>
          <p:cNvSpPr>
            <a:spLocks noGrp="1"/>
          </p:cNvSpPr>
          <p:nvPr>
            <p:ph type="body" sz="quarter" idx="11"/>
          </p:nvPr>
        </p:nvSpPr>
        <p:spPr/>
        <p:txBody>
          <a:bodyPr>
            <a:normAutofit/>
          </a:bodyPr>
          <a:lstStyle/>
          <a:p>
            <a:pPr algn="l"/>
            <a:r>
              <a:rPr lang="tr-TR" u="none" dirty="0"/>
              <a:t>DERS İÇERİĞİ</a:t>
            </a:r>
          </a:p>
        </p:txBody>
      </p:sp>
    </p:spTree>
    <p:extLst>
      <p:ext uri="{BB962C8B-B14F-4D97-AF65-F5344CB8AC3E}">
        <p14:creationId xmlns:p14="http://schemas.microsoft.com/office/powerpoint/2010/main" val="2509319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177925"/>
            <a:ext cx="11722100" cy="4969956"/>
          </a:xfrm>
        </p:spPr>
        <p:txBody>
          <a:bodyPr>
            <a:noAutofit/>
          </a:bodyPr>
          <a:lstStyle/>
          <a:p>
            <a:pPr algn="l"/>
            <a:r>
              <a:rPr lang="tr-TR" u="none" dirty="0"/>
              <a:t>	İhtiyaç; güçlü bir istektir. Bireydeki dengesizlik durumunun giderilmesi için çevreyle etkileşime girmedir. Eksikliği gidermek ve arzu edilen duruma ulaşma isteğidir.</a:t>
            </a:r>
          </a:p>
          <a:p>
            <a:pPr algn="l"/>
            <a:r>
              <a:rPr lang="tr-TR" u="none" dirty="0"/>
              <a:t>İhtiyaç » Dürtü » İstek/Güdü » Motivasyon » Yaşantı/Davranış tetikler.</a:t>
            </a:r>
          </a:p>
          <a:p>
            <a:pPr algn="l"/>
            <a:r>
              <a:rPr lang="tr-TR" u="none" dirty="0"/>
              <a:t> </a:t>
            </a:r>
          </a:p>
          <a:p>
            <a:pPr algn="l"/>
            <a:r>
              <a:rPr lang="tr-TR" u="none" dirty="0"/>
              <a:t>Program geliştirme süreci “ihtiyaç analizi” ile başlar. İhtiyaç analizi eğitim ihtiyaçlarının belirlenmesini sağlayan bir araştırma sürecidir.</a:t>
            </a:r>
          </a:p>
          <a:p>
            <a:pPr algn="l"/>
            <a:endParaRPr lang="tr-TR" u="none" dirty="0"/>
          </a:p>
        </p:txBody>
      </p:sp>
      <p:sp>
        <p:nvSpPr>
          <p:cNvPr id="5" name="Metin Yer Tutucusu 4"/>
          <p:cNvSpPr>
            <a:spLocks noGrp="1"/>
          </p:cNvSpPr>
          <p:nvPr>
            <p:ph type="body" sz="quarter" idx="11"/>
          </p:nvPr>
        </p:nvSpPr>
        <p:spPr/>
        <p:txBody>
          <a:bodyPr>
            <a:normAutofit/>
          </a:bodyPr>
          <a:lstStyle/>
          <a:p>
            <a:pPr algn="l"/>
            <a:r>
              <a:rPr lang="tr-TR" u="none" dirty="0"/>
              <a:t>GİRİŞ</a:t>
            </a:r>
          </a:p>
        </p:txBody>
      </p:sp>
    </p:spTree>
    <p:extLst>
      <p:ext uri="{BB962C8B-B14F-4D97-AF65-F5344CB8AC3E}">
        <p14:creationId xmlns:p14="http://schemas.microsoft.com/office/powerpoint/2010/main" val="2418196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796925"/>
            <a:ext cx="11722100" cy="4969956"/>
          </a:xfrm>
        </p:spPr>
        <p:txBody>
          <a:bodyPr>
            <a:noAutofit/>
          </a:bodyPr>
          <a:lstStyle/>
          <a:p>
            <a:pPr algn="l"/>
            <a:r>
              <a:rPr lang="tr-TR" u="none" dirty="0"/>
              <a:t>İhtiyaç analizi üç temel boyuta dayalı olarak geliştirilir.</a:t>
            </a:r>
          </a:p>
          <a:p>
            <a:pPr lvl="0" algn="l"/>
            <a:r>
              <a:rPr lang="tr-TR" b="1" u="none" dirty="0"/>
              <a:t>1-Toplumun</a:t>
            </a:r>
            <a:r>
              <a:rPr lang="tr-TR" u="none" dirty="0"/>
              <a:t> beklentileri ve ihtiyaçları nelerdir? Toplumun yönelimleri imkanları, ihtiyaçları ve bireyden beklentileri ortaya çıkarılır. </a:t>
            </a:r>
          </a:p>
          <a:p>
            <a:pPr lvl="0" algn="l"/>
            <a:r>
              <a:rPr lang="tr-TR" b="1" u="none" dirty="0"/>
              <a:t>2-Bireyin</a:t>
            </a:r>
            <a:r>
              <a:rPr lang="tr-TR" u="none" dirty="0"/>
              <a:t> ihtiyaçları nelerdir? Bireyin gelişim dönemleri, eğitim ihtiyaçları incelenip, böylece bireye kazandırılacak özellikler ortaya konulur. Öğrencilerin eğitim ihtiyacı, ilgileri, tutumları, yetenekleri, öğrenme yolları, geçmiş yaşantıları, hazır bulunuşluluk düzeyleri analiz edilir.</a:t>
            </a:r>
          </a:p>
          <a:p>
            <a:pPr lvl="0" algn="l"/>
            <a:r>
              <a:rPr lang="tr-TR" b="1" u="none" dirty="0"/>
              <a:t>3-</a:t>
            </a:r>
            <a:r>
              <a:rPr lang="tr-TR" u="none" dirty="0"/>
              <a:t>Programın </a:t>
            </a:r>
            <a:r>
              <a:rPr lang="tr-TR" b="1" u="none" dirty="0"/>
              <a:t>konu alanı </a:t>
            </a:r>
            <a:r>
              <a:rPr lang="tr-TR" u="none" dirty="0"/>
              <a:t>ile ilgili ihtiyaçları nelerdir? Konunun özellikleri, bilimsel gelişmeler göz önünde bulundurulur. Konunun derinlik ve genişliği belirlenir. Hangi bilgilere yer verileceği belirlenir.</a:t>
            </a:r>
          </a:p>
        </p:txBody>
      </p:sp>
      <p:sp>
        <p:nvSpPr>
          <p:cNvPr id="5" name="Metin Yer Tutucusu 4"/>
          <p:cNvSpPr>
            <a:spLocks noGrp="1"/>
          </p:cNvSpPr>
          <p:nvPr>
            <p:ph type="body" sz="quarter" idx="11"/>
          </p:nvPr>
        </p:nvSpPr>
        <p:spPr/>
        <p:txBody>
          <a:bodyPr>
            <a:normAutofit/>
          </a:bodyPr>
          <a:lstStyle/>
          <a:p>
            <a:pPr algn="l"/>
            <a:r>
              <a:rPr lang="tr-TR" u="none" dirty="0"/>
              <a:t>GİRİŞ</a:t>
            </a:r>
          </a:p>
        </p:txBody>
      </p:sp>
    </p:spTree>
    <p:extLst>
      <p:ext uri="{BB962C8B-B14F-4D97-AF65-F5344CB8AC3E}">
        <p14:creationId xmlns:p14="http://schemas.microsoft.com/office/powerpoint/2010/main" val="2986098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E18DED62-0DA6-47D2-B632-B35986607492}"/>
              </a:ext>
            </a:extLst>
          </p:cNvPr>
          <p:cNvSpPr>
            <a:spLocks noGrp="1"/>
          </p:cNvSpPr>
          <p:nvPr>
            <p:ph type="body" sz="quarter" idx="10"/>
          </p:nvPr>
        </p:nvSpPr>
        <p:spPr/>
        <p:txBody>
          <a:bodyPr/>
          <a:lstStyle/>
          <a:p>
            <a:pPr algn="l"/>
            <a:r>
              <a:rPr lang="tr-TR" u="none" dirty="0"/>
              <a:t>İhtiyaç analizi bir süreçtir. Ve bu süreç şu 5 adımdan oluşur:</a:t>
            </a:r>
          </a:p>
          <a:p>
            <a:pPr algn="l"/>
            <a:r>
              <a:rPr lang="tr-TR" u="none" dirty="0"/>
              <a:t>	1- İhtiyaç Analizinin Planlaması (Hazırlık)</a:t>
            </a:r>
          </a:p>
          <a:p>
            <a:pPr algn="l"/>
            <a:r>
              <a:rPr lang="tr-TR" u="none" dirty="0"/>
              <a:t>	2-İhtiyaç Analiz Teknikleri Kullanılarak Bilgi Toplama</a:t>
            </a:r>
          </a:p>
          <a:p>
            <a:pPr algn="l"/>
            <a:r>
              <a:rPr lang="tr-TR" u="none" dirty="0"/>
              <a:t>	3-Bilgilerin Analizi</a:t>
            </a:r>
          </a:p>
          <a:p>
            <a:pPr algn="l"/>
            <a:r>
              <a:rPr lang="tr-TR" u="none" dirty="0"/>
              <a:t>	4-Sonuç ve Rapor Hazırlama</a:t>
            </a:r>
          </a:p>
          <a:p>
            <a:pPr algn="l"/>
            <a:r>
              <a:rPr lang="tr-TR" u="none" dirty="0"/>
              <a:t>	5-Bilgi ve Sonuçların Kullanımı</a:t>
            </a:r>
          </a:p>
          <a:p>
            <a:pPr algn="l"/>
            <a:endParaRPr lang="tr-TR" u="none" dirty="0"/>
          </a:p>
        </p:txBody>
      </p:sp>
      <p:sp>
        <p:nvSpPr>
          <p:cNvPr id="5" name="Metin Yer Tutucusu 4"/>
          <p:cNvSpPr>
            <a:spLocks noGrp="1"/>
          </p:cNvSpPr>
          <p:nvPr>
            <p:ph type="body" sz="quarter" idx="11"/>
          </p:nvPr>
        </p:nvSpPr>
        <p:spPr/>
        <p:txBody>
          <a:bodyPr>
            <a:normAutofit/>
          </a:bodyPr>
          <a:lstStyle/>
          <a:p>
            <a:pPr algn="l"/>
            <a:r>
              <a:rPr lang="tr-TR" u="none" dirty="0"/>
              <a:t>1- İHTİYAÇ ANALİZİ SÜRECİ</a:t>
            </a:r>
          </a:p>
        </p:txBody>
      </p:sp>
    </p:spTree>
    <p:extLst>
      <p:ext uri="{BB962C8B-B14F-4D97-AF65-F5344CB8AC3E}">
        <p14:creationId xmlns:p14="http://schemas.microsoft.com/office/powerpoint/2010/main" val="2641912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E18DED62-0DA6-47D2-B632-B35986607492}"/>
              </a:ext>
            </a:extLst>
          </p:cNvPr>
          <p:cNvSpPr>
            <a:spLocks noGrp="1"/>
          </p:cNvSpPr>
          <p:nvPr>
            <p:ph type="body" sz="quarter" idx="10"/>
          </p:nvPr>
        </p:nvSpPr>
        <p:spPr/>
        <p:txBody>
          <a:bodyPr>
            <a:noAutofit/>
          </a:bodyPr>
          <a:lstStyle/>
          <a:p>
            <a:pPr algn="l"/>
            <a:r>
              <a:rPr lang="tr-TR" u="none" dirty="0"/>
              <a:t>İhtiyaç analizi araştırmanın ilk aşamasıdır. Çeşitli kararları kapsar. Program geliştirme çalışma planı içerisinde yer alır.</a:t>
            </a:r>
          </a:p>
          <a:p>
            <a:pPr marL="342900" lvl="0" indent="-342900" algn="l">
              <a:buFont typeface="Wingdings" panose="05000000000000000000" pitchFamily="2" charset="2"/>
              <a:buChar char="Ø"/>
            </a:pPr>
            <a:r>
              <a:rPr lang="tr-TR" u="none" dirty="0"/>
              <a:t>Çalışmanın amaçları belirlenir.</a:t>
            </a:r>
          </a:p>
          <a:p>
            <a:pPr marL="342900" lvl="0" indent="-342900" algn="l">
              <a:buFont typeface="Wingdings" panose="05000000000000000000" pitchFamily="2" charset="2"/>
              <a:buChar char="Ø"/>
            </a:pPr>
            <a:r>
              <a:rPr lang="tr-TR" u="none" dirty="0"/>
              <a:t>Ne tür bilgilerin toplanacağı belirlenir.</a:t>
            </a:r>
          </a:p>
          <a:p>
            <a:pPr marL="342900" lvl="0" indent="-342900" algn="l">
              <a:buFont typeface="Wingdings" panose="05000000000000000000" pitchFamily="2" charset="2"/>
              <a:buChar char="Ø"/>
            </a:pPr>
            <a:r>
              <a:rPr lang="tr-TR" u="none" dirty="0"/>
              <a:t>Bilgi toplama ilkeleri belirlenir.</a:t>
            </a:r>
          </a:p>
          <a:p>
            <a:pPr marL="342900" lvl="0" indent="-342900" algn="l">
              <a:buFont typeface="Wingdings" panose="05000000000000000000" pitchFamily="2" charset="2"/>
              <a:buChar char="Ø"/>
            </a:pPr>
            <a:r>
              <a:rPr lang="tr-TR" u="none" dirty="0"/>
              <a:t>Bilgilerin ne zaman, nerede, kimler tarafından toplanacağı belirlenir.</a:t>
            </a:r>
          </a:p>
          <a:p>
            <a:pPr marL="342900" lvl="0" indent="-342900" algn="l">
              <a:buFont typeface="Wingdings" panose="05000000000000000000" pitchFamily="2" charset="2"/>
              <a:buChar char="Ø"/>
            </a:pPr>
            <a:r>
              <a:rPr lang="tr-TR" u="none" dirty="0"/>
              <a:t>Eylem planı yapılır.</a:t>
            </a:r>
          </a:p>
          <a:p>
            <a:pPr lvl="0" algn="l"/>
            <a:endParaRPr lang="tr-TR" u="none" dirty="0"/>
          </a:p>
          <a:p>
            <a:pPr algn="l"/>
            <a:endParaRPr lang="tr-TR" u="none" dirty="0"/>
          </a:p>
        </p:txBody>
      </p:sp>
      <p:sp>
        <p:nvSpPr>
          <p:cNvPr id="5" name="Metin Yer Tutucusu 4"/>
          <p:cNvSpPr>
            <a:spLocks noGrp="1"/>
          </p:cNvSpPr>
          <p:nvPr>
            <p:ph type="body" sz="quarter" idx="11"/>
          </p:nvPr>
        </p:nvSpPr>
        <p:spPr/>
        <p:txBody>
          <a:bodyPr>
            <a:normAutofit/>
          </a:bodyPr>
          <a:lstStyle/>
          <a:p>
            <a:pPr algn="l"/>
            <a:r>
              <a:rPr lang="tr-TR" i="1" u="none" dirty="0"/>
              <a:t>1- İhtiyaç Analizinin Planlaması (Hazırlık)</a:t>
            </a:r>
            <a:r>
              <a:rPr lang="tr-TR" u="none" dirty="0"/>
              <a:t>: </a:t>
            </a:r>
          </a:p>
          <a:p>
            <a:pPr algn="l"/>
            <a:endParaRPr lang="tr-TR" u="none" dirty="0"/>
          </a:p>
        </p:txBody>
      </p:sp>
    </p:spTree>
    <p:extLst>
      <p:ext uri="{BB962C8B-B14F-4D97-AF65-F5344CB8AC3E}">
        <p14:creationId xmlns:p14="http://schemas.microsoft.com/office/powerpoint/2010/main" val="3799107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E18DED62-0DA6-47D2-B632-B35986607492}"/>
              </a:ext>
            </a:extLst>
          </p:cNvPr>
          <p:cNvSpPr>
            <a:spLocks noGrp="1"/>
          </p:cNvSpPr>
          <p:nvPr>
            <p:ph type="body" sz="quarter" idx="10"/>
          </p:nvPr>
        </p:nvSpPr>
        <p:spPr/>
        <p:txBody>
          <a:bodyPr>
            <a:noAutofit/>
          </a:bodyPr>
          <a:lstStyle/>
          <a:p>
            <a:pPr marL="342900" lvl="0" indent="-342900" algn="l">
              <a:buFont typeface="Wingdings" panose="05000000000000000000" pitchFamily="2" charset="2"/>
              <a:buChar char="Ø"/>
            </a:pPr>
            <a:r>
              <a:rPr lang="tr-TR" u="none" dirty="0"/>
              <a:t>Verilerin toplanacağı kaynaklar (toplum, teknoloji, internet, problemler, insan gücü, iş olanakları, meslekler vb.) belirlenir.</a:t>
            </a:r>
          </a:p>
          <a:p>
            <a:pPr marL="342900" lvl="0" indent="-342900" algn="l">
              <a:buFont typeface="Wingdings" panose="05000000000000000000" pitchFamily="2" charset="2"/>
              <a:buChar char="Ø"/>
            </a:pPr>
            <a:r>
              <a:rPr lang="tr-TR" u="none" dirty="0"/>
              <a:t>En önemli veri toplama kaynaklarından birisi bireydir.</a:t>
            </a:r>
          </a:p>
          <a:p>
            <a:pPr marL="342900" lvl="0" indent="-342900" algn="l">
              <a:buFont typeface="Wingdings" panose="05000000000000000000" pitchFamily="2" charset="2"/>
              <a:buChar char="Ø"/>
            </a:pPr>
            <a:r>
              <a:rPr lang="tr-TR" u="none" dirty="0"/>
              <a:t>Konu alanı araştırması yapılır.</a:t>
            </a:r>
          </a:p>
          <a:p>
            <a:pPr marL="342900" indent="-342900" algn="l">
              <a:buFont typeface="Wingdings" panose="05000000000000000000" pitchFamily="2" charset="2"/>
              <a:buChar char="Ø"/>
            </a:pPr>
            <a:r>
              <a:rPr lang="tr-TR" u="none" dirty="0"/>
              <a:t>Böylece; bütçe, kaynaklar kararlaştırılır, izinler alınır. İhtiyaç analizi için çalışma takvimi yapılır.</a:t>
            </a:r>
          </a:p>
          <a:p>
            <a:pPr algn="l"/>
            <a:endParaRPr lang="tr-TR" u="none" dirty="0"/>
          </a:p>
        </p:txBody>
      </p:sp>
      <p:sp>
        <p:nvSpPr>
          <p:cNvPr id="5" name="Metin Yer Tutucusu 4"/>
          <p:cNvSpPr>
            <a:spLocks noGrp="1"/>
          </p:cNvSpPr>
          <p:nvPr>
            <p:ph type="body" sz="quarter" idx="11"/>
          </p:nvPr>
        </p:nvSpPr>
        <p:spPr/>
        <p:txBody>
          <a:bodyPr>
            <a:normAutofit/>
          </a:bodyPr>
          <a:lstStyle/>
          <a:p>
            <a:pPr algn="l"/>
            <a:r>
              <a:rPr lang="tr-TR" i="1" u="none" dirty="0"/>
              <a:t>1- İhtiyaç Analizinin Planlaması (Hazırlık)</a:t>
            </a:r>
            <a:r>
              <a:rPr lang="tr-TR" u="none" dirty="0"/>
              <a:t>: </a:t>
            </a:r>
          </a:p>
          <a:p>
            <a:pPr algn="l"/>
            <a:endParaRPr lang="tr-TR" u="none" dirty="0"/>
          </a:p>
        </p:txBody>
      </p:sp>
    </p:spTree>
    <p:extLst>
      <p:ext uri="{BB962C8B-B14F-4D97-AF65-F5344CB8AC3E}">
        <p14:creationId xmlns:p14="http://schemas.microsoft.com/office/powerpoint/2010/main" val="1142236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E18DED62-0DA6-47D2-B632-B35986607492}"/>
              </a:ext>
            </a:extLst>
          </p:cNvPr>
          <p:cNvSpPr>
            <a:spLocks noGrp="1"/>
          </p:cNvSpPr>
          <p:nvPr>
            <p:ph type="body" sz="quarter" idx="10"/>
          </p:nvPr>
        </p:nvSpPr>
        <p:spPr>
          <a:xfrm>
            <a:off x="247650" y="981075"/>
            <a:ext cx="11722100" cy="5289550"/>
          </a:xfrm>
        </p:spPr>
        <p:txBody>
          <a:bodyPr>
            <a:noAutofit/>
          </a:bodyPr>
          <a:lstStyle/>
          <a:p>
            <a:pPr marL="342900" lvl="0" indent="-342900" algn="l">
              <a:lnSpc>
                <a:spcPct val="115000"/>
              </a:lnSpc>
              <a:spcAft>
                <a:spcPts val="0"/>
              </a:spcAft>
              <a:buFont typeface="Wingdings" panose="05000000000000000000" pitchFamily="2" charset="2"/>
              <a:buChar char=""/>
            </a:pPr>
            <a:r>
              <a:rPr lang="tr-TR" u="none" dirty="0">
                <a:latin typeface="Calibri" panose="020F0502020204030204" pitchFamily="34" charset="0"/>
                <a:ea typeface="Times New Roman" panose="02020603050405020304" pitchFamily="18" charset="0"/>
              </a:rPr>
              <a:t>Evren, örneklem belirlenir. Veri toplama aracı geliştirilir. Geçerlik ve güvenirlik yapılır. </a:t>
            </a:r>
            <a:endParaRPr lang="tr-TR" sz="2800" u="none" dirty="0">
              <a:latin typeface="Times New Roman" panose="02020603050405020304" pitchFamily="18" charset="0"/>
              <a:ea typeface="Times New Roman" panose="02020603050405020304" pitchFamily="18" charset="0"/>
            </a:endParaRPr>
          </a:p>
          <a:p>
            <a:pPr marL="342900" lvl="0" indent="-342900" algn="l">
              <a:lnSpc>
                <a:spcPct val="115000"/>
              </a:lnSpc>
              <a:spcAft>
                <a:spcPts val="0"/>
              </a:spcAft>
              <a:buFont typeface="Wingdings" panose="05000000000000000000" pitchFamily="2" charset="2"/>
              <a:buChar char=""/>
            </a:pPr>
            <a:r>
              <a:rPr lang="tr-TR" u="none" dirty="0">
                <a:latin typeface="Calibri" panose="020F0502020204030204" pitchFamily="34" charset="0"/>
                <a:ea typeface="Times New Roman" panose="02020603050405020304" pitchFamily="18" charset="0"/>
              </a:rPr>
              <a:t>Veriler toplanır.</a:t>
            </a:r>
            <a:endParaRPr lang="tr-TR" sz="2800" u="none" dirty="0">
              <a:latin typeface="Times New Roman" panose="02020603050405020304" pitchFamily="18" charset="0"/>
              <a:ea typeface="Times New Roman" panose="02020603050405020304" pitchFamily="18" charset="0"/>
            </a:endParaRPr>
          </a:p>
          <a:p>
            <a:pPr marL="342900" lvl="0" indent="-342900" algn="l">
              <a:lnSpc>
                <a:spcPct val="115000"/>
              </a:lnSpc>
              <a:spcAft>
                <a:spcPts val="0"/>
              </a:spcAft>
              <a:buFont typeface="Wingdings" panose="05000000000000000000" pitchFamily="2" charset="2"/>
              <a:buChar char=""/>
            </a:pPr>
            <a:r>
              <a:rPr lang="tr-TR" u="none" dirty="0">
                <a:latin typeface="Calibri" panose="020F0502020204030204" pitchFamily="34" charset="0"/>
                <a:ea typeface="Times New Roman" panose="02020603050405020304" pitchFamily="18" charset="0"/>
              </a:rPr>
              <a:t>Bunun dışında, eğitim programları, program model/ tasarı ve sonuç raporları, ders planları, araştırma raporları, hükümet programları, şura kararları, bilimsel yayınlar incelenir.</a:t>
            </a:r>
            <a:endParaRPr lang="tr-TR" sz="2800" u="none" dirty="0">
              <a:latin typeface="Times New Roman" panose="02020603050405020304" pitchFamily="18" charset="0"/>
              <a:ea typeface="Times New Roman" panose="02020603050405020304" pitchFamily="18" charset="0"/>
            </a:endParaRPr>
          </a:p>
          <a:p>
            <a:pPr marL="342900" lvl="0" indent="-342900" algn="l">
              <a:lnSpc>
                <a:spcPct val="115000"/>
              </a:lnSpc>
              <a:spcAft>
                <a:spcPts val="0"/>
              </a:spcAft>
              <a:buFont typeface="Wingdings" panose="05000000000000000000" pitchFamily="2" charset="2"/>
              <a:buChar char=""/>
            </a:pPr>
            <a:r>
              <a:rPr lang="tr-TR" u="none" dirty="0">
                <a:latin typeface="Calibri" panose="020F0502020204030204" pitchFamily="34" charset="0"/>
                <a:ea typeface="Times New Roman" panose="02020603050405020304" pitchFamily="18" charset="0"/>
              </a:rPr>
              <a:t>Anket, mülakat, performans testleri ve gözlem vb. kullanılabilir.</a:t>
            </a:r>
            <a:endParaRPr lang="tr-TR" sz="2800" u="none" dirty="0">
              <a:latin typeface="Times New Roman" panose="02020603050405020304" pitchFamily="18" charset="0"/>
              <a:ea typeface="Times New Roman" panose="02020603050405020304" pitchFamily="18" charset="0"/>
            </a:endParaRPr>
          </a:p>
          <a:p>
            <a:pPr marL="342900" lvl="0" indent="-342900" algn="l">
              <a:lnSpc>
                <a:spcPct val="115000"/>
              </a:lnSpc>
              <a:spcAft>
                <a:spcPts val="1200"/>
              </a:spcAft>
              <a:buFont typeface="Wingdings" panose="05000000000000000000" pitchFamily="2" charset="2"/>
              <a:buChar char=""/>
            </a:pPr>
            <a:r>
              <a:rPr lang="tr-TR" u="none" dirty="0">
                <a:latin typeface="Calibri" panose="020F0502020204030204" pitchFamily="34" charset="0"/>
                <a:ea typeface="Times New Roman" panose="02020603050405020304" pitchFamily="18" charset="0"/>
              </a:rPr>
              <a:t>İş analizi (iş / meslek tanımı, fonksiyonu, tanımı vb.) yapılabilir.</a:t>
            </a:r>
            <a:endParaRPr lang="tr-TR" sz="2800" u="none" dirty="0">
              <a:latin typeface="Times New Roman" panose="02020603050405020304" pitchFamily="18" charset="0"/>
              <a:ea typeface="Times New Roman" panose="02020603050405020304" pitchFamily="18" charset="0"/>
            </a:endParaRPr>
          </a:p>
          <a:p>
            <a:pPr algn="l"/>
            <a:endParaRPr lang="tr-TR" u="none" dirty="0"/>
          </a:p>
        </p:txBody>
      </p:sp>
      <p:sp>
        <p:nvSpPr>
          <p:cNvPr id="5" name="Metin Yer Tutucusu 4"/>
          <p:cNvSpPr>
            <a:spLocks noGrp="1"/>
          </p:cNvSpPr>
          <p:nvPr>
            <p:ph type="body" sz="quarter" idx="11"/>
          </p:nvPr>
        </p:nvSpPr>
        <p:spPr/>
        <p:txBody>
          <a:bodyPr>
            <a:normAutofit fontScale="92500"/>
          </a:bodyPr>
          <a:lstStyle/>
          <a:p>
            <a:pPr algn="l"/>
            <a:r>
              <a:rPr lang="tr-TR" u="none" dirty="0"/>
              <a:t>2- İhtiyaç Analiz Teknikleri Kullanılarak Bilgi Toplama: </a:t>
            </a:r>
          </a:p>
          <a:p>
            <a:pPr algn="l"/>
            <a:endParaRPr lang="tr-TR" u="none" dirty="0"/>
          </a:p>
        </p:txBody>
      </p:sp>
    </p:spTree>
    <p:extLst>
      <p:ext uri="{BB962C8B-B14F-4D97-AF65-F5344CB8AC3E}">
        <p14:creationId xmlns:p14="http://schemas.microsoft.com/office/powerpoint/2010/main" val="2478685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E18DED62-0DA6-47D2-B632-B35986607492}"/>
              </a:ext>
            </a:extLst>
          </p:cNvPr>
          <p:cNvSpPr>
            <a:spLocks noGrp="1"/>
          </p:cNvSpPr>
          <p:nvPr>
            <p:ph type="body" sz="quarter" idx="10"/>
          </p:nvPr>
        </p:nvSpPr>
        <p:spPr>
          <a:xfrm>
            <a:off x="247650" y="981075"/>
            <a:ext cx="11722100" cy="5289550"/>
          </a:xfrm>
        </p:spPr>
        <p:txBody>
          <a:bodyPr>
            <a:noAutofit/>
          </a:bodyPr>
          <a:lstStyle/>
          <a:p>
            <a:pPr indent="449580" algn="l">
              <a:lnSpc>
                <a:spcPct val="115000"/>
              </a:lnSpc>
              <a:spcAft>
                <a:spcPts val="0"/>
              </a:spcAft>
            </a:pPr>
            <a:r>
              <a:rPr lang="tr-TR" u="none" dirty="0">
                <a:latin typeface="Calibri" panose="020F0502020204030204" pitchFamily="34" charset="0"/>
                <a:ea typeface="Calibri" panose="020F0502020204030204" pitchFamily="34" charset="0"/>
                <a:cs typeface="Calibri" panose="020F0502020204030204" pitchFamily="34" charset="0"/>
              </a:rPr>
              <a:t>Toplanan veriler bu aşamada anlam kazanır. Üç şekilde yapılır.</a:t>
            </a:r>
            <a:endParaRPr lang="tr-TR" u="none"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15000"/>
              </a:lnSpc>
              <a:spcAft>
                <a:spcPts val="0"/>
              </a:spcAft>
              <a:buFont typeface="+mj-lt"/>
              <a:buAutoNum type="alphaLcPeriod"/>
            </a:pPr>
            <a:r>
              <a:rPr lang="tr-TR" i="1" u="none" dirty="0">
                <a:latin typeface="Calibri" panose="020F0502020204030204" pitchFamily="34" charset="0"/>
                <a:ea typeface="Times New Roman" panose="02020603050405020304" pitchFamily="18" charset="0"/>
              </a:rPr>
              <a:t>Birincil analiz</a:t>
            </a:r>
            <a:r>
              <a:rPr lang="tr-TR" u="none" dirty="0">
                <a:latin typeface="Calibri" panose="020F0502020204030204" pitchFamily="34" charset="0"/>
                <a:ea typeface="Times New Roman" panose="02020603050405020304" pitchFamily="18" charset="0"/>
              </a:rPr>
              <a:t>: Veriler sınıflandırılır, değerlendirilir, bilgi işleme için </a:t>
            </a:r>
            <a:r>
              <a:rPr lang="tr-TR" i="1" u="none" dirty="0">
                <a:latin typeface="Calibri" panose="020F0502020204030204" pitchFamily="34" charset="0"/>
                <a:ea typeface="Times New Roman" panose="02020603050405020304" pitchFamily="18" charset="0"/>
              </a:rPr>
              <a:t>iş planı</a:t>
            </a:r>
            <a:r>
              <a:rPr lang="tr-TR" u="none" dirty="0">
                <a:latin typeface="Calibri" panose="020F0502020204030204" pitchFamily="34" charset="0"/>
                <a:ea typeface="Times New Roman" panose="02020603050405020304" pitchFamily="18" charset="0"/>
              </a:rPr>
              <a:t> yapılır. </a:t>
            </a:r>
            <a:endParaRPr lang="tr-TR" sz="2800" u="none" dirty="0">
              <a:latin typeface="Times New Roman" panose="02020603050405020304" pitchFamily="18" charset="0"/>
              <a:ea typeface="Times New Roman" panose="02020603050405020304" pitchFamily="18" charset="0"/>
            </a:endParaRPr>
          </a:p>
          <a:p>
            <a:pPr marL="342900" lvl="0" indent="-342900" algn="l">
              <a:lnSpc>
                <a:spcPct val="115000"/>
              </a:lnSpc>
              <a:spcAft>
                <a:spcPts val="0"/>
              </a:spcAft>
              <a:buFont typeface="+mj-lt"/>
              <a:buAutoNum type="alphaLcPeriod"/>
            </a:pPr>
            <a:r>
              <a:rPr lang="tr-TR" i="1" u="none" dirty="0">
                <a:latin typeface="Calibri" panose="020F0502020204030204" pitchFamily="34" charset="0"/>
                <a:ea typeface="Times New Roman" panose="02020603050405020304" pitchFamily="18" charset="0"/>
              </a:rPr>
              <a:t>İhtiyaç ve Zorlukların Analizi</a:t>
            </a:r>
            <a:r>
              <a:rPr lang="tr-TR" u="none" dirty="0">
                <a:latin typeface="Calibri" panose="020F0502020204030204" pitchFamily="34" charset="0"/>
                <a:ea typeface="Times New Roman" panose="02020603050405020304" pitchFamily="18" charset="0"/>
              </a:rPr>
              <a:t>: Toplanan veriler özetlenip, yorumlanır. Toplanan ihtiyaçların tanımlanması yapılır.</a:t>
            </a:r>
            <a:endParaRPr lang="tr-TR" sz="2800" u="none" dirty="0">
              <a:latin typeface="Times New Roman" panose="02020603050405020304" pitchFamily="18" charset="0"/>
              <a:ea typeface="Times New Roman" panose="02020603050405020304" pitchFamily="18" charset="0"/>
            </a:endParaRPr>
          </a:p>
          <a:p>
            <a:pPr marL="342900" lvl="0" indent="-342900" algn="l">
              <a:lnSpc>
                <a:spcPct val="115000"/>
              </a:lnSpc>
              <a:spcAft>
                <a:spcPts val="1200"/>
              </a:spcAft>
              <a:buFont typeface="+mj-lt"/>
              <a:buAutoNum type="alphaLcPeriod"/>
            </a:pPr>
            <a:r>
              <a:rPr lang="tr-TR" i="1" u="none" dirty="0">
                <a:latin typeface="Calibri" panose="020F0502020204030204" pitchFamily="34" charset="0"/>
                <a:ea typeface="Times New Roman" panose="02020603050405020304" pitchFamily="18" charset="0"/>
              </a:rPr>
              <a:t>Yöntem analizi</a:t>
            </a:r>
            <a:r>
              <a:rPr lang="tr-TR" u="none" dirty="0">
                <a:latin typeface="Calibri" panose="020F0502020204030204" pitchFamily="34" charset="0"/>
                <a:ea typeface="Times New Roman" panose="02020603050405020304" pitchFamily="18" charset="0"/>
              </a:rPr>
              <a:t>: seçilen bilgi toplama yöntemlerine alternatif, yöntemler belirlenir. Derecelendirme ve adlandırma yapılır.</a:t>
            </a:r>
            <a:endParaRPr lang="tr-TR" sz="2800" u="none" dirty="0">
              <a:latin typeface="Times New Roman" panose="02020603050405020304" pitchFamily="18" charset="0"/>
              <a:ea typeface="Times New Roman" panose="02020603050405020304" pitchFamily="18" charset="0"/>
            </a:endParaRPr>
          </a:p>
          <a:p>
            <a:pPr algn="l"/>
            <a:endParaRPr lang="tr-TR" u="none" dirty="0"/>
          </a:p>
        </p:txBody>
      </p:sp>
      <p:sp>
        <p:nvSpPr>
          <p:cNvPr id="5" name="Metin Yer Tutucusu 4"/>
          <p:cNvSpPr>
            <a:spLocks noGrp="1"/>
          </p:cNvSpPr>
          <p:nvPr>
            <p:ph type="body" sz="quarter" idx="11"/>
          </p:nvPr>
        </p:nvSpPr>
        <p:spPr/>
        <p:txBody>
          <a:bodyPr>
            <a:normAutofit/>
          </a:bodyPr>
          <a:lstStyle/>
          <a:p>
            <a:pPr algn="l"/>
            <a:r>
              <a:rPr lang="tr-TR" u="none" dirty="0"/>
              <a:t>3- Bilgilerin Analizi:</a:t>
            </a:r>
          </a:p>
          <a:p>
            <a:pPr algn="l"/>
            <a:endParaRPr lang="tr-TR" u="none" dirty="0"/>
          </a:p>
        </p:txBody>
      </p:sp>
    </p:spTree>
    <p:extLst>
      <p:ext uri="{BB962C8B-B14F-4D97-AF65-F5344CB8AC3E}">
        <p14:creationId xmlns:p14="http://schemas.microsoft.com/office/powerpoint/2010/main" val="1075031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E18DED62-0DA6-47D2-B632-B35986607492}"/>
              </a:ext>
            </a:extLst>
          </p:cNvPr>
          <p:cNvSpPr>
            <a:spLocks noGrp="1"/>
          </p:cNvSpPr>
          <p:nvPr>
            <p:ph type="body" sz="quarter" idx="10"/>
          </p:nvPr>
        </p:nvSpPr>
        <p:spPr>
          <a:xfrm>
            <a:off x="247650" y="981075"/>
            <a:ext cx="11722100" cy="5289550"/>
          </a:xfrm>
        </p:spPr>
        <p:txBody>
          <a:bodyPr>
            <a:noAutofit/>
          </a:bodyPr>
          <a:lstStyle/>
          <a:p>
            <a:pPr indent="449580" algn="l">
              <a:lnSpc>
                <a:spcPct val="115000"/>
              </a:lnSpc>
              <a:spcAft>
                <a:spcPts val="0"/>
              </a:spcAft>
            </a:pPr>
            <a:r>
              <a:rPr lang="tr-TR" u="none" dirty="0">
                <a:latin typeface="Calibri" panose="020F0502020204030204" pitchFamily="34" charset="0"/>
                <a:ea typeface="Calibri" panose="020F0502020204030204" pitchFamily="34" charset="0"/>
                <a:cs typeface="Calibri" panose="020F0502020204030204" pitchFamily="34" charset="0"/>
              </a:rPr>
              <a:t>Ulaşılan sonuçlar raporlaştırılır. Rapor yazarken şunlara dikkat edilmelidir. </a:t>
            </a:r>
            <a:endParaRPr lang="tr-TR" u="none"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15000"/>
              </a:lnSpc>
              <a:spcAft>
                <a:spcPts val="0"/>
              </a:spcAft>
              <a:buFont typeface="+mj-lt"/>
              <a:buAutoNum type="arabicPeriod"/>
            </a:pPr>
            <a:r>
              <a:rPr lang="tr-TR" u="none" dirty="0">
                <a:latin typeface="Calibri" panose="020F0502020204030204" pitchFamily="34" charset="0"/>
                <a:ea typeface="Times New Roman" panose="02020603050405020304" pitchFamily="18" charset="0"/>
              </a:rPr>
              <a:t>Amaç: Bilgilerin neden rapor haline getirileceği</a:t>
            </a:r>
            <a:endParaRPr lang="tr-TR" sz="2800" u="none" dirty="0">
              <a:latin typeface="Times New Roman" panose="02020603050405020304" pitchFamily="18" charset="0"/>
              <a:ea typeface="Times New Roman" panose="02020603050405020304" pitchFamily="18" charset="0"/>
            </a:endParaRPr>
          </a:p>
          <a:p>
            <a:pPr marL="342900" lvl="0" indent="-342900" algn="l">
              <a:lnSpc>
                <a:spcPct val="115000"/>
              </a:lnSpc>
              <a:spcAft>
                <a:spcPts val="0"/>
              </a:spcAft>
              <a:buFont typeface="+mj-lt"/>
              <a:buAutoNum type="arabicPeriod"/>
            </a:pPr>
            <a:r>
              <a:rPr lang="tr-TR" u="none" dirty="0">
                <a:latin typeface="Calibri" panose="020F0502020204030204" pitchFamily="34" charset="0"/>
                <a:ea typeface="Times New Roman" panose="02020603050405020304" pitchFamily="18" charset="0"/>
              </a:rPr>
              <a:t>İzleme Grubu: Bilgi kime verilecek</a:t>
            </a:r>
            <a:endParaRPr lang="tr-TR" sz="2800" u="none" dirty="0">
              <a:latin typeface="Times New Roman" panose="02020603050405020304" pitchFamily="18" charset="0"/>
              <a:ea typeface="Times New Roman" panose="02020603050405020304" pitchFamily="18" charset="0"/>
            </a:endParaRPr>
          </a:p>
          <a:p>
            <a:pPr marL="342900" lvl="0" indent="-342900" algn="l">
              <a:lnSpc>
                <a:spcPct val="115000"/>
              </a:lnSpc>
              <a:spcAft>
                <a:spcPts val="0"/>
              </a:spcAft>
              <a:buFont typeface="+mj-lt"/>
              <a:buAutoNum type="arabicPeriod"/>
            </a:pPr>
            <a:r>
              <a:rPr lang="tr-TR" u="none" dirty="0">
                <a:latin typeface="Calibri" panose="020F0502020204030204" pitchFamily="34" charset="0"/>
                <a:ea typeface="Times New Roman" panose="02020603050405020304" pitchFamily="18" charset="0"/>
              </a:rPr>
              <a:t>Kapsam: Hangi bilgiler verilecek</a:t>
            </a:r>
            <a:endParaRPr lang="tr-TR" sz="2800" u="none" dirty="0">
              <a:latin typeface="Times New Roman" panose="02020603050405020304" pitchFamily="18" charset="0"/>
              <a:ea typeface="Times New Roman" panose="02020603050405020304" pitchFamily="18" charset="0"/>
            </a:endParaRPr>
          </a:p>
          <a:p>
            <a:pPr marL="342900" lvl="0" indent="-342900" algn="l">
              <a:lnSpc>
                <a:spcPct val="115000"/>
              </a:lnSpc>
              <a:spcAft>
                <a:spcPts val="1200"/>
              </a:spcAft>
              <a:buFont typeface="+mj-lt"/>
              <a:buAutoNum type="arabicPeriod"/>
            </a:pPr>
            <a:r>
              <a:rPr lang="tr-TR" u="none" dirty="0">
                <a:latin typeface="Calibri" panose="020F0502020204030204" pitchFamily="34" charset="0"/>
                <a:ea typeface="Times New Roman" panose="02020603050405020304" pitchFamily="18" charset="0"/>
              </a:rPr>
              <a:t>Bilgiler nasıl kullanılacak</a:t>
            </a:r>
            <a:endParaRPr lang="tr-TR" sz="2800" u="none" dirty="0">
              <a:latin typeface="Times New Roman" panose="02020603050405020304" pitchFamily="18" charset="0"/>
              <a:ea typeface="Times New Roman" panose="02020603050405020304" pitchFamily="18" charset="0"/>
            </a:endParaRPr>
          </a:p>
          <a:p>
            <a:pPr algn="l"/>
            <a:endParaRPr lang="tr-TR" u="none" dirty="0"/>
          </a:p>
        </p:txBody>
      </p:sp>
      <p:sp>
        <p:nvSpPr>
          <p:cNvPr id="5" name="Metin Yer Tutucusu 4"/>
          <p:cNvSpPr>
            <a:spLocks noGrp="1"/>
          </p:cNvSpPr>
          <p:nvPr>
            <p:ph type="body" sz="quarter" idx="11"/>
          </p:nvPr>
        </p:nvSpPr>
        <p:spPr/>
        <p:txBody>
          <a:bodyPr>
            <a:normAutofit/>
          </a:bodyPr>
          <a:lstStyle/>
          <a:p>
            <a:pPr algn="l"/>
            <a:r>
              <a:rPr lang="tr-TR" u="none" dirty="0"/>
              <a:t>4- Sonuç ve Rapor Hazırlama:</a:t>
            </a:r>
          </a:p>
          <a:p>
            <a:pPr algn="l"/>
            <a:endParaRPr lang="tr-TR" u="none" dirty="0"/>
          </a:p>
        </p:txBody>
      </p:sp>
    </p:spTree>
    <p:extLst>
      <p:ext uri="{BB962C8B-B14F-4D97-AF65-F5344CB8AC3E}">
        <p14:creationId xmlns:p14="http://schemas.microsoft.com/office/powerpoint/2010/main" val="1983489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E18DED62-0DA6-47D2-B632-B35986607492}"/>
              </a:ext>
            </a:extLst>
          </p:cNvPr>
          <p:cNvSpPr>
            <a:spLocks noGrp="1"/>
          </p:cNvSpPr>
          <p:nvPr>
            <p:ph type="body" sz="quarter" idx="10"/>
          </p:nvPr>
        </p:nvSpPr>
        <p:spPr>
          <a:xfrm>
            <a:off x="247650" y="981075"/>
            <a:ext cx="11722100" cy="5289550"/>
          </a:xfrm>
        </p:spPr>
        <p:txBody>
          <a:bodyPr>
            <a:noAutofit/>
          </a:bodyPr>
          <a:lstStyle/>
          <a:p>
            <a:pPr algn="l"/>
            <a:r>
              <a:rPr lang="tr-TR" i="1" u="none" dirty="0" smtClean="0"/>
              <a:t>İhtiyaç </a:t>
            </a:r>
            <a:r>
              <a:rPr lang="tr-TR" i="1" u="none" dirty="0"/>
              <a:t>analizi sürecinde ulaşılan sonuçlar gözden geçirilir. Neden-sonuç ilişkisi kurulur. Bu ilişki programın </a:t>
            </a:r>
            <a:r>
              <a:rPr lang="tr-TR" b="1" i="1" u="none" dirty="0"/>
              <a:t>“aday hedeflerinin” </a:t>
            </a:r>
            <a:r>
              <a:rPr lang="tr-TR" i="1" u="none" dirty="0"/>
              <a:t>belirlenmesinde önemli ipuçları sağlar.</a:t>
            </a:r>
            <a:endParaRPr lang="tr-TR" u="none" dirty="0"/>
          </a:p>
          <a:p>
            <a:pPr algn="l"/>
            <a:endParaRPr lang="tr-TR" u="none" dirty="0"/>
          </a:p>
        </p:txBody>
      </p:sp>
      <p:sp>
        <p:nvSpPr>
          <p:cNvPr id="5" name="Metin Yer Tutucusu 4"/>
          <p:cNvSpPr>
            <a:spLocks noGrp="1"/>
          </p:cNvSpPr>
          <p:nvPr>
            <p:ph type="body" sz="quarter" idx="11"/>
          </p:nvPr>
        </p:nvSpPr>
        <p:spPr/>
        <p:txBody>
          <a:bodyPr>
            <a:normAutofit/>
          </a:bodyPr>
          <a:lstStyle/>
          <a:p>
            <a:pPr algn="l"/>
            <a:r>
              <a:rPr lang="tr-TR" u="none" dirty="0"/>
              <a:t>5- Bilgi ve Sonuçların Kullanımı:</a:t>
            </a:r>
          </a:p>
          <a:p>
            <a:pPr algn="l"/>
            <a:endParaRPr lang="tr-TR" u="none" dirty="0"/>
          </a:p>
        </p:txBody>
      </p:sp>
    </p:spTree>
    <p:extLst>
      <p:ext uri="{BB962C8B-B14F-4D97-AF65-F5344CB8AC3E}">
        <p14:creationId xmlns:p14="http://schemas.microsoft.com/office/powerpoint/2010/main" val="627083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E18DED62-0DA6-47D2-B632-B35986607492}"/>
              </a:ext>
            </a:extLst>
          </p:cNvPr>
          <p:cNvSpPr>
            <a:spLocks noGrp="1"/>
          </p:cNvSpPr>
          <p:nvPr>
            <p:ph type="body" sz="quarter" idx="10"/>
          </p:nvPr>
        </p:nvSpPr>
        <p:spPr>
          <a:xfrm>
            <a:off x="247650" y="981075"/>
            <a:ext cx="11722100" cy="5289550"/>
          </a:xfrm>
        </p:spPr>
        <p:txBody>
          <a:bodyPr>
            <a:noAutofit/>
          </a:bodyPr>
          <a:lstStyle/>
          <a:p>
            <a:pPr algn="l"/>
            <a:endParaRPr lang="tr-TR" i="1" u="none" dirty="0"/>
          </a:p>
          <a:p>
            <a:pPr algn="l"/>
            <a:r>
              <a:rPr lang="tr-TR" u="none" dirty="0" smtClean="0"/>
              <a:t>İhtiyaç </a:t>
            </a:r>
            <a:r>
              <a:rPr lang="tr-TR" u="none" dirty="0"/>
              <a:t>analizi yaklaşımları 4 tanedir.</a:t>
            </a:r>
          </a:p>
          <a:p>
            <a:pPr marL="342900" indent="-342900" algn="l">
              <a:buFont typeface="Wingdings" panose="05000000000000000000" pitchFamily="2" charset="2"/>
              <a:buChar char="v"/>
            </a:pPr>
            <a:r>
              <a:rPr lang="tr-TR" u="none" dirty="0"/>
              <a:t>Farklar Yaklaşımı</a:t>
            </a:r>
          </a:p>
          <a:p>
            <a:pPr marL="342900" indent="-342900" algn="l">
              <a:buFont typeface="Wingdings" panose="05000000000000000000" pitchFamily="2" charset="2"/>
              <a:buChar char="v"/>
            </a:pPr>
            <a:r>
              <a:rPr lang="tr-TR" u="none" dirty="0"/>
              <a:t>Demokratik Yaklaşım</a:t>
            </a:r>
          </a:p>
          <a:p>
            <a:pPr marL="342900" indent="-342900" algn="l">
              <a:buFont typeface="Wingdings" panose="05000000000000000000" pitchFamily="2" charset="2"/>
              <a:buChar char="v"/>
            </a:pPr>
            <a:r>
              <a:rPr lang="tr-TR" u="none" dirty="0"/>
              <a:t>Analitik Yaklaşım</a:t>
            </a:r>
          </a:p>
          <a:p>
            <a:pPr marL="342900" indent="-342900" algn="l">
              <a:buFont typeface="Wingdings" panose="05000000000000000000" pitchFamily="2" charset="2"/>
              <a:buChar char="v"/>
            </a:pPr>
            <a:r>
              <a:rPr lang="tr-TR" u="none" dirty="0"/>
              <a:t>Betimsel Yaklaşım</a:t>
            </a:r>
          </a:p>
        </p:txBody>
      </p:sp>
      <p:sp>
        <p:nvSpPr>
          <p:cNvPr id="5" name="Metin Yer Tutucusu 4"/>
          <p:cNvSpPr>
            <a:spLocks noGrp="1"/>
          </p:cNvSpPr>
          <p:nvPr>
            <p:ph type="body" sz="quarter" idx="11"/>
          </p:nvPr>
        </p:nvSpPr>
        <p:spPr/>
        <p:txBody>
          <a:bodyPr>
            <a:normAutofit/>
          </a:bodyPr>
          <a:lstStyle/>
          <a:p>
            <a:pPr algn="l"/>
            <a:r>
              <a:rPr lang="tr-TR" u="none" dirty="0"/>
              <a:t>2- İHTİYAÇ ANALİZİ YAKLAŞIMLARI</a:t>
            </a:r>
          </a:p>
          <a:p>
            <a:pPr algn="l"/>
            <a:endParaRPr lang="tr-TR" u="none" dirty="0"/>
          </a:p>
        </p:txBody>
      </p:sp>
    </p:spTree>
    <p:extLst>
      <p:ext uri="{BB962C8B-B14F-4D97-AF65-F5344CB8AC3E}">
        <p14:creationId xmlns:p14="http://schemas.microsoft.com/office/powerpoint/2010/main" val="353620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E18DED62-0DA6-47D2-B632-B35986607492}"/>
              </a:ext>
            </a:extLst>
          </p:cNvPr>
          <p:cNvSpPr>
            <a:spLocks noGrp="1"/>
          </p:cNvSpPr>
          <p:nvPr>
            <p:ph type="body" sz="quarter" idx="10"/>
          </p:nvPr>
        </p:nvSpPr>
        <p:spPr>
          <a:xfrm>
            <a:off x="247650" y="1136650"/>
            <a:ext cx="2590800" cy="5172075"/>
          </a:xfrm>
        </p:spPr>
        <p:txBody>
          <a:bodyPr>
            <a:noAutofit/>
          </a:bodyPr>
          <a:lstStyle/>
          <a:p>
            <a:pPr algn="l"/>
            <a:r>
              <a:rPr lang="tr-TR" u="none" dirty="0"/>
              <a:t>Bireyin ihtiyaçlarını temel alır. Okul ve eğitim ortamı, bireylerin ihtiyaçlarını karşılamaya yönelik olmalıdır. </a:t>
            </a:r>
          </a:p>
        </p:txBody>
      </p:sp>
      <p:sp>
        <p:nvSpPr>
          <p:cNvPr id="5" name="Metin Yer Tutucusu 4"/>
          <p:cNvSpPr>
            <a:spLocks noGrp="1"/>
          </p:cNvSpPr>
          <p:nvPr>
            <p:ph type="body" sz="quarter" idx="11"/>
          </p:nvPr>
        </p:nvSpPr>
        <p:spPr/>
        <p:txBody>
          <a:bodyPr>
            <a:normAutofit/>
          </a:bodyPr>
          <a:lstStyle/>
          <a:p>
            <a:pPr algn="l"/>
            <a:r>
              <a:rPr lang="tr-TR" u="none" dirty="0" smtClean="0"/>
              <a:t> </a:t>
            </a:r>
            <a:r>
              <a:rPr lang="tr-TR" u="none" dirty="0"/>
              <a:t>Farklar Yaklaşımı</a:t>
            </a:r>
          </a:p>
        </p:txBody>
      </p:sp>
      <p:pic>
        <p:nvPicPr>
          <p:cNvPr id="4" name="Resim 3">
            <a:extLst>
              <a:ext uri="{FF2B5EF4-FFF2-40B4-BE49-F238E27FC236}">
                <a16:creationId xmlns="" xmlns:a16="http://schemas.microsoft.com/office/drawing/2014/main" id="{D7515E2A-F533-452A-93FE-4169FC18274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8766" y="635000"/>
            <a:ext cx="7433013" cy="3249042"/>
          </a:xfrm>
          <a:prstGeom prst="rect">
            <a:avLst/>
          </a:prstGeom>
          <a:noFill/>
        </p:spPr>
      </p:pic>
      <p:sp>
        <p:nvSpPr>
          <p:cNvPr id="6" name="Metin Yer Tutucusu 1">
            <a:extLst>
              <a:ext uri="{FF2B5EF4-FFF2-40B4-BE49-F238E27FC236}">
                <a16:creationId xmlns="" xmlns:a16="http://schemas.microsoft.com/office/drawing/2014/main" id="{3573AE42-67E4-4B44-9176-5A49D5A32FFB}"/>
              </a:ext>
            </a:extLst>
          </p:cNvPr>
          <p:cNvSpPr txBox="1">
            <a:spLocks/>
          </p:cNvSpPr>
          <p:nvPr/>
        </p:nvSpPr>
        <p:spPr>
          <a:xfrm>
            <a:off x="2813052" y="3290889"/>
            <a:ext cx="9131298" cy="2338388"/>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buFont typeface="Arial" panose="020B0604020202020204" pitchFamily="34" charset="0"/>
              <a:buChar char="•"/>
            </a:pPr>
            <a:r>
              <a:rPr lang="tr-TR" dirty="0"/>
              <a:t>Bu fark programın bireylere kazandırılması gereken özellikleri belirler. </a:t>
            </a:r>
          </a:p>
          <a:p>
            <a:pPr marL="342900" indent="-342900" algn="just">
              <a:buFont typeface="Arial" panose="020B0604020202020204" pitchFamily="34" charset="0"/>
              <a:buChar char="•"/>
            </a:pPr>
            <a:r>
              <a:rPr lang="tr-TR" dirty="0"/>
              <a:t>Eğitim İhtiyacı= İstendik kazanımlar - Mevcut Kazanımlar</a:t>
            </a:r>
          </a:p>
          <a:p>
            <a:pPr marL="342900" indent="-342900" algn="just">
              <a:buFont typeface="Arial" panose="020B0604020202020204" pitchFamily="34" charset="0"/>
              <a:buChar char="•"/>
            </a:pPr>
            <a:r>
              <a:rPr lang="tr-TR" dirty="0"/>
              <a:t>Gözlenen gerçek başarı ile- beklenen başarı düzeyi arasındaki fark incelenir. Böylece problem ortaya konulur ve çözüm yolu aranır. Kazandırılacak yeterlikler belirlenir. </a:t>
            </a:r>
          </a:p>
        </p:txBody>
      </p:sp>
    </p:spTree>
    <p:extLst>
      <p:ext uri="{BB962C8B-B14F-4D97-AF65-F5344CB8AC3E}">
        <p14:creationId xmlns:p14="http://schemas.microsoft.com/office/powerpoint/2010/main" val="2439794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E18DED62-0DA6-47D2-B632-B35986607492}"/>
              </a:ext>
            </a:extLst>
          </p:cNvPr>
          <p:cNvSpPr>
            <a:spLocks noGrp="1"/>
          </p:cNvSpPr>
          <p:nvPr>
            <p:ph type="body" sz="quarter" idx="10"/>
          </p:nvPr>
        </p:nvSpPr>
        <p:spPr>
          <a:xfrm>
            <a:off x="247650" y="1466850"/>
            <a:ext cx="4003992" cy="4841875"/>
          </a:xfrm>
        </p:spPr>
        <p:txBody>
          <a:bodyPr>
            <a:noAutofit/>
          </a:bodyPr>
          <a:lstStyle/>
          <a:p>
            <a:pPr algn="l"/>
            <a:r>
              <a:rPr lang="tr-TR" u="none" dirty="0"/>
              <a:t>İnsan ilişkileri- (halkla bütünleşme) toplumsallaşmayı temele alır. Grupların beklentilerini karşılamaya dayanır. Böylece toplumun çoğunluklu demokratik yapısı (gruplar) gözetilir.</a:t>
            </a:r>
          </a:p>
        </p:txBody>
      </p:sp>
      <p:sp>
        <p:nvSpPr>
          <p:cNvPr id="5" name="Metin Yer Tutucusu 4"/>
          <p:cNvSpPr>
            <a:spLocks noGrp="1"/>
          </p:cNvSpPr>
          <p:nvPr>
            <p:ph type="body" sz="quarter" idx="11"/>
          </p:nvPr>
        </p:nvSpPr>
        <p:spPr/>
        <p:txBody>
          <a:bodyPr>
            <a:normAutofit/>
          </a:bodyPr>
          <a:lstStyle/>
          <a:p>
            <a:pPr algn="l"/>
            <a:r>
              <a:rPr lang="tr-TR" u="none" dirty="0" smtClean="0"/>
              <a:t> </a:t>
            </a:r>
            <a:r>
              <a:rPr lang="tr-TR" u="none" dirty="0"/>
              <a:t>Demokratik Yaklaşım:</a:t>
            </a:r>
          </a:p>
        </p:txBody>
      </p:sp>
      <p:pic>
        <p:nvPicPr>
          <p:cNvPr id="7" name="Resim 6">
            <a:extLst>
              <a:ext uri="{FF2B5EF4-FFF2-40B4-BE49-F238E27FC236}">
                <a16:creationId xmlns="" xmlns:a16="http://schemas.microsoft.com/office/drawing/2014/main" id="{0937739F-80E7-4CBC-80C8-CBBCA54C24E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2192" y="841375"/>
            <a:ext cx="5559108" cy="5959475"/>
          </a:xfrm>
          <a:prstGeom prst="rect">
            <a:avLst/>
          </a:prstGeom>
          <a:noFill/>
        </p:spPr>
      </p:pic>
    </p:spTree>
    <p:extLst>
      <p:ext uri="{BB962C8B-B14F-4D97-AF65-F5344CB8AC3E}">
        <p14:creationId xmlns:p14="http://schemas.microsoft.com/office/powerpoint/2010/main" val="686973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Yer Tutucusu 4"/>
          <p:cNvSpPr>
            <a:spLocks noGrp="1"/>
          </p:cNvSpPr>
          <p:nvPr>
            <p:ph type="body" sz="quarter" idx="10"/>
          </p:nvPr>
        </p:nvSpPr>
        <p:spPr/>
        <p:txBody>
          <a:bodyPr>
            <a:normAutofit/>
          </a:bodyPr>
          <a:lstStyle/>
          <a:p>
            <a:pPr algn="l"/>
            <a:r>
              <a:rPr lang="tr-TR" u="none" dirty="0" smtClean="0"/>
              <a:t> </a:t>
            </a:r>
            <a:r>
              <a:rPr lang="tr-TR" u="none" dirty="0"/>
              <a:t>Demokratik Yaklaşım:</a:t>
            </a:r>
          </a:p>
        </p:txBody>
      </p:sp>
      <p:sp>
        <p:nvSpPr>
          <p:cNvPr id="6" name="Metin Yer Tutucusu 1">
            <a:extLst>
              <a:ext uri="{FF2B5EF4-FFF2-40B4-BE49-F238E27FC236}">
                <a16:creationId xmlns="" xmlns:a16="http://schemas.microsoft.com/office/drawing/2014/main" id="{3573AE42-67E4-4B44-9176-5A49D5A32FFB}"/>
              </a:ext>
            </a:extLst>
          </p:cNvPr>
          <p:cNvSpPr txBox="1">
            <a:spLocks/>
          </p:cNvSpPr>
          <p:nvPr/>
        </p:nvSpPr>
        <p:spPr>
          <a:xfrm>
            <a:off x="558800" y="1014411"/>
            <a:ext cx="11410950" cy="4829177"/>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dirty="0" smtClean="0"/>
              <a:t>Çok </a:t>
            </a:r>
            <a:r>
              <a:rPr lang="tr-TR" dirty="0"/>
              <a:t>sayıda insan grubunun, araştırmaya katılması açısından önemlidir. Bu yaklaşımda eğimin sonuçlarından etkilenecek olan herkes (öğretmen, öğrenci, okul, müdür, veli, program, çalışanlar vb.) ihtiyaç belirleme sürecine katılır. Bu kişileri temsil eden referans gruplarının çoğunluğu tarafından istenen değerler ve değişikliklerin incelenmesi ile, ihtiyaçlar ortaya konulur. Bu grupların istekleri, “ihtiyacı” belirler.</a:t>
            </a:r>
          </a:p>
        </p:txBody>
      </p:sp>
    </p:spTree>
    <p:extLst>
      <p:ext uri="{BB962C8B-B14F-4D97-AF65-F5344CB8AC3E}">
        <p14:creationId xmlns:p14="http://schemas.microsoft.com/office/powerpoint/2010/main" val="134140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E18DED62-0DA6-47D2-B632-B35986607492}"/>
              </a:ext>
            </a:extLst>
          </p:cNvPr>
          <p:cNvSpPr>
            <a:spLocks noGrp="1"/>
          </p:cNvSpPr>
          <p:nvPr>
            <p:ph type="body" sz="quarter" idx="10"/>
          </p:nvPr>
        </p:nvSpPr>
        <p:spPr>
          <a:xfrm>
            <a:off x="222250" y="841375"/>
            <a:ext cx="5559108" cy="4841875"/>
          </a:xfrm>
        </p:spPr>
        <p:txBody>
          <a:bodyPr>
            <a:noAutofit/>
          </a:bodyPr>
          <a:lstStyle/>
          <a:p>
            <a:pPr algn="l"/>
            <a:r>
              <a:rPr lang="tr-TR" u="none" dirty="0"/>
              <a:t>Gelecek ve eleştirel düşünmeyi temele alır. Gelecekte ulaşılmak istenen düzey ile, mevcut durum arasındaki farka göre kazandırılacak yeterlikler gelecek için amaçlara ulaşılacak yetkinlikleri belirlemeye dayanır. Ulusal ve uluslararası koşullara dayalı değişimlere ait yönelimler dikkatle incelenir. Gelecekte ortaya çıkması olası durumlardan yola çıkılarak, eğitim ihtiyaçları belirlenir.</a:t>
            </a:r>
          </a:p>
        </p:txBody>
      </p:sp>
      <p:sp>
        <p:nvSpPr>
          <p:cNvPr id="5" name="Metin Yer Tutucusu 4"/>
          <p:cNvSpPr>
            <a:spLocks noGrp="1"/>
          </p:cNvSpPr>
          <p:nvPr>
            <p:ph type="body" sz="quarter" idx="11"/>
          </p:nvPr>
        </p:nvSpPr>
        <p:spPr/>
        <p:txBody>
          <a:bodyPr>
            <a:normAutofit/>
          </a:bodyPr>
          <a:lstStyle/>
          <a:p>
            <a:pPr algn="l"/>
            <a:r>
              <a:rPr lang="tr-TR" u="none" dirty="0" smtClean="0"/>
              <a:t> </a:t>
            </a:r>
            <a:r>
              <a:rPr lang="tr-TR" u="none" dirty="0"/>
              <a:t>Analitik Yaklaşım:</a:t>
            </a:r>
          </a:p>
        </p:txBody>
      </p:sp>
      <p:pic>
        <p:nvPicPr>
          <p:cNvPr id="6" name="Resim 5">
            <a:extLst>
              <a:ext uri="{FF2B5EF4-FFF2-40B4-BE49-F238E27FC236}">
                <a16:creationId xmlns="" xmlns:a16="http://schemas.microsoft.com/office/drawing/2014/main" id="{241174F4-633F-4155-B356-C8A3CCD81E1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1358" y="457200"/>
            <a:ext cx="5934392" cy="5778500"/>
          </a:xfrm>
          <a:prstGeom prst="rect">
            <a:avLst/>
          </a:prstGeom>
          <a:noFill/>
        </p:spPr>
      </p:pic>
    </p:spTree>
    <p:extLst>
      <p:ext uri="{BB962C8B-B14F-4D97-AF65-F5344CB8AC3E}">
        <p14:creationId xmlns:p14="http://schemas.microsoft.com/office/powerpoint/2010/main" val="494651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E18DED62-0DA6-47D2-B632-B35986607492}"/>
              </a:ext>
            </a:extLst>
          </p:cNvPr>
          <p:cNvSpPr>
            <a:spLocks noGrp="1"/>
          </p:cNvSpPr>
          <p:nvPr>
            <p:ph type="body" sz="quarter" idx="10"/>
          </p:nvPr>
        </p:nvSpPr>
        <p:spPr>
          <a:xfrm>
            <a:off x="222250" y="977901"/>
            <a:ext cx="4673600" cy="5038724"/>
          </a:xfrm>
        </p:spPr>
        <p:txBody>
          <a:bodyPr>
            <a:noAutofit/>
          </a:bodyPr>
          <a:lstStyle/>
          <a:p>
            <a:pPr algn="l"/>
            <a:r>
              <a:rPr lang="tr-TR" u="none" dirty="0"/>
              <a:t>	Bir durumun yokluğu- eksikliği ile ortaya çıkan “</a:t>
            </a:r>
            <a:r>
              <a:rPr lang="tr-TR" b="1" i="1" u="none" dirty="0"/>
              <a:t>zarar</a:t>
            </a:r>
            <a:r>
              <a:rPr lang="tr-TR" u="none" dirty="0"/>
              <a:t>la</a:t>
            </a:r>
            <a:r>
              <a:rPr lang="tr-TR" b="1" i="1" u="none" dirty="0"/>
              <a:t>”</a:t>
            </a:r>
            <a:r>
              <a:rPr lang="tr-TR" u="none" dirty="0"/>
              <a:t>, bir durumun varlığının ortaya koyacağı “</a:t>
            </a:r>
            <a:r>
              <a:rPr lang="tr-TR" b="1" i="1" u="none" dirty="0"/>
              <a:t>yarar</a:t>
            </a:r>
            <a:r>
              <a:rPr lang="tr-TR" u="none" dirty="0"/>
              <a:t>dan” hareketle ihtiyaç belirlenmesi sürecidir. Belirli eğitimsel yaşantılardan yoksunluk sonucu ortaya çıkan durumun incelenmesidir.</a:t>
            </a:r>
          </a:p>
        </p:txBody>
      </p:sp>
      <p:sp>
        <p:nvSpPr>
          <p:cNvPr id="5" name="Metin Yer Tutucusu 4"/>
          <p:cNvSpPr>
            <a:spLocks noGrp="1"/>
          </p:cNvSpPr>
          <p:nvPr>
            <p:ph type="body" sz="quarter" idx="11"/>
          </p:nvPr>
        </p:nvSpPr>
        <p:spPr/>
        <p:txBody>
          <a:bodyPr>
            <a:normAutofit/>
          </a:bodyPr>
          <a:lstStyle/>
          <a:p>
            <a:pPr algn="l"/>
            <a:r>
              <a:rPr lang="tr-TR" u="none" dirty="0" smtClean="0"/>
              <a:t> </a:t>
            </a:r>
            <a:r>
              <a:rPr lang="tr-TR" u="none" dirty="0"/>
              <a:t>Betimsel Yaklaşım:</a:t>
            </a:r>
          </a:p>
        </p:txBody>
      </p:sp>
      <p:pic>
        <p:nvPicPr>
          <p:cNvPr id="7" name="Resim 6">
            <a:extLst>
              <a:ext uri="{FF2B5EF4-FFF2-40B4-BE49-F238E27FC236}">
                <a16:creationId xmlns="" xmlns:a16="http://schemas.microsoft.com/office/drawing/2014/main" id="{627B62DA-0820-4257-AE26-B28CED643A4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3772" y="1038224"/>
            <a:ext cx="6931978" cy="4841875"/>
          </a:xfrm>
          <a:prstGeom prst="rect">
            <a:avLst/>
          </a:prstGeom>
          <a:noFill/>
        </p:spPr>
      </p:pic>
    </p:spTree>
    <p:extLst>
      <p:ext uri="{BB962C8B-B14F-4D97-AF65-F5344CB8AC3E}">
        <p14:creationId xmlns:p14="http://schemas.microsoft.com/office/powerpoint/2010/main" val="3684126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9A32310A-CC5F-4695-A73A-D0CCD72EF5FA}"/>
              </a:ext>
            </a:extLst>
          </p:cNvPr>
          <p:cNvSpPr>
            <a:spLocks noGrp="1"/>
          </p:cNvSpPr>
          <p:nvPr>
            <p:ph type="body" sz="quarter" idx="10"/>
          </p:nvPr>
        </p:nvSpPr>
        <p:spPr>
          <a:xfrm>
            <a:off x="247650" y="771525"/>
            <a:ext cx="11722100" cy="5588000"/>
          </a:xfrm>
        </p:spPr>
        <p:txBody>
          <a:bodyPr>
            <a:noAutofit/>
          </a:bodyPr>
          <a:lstStyle/>
          <a:p>
            <a:pPr algn="l"/>
            <a:r>
              <a:rPr lang="tr-TR" u="none" dirty="0"/>
              <a:t>	Bu teknikler 7 tanedir. İhtiyaç analizi yaklaşımları içinde, ihtiyaçları (kazanımları) ortaya çıkarmak için kullanılan tekniklerdir.</a:t>
            </a:r>
          </a:p>
          <a:p>
            <a:pPr algn="l"/>
            <a:r>
              <a:rPr lang="tr-TR" u="none" dirty="0"/>
              <a:t>1-Delphi Tekniği</a:t>
            </a:r>
          </a:p>
          <a:p>
            <a:pPr algn="l"/>
            <a:r>
              <a:rPr lang="tr-TR" u="none" dirty="0"/>
              <a:t>2-Progel-Dacum Tekniği</a:t>
            </a:r>
          </a:p>
          <a:p>
            <a:pPr algn="l"/>
            <a:r>
              <a:rPr lang="tr-TR" u="none" dirty="0"/>
              <a:t>3-Meslek (İş) Analizi </a:t>
            </a:r>
          </a:p>
          <a:p>
            <a:pPr algn="l"/>
            <a:r>
              <a:rPr lang="tr-TR" u="none" dirty="0"/>
              <a:t>4-Testler-Ölçekler</a:t>
            </a:r>
          </a:p>
          <a:p>
            <a:pPr algn="l"/>
            <a:r>
              <a:rPr lang="tr-TR" u="none" dirty="0"/>
              <a:t>5-Gözlem</a:t>
            </a:r>
          </a:p>
          <a:p>
            <a:pPr algn="l"/>
            <a:r>
              <a:rPr lang="tr-TR" u="none" dirty="0"/>
              <a:t>6-Görüşme ve Grup Toplantıları</a:t>
            </a:r>
          </a:p>
          <a:p>
            <a:pPr algn="l"/>
            <a:r>
              <a:rPr lang="tr-TR" u="none" dirty="0"/>
              <a:t>7-Kaynak tarama</a:t>
            </a:r>
          </a:p>
          <a:p>
            <a:pPr algn="l"/>
            <a:endParaRPr lang="tr-TR" u="none" dirty="0"/>
          </a:p>
          <a:p>
            <a:pPr algn="l"/>
            <a:endParaRPr lang="tr-TR" u="none" dirty="0"/>
          </a:p>
        </p:txBody>
      </p:sp>
      <p:sp>
        <p:nvSpPr>
          <p:cNvPr id="3" name="Metin Yer Tutucusu 2">
            <a:extLst>
              <a:ext uri="{FF2B5EF4-FFF2-40B4-BE49-F238E27FC236}">
                <a16:creationId xmlns="" xmlns:a16="http://schemas.microsoft.com/office/drawing/2014/main" id="{044C9C78-1C7F-48B8-80EA-D367C861DFC2}"/>
              </a:ext>
            </a:extLst>
          </p:cNvPr>
          <p:cNvSpPr>
            <a:spLocks noGrp="1"/>
          </p:cNvSpPr>
          <p:nvPr>
            <p:ph type="body" sz="quarter" idx="11"/>
          </p:nvPr>
        </p:nvSpPr>
        <p:spPr/>
        <p:txBody>
          <a:bodyPr/>
          <a:lstStyle/>
          <a:p>
            <a:pPr algn="l"/>
            <a:r>
              <a:rPr lang="tr-TR" u="none" dirty="0"/>
              <a:t>3- İHTİYAÇ ANALİZİ TEKNİKLERİ</a:t>
            </a:r>
          </a:p>
        </p:txBody>
      </p:sp>
    </p:spTree>
    <p:extLst>
      <p:ext uri="{BB962C8B-B14F-4D97-AF65-F5344CB8AC3E}">
        <p14:creationId xmlns:p14="http://schemas.microsoft.com/office/powerpoint/2010/main" val="1290456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9A32310A-CC5F-4695-A73A-D0CCD72EF5FA}"/>
              </a:ext>
            </a:extLst>
          </p:cNvPr>
          <p:cNvSpPr>
            <a:spLocks noGrp="1"/>
          </p:cNvSpPr>
          <p:nvPr>
            <p:ph type="body" sz="quarter" idx="10"/>
          </p:nvPr>
        </p:nvSpPr>
        <p:spPr>
          <a:xfrm>
            <a:off x="247650" y="854075"/>
            <a:ext cx="11722100" cy="5588000"/>
          </a:xfrm>
        </p:spPr>
        <p:txBody>
          <a:bodyPr>
            <a:noAutofit/>
          </a:bodyPr>
          <a:lstStyle/>
          <a:p>
            <a:pPr algn="l"/>
            <a:r>
              <a:rPr lang="tr-TR" u="none" dirty="0" err="1" smtClean="0"/>
              <a:t>Delphi</a:t>
            </a:r>
            <a:r>
              <a:rPr lang="tr-TR" u="none" dirty="0"/>
              <a:t>, konuyla ilgili uzmanlar grubunun akılcı ve yazılı bir yaklaşımla ortak görüşlerinin alınmasıdır. </a:t>
            </a:r>
            <a:r>
              <a:rPr lang="tr-TR" u="none" dirty="0" err="1"/>
              <a:t>Delphi</a:t>
            </a:r>
            <a:r>
              <a:rPr lang="tr-TR" u="none" dirty="0"/>
              <a:t> tekniği, 1950'li yıllarda ABD’de </a:t>
            </a:r>
            <a:r>
              <a:rPr lang="tr-TR" u="none" dirty="0" err="1"/>
              <a:t>Olaf</a:t>
            </a:r>
            <a:r>
              <a:rPr lang="tr-TR" u="none" dirty="0"/>
              <a:t> </a:t>
            </a:r>
            <a:r>
              <a:rPr lang="tr-TR" u="none" dirty="0" err="1"/>
              <a:t>Helmer</a:t>
            </a:r>
            <a:r>
              <a:rPr lang="tr-TR" u="none" dirty="0"/>
              <a:t> ve Norman </a:t>
            </a:r>
            <a:r>
              <a:rPr lang="tr-TR" u="none" dirty="0" err="1"/>
              <a:t>Dalkey</a:t>
            </a:r>
            <a:r>
              <a:rPr lang="tr-TR" u="none" dirty="0"/>
              <a:t> adındaki iki araştırmacı tarafından geliştirilmiştir. </a:t>
            </a:r>
            <a:r>
              <a:rPr lang="tr-TR" u="none" dirty="0" err="1"/>
              <a:t>Delphi</a:t>
            </a:r>
            <a:r>
              <a:rPr lang="tr-TR" u="none" dirty="0"/>
              <a:t>, eski yunanda çok gizli bilgileri bildiği varsayılan </a:t>
            </a:r>
            <a:r>
              <a:rPr lang="tr-TR" u="none" dirty="0" err="1"/>
              <a:t>Delphi</a:t>
            </a:r>
            <a:r>
              <a:rPr lang="tr-TR" u="none" dirty="0"/>
              <a:t> adındaki sır mitolojisinin adıdır. </a:t>
            </a:r>
          </a:p>
          <a:p>
            <a:pPr algn="l"/>
            <a:r>
              <a:rPr lang="tr-TR" u="none" dirty="0" smtClean="0"/>
              <a:t>Olay </a:t>
            </a:r>
            <a:r>
              <a:rPr lang="tr-TR" u="none" dirty="0"/>
              <a:t>ve eğilimleri kestirme, görüşleri toplama, ortak görüş saptama amacıyla yapılır. Konu hakkında görüşü alınacak olan kişiler, görüşlerini yazılı (mektup vb.) yada elektronik (mail vb.) yazışmalar aracılığıyla bildirir. Kişilerin bir araya gelmeleri ve komisyon olarak çalışmaları söz konusu değildir. Mektup yada açık uçlu anket sonucu alınan sonuçlar raporlaştırılarak ve değerlendirilir. </a:t>
            </a:r>
          </a:p>
          <a:p>
            <a:pPr algn="l"/>
            <a:endParaRPr lang="tr-TR" u="none" dirty="0"/>
          </a:p>
        </p:txBody>
      </p:sp>
      <p:sp>
        <p:nvSpPr>
          <p:cNvPr id="3" name="Metin Yer Tutucusu 2">
            <a:extLst>
              <a:ext uri="{FF2B5EF4-FFF2-40B4-BE49-F238E27FC236}">
                <a16:creationId xmlns="" xmlns:a16="http://schemas.microsoft.com/office/drawing/2014/main" id="{044C9C78-1C7F-48B8-80EA-D367C861DFC2}"/>
              </a:ext>
            </a:extLst>
          </p:cNvPr>
          <p:cNvSpPr>
            <a:spLocks noGrp="1"/>
          </p:cNvSpPr>
          <p:nvPr>
            <p:ph type="body" sz="quarter" idx="11"/>
          </p:nvPr>
        </p:nvSpPr>
        <p:spPr/>
        <p:txBody>
          <a:bodyPr/>
          <a:lstStyle/>
          <a:p>
            <a:pPr algn="l"/>
            <a:r>
              <a:rPr lang="tr-TR" u="none" dirty="0" smtClean="0"/>
              <a:t> </a:t>
            </a:r>
            <a:r>
              <a:rPr lang="tr-TR" u="none" dirty="0" err="1"/>
              <a:t>Delphi</a:t>
            </a:r>
            <a:r>
              <a:rPr lang="tr-TR" u="none" dirty="0"/>
              <a:t> Tekniği:</a:t>
            </a:r>
          </a:p>
        </p:txBody>
      </p:sp>
    </p:spTree>
    <p:extLst>
      <p:ext uri="{BB962C8B-B14F-4D97-AF65-F5344CB8AC3E}">
        <p14:creationId xmlns:p14="http://schemas.microsoft.com/office/powerpoint/2010/main" val="26057380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9A32310A-CC5F-4695-A73A-D0CCD72EF5FA}"/>
              </a:ext>
            </a:extLst>
          </p:cNvPr>
          <p:cNvSpPr>
            <a:spLocks noGrp="1"/>
          </p:cNvSpPr>
          <p:nvPr>
            <p:ph type="body" sz="quarter" idx="10"/>
          </p:nvPr>
        </p:nvSpPr>
        <p:spPr>
          <a:xfrm>
            <a:off x="247650" y="771525"/>
            <a:ext cx="11722100" cy="5588000"/>
          </a:xfrm>
        </p:spPr>
        <p:txBody>
          <a:bodyPr>
            <a:noAutofit/>
          </a:bodyPr>
          <a:lstStyle/>
          <a:p>
            <a:pPr algn="l"/>
            <a:r>
              <a:rPr lang="tr-TR" u="none" dirty="0" smtClean="0"/>
              <a:t>Daha </a:t>
            </a:r>
            <a:r>
              <a:rPr lang="tr-TR" u="none" dirty="0"/>
              <a:t>çok gelecekte nelerin, nasıl olacağı hakkında görüş alınması amacını taşır. Örneğin 2035 yılında iletişim teknolojisi ne durumda olacak? Bu sorunun cevabı birçok elektronik şirketini etkileyebilir. Unutulmaması gereken şey tahmin ve varsayımların ortaya konulmuş olmasıdır.</a:t>
            </a:r>
          </a:p>
          <a:p>
            <a:pPr algn="l"/>
            <a:r>
              <a:rPr lang="tr-TR" u="none" dirty="0" smtClean="0"/>
              <a:t>Pazar </a:t>
            </a:r>
            <a:r>
              <a:rPr lang="tr-TR" u="none" dirty="0"/>
              <a:t>araştırması, standart oluşturma, kurum ve kuruluşların amaçlarını belirleme, politikalar geliştirme sağlanır. </a:t>
            </a:r>
            <a:r>
              <a:rPr lang="tr-TR" u="none" dirty="0" err="1"/>
              <a:t>Delphi</a:t>
            </a:r>
            <a:r>
              <a:rPr lang="tr-TR" u="none" dirty="0"/>
              <a:t> tekniğinin amacı; geleceğe ilişkin tahminlerde bulunmak, uzman görüşlerini ortaya çıkarmak ve uzlaşma sağlamaktır. Birbirinden bağımsız ve habersiz uzman görüşlerinden ortak görüşler çıkarılmaya çalışılır. Program planlama, politikalar geliştirme, olayları ve eğilimleri kestirme, standartlar oluşturma amacıyla kullanılır. </a:t>
            </a:r>
          </a:p>
          <a:p>
            <a:pPr algn="l"/>
            <a:endParaRPr lang="tr-TR" u="none" dirty="0"/>
          </a:p>
          <a:p>
            <a:pPr algn="l"/>
            <a:endParaRPr lang="tr-TR" u="none" dirty="0"/>
          </a:p>
          <a:p>
            <a:pPr algn="l"/>
            <a:endParaRPr lang="tr-TR" u="none" dirty="0"/>
          </a:p>
        </p:txBody>
      </p:sp>
      <p:sp>
        <p:nvSpPr>
          <p:cNvPr id="3" name="Metin Yer Tutucusu 2">
            <a:extLst>
              <a:ext uri="{FF2B5EF4-FFF2-40B4-BE49-F238E27FC236}">
                <a16:creationId xmlns="" xmlns:a16="http://schemas.microsoft.com/office/drawing/2014/main" id="{044C9C78-1C7F-48B8-80EA-D367C861DFC2}"/>
              </a:ext>
            </a:extLst>
          </p:cNvPr>
          <p:cNvSpPr>
            <a:spLocks noGrp="1"/>
          </p:cNvSpPr>
          <p:nvPr>
            <p:ph type="body" sz="quarter" idx="11"/>
          </p:nvPr>
        </p:nvSpPr>
        <p:spPr/>
        <p:txBody>
          <a:bodyPr/>
          <a:lstStyle/>
          <a:p>
            <a:pPr algn="l"/>
            <a:r>
              <a:rPr lang="tr-TR" u="none" dirty="0" smtClean="0"/>
              <a:t> </a:t>
            </a:r>
            <a:r>
              <a:rPr lang="tr-TR" u="none" dirty="0" err="1"/>
              <a:t>Delphi</a:t>
            </a:r>
            <a:r>
              <a:rPr lang="tr-TR" u="none" dirty="0"/>
              <a:t> Tekniği:</a:t>
            </a:r>
          </a:p>
        </p:txBody>
      </p:sp>
    </p:spTree>
    <p:extLst>
      <p:ext uri="{BB962C8B-B14F-4D97-AF65-F5344CB8AC3E}">
        <p14:creationId xmlns:p14="http://schemas.microsoft.com/office/powerpoint/2010/main" val="3164218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9A32310A-CC5F-4695-A73A-D0CCD72EF5FA}"/>
              </a:ext>
            </a:extLst>
          </p:cNvPr>
          <p:cNvSpPr>
            <a:spLocks noGrp="1"/>
          </p:cNvSpPr>
          <p:nvPr>
            <p:ph type="body" sz="quarter" idx="10"/>
          </p:nvPr>
        </p:nvSpPr>
        <p:spPr>
          <a:xfrm>
            <a:off x="247650" y="635000"/>
            <a:ext cx="11722100" cy="5588000"/>
          </a:xfrm>
        </p:spPr>
        <p:txBody>
          <a:bodyPr>
            <a:noAutofit/>
          </a:bodyPr>
          <a:lstStyle/>
          <a:p>
            <a:pPr algn="l"/>
            <a:r>
              <a:rPr lang="tr-TR" u="none" dirty="0"/>
              <a:t>	Genel olarak </a:t>
            </a:r>
            <a:r>
              <a:rPr lang="tr-TR" u="none" dirty="0" err="1"/>
              <a:t>delphi</a:t>
            </a:r>
            <a:r>
              <a:rPr lang="tr-TR" u="none" dirty="0"/>
              <a:t> tekniği üç özelliğe sahiptir: </a:t>
            </a:r>
          </a:p>
          <a:p>
            <a:pPr algn="l"/>
            <a:r>
              <a:rPr lang="tr-TR" u="none" dirty="0"/>
              <a:t>(1) katılımda gizlilik, (2) grup tepkisinin istatistiksel analizi, (3) kontrollü geri besleme. </a:t>
            </a:r>
          </a:p>
          <a:p>
            <a:pPr algn="l"/>
            <a:r>
              <a:rPr lang="tr-TR" u="none" dirty="0" err="1" smtClean="0"/>
              <a:t>Delphi</a:t>
            </a:r>
            <a:r>
              <a:rPr lang="tr-TR" u="none" dirty="0" smtClean="0"/>
              <a:t> </a:t>
            </a:r>
            <a:r>
              <a:rPr lang="tr-TR" u="none" dirty="0"/>
              <a:t>tekniğinin kullanımında, genellikle uzmanlara uygulanan ardışık anketler yer alır. Her bir uygulamadan sonra uygulama sonuçları katılımcılara iletilir. Bu işlem uzlaşma sağlanıncaya kadar devam eder. Sağlanan uzlaşma, bu sürecin ürünüdür. </a:t>
            </a:r>
          </a:p>
          <a:p>
            <a:pPr algn="l">
              <a:lnSpc>
                <a:spcPct val="100000"/>
              </a:lnSpc>
            </a:pPr>
            <a:r>
              <a:rPr lang="tr-TR" u="none" dirty="0"/>
              <a:t>Ankete cevap verenler hiçbir zaman yüz yüze görüşmezler. Bu durum “</a:t>
            </a:r>
            <a:r>
              <a:rPr lang="tr-TR" b="1" u="none" dirty="0" err="1"/>
              <a:t>prima</a:t>
            </a:r>
            <a:r>
              <a:rPr lang="tr-TR" b="1" u="none" dirty="0"/>
              <a:t> </a:t>
            </a:r>
            <a:r>
              <a:rPr lang="tr-TR" b="1" u="none" dirty="0" err="1"/>
              <a:t>donna</a:t>
            </a:r>
            <a:r>
              <a:rPr lang="tr-TR" u="none" dirty="0"/>
              <a:t>” etkisi denilen;</a:t>
            </a:r>
          </a:p>
          <a:p>
            <a:pPr algn="l">
              <a:lnSpc>
                <a:spcPct val="100000"/>
              </a:lnSpc>
            </a:pPr>
            <a:r>
              <a:rPr lang="tr-TR" u="none" dirty="0"/>
              <a:t>-alanda isim yapmış otoritelerin etkisini en aza indirgeme</a:t>
            </a:r>
          </a:p>
          <a:p>
            <a:pPr algn="l">
              <a:lnSpc>
                <a:spcPct val="100000"/>
              </a:lnSpc>
            </a:pPr>
            <a:r>
              <a:rPr lang="tr-TR" u="none" dirty="0"/>
              <a:t>-masa başı etkinliklerde baskın kişilerin verimi azaltma etkisini en aza indirgemek </a:t>
            </a:r>
          </a:p>
          <a:p>
            <a:pPr algn="l">
              <a:lnSpc>
                <a:spcPct val="100000"/>
              </a:lnSpc>
            </a:pPr>
            <a:r>
              <a:rPr lang="tr-TR" u="none" dirty="0"/>
              <a:t>-farklı düşüncelerin ortaya çıkmasını sağlamak</a:t>
            </a:r>
          </a:p>
          <a:p>
            <a:pPr algn="l">
              <a:lnSpc>
                <a:spcPct val="100000"/>
              </a:lnSpc>
            </a:pPr>
            <a:r>
              <a:rPr lang="tr-TR" u="none" dirty="0"/>
              <a:t>-katılanların isimleri açıklanmadığı için, bir birleşim elde etmek olasıdır.</a:t>
            </a:r>
          </a:p>
          <a:p>
            <a:pPr algn="l"/>
            <a:endParaRPr lang="tr-TR" u="none" dirty="0"/>
          </a:p>
          <a:p>
            <a:pPr algn="l"/>
            <a:endParaRPr lang="tr-TR" u="none" dirty="0"/>
          </a:p>
        </p:txBody>
      </p:sp>
      <p:sp>
        <p:nvSpPr>
          <p:cNvPr id="3" name="Metin Yer Tutucusu 2">
            <a:extLst>
              <a:ext uri="{FF2B5EF4-FFF2-40B4-BE49-F238E27FC236}">
                <a16:creationId xmlns="" xmlns:a16="http://schemas.microsoft.com/office/drawing/2014/main" id="{044C9C78-1C7F-48B8-80EA-D367C861DFC2}"/>
              </a:ext>
            </a:extLst>
          </p:cNvPr>
          <p:cNvSpPr>
            <a:spLocks noGrp="1"/>
          </p:cNvSpPr>
          <p:nvPr>
            <p:ph type="body" sz="quarter" idx="11"/>
          </p:nvPr>
        </p:nvSpPr>
        <p:spPr/>
        <p:txBody>
          <a:bodyPr/>
          <a:lstStyle/>
          <a:p>
            <a:pPr algn="l"/>
            <a:r>
              <a:rPr lang="tr-TR" u="none" dirty="0" err="1" smtClean="0"/>
              <a:t>Delphi</a:t>
            </a:r>
            <a:r>
              <a:rPr lang="tr-TR" u="none" dirty="0" smtClean="0"/>
              <a:t> </a:t>
            </a:r>
            <a:r>
              <a:rPr lang="tr-TR" u="none" dirty="0"/>
              <a:t>Tekniği:</a:t>
            </a:r>
          </a:p>
        </p:txBody>
      </p:sp>
    </p:spTree>
    <p:extLst>
      <p:ext uri="{BB962C8B-B14F-4D97-AF65-F5344CB8AC3E}">
        <p14:creationId xmlns:p14="http://schemas.microsoft.com/office/powerpoint/2010/main" val="2174683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9A32310A-CC5F-4695-A73A-D0CCD72EF5FA}"/>
              </a:ext>
            </a:extLst>
          </p:cNvPr>
          <p:cNvSpPr>
            <a:spLocks noGrp="1"/>
          </p:cNvSpPr>
          <p:nvPr>
            <p:ph type="body" sz="quarter" idx="10"/>
          </p:nvPr>
        </p:nvSpPr>
        <p:spPr>
          <a:xfrm>
            <a:off x="247650" y="848064"/>
            <a:ext cx="11722100" cy="5588000"/>
          </a:xfrm>
        </p:spPr>
        <p:txBody>
          <a:bodyPr>
            <a:noAutofit/>
          </a:bodyPr>
          <a:lstStyle/>
          <a:p>
            <a:pPr algn="l"/>
            <a:r>
              <a:rPr lang="tr-TR" u="none" dirty="0"/>
              <a:t>	Tekniğin İşleyişi:</a:t>
            </a:r>
          </a:p>
          <a:p>
            <a:pPr marL="342900" lvl="0" indent="-342900" algn="l">
              <a:buFont typeface="Wingdings" panose="05000000000000000000" pitchFamily="2" charset="2"/>
              <a:buChar char="ü"/>
            </a:pPr>
            <a:r>
              <a:rPr lang="tr-TR" u="none" dirty="0"/>
              <a:t>Amaç belirlenir</a:t>
            </a:r>
          </a:p>
          <a:p>
            <a:pPr marL="342900" lvl="0" indent="-342900" algn="l">
              <a:buFont typeface="Wingdings" panose="05000000000000000000" pitchFamily="2" charset="2"/>
              <a:buChar char="ü"/>
            </a:pPr>
            <a:r>
              <a:rPr lang="tr-TR" u="none" dirty="0"/>
              <a:t>Katılacak kişiler belirlenir</a:t>
            </a:r>
          </a:p>
          <a:p>
            <a:pPr marL="342900" lvl="0" indent="-342900" algn="l">
              <a:buFont typeface="Wingdings" panose="05000000000000000000" pitchFamily="2" charset="2"/>
              <a:buChar char="ü"/>
            </a:pPr>
            <a:r>
              <a:rPr lang="tr-TR" u="none" dirty="0"/>
              <a:t>Görüşler sorulur</a:t>
            </a:r>
          </a:p>
          <a:p>
            <a:pPr marL="342900" lvl="0" indent="-342900" algn="l">
              <a:buFont typeface="Wingdings" panose="05000000000000000000" pitchFamily="2" charset="2"/>
              <a:buChar char="ü"/>
            </a:pPr>
            <a:r>
              <a:rPr lang="tr-TR" u="none" dirty="0"/>
              <a:t>İlk görüşler alınır</a:t>
            </a:r>
          </a:p>
          <a:p>
            <a:pPr marL="342900" lvl="0" indent="-342900" algn="l">
              <a:buFont typeface="Wingdings" panose="05000000000000000000" pitchFamily="2" charset="2"/>
              <a:buChar char="ü"/>
            </a:pPr>
            <a:r>
              <a:rPr lang="tr-TR" u="none" dirty="0"/>
              <a:t>Grup dışı görüşlerin savunması istenir, gerekirse değişir, gerekçeli açıklamalar istenir. (Çoğunluk, ortak ve /ya azınlık görüş olabilir. 1., 2., 3. Tur yapılabilir.)</a:t>
            </a:r>
          </a:p>
          <a:p>
            <a:pPr marL="342900" lvl="0" indent="-342900" algn="l">
              <a:buFont typeface="Wingdings" panose="05000000000000000000" pitchFamily="2" charset="2"/>
              <a:buChar char="ü"/>
            </a:pPr>
            <a:r>
              <a:rPr lang="tr-TR" u="none" dirty="0"/>
              <a:t>Sonuçlardan yararlanarak kararlar verilir. </a:t>
            </a:r>
          </a:p>
          <a:p>
            <a:pPr algn="l"/>
            <a:endParaRPr lang="tr-TR" u="none" dirty="0"/>
          </a:p>
          <a:p>
            <a:pPr algn="l"/>
            <a:endParaRPr lang="tr-TR" u="none" dirty="0"/>
          </a:p>
        </p:txBody>
      </p:sp>
      <p:sp>
        <p:nvSpPr>
          <p:cNvPr id="3" name="Metin Yer Tutucusu 2">
            <a:extLst>
              <a:ext uri="{FF2B5EF4-FFF2-40B4-BE49-F238E27FC236}">
                <a16:creationId xmlns="" xmlns:a16="http://schemas.microsoft.com/office/drawing/2014/main" id="{044C9C78-1C7F-48B8-80EA-D367C861DFC2}"/>
              </a:ext>
            </a:extLst>
          </p:cNvPr>
          <p:cNvSpPr>
            <a:spLocks noGrp="1"/>
          </p:cNvSpPr>
          <p:nvPr>
            <p:ph type="body" sz="quarter" idx="11"/>
          </p:nvPr>
        </p:nvSpPr>
        <p:spPr/>
        <p:txBody>
          <a:bodyPr/>
          <a:lstStyle/>
          <a:p>
            <a:pPr algn="l"/>
            <a:r>
              <a:rPr lang="tr-TR" u="none" dirty="0" smtClean="0"/>
              <a:t> </a:t>
            </a:r>
            <a:r>
              <a:rPr lang="tr-TR" u="none" dirty="0" err="1"/>
              <a:t>Delphi</a:t>
            </a:r>
            <a:r>
              <a:rPr lang="tr-TR" u="none" dirty="0"/>
              <a:t> Tekniği:</a:t>
            </a:r>
          </a:p>
        </p:txBody>
      </p:sp>
    </p:spTree>
    <p:extLst>
      <p:ext uri="{BB962C8B-B14F-4D97-AF65-F5344CB8AC3E}">
        <p14:creationId xmlns:p14="http://schemas.microsoft.com/office/powerpoint/2010/main" val="796628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9A32310A-CC5F-4695-A73A-D0CCD72EF5FA}"/>
              </a:ext>
            </a:extLst>
          </p:cNvPr>
          <p:cNvSpPr>
            <a:spLocks noGrp="1"/>
          </p:cNvSpPr>
          <p:nvPr>
            <p:ph type="body" sz="quarter" idx="10"/>
          </p:nvPr>
        </p:nvSpPr>
        <p:spPr>
          <a:xfrm>
            <a:off x="234950" y="1082675"/>
            <a:ext cx="11722100" cy="5588000"/>
          </a:xfrm>
        </p:spPr>
        <p:txBody>
          <a:bodyPr>
            <a:noAutofit/>
          </a:bodyPr>
          <a:lstStyle/>
          <a:p>
            <a:pPr algn="l"/>
            <a:r>
              <a:rPr lang="tr-TR" u="none" dirty="0" smtClean="0"/>
              <a:t>Bir </a:t>
            </a:r>
            <a:r>
              <a:rPr lang="tr-TR" u="none" dirty="0"/>
              <a:t>programın geliştirilmesi amacıyla ilgili uzmanların bir araya gelerek çalışmalar yaptığı bir uygulamadır. </a:t>
            </a:r>
          </a:p>
          <a:p>
            <a:pPr algn="l" fontAlgn="base"/>
            <a:r>
              <a:rPr lang="tr-TR" u="none" dirty="0" smtClean="0"/>
              <a:t>DACUM </a:t>
            </a:r>
            <a:r>
              <a:rPr lang="tr-TR" u="none" dirty="0"/>
              <a:t>tekniği, eğitim ihtiyaçlarının belirlenmesinden, bir meslek alanının gereklerinin analiz edilmesine ve öğrenci değerlendirilmesinden bir mesleğe ait standartların geliştirilmesine kadar eğitim alanlarında kullanılabilir. DACUM tekniği bir çalışma grubunun bir meslekte çalışanların yapması gerekenleri belirlemek amacıyla bir araya gelmelerini içerir ve 2-4 gün arasında sürebilir. DACUM komisyonu genel olarak 10-12 uzman kişiden oluşur. Genelde iki gün süren DACUM atölye çalışmasında, birinci gün iş tanımları, meslek alanları genel hatlarıyla belirlenmekte, ikinci gün ise görevler ayrıntılı olarak incelenmektedir.</a:t>
            </a:r>
          </a:p>
          <a:p>
            <a:pPr algn="l"/>
            <a:endParaRPr lang="tr-TR" u="none" dirty="0"/>
          </a:p>
          <a:p>
            <a:pPr algn="l"/>
            <a:endParaRPr lang="tr-TR" u="none" dirty="0"/>
          </a:p>
        </p:txBody>
      </p:sp>
      <p:sp>
        <p:nvSpPr>
          <p:cNvPr id="3" name="Metin Yer Tutucusu 2">
            <a:extLst>
              <a:ext uri="{FF2B5EF4-FFF2-40B4-BE49-F238E27FC236}">
                <a16:creationId xmlns="" xmlns:a16="http://schemas.microsoft.com/office/drawing/2014/main" id="{044C9C78-1C7F-48B8-80EA-D367C861DFC2}"/>
              </a:ext>
            </a:extLst>
          </p:cNvPr>
          <p:cNvSpPr>
            <a:spLocks noGrp="1"/>
          </p:cNvSpPr>
          <p:nvPr>
            <p:ph type="body" sz="quarter" idx="11"/>
          </p:nvPr>
        </p:nvSpPr>
        <p:spPr/>
        <p:txBody>
          <a:bodyPr/>
          <a:lstStyle/>
          <a:p>
            <a:pPr algn="l"/>
            <a:r>
              <a:rPr lang="tr-TR" u="none" dirty="0" smtClean="0"/>
              <a:t> </a:t>
            </a:r>
            <a:r>
              <a:rPr lang="tr-TR" u="none" dirty="0" err="1"/>
              <a:t>Progel-Dacum</a:t>
            </a:r>
            <a:r>
              <a:rPr lang="tr-TR" u="none" dirty="0"/>
              <a:t> Tekniği: </a:t>
            </a:r>
          </a:p>
        </p:txBody>
      </p:sp>
    </p:spTree>
    <p:extLst>
      <p:ext uri="{BB962C8B-B14F-4D97-AF65-F5344CB8AC3E}">
        <p14:creationId xmlns:p14="http://schemas.microsoft.com/office/powerpoint/2010/main" val="2858393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9A32310A-CC5F-4695-A73A-D0CCD72EF5FA}"/>
              </a:ext>
            </a:extLst>
          </p:cNvPr>
          <p:cNvSpPr>
            <a:spLocks noGrp="1"/>
          </p:cNvSpPr>
          <p:nvPr>
            <p:ph type="body" sz="quarter" idx="10"/>
          </p:nvPr>
        </p:nvSpPr>
        <p:spPr>
          <a:xfrm>
            <a:off x="234950" y="1082675"/>
            <a:ext cx="11722100" cy="5588000"/>
          </a:xfrm>
        </p:spPr>
        <p:txBody>
          <a:bodyPr>
            <a:noAutofit/>
          </a:bodyPr>
          <a:lstStyle/>
          <a:p>
            <a:pPr algn="l"/>
            <a:r>
              <a:rPr lang="tr-TR" u="none" dirty="0" smtClean="0"/>
              <a:t>Bir </a:t>
            </a:r>
            <a:r>
              <a:rPr lang="tr-TR" u="none" dirty="0"/>
              <a:t>alandaki ihtiyaçlar gerçek alanda o alanın uzmanı, erbabı ile birlikte belirlenir. Bir iş için gerekli işlemleri söz konusu işteki deneyimli kişilerle birlikte belirleme sürecidir. İhtiyaç; doğal ortamda, bizzat yerinde uygun teknikle gözlenir. Bir iş/ meslek; yerinde icra edilirken analiz edilir. </a:t>
            </a:r>
          </a:p>
          <a:p>
            <a:pPr algn="l"/>
            <a:r>
              <a:rPr lang="tr-TR" u="none" dirty="0" smtClean="0"/>
              <a:t>Rapor </a:t>
            </a:r>
            <a:r>
              <a:rPr lang="tr-TR" u="none" dirty="0"/>
              <a:t>alınarak değerlendirilir. İş/meslek analizine benzer. Ancak çalışmalar meslek analizine göre daha kısa sürede tamamlanır. İşlem basamakları bellidir daha kısa zamanda sonuçlandırılır. Böylece; ihtiyaç belirlenir. Ana yeterlilik alanları, davranışları belirlenir. Program geliştirilir, iş tanımı yapılır, öğrenci değerlendirilir, beceri testi geliştirilir, eğitim ve rehberlik çalışmaları yapılır. </a:t>
            </a:r>
          </a:p>
          <a:p>
            <a:pPr algn="l"/>
            <a:endParaRPr lang="tr-TR" u="none" dirty="0"/>
          </a:p>
          <a:p>
            <a:pPr algn="l"/>
            <a:endParaRPr lang="tr-TR" u="none" dirty="0"/>
          </a:p>
        </p:txBody>
      </p:sp>
      <p:sp>
        <p:nvSpPr>
          <p:cNvPr id="3" name="Metin Yer Tutucusu 2">
            <a:extLst>
              <a:ext uri="{FF2B5EF4-FFF2-40B4-BE49-F238E27FC236}">
                <a16:creationId xmlns="" xmlns:a16="http://schemas.microsoft.com/office/drawing/2014/main" id="{044C9C78-1C7F-48B8-80EA-D367C861DFC2}"/>
              </a:ext>
            </a:extLst>
          </p:cNvPr>
          <p:cNvSpPr>
            <a:spLocks noGrp="1"/>
          </p:cNvSpPr>
          <p:nvPr>
            <p:ph type="body" sz="quarter" idx="11"/>
          </p:nvPr>
        </p:nvSpPr>
        <p:spPr/>
        <p:txBody>
          <a:bodyPr/>
          <a:lstStyle/>
          <a:p>
            <a:pPr algn="l"/>
            <a:r>
              <a:rPr lang="tr-TR" u="none" dirty="0" smtClean="0"/>
              <a:t> </a:t>
            </a:r>
            <a:r>
              <a:rPr lang="tr-TR" u="none" dirty="0" err="1"/>
              <a:t>Progel-Dacum</a:t>
            </a:r>
            <a:r>
              <a:rPr lang="tr-TR" u="none" dirty="0"/>
              <a:t> Tekniği: </a:t>
            </a:r>
          </a:p>
        </p:txBody>
      </p:sp>
    </p:spTree>
    <p:extLst>
      <p:ext uri="{BB962C8B-B14F-4D97-AF65-F5344CB8AC3E}">
        <p14:creationId xmlns:p14="http://schemas.microsoft.com/office/powerpoint/2010/main" val="1125572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9A32310A-CC5F-4695-A73A-D0CCD72EF5FA}"/>
              </a:ext>
            </a:extLst>
          </p:cNvPr>
          <p:cNvSpPr>
            <a:spLocks noGrp="1"/>
          </p:cNvSpPr>
          <p:nvPr>
            <p:ph type="body" sz="quarter" idx="10"/>
          </p:nvPr>
        </p:nvSpPr>
        <p:spPr>
          <a:xfrm>
            <a:off x="234950" y="1082675"/>
            <a:ext cx="11722100" cy="5588000"/>
          </a:xfrm>
        </p:spPr>
        <p:txBody>
          <a:bodyPr>
            <a:noAutofit/>
          </a:bodyPr>
          <a:lstStyle/>
          <a:p>
            <a:pPr algn="l"/>
            <a:r>
              <a:rPr lang="tr-TR" b="1" u="none" dirty="0" smtClean="0"/>
              <a:t>Tekniğin </a:t>
            </a:r>
            <a:r>
              <a:rPr lang="tr-TR" b="1" u="none" dirty="0"/>
              <a:t>işleyişi; </a:t>
            </a:r>
          </a:p>
          <a:p>
            <a:pPr marL="457200" lvl="0" indent="-457200" algn="l">
              <a:buFont typeface="Wingdings" panose="05000000000000000000" pitchFamily="2" charset="2"/>
              <a:buChar char="Ø"/>
            </a:pPr>
            <a:r>
              <a:rPr lang="tr-TR" u="none" dirty="0"/>
              <a:t>Programın (konu) alanı belirlenir</a:t>
            </a:r>
          </a:p>
          <a:p>
            <a:pPr marL="457200" lvl="0" indent="-457200" algn="l">
              <a:buFont typeface="Wingdings" panose="05000000000000000000" pitchFamily="2" charset="2"/>
              <a:buChar char="Ø"/>
            </a:pPr>
            <a:r>
              <a:rPr lang="tr-TR" u="none" dirty="0"/>
              <a:t>Beceriler belirlenir (yapılacak işler belirlenir)</a:t>
            </a:r>
          </a:p>
          <a:p>
            <a:pPr marL="457200" lvl="0" indent="-457200" algn="l">
              <a:buFont typeface="Wingdings" panose="05000000000000000000" pitchFamily="2" charset="2"/>
              <a:buChar char="Ø"/>
            </a:pPr>
            <a:r>
              <a:rPr lang="tr-TR" u="none" dirty="0"/>
              <a:t>Yapılan işler tanımlanır</a:t>
            </a:r>
          </a:p>
          <a:p>
            <a:pPr marL="457200" lvl="0" indent="-457200" algn="l">
              <a:buFont typeface="Wingdings" panose="05000000000000000000" pitchFamily="2" charset="2"/>
              <a:buChar char="Ø"/>
            </a:pPr>
            <a:r>
              <a:rPr lang="tr-TR" u="none" dirty="0"/>
              <a:t>Değerlendirilir.</a:t>
            </a:r>
          </a:p>
          <a:p>
            <a:pPr algn="l"/>
            <a:endParaRPr lang="tr-TR" u="none" dirty="0"/>
          </a:p>
          <a:p>
            <a:pPr algn="l"/>
            <a:endParaRPr lang="tr-TR" u="none" dirty="0"/>
          </a:p>
        </p:txBody>
      </p:sp>
      <p:sp>
        <p:nvSpPr>
          <p:cNvPr id="3" name="Metin Yer Tutucusu 2">
            <a:extLst>
              <a:ext uri="{FF2B5EF4-FFF2-40B4-BE49-F238E27FC236}">
                <a16:creationId xmlns="" xmlns:a16="http://schemas.microsoft.com/office/drawing/2014/main" id="{044C9C78-1C7F-48B8-80EA-D367C861DFC2}"/>
              </a:ext>
            </a:extLst>
          </p:cNvPr>
          <p:cNvSpPr>
            <a:spLocks noGrp="1"/>
          </p:cNvSpPr>
          <p:nvPr>
            <p:ph type="body" sz="quarter" idx="11"/>
          </p:nvPr>
        </p:nvSpPr>
        <p:spPr/>
        <p:txBody>
          <a:bodyPr/>
          <a:lstStyle/>
          <a:p>
            <a:pPr algn="l"/>
            <a:r>
              <a:rPr lang="tr-TR" u="none" dirty="0" smtClean="0"/>
              <a:t> </a:t>
            </a:r>
            <a:r>
              <a:rPr lang="tr-TR" u="none" dirty="0" err="1"/>
              <a:t>Progel-Dacum</a:t>
            </a:r>
            <a:r>
              <a:rPr lang="tr-TR" u="none" dirty="0"/>
              <a:t> Tekniği: </a:t>
            </a:r>
          </a:p>
        </p:txBody>
      </p:sp>
    </p:spTree>
    <p:extLst>
      <p:ext uri="{BB962C8B-B14F-4D97-AF65-F5344CB8AC3E}">
        <p14:creationId xmlns:p14="http://schemas.microsoft.com/office/powerpoint/2010/main" val="22694807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9A32310A-CC5F-4695-A73A-D0CCD72EF5FA}"/>
              </a:ext>
            </a:extLst>
          </p:cNvPr>
          <p:cNvSpPr>
            <a:spLocks noGrp="1"/>
          </p:cNvSpPr>
          <p:nvPr>
            <p:ph type="body" sz="quarter" idx="10"/>
          </p:nvPr>
        </p:nvSpPr>
        <p:spPr>
          <a:xfrm>
            <a:off x="234950" y="1082675"/>
            <a:ext cx="11722100" cy="5588000"/>
          </a:xfrm>
        </p:spPr>
        <p:txBody>
          <a:bodyPr>
            <a:noAutofit/>
          </a:bodyPr>
          <a:lstStyle/>
          <a:p>
            <a:pPr algn="l"/>
            <a:r>
              <a:rPr lang="tr-TR" u="none" dirty="0" smtClean="0"/>
              <a:t>Bir </a:t>
            </a:r>
            <a:r>
              <a:rPr lang="tr-TR" u="none" dirty="0"/>
              <a:t>meslek/ iş; işlem basamaklarına göre analiz edilir ve gerekli davranış düzeyleri belirlenir. İşlem basamakları, sıralı e ayrıntılı olarak belirlenir. Bunlar bilgi-beceri-tutum ve alışkanlıklar olabilir. Alanlarında usta bireyler yetiştirmek için kullanılır. Bir mesleği oluşturan bilgi, beceri ve tutumlar (yeterlilikler) analiz edilerek çözümlenir ve bireylerin ne tür özelliklere ihtiyaç duyacakları belirlenir. </a:t>
            </a:r>
            <a:r>
              <a:rPr lang="tr-TR" u="none" dirty="0" err="1"/>
              <a:t>Dacum’dan</a:t>
            </a:r>
            <a:r>
              <a:rPr lang="tr-TR" u="none" dirty="0"/>
              <a:t> daha fazla zaman alır.</a:t>
            </a:r>
          </a:p>
          <a:p>
            <a:pPr algn="l"/>
            <a:endParaRPr lang="tr-TR" u="none" dirty="0"/>
          </a:p>
          <a:p>
            <a:pPr algn="l"/>
            <a:endParaRPr lang="tr-TR" u="none" dirty="0"/>
          </a:p>
        </p:txBody>
      </p:sp>
      <p:sp>
        <p:nvSpPr>
          <p:cNvPr id="3" name="Metin Yer Tutucusu 2">
            <a:extLst>
              <a:ext uri="{FF2B5EF4-FFF2-40B4-BE49-F238E27FC236}">
                <a16:creationId xmlns="" xmlns:a16="http://schemas.microsoft.com/office/drawing/2014/main" id="{044C9C78-1C7F-48B8-80EA-D367C861DFC2}"/>
              </a:ext>
            </a:extLst>
          </p:cNvPr>
          <p:cNvSpPr>
            <a:spLocks noGrp="1"/>
          </p:cNvSpPr>
          <p:nvPr>
            <p:ph type="body" sz="quarter" idx="11"/>
          </p:nvPr>
        </p:nvSpPr>
        <p:spPr/>
        <p:txBody>
          <a:bodyPr/>
          <a:lstStyle/>
          <a:p>
            <a:pPr algn="l"/>
            <a:r>
              <a:rPr lang="tr-TR" u="none" dirty="0" smtClean="0"/>
              <a:t> </a:t>
            </a:r>
            <a:r>
              <a:rPr lang="tr-TR" u="none" dirty="0"/>
              <a:t>Meslek (İş) Analizi:</a:t>
            </a:r>
          </a:p>
        </p:txBody>
      </p:sp>
    </p:spTree>
    <p:extLst>
      <p:ext uri="{BB962C8B-B14F-4D97-AF65-F5344CB8AC3E}">
        <p14:creationId xmlns:p14="http://schemas.microsoft.com/office/powerpoint/2010/main" val="32726515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9A32310A-CC5F-4695-A73A-D0CCD72EF5FA}"/>
              </a:ext>
            </a:extLst>
          </p:cNvPr>
          <p:cNvSpPr>
            <a:spLocks noGrp="1"/>
          </p:cNvSpPr>
          <p:nvPr>
            <p:ph type="body" sz="quarter" idx="10"/>
          </p:nvPr>
        </p:nvSpPr>
        <p:spPr>
          <a:xfrm>
            <a:off x="247650" y="839187"/>
            <a:ext cx="11722100" cy="5588000"/>
          </a:xfrm>
        </p:spPr>
        <p:txBody>
          <a:bodyPr>
            <a:noAutofit/>
          </a:bodyPr>
          <a:lstStyle/>
          <a:p>
            <a:pPr algn="l"/>
            <a:r>
              <a:rPr lang="tr-TR" b="1" u="none" dirty="0"/>
              <a:t>Böylece; </a:t>
            </a:r>
          </a:p>
          <a:p>
            <a:pPr marL="342900" lvl="0" indent="-342900" algn="l">
              <a:buFont typeface="Wingdings" panose="05000000000000000000" pitchFamily="2" charset="2"/>
              <a:buChar char="§"/>
            </a:pPr>
            <a:r>
              <a:rPr lang="tr-TR" u="none" dirty="0"/>
              <a:t>İşin yerine getirilebilmesi için neleri yapmak gerektiği belirlenir.</a:t>
            </a:r>
          </a:p>
          <a:p>
            <a:pPr marL="342900" lvl="0" indent="-342900" algn="l">
              <a:buFont typeface="Wingdings" panose="05000000000000000000" pitchFamily="2" charset="2"/>
              <a:buChar char="§"/>
            </a:pPr>
            <a:r>
              <a:rPr lang="tr-TR" u="none" dirty="0"/>
              <a:t>İşin sınırları belirlenir.(Başka meslek ve iş ile karışmaz).</a:t>
            </a:r>
          </a:p>
          <a:p>
            <a:pPr marL="342900" lvl="0" indent="-342900" algn="l">
              <a:buFont typeface="Wingdings" panose="05000000000000000000" pitchFamily="2" charset="2"/>
              <a:buChar char="§"/>
            </a:pPr>
            <a:r>
              <a:rPr lang="tr-TR" u="none" dirty="0"/>
              <a:t>İşe alımda seçim yapmayı sağlar. Önce “işin” özellikleri, adımları, tanımlanır, , işçi alınır, sonra iş yapılır.</a:t>
            </a:r>
          </a:p>
          <a:p>
            <a:pPr marL="342900" lvl="0" indent="-342900" algn="l">
              <a:buFont typeface="Wingdings" panose="05000000000000000000" pitchFamily="2" charset="2"/>
              <a:buChar char="§"/>
            </a:pPr>
            <a:r>
              <a:rPr lang="tr-TR" u="none" dirty="0"/>
              <a:t>Hizmet içi eğitime karar verilir.</a:t>
            </a:r>
          </a:p>
          <a:p>
            <a:pPr marL="342900" lvl="0" indent="-342900" algn="l">
              <a:buFont typeface="Wingdings" panose="05000000000000000000" pitchFamily="2" charset="2"/>
              <a:buChar char="§"/>
            </a:pPr>
            <a:r>
              <a:rPr lang="tr-TR" u="none" dirty="0"/>
              <a:t>Amaç belirlemede kullanılır.</a:t>
            </a:r>
          </a:p>
          <a:p>
            <a:pPr marL="342900" lvl="0" indent="-342900" algn="l">
              <a:buFont typeface="Wingdings" panose="05000000000000000000" pitchFamily="2" charset="2"/>
              <a:buChar char="§"/>
            </a:pPr>
            <a:r>
              <a:rPr lang="tr-TR" u="none" dirty="0"/>
              <a:t>İçerik belirlemede kullanılır.</a:t>
            </a:r>
          </a:p>
          <a:p>
            <a:pPr marL="342900" lvl="0" indent="-342900" algn="l">
              <a:buFont typeface="Wingdings" panose="05000000000000000000" pitchFamily="2" charset="2"/>
              <a:buChar char="§"/>
            </a:pPr>
            <a:r>
              <a:rPr lang="tr-TR" u="none" dirty="0"/>
              <a:t>Araç- gereç için kullanım kılavuzu oluşturulabilir. </a:t>
            </a:r>
          </a:p>
          <a:p>
            <a:pPr algn="l"/>
            <a:endParaRPr lang="tr-TR" u="none" dirty="0"/>
          </a:p>
          <a:p>
            <a:pPr algn="l"/>
            <a:endParaRPr lang="tr-TR" u="none" dirty="0"/>
          </a:p>
        </p:txBody>
      </p:sp>
      <p:sp>
        <p:nvSpPr>
          <p:cNvPr id="3" name="Metin Yer Tutucusu 2">
            <a:extLst>
              <a:ext uri="{FF2B5EF4-FFF2-40B4-BE49-F238E27FC236}">
                <a16:creationId xmlns="" xmlns:a16="http://schemas.microsoft.com/office/drawing/2014/main" id="{044C9C78-1C7F-48B8-80EA-D367C861DFC2}"/>
              </a:ext>
            </a:extLst>
          </p:cNvPr>
          <p:cNvSpPr>
            <a:spLocks noGrp="1"/>
          </p:cNvSpPr>
          <p:nvPr>
            <p:ph type="body" sz="quarter" idx="11"/>
          </p:nvPr>
        </p:nvSpPr>
        <p:spPr/>
        <p:txBody>
          <a:bodyPr/>
          <a:lstStyle/>
          <a:p>
            <a:pPr algn="l"/>
            <a:r>
              <a:rPr lang="tr-TR" u="none" dirty="0" smtClean="0"/>
              <a:t> </a:t>
            </a:r>
            <a:r>
              <a:rPr lang="tr-TR" u="none" dirty="0"/>
              <a:t>Meslek (İş) Analizi:</a:t>
            </a:r>
          </a:p>
        </p:txBody>
      </p:sp>
    </p:spTree>
    <p:extLst>
      <p:ext uri="{BB962C8B-B14F-4D97-AF65-F5344CB8AC3E}">
        <p14:creationId xmlns:p14="http://schemas.microsoft.com/office/powerpoint/2010/main" val="27051673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9A32310A-CC5F-4695-A73A-D0CCD72EF5FA}"/>
              </a:ext>
            </a:extLst>
          </p:cNvPr>
          <p:cNvSpPr>
            <a:spLocks noGrp="1"/>
          </p:cNvSpPr>
          <p:nvPr>
            <p:ph type="body" sz="quarter" idx="10"/>
          </p:nvPr>
        </p:nvSpPr>
        <p:spPr>
          <a:xfrm>
            <a:off x="357141" y="981075"/>
            <a:ext cx="10502900" cy="5588000"/>
          </a:xfrm>
        </p:spPr>
        <p:txBody>
          <a:bodyPr>
            <a:noAutofit/>
          </a:bodyPr>
          <a:lstStyle/>
          <a:p>
            <a:pPr algn="l">
              <a:lnSpc>
                <a:spcPct val="115000"/>
              </a:lnSpc>
              <a:spcAft>
                <a:spcPts val="0"/>
              </a:spcAft>
            </a:pPr>
            <a:r>
              <a:rPr lang="tr-TR" b="1" u="none" dirty="0">
                <a:latin typeface="Calibri" panose="020F0502020204030204" pitchFamily="34" charset="0"/>
                <a:ea typeface="Calibri" panose="020F0502020204030204" pitchFamily="34" charset="0"/>
                <a:cs typeface="Calibri" panose="020F0502020204030204" pitchFamily="34" charset="0"/>
              </a:rPr>
              <a:t>Tekniğin işeyişi;</a:t>
            </a:r>
            <a:endParaRPr lang="tr-TR" b="1" u="none" dirty="0">
              <a:latin typeface="Calibri" panose="020F0502020204030204" pitchFamily="34" charset="0"/>
              <a:ea typeface="Calibri" panose="020F0502020204030204" pitchFamily="34" charset="0"/>
              <a:cs typeface="Times New Roman" panose="02020603050405020304" pitchFamily="18" charset="0"/>
            </a:endParaRPr>
          </a:p>
          <a:p>
            <a:pPr marL="342900" indent="-342900" algn="l">
              <a:buFont typeface="Wingdings" panose="05000000000000000000" pitchFamily="2" charset="2"/>
              <a:buChar char=""/>
            </a:pPr>
            <a:r>
              <a:rPr lang="tr-TR" u="none" dirty="0">
                <a:latin typeface="Calibri" panose="020F0502020204030204" pitchFamily="34" charset="0"/>
                <a:ea typeface="Times New Roman" panose="02020603050405020304" pitchFamily="18" charset="0"/>
              </a:rPr>
              <a:t>İş (meslek) belirlenir. </a:t>
            </a:r>
            <a:endParaRPr lang="tr-TR" sz="2800" u="none" dirty="0">
              <a:latin typeface="Times New Roman" panose="02020603050405020304" pitchFamily="18" charset="0"/>
              <a:ea typeface="Times New Roman" panose="02020603050405020304" pitchFamily="18" charset="0"/>
            </a:endParaRPr>
          </a:p>
          <a:p>
            <a:pPr marL="342900" indent="-342900" algn="l">
              <a:buFont typeface="Wingdings" panose="05000000000000000000" pitchFamily="2" charset="2"/>
              <a:buChar char=""/>
            </a:pPr>
            <a:r>
              <a:rPr lang="tr-TR" u="none" dirty="0">
                <a:latin typeface="Calibri" panose="020F0502020204030204" pitchFamily="34" charset="0"/>
                <a:ea typeface="Times New Roman" panose="02020603050405020304" pitchFamily="18" charset="0"/>
              </a:rPr>
              <a:t>Kaynaklar gözden geçirilir.</a:t>
            </a:r>
            <a:endParaRPr lang="tr-TR" sz="2800" u="none" dirty="0">
              <a:latin typeface="Times New Roman" panose="02020603050405020304" pitchFamily="18" charset="0"/>
              <a:ea typeface="Times New Roman" panose="02020603050405020304" pitchFamily="18" charset="0"/>
            </a:endParaRPr>
          </a:p>
          <a:p>
            <a:pPr marL="342900" indent="-342900" algn="l">
              <a:buFont typeface="Wingdings" panose="05000000000000000000" pitchFamily="2" charset="2"/>
              <a:buChar char=""/>
            </a:pPr>
            <a:r>
              <a:rPr lang="tr-TR" u="none" dirty="0">
                <a:latin typeface="Calibri" panose="020F0502020204030204" pitchFamily="34" charset="0"/>
                <a:ea typeface="Times New Roman" panose="02020603050405020304" pitchFamily="18" charset="0"/>
              </a:rPr>
              <a:t>İşlem basamakları, taslak listesi hazırlanır ve gözden geçirilir</a:t>
            </a:r>
            <a:endParaRPr lang="tr-TR" sz="2800" u="none" dirty="0">
              <a:latin typeface="Times New Roman" panose="02020603050405020304" pitchFamily="18" charset="0"/>
              <a:ea typeface="Times New Roman" panose="02020603050405020304" pitchFamily="18" charset="0"/>
            </a:endParaRPr>
          </a:p>
          <a:p>
            <a:pPr marL="342900" indent="-342900" algn="l">
              <a:buFont typeface="Wingdings" panose="05000000000000000000" pitchFamily="2" charset="2"/>
              <a:buChar char=""/>
            </a:pPr>
            <a:r>
              <a:rPr lang="tr-TR" u="none" dirty="0">
                <a:latin typeface="Calibri" panose="020F0502020204030204" pitchFamily="34" charset="0"/>
                <a:ea typeface="Times New Roman" panose="02020603050405020304" pitchFamily="18" charset="0"/>
              </a:rPr>
              <a:t>Kullanılacak araçlar belirlenir</a:t>
            </a:r>
            <a:endParaRPr lang="tr-TR" sz="2800" u="none" dirty="0">
              <a:latin typeface="Times New Roman" panose="02020603050405020304" pitchFamily="18" charset="0"/>
              <a:ea typeface="Times New Roman" panose="02020603050405020304" pitchFamily="18" charset="0"/>
            </a:endParaRPr>
          </a:p>
          <a:p>
            <a:pPr marL="342900" indent="-342900" algn="l">
              <a:buFont typeface="Wingdings" panose="05000000000000000000" pitchFamily="2" charset="2"/>
              <a:buChar char=""/>
            </a:pPr>
            <a:r>
              <a:rPr lang="tr-TR" u="none" dirty="0">
                <a:latin typeface="Calibri" panose="020F0502020204030204" pitchFamily="34" charset="0"/>
                <a:ea typeface="Times New Roman" panose="02020603050405020304" pitchFamily="18" charset="0"/>
              </a:rPr>
              <a:t>Çalışanlar belirlenir.</a:t>
            </a:r>
            <a:endParaRPr lang="tr-TR" sz="2800" u="none" dirty="0">
              <a:latin typeface="Times New Roman" panose="02020603050405020304" pitchFamily="18" charset="0"/>
              <a:ea typeface="Times New Roman" panose="02020603050405020304" pitchFamily="18" charset="0"/>
            </a:endParaRPr>
          </a:p>
          <a:p>
            <a:pPr marL="342900" indent="-342900" algn="l">
              <a:buFont typeface="Wingdings" panose="05000000000000000000" pitchFamily="2" charset="2"/>
              <a:buChar char=""/>
            </a:pPr>
            <a:r>
              <a:rPr lang="tr-TR" u="none" dirty="0">
                <a:latin typeface="Calibri" panose="020F0502020204030204" pitchFamily="34" charset="0"/>
                <a:ea typeface="Times New Roman" panose="02020603050405020304" pitchFamily="18" charset="0"/>
              </a:rPr>
              <a:t>Deneme /örneklem) yapılır.</a:t>
            </a:r>
            <a:endParaRPr lang="tr-TR" sz="2800" u="none" dirty="0">
              <a:latin typeface="Times New Roman" panose="02020603050405020304" pitchFamily="18" charset="0"/>
              <a:ea typeface="Times New Roman" panose="02020603050405020304" pitchFamily="18" charset="0"/>
            </a:endParaRPr>
          </a:p>
          <a:p>
            <a:pPr marL="342900" indent="-342900" algn="l">
              <a:buFont typeface="Wingdings" panose="05000000000000000000" pitchFamily="2" charset="2"/>
              <a:buChar char=""/>
            </a:pPr>
            <a:r>
              <a:rPr lang="tr-TR" u="none" dirty="0">
                <a:latin typeface="Calibri" panose="020F0502020204030204" pitchFamily="34" charset="0"/>
                <a:ea typeface="Times New Roman" panose="02020603050405020304" pitchFamily="18" charset="0"/>
              </a:rPr>
              <a:t> Uygulanır.</a:t>
            </a:r>
            <a:endParaRPr lang="tr-TR" sz="2800" u="none" dirty="0">
              <a:latin typeface="Times New Roman" panose="02020603050405020304" pitchFamily="18" charset="0"/>
              <a:ea typeface="Times New Roman" panose="02020603050405020304" pitchFamily="18" charset="0"/>
            </a:endParaRPr>
          </a:p>
          <a:p>
            <a:pPr marL="342900" indent="-342900" algn="l">
              <a:buFont typeface="Wingdings" panose="05000000000000000000" pitchFamily="2" charset="2"/>
              <a:buChar char=""/>
            </a:pPr>
            <a:r>
              <a:rPr lang="tr-TR" u="none" dirty="0">
                <a:latin typeface="Calibri" panose="020F0502020204030204" pitchFamily="34" charset="0"/>
                <a:ea typeface="Times New Roman" panose="02020603050405020304" pitchFamily="18" charset="0"/>
              </a:rPr>
              <a:t> Sonuç incelenir ve değerlendirilir.</a:t>
            </a:r>
            <a:endParaRPr lang="tr-TR" sz="2800" u="none" dirty="0">
              <a:latin typeface="Times New Roman" panose="02020603050405020304" pitchFamily="18" charset="0"/>
              <a:ea typeface="Times New Roman" panose="02020603050405020304" pitchFamily="18" charset="0"/>
            </a:endParaRPr>
          </a:p>
          <a:p>
            <a:pPr algn="l"/>
            <a:endParaRPr lang="tr-TR" u="none" dirty="0"/>
          </a:p>
          <a:p>
            <a:pPr algn="l"/>
            <a:endParaRPr lang="tr-TR" u="none" dirty="0"/>
          </a:p>
        </p:txBody>
      </p:sp>
      <p:sp>
        <p:nvSpPr>
          <p:cNvPr id="3" name="Metin Yer Tutucusu 2">
            <a:extLst>
              <a:ext uri="{FF2B5EF4-FFF2-40B4-BE49-F238E27FC236}">
                <a16:creationId xmlns="" xmlns:a16="http://schemas.microsoft.com/office/drawing/2014/main" id="{044C9C78-1C7F-48B8-80EA-D367C861DFC2}"/>
              </a:ext>
            </a:extLst>
          </p:cNvPr>
          <p:cNvSpPr>
            <a:spLocks noGrp="1"/>
          </p:cNvSpPr>
          <p:nvPr>
            <p:ph type="body" sz="quarter" idx="11"/>
          </p:nvPr>
        </p:nvSpPr>
        <p:spPr/>
        <p:txBody>
          <a:bodyPr/>
          <a:lstStyle/>
          <a:p>
            <a:pPr algn="l"/>
            <a:r>
              <a:rPr lang="tr-TR" u="none" dirty="0" smtClean="0"/>
              <a:t> </a:t>
            </a:r>
            <a:r>
              <a:rPr lang="tr-TR" u="none" dirty="0"/>
              <a:t>Meslek (İş) Analizi:</a:t>
            </a:r>
          </a:p>
        </p:txBody>
      </p:sp>
    </p:spTree>
    <p:extLst>
      <p:ext uri="{BB962C8B-B14F-4D97-AF65-F5344CB8AC3E}">
        <p14:creationId xmlns:p14="http://schemas.microsoft.com/office/powerpoint/2010/main" val="20780502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9A32310A-CC5F-4695-A73A-D0CCD72EF5FA}"/>
              </a:ext>
            </a:extLst>
          </p:cNvPr>
          <p:cNvSpPr>
            <a:spLocks noGrp="1"/>
          </p:cNvSpPr>
          <p:nvPr>
            <p:ph type="body" sz="quarter" idx="10"/>
          </p:nvPr>
        </p:nvSpPr>
        <p:spPr>
          <a:xfrm>
            <a:off x="247650" y="742950"/>
            <a:ext cx="11722100" cy="5346700"/>
          </a:xfrm>
        </p:spPr>
        <p:txBody>
          <a:bodyPr>
            <a:noAutofit/>
          </a:bodyPr>
          <a:lstStyle/>
          <a:p>
            <a:pPr algn="l"/>
            <a:r>
              <a:rPr lang="tr-TR" u="none" dirty="0" smtClean="0"/>
              <a:t>Öğrenme </a:t>
            </a:r>
            <a:r>
              <a:rPr lang="tr-TR" u="none" dirty="0"/>
              <a:t>ihtiyaçlarını ortaya çıkarmak için; öğrencilerin başlangıçtaki bilgi düzeylerini belirlemek için kullanılır. Sonuçlara göre ihtiyaçlar belirlenmiş olur. Bilişsel öğrenmeler için; testler, öğrenme eksikliklerini/ güçlüklerini belirlemek amacıyla izleme testleri ve bunların dışında; (ilgi, motivasyon, yetenek, zeka vb. için) kullanılır. Testler bireyde aranan özelliklerin ne miktarda var olduğunu saptamak için yapılır. Testler ve ölçekler; herhangi bir konuda durum saptaması yapmak amacıyla bu grubu oluşturan, kişilerin bilgilerini, görüşlerini ve tutumlarını ortaya çıkarmak için hazırlanan veri toplama araçlarıdır. İhtiyaç analizinde; </a:t>
            </a:r>
          </a:p>
          <a:p>
            <a:pPr algn="l">
              <a:lnSpc>
                <a:spcPct val="100000"/>
              </a:lnSpc>
            </a:pPr>
            <a:r>
              <a:rPr lang="tr-TR" u="none" dirty="0"/>
              <a:t>-Bilişsel giriş davranışları için; düzey belirleme testleri,</a:t>
            </a:r>
          </a:p>
          <a:p>
            <a:pPr algn="l">
              <a:lnSpc>
                <a:spcPct val="100000"/>
              </a:lnSpc>
            </a:pPr>
            <a:r>
              <a:rPr lang="tr-TR" u="none" dirty="0"/>
              <a:t>-Öğrenme eksikliklerini/ güçlüklerini belirlemek amacıyla; izleme testleri yapılabilir. </a:t>
            </a:r>
          </a:p>
          <a:p>
            <a:pPr algn="l">
              <a:lnSpc>
                <a:spcPct val="100000"/>
              </a:lnSpc>
            </a:pPr>
            <a:r>
              <a:rPr lang="tr-TR" u="none" dirty="0"/>
              <a:t>-Bunların dışında çeşitli ölçekler (ilgi, yetenek, motivasyon, zeka, başarı) kullanılabilir.</a:t>
            </a:r>
          </a:p>
          <a:p>
            <a:pPr algn="l"/>
            <a:r>
              <a:rPr lang="tr-TR" u="none" dirty="0"/>
              <a:t> </a:t>
            </a:r>
          </a:p>
          <a:p>
            <a:pPr algn="l"/>
            <a:endParaRPr lang="tr-TR" u="none" dirty="0"/>
          </a:p>
          <a:p>
            <a:pPr algn="l"/>
            <a:endParaRPr lang="tr-TR" u="none" dirty="0"/>
          </a:p>
        </p:txBody>
      </p:sp>
      <p:sp>
        <p:nvSpPr>
          <p:cNvPr id="3" name="Metin Yer Tutucusu 2">
            <a:extLst>
              <a:ext uri="{FF2B5EF4-FFF2-40B4-BE49-F238E27FC236}">
                <a16:creationId xmlns="" xmlns:a16="http://schemas.microsoft.com/office/drawing/2014/main" id="{044C9C78-1C7F-48B8-80EA-D367C861DFC2}"/>
              </a:ext>
            </a:extLst>
          </p:cNvPr>
          <p:cNvSpPr>
            <a:spLocks noGrp="1"/>
          </p:cNvSpPr>
          <p:nvPr>
            <p:ph type="body" sz="quarter" idx="11"/>
          </p:nvPr>
        </p:nvSpPr>
        <p:spPr/>
        <p:txBody>
          <a:bodyPr/>
          <a:lstStyle/>
          <a:p>
            <a:pPr algn="l"/>
            <a:r>
              <a:rPr lang="tr-TR" u="none" dirty="0" smtClean="0"/>
              <a:t> </a:t>
            </a:r>
            <a:r>
              <a:rPr lang="tr-TR" u="none" dirty="0"/>
              <a:t>Testler-Ölçekler: </a:t>
            </a:r>
          </a:p>
        </p:txBody>
      </p:sp>
    </p:spTree>
    <p:extLst>
      <p:ext uri="{BB962C8B-B14F-4D97-AF65-F5344CB8AC3E}">
        <p14:creationId xmlns:p14="http://schemas.microsoft.com/office/powerpoint/2010/main" val="38644889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9A32310A-CC5F-4695-A73A-D0CCD72EF5FA}"/>
              </a:ext>
            </a:extLst>
          </p:cNvPr>
          <p:cNvSpPr>
            <a:spLocks noGrp="1"/>
          </p:cNvSpPr>
          <p:nvPr>
            <p:ph type="body" sz="quarter" idx="10"/>
          </p:nvPr>
        </p:nvSpPr>
        <p:spPr>
          <a:xfrm>
            <a:off x="247650" y="981074"/>
            <a:ext cx="11722100" cy="5108575"/>
          </a:xfrm>
        </p:spPr>
        <p:txBody>
          <a:bodyPr>
            <a:noAutofit/>
          </a:bodyPr>
          <a:lstStyle/>
          <a:p>
            <a:pPr algn="l"/>
            <a:r>
              <a:rPr lang="tr-TR" u="none" dirty="0" smtClean="0"/>
              <a:t>Bir </a:t>
            </a:r>
            <a:r>
              <a:rPr lang="tr-TR" u="none" dirty="0"/>
              <a:t>alandaki ihtiyaçlar işin yapıldığı doğal ortamında gözlemlenir ve gözlem işlerine aktarılarak listelenir. Bireyin yaptıkları ile söyledikleri arasında herhangi bir farklılık var mıdır? Bu sorun bizi gözlem yapmaya yöneltmektedir. Yapılış şekillerine göre; doğal gözlem (katılımsız, katılımlı), güdümlü gözlem, araçlı gözlem olabilir. Konu ve sürelerine göre; uzun, kısa, ani gözlem olabilir. Yapıldığı yere gözlem; okulda, sınıfta ve okul ışında olabilir. Yapan insan sayısına; bireysel, grupça, sınıfça gözlem ve psikolojik iç gözlem olabilir.</a:t>
            </a:r>
          </a:p>
        </p:txBody>
      </p:sp>
      <p:sp>
        <p:nvSpPr>
          <p:cNvPr id="3" name="Metin Yer Tutucusu 2">
            <a:extLst>
              <a:ext uri="{FF2B5EF4-FFF2-40B4-BE49-F238E27FC236}">
                <a16:creationId xmlns="" xmlns:a16="http://schemas.microsoft.com/office/drawing/2014/main" id="{044C9C78-1C7F-48B8-80EA-D367C861DFC2}"/>
              </a:ext>
            </a:extLst>
          </p:cNvPr>
          <p:cNvSpPr>
            <a:spLocks noGrp="1"/>
          </p:cNvSpPr>
          <p:nvPr>
            <p:ph type="body" sz="quarter" idx="11"/>
          </p:nvPr>
        </p:nvSpPr>
        <p:spPr/>
        <p:txBody>
          <a:bodyPr/>
          <a:lstStyle/>
          <a:p>
            <a:pPr algn="l"/>
            <a:r>
              <a:rPr lang="tr-TR" u="none" dirty="0" smtClean="0"/>
              <a:t>Gözlem</a:t>
            </a:r>
            <a:r>
              <a:rPr lang="tr-TR" u="none" dirty="0"/>
              <a:t>:</a:t>
            </a:r>
          </a:p>
        </p:txBody>
      </p:sp>
    </p:spTree>
    <p:extLst>
      <p:ext uri="{BB962C8B-B14F-4D97-AF65-F5344CB8AC3E}">
        <p14:creationId xmlns:p14="http://schemas.microsoft.com/office/powerpoint/2010/main" val="41458070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9A32310A-CC5F-4695-A73A-D0CCD72EF5FA}"/>
              </a:ext>
            </a:extLst>
          </p:cNvPr>
          <p:cNvSpPr>
            <a:spLocks noGrp="1"/>
          </p:cNvSpPr>
          <p:nvPr>
            <p:ph type="body" sz="quarter" idx="10"/>
          </p:nvPr>
        </p:nvSpPr>
        <p:spPr>
          <a:xfrm>
            <a:off x="247650" y="981074"/>
            <a:ext cx="11722100" cy="5108575"/>
          </a:xfrm>
        </p:spPr>
        <p:txBody>
          <a:bodyPr>
            <a:noAutofit/>
          </a:bodyPr>
          <a:lstStyle/>
          <a:p>
            <a:pPr algn="l"/>
            <a:r>
              <a:rPr lang="tr-TR" u="none" dirty="0" smtClean="0"/>
              <a:t>Görüşme</a:t>
            </a:r>
            <a:r>
              <a:rPr lang="tr-TR" u="none" dirty="0"/>
              <a:t>, bireyin iç dünyasına girmek ve onun perspektifini anlamaktır. Görüşme yoluyla, deneyimler, tutumlar, düşünceler, niyetler, yorumlar ve zihinsel algılar ve tepkiler gibi gözlenemeyen anlamaya çalışılır. Görüşme kişilerin (öğretmen, yönetici, uzman, veli, politikacı, öğrenci </a:t>
            </a:r>
            <a:r>
              <a:rPr lang="tr-TR" u="none" dirty="0" err="1"/>
              <a:t>vb</a:t>
            </a:r>
            <a:r>
              <a:rPr lang="tr-TR" u="none" dirty="0"/>
              <a:t>) görüşleri çeşitli şekilde (telefon, telekonferans, vb.) alınarak yapılır. Program geliştirmede görüşme; yapılandırılmış, yarı yapılandırılmış veya yapılandırılmamış şekliyle yapılabilir. Görüşme; öğretmenler, okul yöneticileri, öğretim elemanları, veliler, politikacılar, zümre öğretmenleri vb. kişilerle yüz yüze yada elektronik iletişim araçları ile görüşmeler yapılarak ihtiyaç analizi yapılabilir.</a:t>
            </a:r>
          </a:p>
        </p:txBody>
      </p:sp>
      <p:sp>
        <p:nvSpPr>
          <p:cNvPr id="3" name="Metin Yer Tutucusu 2">
            <a:extLst>
              <a:ext uri="{FF2B5EF4-FFF2-40B4-BE49-F238E27FC236}">
                <a16:creationId xmlns="" xmlns:a16="http://schemas.microsoft.com/office/drawing/2014/main" id="{044C9C78-1C7F-48B8-80EA-D367C861DFC2}"/>
              </a:ext>
            </a:extLst>
          </p:cNvPr>
          <p:cNvSpPr>
            <a:spLocks noGrp="1"/>
          </p:cNvSpPr>
          <p:nvPr>
            <p:ph type="body" sz="quarter" idx="11"/>
          </p:nvPr>
        </p:nvSpPr>
        <p:spPr/>
        <p:txBody>
          <a:bodyPr/>
          <a:lstStyle/>
          <a:p>
            <a:pPr algn="l"/>
            <a:r>
              <a:rPr lang="tr-TR" u="none" dirty="0" smtClean="0"/>
              <a:t> </a:t>
            </a:r>
            <a:r>
              <a:rPr lang="tr-TR" u="none" dirty="0"/>
              <a:t>Görüşme ve Grup Toplantıları: </a:t>
            </a:r>
          </a:p>
        </p:txBody>
      </p:sp>
    </p:spTree>
    <p:extLst>
      <p:ext uri="{BB962C8B-B14F-4D97-AF65-F5344CB8AC3E}">
        <p14:creationId xmlns:p14="http://schemas.microsoft.com/office/powerpoint/2010/main" val="2138194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 xmlns:a16="http://schemas.microsoft.com/office/drawing/2014/main" id="{9A32310A-CC5F-4695-A73A-D0CCD72EF5FA}"/>
              </a:ext>
            </a:extLst>
          </p:cNvPr>
          <p:cNvSpPr>
            <a:spLocks noGrp="1"/>
          </p:cNvSpPr>
          <p:nvPr>
            <p:ph type="body" sz="quarter" idx="10"/>
          </p:nvPr>
        </p:nvSpPr>
        <p:spPr>
          <a:xfrm>
            <a:off x="247650" y="981074"/>
            <a:ext cx="11722100" cy="5108575"/>
          </a:xfrm>
        </p:spPr>
        <p:txBody>
          <a:bodyPr>
            <a:noAutofit/>
          </a:bodyPr>
          <a:lstStyle/>
          <a:p>
            <a:pPr algn="l"/>
            <a:r>
              <a:rPr lang="tr-TR" u="none" dirty="0" smtClean="0"/>
              <a:t>İhtiyaç </a:t>
            </a:r>
            <a:r>
              <a:rPr lang="tr-TR" u="none" dirty="0"/>
              <a:t>analizinde bir önceki program, bilimsel çalışmalar, kongre /konferans bildirileri, raporlar, tezler, makaleler, kurul kararları vb. ilgili ne kadar yazılı kaynak varsa tümü, değerli ve incelenecek dokümanlar arasında yer alır. </a:t>
            </a:r>
            <a:endParaRPr lang="tr-TR" u="none" dirty="0" smtClean="0"/>
          </a:p>
          <a:p>
            <a:pPr algn="l"/>
            <a:r>
              <a:rPr lang="tr-TR" u="none" dirty="0" smtClean="0"/>
              <a:t>İhtiyaç </a:t>
            </a:r>
            <a:r>
              <a:rPr lang="tr-TR" u="none" dirty="0"/>
              <a:t>analizinde kaynak tarama için; </a:t>
            </a:r>
          </a:p>
          <a:p>
            <a:pPr marL="457200" lvl="1" indent="0">
              <a:buNone/>
            </a:pPr>
            <a:r>
              <a:rPr lang="tr-TR" u="none" dirty="0"/>
              <a:t>a-Literatür tarama,</a:t>
            </a:r>
          </a:p>
          <a:p>
            <a:pPr marL="457200" lvl="1" indent="0">
              <a:buNone/>
            </a:pPr>
            <a:r>
              <a:rPr lang="tr-TR" u="none" dirty="0"/>
              <a:t>b-Raporları değerlendirme,</a:t>
            </a:r>
          </a:p>
          <a:p>
            <a:pPr marL="457200" lvl="1" indent="0">
              <a:buNone/>
            </a:pPr>
            <a:r>
              <a:rPr lang="tr-TR" u="none" dirty="0"/>
              <a:t>c-Mevcut programı inceleme</a:t>
            </a:r>
          </a:p>
          <a:p>
            <a:pPr marL="457200" lvl="1" indent="0">
              <a:buNone/>
            </a:pPr>
            <a:r>
              <a:rPr lang="tr-TR" u="none" dirty="0"/>
              <a:t>D-Doküman Analizi yapılabilir.</a:t>
            </a:r>
          </a:p>
        </p:txBody>
      </p:sp>
      <p:sp>
        <p:nvSpPr>
          <p:cNvPr id="3" name="Metin Yer Tutucusu 2">
            <a:extLst>
              <a:ext uri="{FF2B5EF4-FFF2-40B4-BE49-F238E27FC236}">
                <a16:creationId xmlns="" xmlns:a16="http://schemas.microsoft.com/office/drawing/2014/main" id="{044C9C78-1C7F-48B8-80EA-D367C861DFC2}"/>
              </a:ext>
            </a:extLst>
          </p:cNvPr>
          <p:cNvSpPr>
            <a:spLocks noGrp="1"/>
          </p:cNvSpPr>
          <p:nvPr>
            <p:ph type="body" sz="quarter" idx="11"/>
          </p:nvPr>
        </p:nvSpPr>
        <p:spPr/>
        <p:txBody>
          <a:bodyPr/>
          <a:lstStyle/>
          <a:p>
            <a:pPr algn="l"/>
            <a:r>
              <a:rPr lang="tr-TR" u="none" dirty="0" smtClean="0"/>
              <a:t> </a:t>
            </a:r>
            <a:r>
              <a:rPr lang="tr-TR" u="none" dirty="0"/>
              <a:t>Kaynak Tarama: </a:t>
            </a:r>
          </a:p>
        </p:txBody>
      </p:sp>
    </p:spTree>
    <p:extLst>
      <p:ext uri="{BB962C8B-B14F-4D97-AF65-F5344CB8AC3E}">
        <p14:creationId xmlns:p14="http://schemas.microsoft.com/office/powerpoint/2010/main" val="11720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10697</TotalTime>
  <Words>1772</Words>
  <Application>Microsoft Office PowerPoint</Application>
  <PresentationFormat>Özel</PresentationFormat>
  <Paragraphs>157</Paragraphs>
  <Slides>32</Slides>
  <Notes>16</Notes>
  <HiddenSlides>0</HiddenSlides>
  <MMClips>0</MMClips>
  <ScaleCrop>false</ScaleCrop>
  <HeadingPairs>
    <vt:vector size="4" baseType="variant">
      <vt:variant>
        <vt:lpstr>Tema</vt:lpstr>
      </vt:variant>
      <vt:variant>
        <vt:i4>1</vt:i4>
      </vt:variant>
      <vt:variant>
        <vt:lpstr>Slayt Başlıkları</vt:lpstr>
      </vt:variant>
      <vt:variant>
        <vt:i4>32</vt:i4>
      </vt:variant>
    </vt:vector>
  </HeadingPairs>
  <TitlesOfParts>
    <vt:vector size="33" baseType="lpstr">
      <vt:lpstr>Akış</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SignAddict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AbuSina</dc:creator>
  <cp:lastModifiedBy>LENOVO</cp:lastModifiedBy>
  <cp:revision>1224</cp:revision>
  <dcterms:created xsi:type="dcterms:W3CDTF">2014-09-15T07:14:39Z</dcterms:created>
  <dcterms:modified xsi:type="dcterms:W3CDTF">2020-09-26T12:26:50Z</dcterms:modified>
</cp:coreProperties>
</file>