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722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9DF9DF-989E-4AC0-9838-87939213A9BF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D3A67C-8F94-44A1-9813-E39EADB3F2D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r-TR" sz="3600" b="1" dirty="0" smtClean="0">
                <a:effectLst/>
                <a:latin typeface="Times New Roman"/>
                <a:ea typeface="Calibri"/>
                <a:cs typeface="Times New Roman"/>
              </a:rPr>
              <a:t>11. Hafta</a:t>
            </a:r>
            <a:endParaRPr lang="en-US" sz="28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3600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Çember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kazandırılacak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en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düzeyinde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öğ­rencilerin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tartışacakları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konunun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becerilerine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sahip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sayısı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genellikle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10-15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civarında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yönetecek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lider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seçil­melidir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Lider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yönetmeli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hem de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zamanı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ayarlamalıdır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sekreter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se­çilmelidir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Sekreter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belirleyip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çember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hazırlanan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onların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cevapları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sek­reter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not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defasında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1-2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dakika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sonunda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noktalar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vurgulanmalıdır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yanıtlar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yoksa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ipucu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1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Münazara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karşıt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jüri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savunmaları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tanımlanabilir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–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ortamında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sıkça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münazarada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yanlış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gö­rüş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kazanabilmektedir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durum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istenmedik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davranışlara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götürebileceğin­den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münazara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tutarlı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seçilmelidir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Münazara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sonunda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jüri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öğret­men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Savunulan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fikirlerin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birbirine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denk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dikkat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edilmelidir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08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Uygulanışı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•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başkanı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vardır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jüri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tarafından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değerlendirilir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Jüri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başkanı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kimin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savunduğunu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toplum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huzurunda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Bazı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münazara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konuları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gezen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mi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okuyan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?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Başka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milletler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örnek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alınmalı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alınmamalı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İnsanı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mutlu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para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Eğitim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cezalar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etkilidir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mükafatlar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36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Açik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Oturum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Değişik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sahip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küçük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başkan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yönetiminde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diğer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önünde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düzenlenen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özel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iletişim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türüdür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oturumda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üyelere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tanınan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süresinin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eşit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dikkat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iletişim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becerilerini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geliştirmekte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probleme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yaklaşım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tarzları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geliştir­mekte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karşılıklı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hoşgörü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anlayışı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kazanmaktadırlar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konuşmanın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oda­ğı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tutmak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zor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fazla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zaman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gerektirebilir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Kalabalık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gruplarda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uygu­lanması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zordur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86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Seminer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vermek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amacıyla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birkaç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yetkilinin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yönetimi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altında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düzenlenen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toplantı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Genellikle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gerektiren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Eğitim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ortamlarında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yönetimi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altında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yaptıkları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araştırmalarla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rapor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yürü­tülen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Yüksek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öğretimde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sıklıkla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En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yaygın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yazılı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tez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grupça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tartışılmasıdır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görüşülecek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yazılı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materyal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iki-üç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hafta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üyelerine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dağıtılır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Böylece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üyeleri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enine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boyuna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inceleme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imkânına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kavuşurlar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41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Kollegyum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panel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grubundan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meydana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oluşur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grupta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üçer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dörder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tüm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temsilen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gruba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katkıda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özetlenerek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ders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bitirilir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27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Kartopu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problem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durumunu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önce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düşünür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Daha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sonra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düşünür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tartışırlar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•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gruptaki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sayısı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katlanarak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devam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eder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katmaktır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678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Soru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Turu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r>
              <a:rPr lang="en-US" dirty="0" err="1" smtClean="0">
                <a:effectLst/>
                <a:latin typeface="Times New Roman"/>
                <a:ea typeface="Calibri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konunun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sunumunda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netleştirilmesinde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gözden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geçirilmesinde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kullanılabilir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Öğ­rencilere</a:t>
            </a:r>
            <a:r>
              <a:rPr lang="en-US" dirty="0" smtClean="0">
                <a:effectLst/>
                <a:latin typeface="Times New Roman"/>
                <a:ea typeface="Calibri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yazma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anahtar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kavram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çıkarma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açıklama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yapma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değerlendirme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üst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düzey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işlere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katılma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fırsatı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verdiği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yararlıdır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Ayrıca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sınıfın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öğrenme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düzeyi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hakkında</a:t>
            </a:r>
            <a:r>
              <a:rPr lang="en-US" dirty="0" smtClean="0">
                <a:effectLst/>
                <a:latin typeface="Times New Roman"/>
                <a:ea typeface="Calibri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fikir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verir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8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Uygulanması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sırasında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yer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alan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işlemler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şunlardır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•</a:t>
            </a:r>
            <a:endParaRPr lang="en-US" sz="2800" dirty="0">
              <a:ea typeface="Calibri"/>
              <a:cs typeface="Times New Roman"/>
            </a:endParaRPr>
          </a:p>
          <a:p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boş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kâğıtlara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konuyla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sorularını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üzerinde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durulmasını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istedikleri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kavramları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yazmaları</a:t>
            </a:r>
            <a:r>
              <a:rPr lang="en-US" dirty="0" smtClean="0">
                <a:effectLst/>
                <a:latin typeface="Times New Roman"/>
                <a:ea typeface="Calibri"/>
              </a:rPr>
              <a:t> • Her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öğrencinin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kâğıdını</a:t>
            </a:r>
            <a:r>
              <a:rPr lang="en-US" dirty="0" smtClean="0">
                <a:effectLst/>
                <a:latin typeface="Times New Roman"/>
                <a:ea typeface="Calibri"/>
              </a:rPr>
              <a:t> sol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tarafındaki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arkadaşına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iletmesi</a:t>
            </a:r>
            <a:r>
              <a:rPr lang="en-US" dirty="0" smtClean="0">
                <a:effectLst/>
                <a:latin typeface="Times New Roman"/>
                <a:ea typeface="Calibri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kendilerine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gelen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kavramlarla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düşüncelerini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kağıda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yazma­ları</a:t>
            </a:r>
            <a:r>
              <a:rPr lang="en-US" dirty="0" smtClean="0">
                <a:effectLst/>
                <a:latin typeface="Times New Roman"/>
                <a:ea typeface="Calibri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kâğıtları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tekrar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solundakine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vermesi</a:t>
            </a:r>
            <a:r>
              <a:rPr lang="en-US" dirty="0" smtClean="0">
                <a:effectLst/>
                <a:latin typeface="Times New Roman"/>
                <a:ea typeface="Calibri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üçüncü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işlemde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soruyu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önceki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arkadaşının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yazdıklarını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ince­lemesi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kendi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düşüncelerini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eklemesi</a:t>
            </a:r>
            <a:r>
              <a:rPr lang="en-US" dirty="0" smtClean="0">
                <a:effectLst/>
                <a:latin typeface="Times New Roman"/>
                <a:ea typeface="Calibri"/>
              </a:rPr>
              <a:t> • Bu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işlemin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tur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tamamlanıncaya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kadar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sürmesi</a:t>
            </a:r>
            <a:r>
              <a:rPr lang="en-US" dirty="0" smtClean="0">
                <a:effectLst/>
                <a:latin typeface="Times New Roman"/>
                <a:ea typeface="Calibri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cevaplarla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tartışılacak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noktaların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sınıfça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tartışılması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smtClean="0">
                <a:effectLst/>
                <a:latin typeface="Times New Roman"/>
                <a:ea typeface="Calibri"/>
              </a:rPr>
              <a:t>•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Sınıf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kalabalık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turun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tamamlanmasında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yetersiz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kalabileceğinden</a:t>
            </a:r>
            <a:r>
              <a:rPr lang="en-US" dirty="0" smtClean="0">
                <a:effectLst/>
                <a:latin typeface="Times New Roman"/>
                <a:ea typeface="Calibri"/>
              </a:rPr>
              <a:t> ilk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altı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işlem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oluşturulacak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grupların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kendi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içinde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gerçekleştirilir</a:t>
            </a:r>
            <a:r>
              <a:rPr lang="en-US" dirty="0" smtClean="0">
                <a:effectLst/>
                <a:latin typeface="Times New Roman"/>
                <a:ea typeface="Calibri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turu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konunun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netleşmesinde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gözden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geçirilmesinde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kullanılabilir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9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Bunu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Kim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Yapar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Öğrenilenlerin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gözden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geçirilmesi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yanıtlanması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problemlerin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çö­zümü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çalışmalarında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Uygulanması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Alıştırmaların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yaprakları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hazırlanıp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sayısı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kadar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çoğaltılır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yapraklarını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diyerek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sınıfta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dolaşır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Birbirilerinin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yapraklarındaki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alıştırmalardan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konusunda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anlaşanla­rın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eşleşmesi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birbirilerinin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kağıdındaki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etkinliklerden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adlarını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yanla­rına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Hiç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kimse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kağıdında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fazla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etkinlik-alıştırma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yapmamalıdır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kağıtları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belirlenen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tamamla</a:t>
            </a:r>
            <a:r>
              <a:rPr lang="tr-TR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Hiç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kimsenin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yapamadığı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alıştırmaları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öğret­men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812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5n 1k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Yöntemi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anahtar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noktalarını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Kim? Ne?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Nerede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 Ne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Zaman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Nasıl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ayrıntılı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biçimde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düşünüp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koymasına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olanak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Ortaya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yazılır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cevaplar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etrafına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yerleştirilir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5N</a:t>
            </a:r>
            <a:r>
              <a:rPr lang="tr-TR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1K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sorularının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içeriği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açılımı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: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NE ……………………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verir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NEDEN, NİÇİN …………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verir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NASIL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……………..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Yöntemi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NEREDE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…………..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Mekan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NE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ZAMAN ………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–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süreç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tr-TR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KİM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…………………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sorumlu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belirler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843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Reklam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Hazirlama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endParaRPr lang="en-US" sz="2800" dirty="0">
              <a:ea typeface="Calibri"/>
              <a:cs typeface="Times New Roman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İşlenen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ilişkin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televizyonda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gazetede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tanıtıcı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reklam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tasarısı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ha­zırlamaları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Örneğin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açılacak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sebze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müzesinin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tanıtım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reklamlarını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istenir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532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Siz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Olsayd</a:t>
            </a:r>
            <a:r>
              <a:rPr lang="tr-TR" b="1" dirty="0" smtClean="0">
                <a:effectLst/>
                <a:latin typeface="Times New Roman"/>
                <a:ea typeface="Calibri"/>
                <a:cs typeface="Times New Roman"/>
              </a:rPr>
              <a:t>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n</a:t>
            </a:r>
            <a:r>
              <a:rPr lang="tr-TR" b="1" dirty="0" smtClean="0">
                <a:effectLst/>
                <a:latin typeface="Times New Roman"/>
                <a:ea typeface="Calibri"/>
                <a:cs typeface="Times New Roman"/>
              </a:rPr>
              <a:t>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z 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Ne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Yapard</a:t>
            </a:r>
            <a:r>
              <a:rPr lang="tr-TR" b="1" dirty="0" smtClean="0">
                <a:effectLst/>
                <a:latin typeface="Times New Roman"/>
                <a:ea typeface="Calibri"/>
                <a:cs typeface="Times New Roman"/>
              </a:rPr>
              <a:t>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n</a:t>
            </a:r>
            <a:r>
              <a:rPr lang="tr-TR" b="1" dirty="0" smtClean="0">
                <a:effectLst/>
                <a:latin typeface="Times New Roman"/>
                <a:ea typeface="Calibri"/>
                <a:cs typeface="Times New Roman"/>
              </a:rPr>
              <a:t>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z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? </a:t>
            </a:r>
            <a:endParaRPr lang="en-US" sz="2800" dirty="0">
              <a:ea typeface="Calibri"/>
              <a:cs typeface="Times New Roman"/>
            </a:endParaRPr>
          </a:p>
          <a:p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günlük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hayatta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karşılaşabilecekleri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durumlar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kartlara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yazılarak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hazırlanır</a:t>
            </a:r>
            <a:r>
              <a:rPr lang="en-US" dirty="0" smtClean="0">
                <a:effectLst/>
                <a:latin typeface="Times New Roman"/>
                <a:ea typeface="Calibri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kartlarda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olayla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veya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hazırlanır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soruların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sonuna</a:t>
            </a:r>
            <a:r>
              <a:rPr lang="en-US" dirty="0" smtClean="0">
                <a:effectLst/>
                <a:latin typeface="Times New Roman"/>
                <a:ea typeface="Calibri"/>
              </a:rPr>
              <a:t> “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siz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olsaydınız</a:t>
            </a:r>
            <a:r>
              <a:rPr lang="en-US" dirty="0" smtClean="0">
                <a:effectLst/>
                <a:latin typeface="Times New Roman"/>
                <a:ea typeface="Calibri"/>
              </a:rPr>
              <a:t> ne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ya­pardınız</a:t>
            </a:r>
            <a:r>
              <a:rPr lang="en-US" dirty="0" smtClean="0">
                <a:effectLst/>
                <a:latin typeface="Times New Roman"/>
                <a:ea typeface="Calibri"/>
              </a:rPr>
              <a:t>?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yazılır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Sonrasında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kartların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hepsine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numara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verilerek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öğrencilerden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kartlardan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tanesini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seçmeleri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beklenir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seçmiş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karttaki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cevap­landırır</a:t>
            </a:r>
            <a:r>
              <a:rPr lang="en-US" dirty="0" smtClean="0">
                <a:effectLst/>
                <a:latin typeface="Times New Roman"/>
                <a:ea typeface="Calibri"/>
              </a:rPr>
              <a:t>. En son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seçmiş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karttaki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soruyu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cevapladıktan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sonra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diğer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de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açıklanan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duruma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ilişkin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görüşleri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alınarak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küçük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tartışma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yapılır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Sınıf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kalabalık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değilse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sayısı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kadar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yeterince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karta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</a:rPr>
              <a:t> durum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yazılır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öğren­cilere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dağıtılır</a:t>
            </a:r>
            <a:r>
              <a:rPr lang="en-US" dirty="0" smtClean="0">
                <a:effectLst/>
                <a:latin typeface="Times New Roman"/>
                <a:ea typeface="Calibri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yansıyla</a:t>
            </a:r>
            <a:r>
              <a:rPr lang="en-US" dirty="0" smtClean="0">
                <a:effectLst/>
                <a:latin typeface="Times New Roman"/>
                <a:ea typeface="Calibri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bilgisayarla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perdede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gösterilir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onların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okumaları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istenir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Sonra</a:t>
            </a:r>
            <a:r>
              <a:rPr lang="en-US" dirty="0" smtClean="0">
                <a:effectLst/>
                <a:latin typeface="Times New Roman"/>
                <a:ea typeface="Calibri"/>
              </a:rPr>
              <a:t> “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siz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olsaydınız</a:t>
            </a:r>
            <a:r>
              <a:rPr lang="en-US" dirty="0" smtClean="0">
                <a:effectLst/>
                <a:latin typeface="Times New Roman"/>
                <a:ea typeface="Calibri"/>
              </a:rPr>
              <a:t> ne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yapardınız</a:t>
            </a:r>
            <a:r>
              <a:rPr lang="en-US" dirty="0" smtClean="0">
                <a:effectLst/>
                <a:latin typeface="Times New Roman"/>
                <a:ea typeface="Calibri"/>
              </a:rPr>
              <a:t>?”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sorusu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sorulur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Öğrencilerden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soruyu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cevaplamaları</a:t>
            </a:r>
            <a:r>
              <a:rPr lang="en-US" dirty="0" smtClean="0">
                <a:effectLst/>
                <a:latin typeface="Times New Roman"/>
                <a:ea typeface="Calibri"/>
              </a:rPr>
              <a:t> 8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istenir</a:t>
            </a:r>
            <a:r>
              <a:rPr lang="en-US" dirty="0" smtClean="0">
                <a:effectLst/>
                <a:latin typeface="Times New Roman"/>
                <a:ea typeface="Calibri"/>
              </a:rPr>
              <a:t>. Bu kart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oyunu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değişik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konuları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tartışarak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çözüm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yollarını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bulmaları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amacıyla</a:t>
            </a:r>
            <a:r>
              <a:rPr lang="en-US" dirty="0" smtClean="0">
                <a:effectLst/>
                <a:latin typeface="Times New Roman"/>
                <a:ea typeface="Calibri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</a:rPr>
              <a:t>uygulanır</a:t>
            </a:r>
            <a:r>
              <a:rPr lang="en-US" dirty="0" smtClean="0">
                <a:effectLst/>
                <a:latin typeface="Times New Roman"/>
                <a:ea typeface="Calibri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127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Kart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Eşleştirme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(Kart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Oyunlari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) </a:t>
            </a:r>
            <a:endParaRPr lang="en-US" sz="2800" dirty="0">
              <a:ea typeface="Calibri"/>
              <a:cs typeface="Times New Roman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Öğrenilenlerin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gözden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geçirilmesi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netleştirilmesi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kalıcılığının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artırılması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gibi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amaç­larla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Tekniğin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Uygulanması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sınıftaki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sayısının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yarısı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kadar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kart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içeren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dizi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kart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dizide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öğrenilenlerle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kavramlar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örnekler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vb.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İkinci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dizide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;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dizidekilerle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eşleştirilebilecek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cevaplar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açıklamalar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tanımlar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ilke­ler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olaylar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Dizilerden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birindeki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numaralandırılır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dağıtılır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kendilerine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hazırlık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belli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tanınır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dolaşarak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karşılaştıklarıyla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konuşarak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ellerindeki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eş­lerini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•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eşleştirenler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bunların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gerekçelerini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hazırlarlar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41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Eğitsel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Oyunlar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Kart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numaraları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rastgele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söylenir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numarası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söylenenler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kendi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içeriğini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ha­zırladıkları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gerekçeleri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sunarlar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aşama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ise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göğüste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taşınır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her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eşleşmesini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arar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kartının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eşleşmesini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öteki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elinden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tutarak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sıra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olur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Oyun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sürdürülebilir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41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Sicak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  <a:cs typeface="Times New Roman"/>
              </a:rPr>
              <a:t>Sandelye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sandalye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karakterle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bulunduğu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role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iyi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konsantre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olmuş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biriyle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röportaj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yapmaktır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Gruptakiler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yöneltir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Bu durum,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doğaçlama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yoluyla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hareketin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durdurulması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karakterlerin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olduğu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yerden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alınıp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soracaklarla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kar­şı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karşıya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gelmek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</a:t>
            </a:r>
            <a:r>
              <a:rPr lang="tr-TR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sandalye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? ye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oturtulmasıyla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Karakterlerin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rollerin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an­laşılmasına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destek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olmakla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beraber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motivasyonun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önemini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anlamak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kul­lanılabilmektedir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Biz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tekniği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fark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şekilde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görüştük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hocam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Alanında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birinin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getirilip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sandalyeye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oturtulup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hakkında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şeklindeydi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...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Tabi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bütün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bunların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gerçekleşmesi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için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sınıfın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o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çalışması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gerekiyor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yoksa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sayısında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kalitesinde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azalma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olacaktır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amacına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ulaşmayacaktır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sandalyeye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oturanın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alanını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da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ilgili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hakim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olması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gerekiyor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Sıcak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sandalye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etkinliği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öğretimsel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amaçlı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danışma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yaratıcılıklarının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gelişiminde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başvurulan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oldukça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kullanışlı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uygula­madır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Uygulama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iki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amaçla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yapılmaktadır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1.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Öğrencilerin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kişiden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almalarını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üzere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kişiye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yönelterek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tamamen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sorun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hakkında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sorular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yönelterek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bilgilenmelerini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sağlamak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uzmanla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görüşme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ve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konuyu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tartışabi</a:t>
            </a:r>
            <a:r>
              <a:rPr lang="tr-TR" dirty="0" err="1" smtClean="0">
                <a:effectLst/>
                <a:latin typeface="Times New Roman"/>
                <a:ea typeface="Calibri"/>
                <a:cs typeface="Times New Roman"/>
              </a:rPr>
              <a:t>lmektir</a:t>
            </a:r>
            <a:r>
              <a:rPr lang="tr-TR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019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</TotalTime>
  <Words>1173</Words>
  <Application>Microsoft Office PowerPoint</Application>
  <PresentationFormat>Ekran Gösterisi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LENOVO</cp:lastModifiedBy>
  <cp:revision>11</cp:revision>
  <dcterms:created xsi:type="dcterms:W3CDTF">2020-10-10T17:31:08Z</dcterms:created>
  <dcterms:modified xsi:type="dcterms:W3CDTF">2020-10-15T08:11:43Z</dcterms:modified>
</cp:coreProperties>
</file>