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33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76B87F1-89DB-4A2B-9BC7-2C6D0D4B21F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0E399F-12B0-4D6D-871C-04D66A2F5D2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3600" b="1" dirty="0" smtClean="0">
                <a:effectLst/>
                <a:latin typeface="Times New Roman"/>
                <a:ea typeface="Calibri"/>
                <a:cs typeface="Times New Roman"/>
              </a:rPr>
              <a:t>7. Hafta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Konuşma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Halkası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farklı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görüşleri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fark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farklı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görüşlere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saygı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göstermesi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istendiğinde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uygulanan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yöntemdir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Teknikte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birbirini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görecek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şekilde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daire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oturmaları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sağlanır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ilke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sözcük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görüş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belirtmeleri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istenir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cisim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seçilerek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elinde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cismi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tutanların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istenir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72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Konuşma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Halkasının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Uygulaması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yarım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daire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şeklinde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oturur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Uyulacak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kurallar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açıklanır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sırasını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belirten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cisim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bulunur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Konuşmayı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başlatacak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durum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anlatılır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canlandırılır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nesnesi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verilerek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başlatılır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tüm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katılanlar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tarafından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cevaplanır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cevaplar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bittikten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sonra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değerlendirme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bitirir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51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Akvaryum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Akvaryum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duyduğu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üzerinde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anlaşmaya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varamadığı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öğretiminde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çok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tekniğidir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canlandırmak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mümkün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kadar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çok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sayıda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öğrenciyi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katmak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kullanılır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çember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şeklinde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oturarak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uygulanır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çemberdekiler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katılır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dış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çemberdekiler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dinler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istediklerinde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çember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dış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çember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arasında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değişikliklerolur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Kalabalık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sınıfta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küçük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halinde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yapılabilir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bütün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katıldığı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uygulamadır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15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20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dakika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tavsiye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edilir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719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>
                <a:latin typeface="Times New Roman"/>
                <a:ea typeface="Calibri"/>
                <a:cs typeface="Times New Roman"/>
              </a:rPr>
              <a:t>Rulman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 (Top </a:t>
            </a:r>
            <a:r>
              <a:rPr lang="en-US" b="1" dirty="0" err="1">
                <a:latin typeface="Times New Roman"/>
                <a:ea typeface="Calibri"/>
                <a:cs typeface="Times New Roman"/>
              </a:rPr>
              <a:t>Taşıma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) </a:t>
            </a:r>
            <a:r>
              <a:rPr lang="en-US" b="1" dirty="0" err="1">
                <a:latin typeface="Times New Roman"/>
                <a:ea typeface="Calibri"/>
                <a:cs typeface="Times New Roman"/>
              </a:rPr>
              <a:t>Tekniği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Rulman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tekniğinde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konuşma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halkasında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olduğu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gibi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çember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şeklinde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dizilirler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Ortaya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faklı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tarafından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başka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çember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şeklinde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dizilim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olur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ortadaki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yüzü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dış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tarafta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dıştaki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olur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Konuşma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halkasıyla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farkı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içteki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dıştaki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sadece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problemle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olarak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düşünmeye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yöneltmek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Anlaşılmayan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noktaları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açıklığa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kavuşturmak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Karşılıklı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görüşleri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ortaya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koymak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Öğrenilen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bilgileri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değerlendirmek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Verilen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bilgileri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pekiştirmek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kullanılır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5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>
                <a:latin typeface="Times New Roman"/>
                <a:ea typeface="Calibri"/>
                <a:cs typeface="Times New Roman"/>
              </a:rPr>
              <a:t>İyi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>
                <a:latin typeface="Times New Roman"/>
                <a:ea typeface="Calibri"/>
                <a:cs typeface="Times New Roman"/>
              </a:rPr>
              <a:t>kullanım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>
                <a:latin typeface="Times New Roman"/>
                <a:ea typeface="Calibri"/>
                <a:cs typeface="Times New Roman"/>
              </a:rPr>
              <a:t>için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;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Önceden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planlanmalı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Hedefi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olmalı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özellikleri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dikkate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alınmalı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Herkes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birbirinin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yüzünü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görecek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şekilde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oturmalı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Tartışmacılara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eşit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davranılmalı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Destekleyici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sınıf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ortamı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sağlanmalı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Tartışmanın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birkaç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tarafından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yürütülmesine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izin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verilmemeli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birbirini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dinlemesi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sağlanmalı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Ara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özetler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yapılmalı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Önemli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fikirler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bilgiler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tahtaya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yazılmalı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dışına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çıkılması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engellenmemeli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Dersin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tümü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tartışmaya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ayrılmamalı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Değerlendirme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yapılarak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bitirilmeli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398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>
                <a:latin typeface="Times New Roman"/>
                <a:ea typeface="Calibri"/>
                <a:cs typeface="Times New Roman"/>
              </a:rPr>
              <a:t>Münazara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konunun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tez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antitez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şekline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iki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tarafından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dinleyiciler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jüri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önünde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savunulmasıdır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Taraflardan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birinin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kazanması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söz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konusudur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karşıt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görüşü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çürütmeleri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bilgilerden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süratle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yararlanmalarına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yardım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eder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Savunulan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fikirlerin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birbirine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denk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olmasına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dikkat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edilmelidir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66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>
                <a:latin typeface="Times New Roman"/>
                <a:ea typeface="Calibri"/>
                <a:cs typeface="Times New Roman"/>
              </a:rPr>
              <a:t>Görüş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>
                <a:latin typeface="Times New Roman"/>
                <a:ea typeface="Calibri"/>
                <a:cs typeface="Times New Roman"/>
              </a:rPr>
              <a:t>Geliştirme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Tüm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katıldıkları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çalışmadır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Ayakta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uygulanmaktadır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İlk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önce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gruba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birbiriyle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ilintili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birden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çok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tartışma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konusu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verilmekte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5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adet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ana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dağılım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kesinlikle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katılıyorum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kesinlikle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katılmıyorum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katılıyorum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katılmıyorum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fikrim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yok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şeklinde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belirlenmekte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çeşitli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yerlere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yapıştırılmakta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Bütün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grubun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kendi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görüşlerini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tablo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altında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alarak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konumlandırmaları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istenmektedir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bulundukları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noktada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neden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durduklarını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açıklamaları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birbirlerini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dinlemeleri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ikna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etmeye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çalışmaları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gerekmektedir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Öğrencilere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arkadaşlarının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açıklamalarından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etkilenip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etkilenmedikleri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sorulurken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ikna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olanların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yerlerini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değiştirmeleri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fikir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değiştirenlerin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tüm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grupça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alkışlanmaları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sağlanmaktadır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960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>
                <a:latin typeface="Times New Roman"/>
                <a:ea typeface="Calibri"/>
                <a:cs typeface="Times New Roman"/>
              </a:rPr>
              <a:t>Panel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başkanlı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küçük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uzmanlar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grubunun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masa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etrafında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oturup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karşısında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belirli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üzerinde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değişik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açılardan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duygu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düşüncelerini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sunmak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amacıyla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yaptıkları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konuşma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türüdür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Amaç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doğruyu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bulmaktan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öte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konuyla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çeşitli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eğilimleri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ortaya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çıkarmakt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başkanlı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küçük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uzmanlar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grubunun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masa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etrafında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oturup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karşısında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belirli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üzerinde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değişik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açılardan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duygu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düşüncelerini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sunmak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amacıyla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yaptıkları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konuşma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türüdür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Amaç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doğruyu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bulmaktan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öte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konuyla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çeşitli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eğilimleri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ortaya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çıkarmaktır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958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>
                <a:latin typeface="Times New Roman"/>
                <a:ea typeface="Calibri"/>
                <a:cs typeface="Times New Roman"/>
              </a:rPr>
              <a:t>Zıt Panel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Bu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tekniğin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uygulanması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tartışma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konusu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hakkında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bilgi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sahibi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olmaları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gerekir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Bunun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teknik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genellikle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daha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önce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öğrenilmiş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tekrar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etme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gözden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geçirme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amacıyla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uygulanır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Kısmen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tartışılmış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fakat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pek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açıklığa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kavuşturulamamış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tartışılırken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teknik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kullanılmalıdır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Öğretmen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liderleri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seçer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sınıf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ikiye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bölünür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Tartışılacak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sınıfa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duyurulur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soracak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sorularını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saptarken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diğer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sorulması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muhtemel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sorulara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cevap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hazırlar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(10 –15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)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Süre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tamamlanınca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grubu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hazırladığı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cevap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grubu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bunları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cevaplar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Eğer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cevap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verilmez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grubu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kendi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sorusunu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cevaplayabilir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Hatta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cevap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veren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cevap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veren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gruba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geçebilir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939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>
                <a:latin typeface="Times New Roman"/>
                <a:ea typeface="Calibri"/>
                <a:cs typeface="Times New Roman"/>
              </a:rPr>
              <a:t>Kollegyum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Panele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oldukça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benzeyen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tekniktir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yerine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iki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panel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vardır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Birinci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panel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kaynak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kişilerden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(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uzmanlardan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),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ikincisi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öğrencilerden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oluşur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(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dinleyiciler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).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Her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iki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grupta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üçer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kişi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vardır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Dinleyicileri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temsil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eden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tartışılan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ilgi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duyanlardan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seçilir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Her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iki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panelin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üyeleri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karşısında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yerlerini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alırlar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Dinleyicileri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temsil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eden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konuyu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sunar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kaynak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panele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sorularını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yöneltir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Kaynak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kişiler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sorunun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kendi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uzmanlık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alanlarına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giren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bölümünü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açıklar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Lider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dinleyicileri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sorma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katkıda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bulunmaya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özendirir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Tartışmalar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özetlenir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373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>
                <a:latin typeface="Times New Roman"/>
                <a:ea typeface="Calibri"/>
                <a:cs typeface="Times New Roman"/>
              </a:rPr>
              <a:t>Sempozyum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 (</a:t>
            </a:r>
            <a:r>
              <a:rPr lang="en-US" b="1" dirty="0" err="1">
                <a:latin typeface="Times New Roman"/>
                <a:ea typeface="Calibri"/>
                <a:cs typeface="Times New Roman"/>
              </a:rPr>
              <a:t>Sunulu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>
                <a:latin typeface="Times New Roman"/>
                <a:ea typeface="Calibri"/>
                <a:cs typeface="Times New Roman"/>
              </a:rPr>
              <a:t>Tartışma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)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Bilimsel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akademik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özellikteki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sunu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Bilimsel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akademik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ağırlıklı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konuların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çeşitli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yönleriyle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tarafından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halde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sunumudur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Aynı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farklı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mekanlarda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birden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fazla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oturum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birlikte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gerçekleşir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Çok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sayıda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başlık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vardır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Sempozyumu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uzmanlar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sunar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çoğunlukla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akademisyenlerdir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Sunulara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tebliğ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bildiri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denir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Her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konuşmacı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belirli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kendi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uzmanlık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alanında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sunu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yapar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Ülke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genelinde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belli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konularla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uzmanları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araya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getirmek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güncel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konularla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araştırmalara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bağlı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tartışmalar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yapmak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kullanılır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256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>
                <a:latin typeface="Times New Roman"/>
                <a:ea typeface="Calibri"/>
                <a:cs typeface="Times New Roman"/>
              </a:rPr>
              <a:t>Açık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>
                <a:latin typeface="Times New Roman"/>
                <a:ea typeface="Calibri"/>
                <a:cs typeface="Times New Roman"/>
              </a:rPr>
              <a:t>Oturum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3 –5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kişilik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konusunda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uzman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kişilerin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masa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çevresinde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toplanarak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tartışmasıdır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Açık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oturumda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tartışılacak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toplumun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tümünü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bölümünü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ilgilendirmelidir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salonda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izleyici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önünde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televizyon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radyoda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önünde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yapılmaktadır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Açık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oturumda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izleyicilerin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sorularını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almak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cevaplamak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mümkündür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3 –5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kişilik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konusunda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uzman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kişilerin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masa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çevresinde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toplanarak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tartışmasıdır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Açık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oturumda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tartışılacak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toplumun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tümünü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bölümünü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ilgilendirmelidir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salonda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izleyici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önünde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televizyon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radyoda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önünde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yapılmaktadır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Açık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oturumda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izleyicilerin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sorularını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almak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cevaplamak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mümkündür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440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Açık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oturum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"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başkan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"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tarafından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yönetilir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Açık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oturumda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yarışma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havası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yoktur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Başkan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konuyu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belirtir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konuşmacıları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tanıtır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alınan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bilgileri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verir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Sonra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konuşmacılara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ara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yöneltir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Konuşmacılar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görüşlerini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belirtirler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Bu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arada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diğer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konuşmacılar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konuşmakta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olanın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sözlerini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özenle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gerekli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notu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alırlar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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Gerekirse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konuşmacının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bazı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görüşlerine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katılmadıklarını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nedenleri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birlikte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belirtirler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Çoğu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zaman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panel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açık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oturumdan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sonra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yapılır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grubun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dinleyiciler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önünde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konularını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tartışmaları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tartışma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sırasında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sonrasında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dinleyicilerin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sormaları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şeklinde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yürütülür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Ayrıca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dinleyiciler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de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hakkındaki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görüşlerini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açıklayabilirler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Öğretim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yöntemi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olarak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kullanıldığında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sorma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soruları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cevaplama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gibi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yetenekleri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gelişir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456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>
                <a:latin typeface="Times New Roman"/>
                <a:ea typeface="Calibri"/>
                <a:cs typeface="Times New Roman"/>
              </a:rPr>
              <a:t>Sokrat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>
                <a:latin typeface="Times New Roman"/>
                <a:ea typeface="Calibri"/>
                <a:cs typeface="Times New Roman"/>
              </a:rPr>
              <a:t>Tartışma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Üst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düzey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hedeflerin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öğretilmesinde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kullanılır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Üç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basamaktan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oluşur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İlk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basamakta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sorularla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bireyin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neyi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bilip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neyi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bilmediği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ortaya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çıkartılır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İkinci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basamakta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(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İroni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/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alay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etme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)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öğrencilere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bildiklerinin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yetersiz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tutarsız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olduğunu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anlamasını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sağlayacak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sorulur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Doğurtmaca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basamağında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önceden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planlanan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sorularla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aklını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kullanması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bilgiye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ulaşması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sağlanmaya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çalışılır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Yöntemin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dayandığı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temel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felsefe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doğuştan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insanların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bütün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bilgilere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sahip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olduğudur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>
                <a:latin typeface="Times New Roman"/>
                <a:ea typeface="Calibri"/>
                <a:cs typeface="Times New Roman"/>
              </a:rPr>
              <a:t>Günümüzde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buluş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stratejisi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olarak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kullanılmaktadır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7535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</TotalTime>
  <Words>1089</Words>
  <Application>Microsoft Office PowerPoint</Application>
  <PresentationFormat>Ekran Gösterisi (4:3)</PresentationFormat>
  <Paragraphs>117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Akış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-=[By NeC]=-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LENOVO</dc:creator>
  <cp:lastModifiedBy>LENOVO</cp:lastModifiedBy>
  <cp:revision>7</cp:revision>
  <dcterms:created xsi:type="dcterms:W3CDTF">2020-10-10T07:18:34Z</dcterms:created>
  <dcterms:modified xsi:type="dcterms:W3CDTF">2020-10-10T07:37:30Z</dcterms:modified>
</cp:coreProperties>
</file>